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customXml/item1.xml" ContentType="application/xml"/>
  <Override PartName="/customXml/itemProps1.xml" ContentType="application/vnd.openxmlformats-officedocument.customXmlProperties+xml"/>
  <Override PartName="/customXml/itemProps59.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3"/>
  </p:sldMasterIdLst>
  <p:notesMasterIdLst>
    <p:notesMasterId r:id="rId4"/>
  </p:notesMasterIdLst>
  <p:sldIdLst>
    <p:sldId id="256" r:id="rId5"/>
    <p:sldId id="258" r:id="rId6"/>
    <p:sldId id="479" r:id="rId7"/>
    <p:sldId id="285" r:id="rId8"/>
    <p:sldId id="357" r:id="rId9"/>
    <p:sldId id="360" r:id="rId10"/>
    <p:sldId id="358" r:id="rId11"/>
    <p:sldId id="359" r:id="rId12"/>
    <p:sldId id="361" r:id="rId13"/>
    <p:sldId id="257" r:id="rId14"/>
    <p:sldId id="414" r:id="rId15"/>
    <p:sldId id="276" r:id="rId16"/>
    <p:sldId id="261" r:id="rId17"/>
    <p:sldId id="420" r:id="rId18"/>
    <p:sldId id="278" r:id="rId19"/>
    <p:sldId id="427" r:id="rId20"/>
    <p:sldId id="462" r:id="rId21"/>
    <p:sldId id="366" r:id="rId22"/>
    <p:sldId id="362" r:id="rId23"/>
    <p:sldId id="412" r:id="rId24"/>
    <p:sldId id="463" r:id="rId25"/>
    <p:sldId id="465" r:id="rId26"/>
    <p:sldId id="466" r:id="rId27"/>
    <p:sldId id="464" r:id="rId28"/>
    <p:sldId id="467" r:id="rId29"/>
    <p:sldId id="468" r:id="rId30"/>
    <p:sldId id="469" r:id="rId31"/>
    <p:sldId id="470" r:id="rId32"/>
    <p:sldId id="480" r:id="rId33"/>
    <p:sldId id="481" r:id="rId34"/>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滕 启迪" initials="滕" lastIdx="0" clrIdx="0"/>
  <p:cmAuthor id="0" name="Administrator" initials="A" lastIdx="0" clrIdx="0"/>
  <p:cmAuthor id="2" name="kingsoft" initials="k" lastIdx="0" clrIdx="0"/>
  <p:cmAuthor id="3" name="Sky123.Org" initials="S" lastIdx="0" clrIdx="2"/>
  <p:cmAuthor id="4" name="绿色圃中小学教育网" initials="绿" lastIdx="0" clrIdx="0"/>
  <p:cmAuthor id="5" name="www.xkb1.com" initials="w" lastIdx="0" clrIdx="1"/>
  <p:cmAuthor id="6" name="lenovo"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1" autoAdjust="0"/>
    <p:restoredTop sz="94660"/>
  </p:normalViewPr>
  <p:slideViewPr>
    <p:cSldViewPr snapToGrid="0">
      <p:cViewPr varScale="1">
        <p:scale>
          <a:sx n="68" d="100"/>
          <a:sy n="68" d="100"/>
        </p:scale>
        <p:origin x="-480" y="-60"/>
      </p:cViewPr>
      <p:guideLst>
        <p:guide orient="horz" pos="2119"/>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commentAuthors" Target="commentAuthors.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tags" Target="tags/tag414.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customXmlProps" Target="../customXml/itemProps59.xml" /><Relationship Id="rId39" Type="http://schemas.openxmlformats.org/officeDocument/2006/relationships/theme" Target="theme/theme1.xml" /><Relationship Id="rId4" Type="http://schemas.openxmlformats.org/officeDocument/2006/relationships/notesMaster" Target="notesMasters/notesMaster1.xml" /><Relationship Id="rId40"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iagrams/colors1.xml><?xml version="1.0" encoding="utf-8"?>
<dgm:colorsDef xmlns:a="http://schemas.openxmlformats.org/drawingml/2006/main" xmlns:dgm="http://schemas.openxmlformats.org/drawingml/2006/diagram"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a="http://schemas.openxmlformats.org/drawingml/2006/main" xmlns:dgm="http://schemas.openxmlformats.org/drawingml/2006/diagram"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C52784D9-E663-4935-B157-4EBEDF4768B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A93DC309-83ED-4BD4-862B-8D5D89B9A625}" type="parTrans" cxnId="{3F17C9E9-97E6-4210-9D63-6669EAF4664D}">
      <dgm:prSet/>
      <dgm:spPr/>
      <dgm:t>
        <a:bodyPr/>
        <a:lstStyle/>
        <a:p>
          <a:endParaRPr lang="zh-CN" altLang="en-US"/>
        </a:p>
      </dgm:t>
    </dgm:pt>
    <dgm:pt modelId="{A80BB57B-D88B-45A4-8912-FF31CD7EC4F3}">
      <dgm:prSet custT="1"/>
      <dgm:spPr>
        <a:solidFill>
          <a:srgbClr val="F8EEBD"/>
        </a:solidFill>
        <a:ln w="12700" cap="flat" cmpd="sng" algn="ctr">
          <a:solidFill>
            <a:schemeClr val="lt1">
              <a:hueOff val="0"/>
              <a:satOff val="0"/>
              <a:lumOff val="0"/>
              <a:alphaOff val="0"/>
            </a:schemeClr>
          </a:solidFill>
          <a:prstDash val="solid"/>
          <a:miter lim="800000"/>
        </a:ln>
      </dgm:spPr>
      <dgm:t>
        <a:bodyPr/>
        <a:lstStyle/>
        <a:p>
          <a:pPr rtl="0"/>
          <a:r>
            <a:rPr lang="zh-CN" altLang="en-US" sz="4400" b="1">
              <a:solidFill>
                <a:schemeClr val="tx1"/>
              </a:solidFill>
              <a:latin typeface="黑体" panose="02010609060101010101" pitchFamily="49" charset="-122"/>
              <a:ea typeface="黑体" panose="02010609060101010101" pitchFamily="49" charset="-122"/>
            </a:rPr>
            <a:t>民主</a:t>
          </a:r>
          <a:r>
            <a:rPr lang="zh-CN" altLang="en-US" sz="3200" b="1">
              <a:solidFill>
                <a:schemeClr val="tx1"/>
              </a:solidFill>
              <a:latin typeface="黑体" panose="02010609060101010101" pitchFamily="49" charset="-122"/>
              <a:ea typeface="黑体" panose="02010609060101010101" pitchFamily="49" charset="-122"/>
            </a:rPr>
            <a:t>建设</a:t>
          </a:r>
          <a:r>
            <a:rPr lang="en-US" sz="3200" b="1">
              <a:solidFill>
                <a:schemeClr val="tx1"/>
              </a:solidFill>
              <a:latin typeface="黑体" panose="02010609060101010101" pitchFamily="49" charset="-122"/>
              <a:ea typeface="黑体" panose="02010609060101010101" pitchFamily="49" charset="-122"/>
            </a:rPr>
            <a:t>——</a:t>
          </a:r>
          <a:r>
            <a:rPr lang="zh-CN" sz="3200" b="1">
              <a:solidFill>
                <a:schemeClr val="tx1"/>
              </a:solidFill>
              <a:latin typeface="黑体" panose="02010609060101010101" pitchFamily="49" charset="-122"/>
              <a:ea typeface="黑体" panose="02010609060101010101" pitchFamily="49" charset="-122"/>
            </a:rPr>
            <a:t>第</a:t>
          </a:r>
          <a:r>
            <a:rPr lang="zh-CN" altLang="en-US" sz="3200" b="1">
              <a:solidFill>
                <a:schemeClr val="tx1"/>
              </a:solidFill>
              <a:latin typeface="黑体" panose="02010609060101010101" pitchFamily="49" charset="-122"/>
              <a:ea typeface="黑体" panose="02010609060101010101" pitchFamily="49" charset="-122"/>
            </a:rPr>
            <a:t>三</a:t>
          </a:r>
          <a:r>
            <a:rPr lang="zh-CN" sz="3200" b="1">
              <a:solidFill>
                <a:schemeClr val="tx1"/>
              </a:solidFill>
              <a:latin typeface="黑体" panose="02010609060101010101" pitchFamily="49" charset="-122"/>
              <a:ea typeface="黑体" panose="02010609060101010101" pitchFamily="49" charset="-122"/>
            </a:rPr>
            <a:t>课 </a:t>
          </a:r>
          <a:r>
            <a:rPr lang="zh-CN" altLang="en-US" sz="3200" b="1">
              <a:solidFill>
                <a:schemeClr val="tx1"/>
              </a:solidFill>
              <a:latin typeface="黑体" panose="02010609060101010101" pitchFamily="49" charset="-122"/>
              <a:ea typeface="黑体" panose="02010609060101010101" pitchFamily="49" charset="-122"/>
            </a:rPr>
            <a:t>追求民主价值</a:t>
          </a:r>
          <a:endParaRPr lang="zh-CN" sz="3200" b="1">
            <a:solidFill>
              <a:schemeClr val="tx1"/>
            </a:solidFill>
            <a:latin typeface="黑体" panose="02010609060101010101" pitchFamily="49" charset="-122"/>
            <a:ea typeface="黑体" panose="02010609060101010101" pitchFamily="49" charset="-122"/>
          </a:endParaRPr>
        </a:p>
      </dgm:t>
    </dgm:pt>
    <dgm:pt modelId="{9CF0A77B-7F6C-4BD0-8050-D5FFC989DD5A}" type="sibTrans" cxnId="{3F17C9E9-97E6-4210-9D63-6669EAF4664D}">
      <dgm:prSet/>
      <dgm:spPr/>
      <dgm:t>
        <a:bodyPr/>
        <a:lstStyle/>
        <a:p>
          <a:endParaRPr lang="zh-CN" altLang="en-US"/>
        </a:p>
      </dgm:t>
    </dgm:pt>
    <dgm:pt modelId="{DA49BE49-B2E2-4632-AEF0-F56FF01CC10E}" type="pres">
      <dgm:prSet presAssocID="{C52784D9-E663-4935-B157-4EBEDF4768B0}" presName="linear">
        <dgm:presLayoutVars>
          <dgm:animLvl val="lvl"/>
          <dgm:resizeHandles val="exact"/>
        </dgm:presLayoutVars>
      </dgm:prSet>
      <dgm:spPr/>
      <dgm:t>
        <a:bodyPr/>
        <a:lstStyle/>
        <a:p>
          <a:endParaRPr lang="zh-CN" altLang="en-US"/>
        </a:p>
      </dgm:t>
    </dgm:pt>
    <dgm:pt modelId="{1C8DBE7D-2D61-45A1-AD38-9A1412E25E30}" type="pres">
      <dgm:prSet presAssocID="{A80BB57B-D88B-45A4-8912-FF31CD7EC4F3}" presName="parentText" presStyleLbl="node1" presStyleCnt="1" custLinFactNeighborX="3237" custLinFactNeighborY="-14015">
        <dgm:presLayoutVars>
          <dgm:chMax val="0"/>
          <dgm:bulletEnabled val="1"/>
        </dgm:presLayoutVars>
      </dgm:prSet>
      <dgm:spPr/>
      <dgm:t>
        <a:bodyPr/>
        <a:lstStyle/>
        <a:p>
          <a:endParaRPr lang="zh-CN" altLang="en-US"/>
        </a:p>
      </dgm:t>
    </dgm:pt>
  </dgm:ptLst>
  <dgm:cxnLst>
    <dgm:cxn modelId="{3F17C9E9-97E6-4210-9D63-6669EAF4664D}" srcId="{C52784D9-E663-4935-B157-4EBEDF4768B0}" destId="{A80BB57B-D88B-45A4-8912-FF31CD7EC4F3}" srcOrd="0" destOrd="0" parTransId="{A93DC309-83ED-4BD4-862B-8D5D89B9A625}" sibTransId="{9CF0A77B-7F6C-4BD0-8050-D5FFC989DD5A}"/>
    <dgm:cxn modelId="{70EFE04D-AE35-40A9-B45F-57E84B9C382F}" type="presOf" srcId="{C52784D9-E663-4935-B157-4EBEDF4768B0}" destId="{DA49BE49-B2E2-4632-AEF0-F56FF01CC10E}" srcOrd="0" destOrd="0" presId="urn:microsoft.com/office/officeart/2005/8/layout/vList2"/>
    <dgm:cxn modelId="{252C4A15-8C96-4B10-A449-4167C7F7AF6F}" type="presParOf" srcId="{DA49BE49-B2E2-4632-AEF0-F56FF01CC10E}" destId="{1C8DBE7D-2D61-45A1-AD38-9A1412E25E30}" srcOrd="0" destOrd="0" presId="urn:microsoft.com/office/officeart/2005/8/layout/vList2"/>
    <dgm:cxn modelId="{7F9987B3-A566-44CF-8DD3-2E4D5A19782C}" type="presOf" srcId="{A80BB57B-D88B-45A4-8912-FF31CD7EC4F3}" destId="{1C8DBE7D-2D61-45A1-AD38-9A1412E25E30}"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main"/>
    </a:ext>
  </dgm:extLst>
</dgm:dataModel>
</file>

<file path=ppt/diagrams/data2.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A4FCCE8B-2938-4FB9-A0DF-BB268B7E15B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7B84FA4E-1F79-469C-8994-1A71920BE487}" type="parTrans" cxnId="{2E5A9A2E-77B2-4460-8852-48C42FDD715D}">
      <dgm:prSet/>
      <dgm:spPr/>
      <dgm:t>
        <a:bodyPr/>
        <a:lstStyle/>
        <a:p>
          <a:endParaRPr lang="zh-CN" altLang="en-US"/>
        </a:p>
      </dgm:t>
    </dgm:pt>
    <dgm:pt modelId="{290B2EA4-CEDE-4ECA-8364-A88472880220}">
      <dgm:prSet custT="1"/>
      <dgm:spPr>
        <a:solidFill>
          <a:srgbClr val="F8EEBD"/>
        </a:solidFill>
        <a:ln w="12700" cap="flat" cmpd="sng" algn="ctr">
          <a:solidFill>
            <a:schemeClr val="lt1">
              <a:hueOff val="0"/>
              <a:satOff val="0"/>
              <a:lumOff val="0"/>
              <a:alphaOff val="0"/>
            </a:schemeClr>
          </a:solidFill>
          <a:prstDash val="solid"/>
          <a:miter lim="800000"/>
        </a:ln>
      </dgm:spPr>
      <dgm:t>
        <a:bodyPr/>
        <a:lstStyle/>
        <a:p>
          <a:pPr rtl="0"/>
          <a:r>
            <a:rPr lang="zh-CN" altLang="en-US" sz="4400" b="1">
              <a:solidFill>
                <a:schemeClr val="tx1"/>
              </a:solidFill>
              <a:latin typeface="黑体" panose="02010609060101010101" pitchFamily="49" charset="-122"/>
              <a:ea typeface="黑体" panose="02010609060101010101" pitchFamily="49" charset="-122"/>
            </a:rPr>
            <a:t>法治</a:t>
          </a:r>
          <a:r>
            <a:rPr lang="zh-CN" altLang="en-US" sz="3200" b="1">
              <a:solidFill>
                <a:schemeClr val="tx1"/>
              </a:solidFill>
              <a:latin typeface="黑体" panose="02010609060101010101" pitchFamily="49" charset="-122"/>
              <a:ea typeface="黑体" panose="02010609060101010101" pitchFamily="49" charset="-122"/>
            </a:rPr>
            <a:t>建设</a:t>
          </a:r>
          <a:r>
            <a:rPr lang="en-US" sz="3200" b="1">
              <a:solidFill>
                <a:schemeClr val="tx1"/>
              </a:solidFill>
              <a:latin typeface="黑体" panose="02010609060101010101" pitchFamily="49" charset="-122"/>
              <a:ea typeface="黑体" panose="02010609060101010101" pitchFamily="49" charset="-122"/>
            </a:rPr>
            <a:t>——</a:t>
          </a:r>
          <a:r>
            <a:rPr lang="zh-CN" sz="3200" b="1">
              <a:solidFill>
                <a:schemeClr val="tx1"/>
              </a:solidFill>
              <a:latin typeface="黑体" panose="02010609060101010101" pitchFamily="49" charset="-122"/>
              <a:ea typeface="黑体" panose="02010609060101010101" pitchFamily="49" charset="-122"/>
            </a:rPr>
            <a:t>第</a:t>
          </a:r>
          <a:r>
            <a:rPr lang="zh-CN" altLang="en-US" sz="3200" b="1">
              <a:solidFill>
                <a:schemeClr val="tx1"/>
              </a:solidFill>
              <a:latin typeface="黑体" panose="02010609060101010101" pitchFamily="49" charset="-122"/>
              <a:ea typeface="黑体" panose="02010609060101010101" pitchFamily="49" charset="-122"/>
            </a:rPr>
            <a:t>四</a:t>
          </a:r>
          <a:r>
            <a:rPr lang="zh-CN" sz="3200" b="1">
              <a:solidFill>
                <a:schemeClr val="tx1"/>
              </a:solidFill>
              <a:latin typeface="黑体" panose="02010609060101010101" pitchFamily="49" charset="-122"/>
              <a:ea typeface="黑体" panose="02010609060101010101" pitchFamily="49" charset="-122"/>
            </a:rPr>
            <a:t>课 </a:t>
          </a:r>
          <a:r>
            <a:rPr lang="zh-CN" altLang="en-US" sz="3200" b="1">
              <a:solidFill>
                <a:schemeClr val="tx1"/>
              </a:solidFill>
              <a:latin typeface="黑体" panose="02010609060101010101" pitchFamily="49" charset="-122"/>
              <a:ea typeface="黑体" panose="02010609060101010101" pitchFamily="49" charset="-122"/>
            </a:rPr>
            <a:t>建设法治中国</a:t>
          </a:r>
          <a:endParaRPr lang="zh-CN" sz="3200" b="1">
            <a:solidFill>
              <a:schemeClr val="tx1"/>
            </a:solidFill>
            <a:latin typeface="黑体" panose="02010609060101010101" pitchFamily="49" charset="-122"/>
            <a:ea typeface="黑体" panose="02010609060101010101" pitchFamily="49" charset="-122"/>
          </a:endParaRPr>
        </a:p>
      </dgm:t>
    </dgm:pt>
    <dgm:pt modelId="{75273ACF-D8D8-4C6B-94AA-AB6FFAF836B2}" type="sibTrans" cxnId="{2E5A9A2E-77B2-4460-8852-48C42FDD715D}">
      <dgm:prSet/>
      <dgm:spPr/>
      <dgm:t>
        <a:bodyPr/>
        <a:lstStyle/>
        <a:p>
          <a:endParaRPr lang="zh-CN" altLang="en-US"/>
        </a:p>
      </dgm:t>
    </dgm:pt>
    <dgm:pt modelId="{88D30655-C42E-4B11-A077-E12CE4B46532}" type="pres">
      <dgm:prSet presAssocID="{A4FCCE8B-2938-4FB9-A0DF-BB268B7E15B7}" presName="linear">
        <dgm:presLayoutVars>
          <dgm:animLvl val="lvl"/>
          <dgm:resizeHandles val="exact"/>
        </dgm:presLayoutVars>
      </dgm:prSet>
      <dgm:spPr/>
      <dgm:t>
        <a:bodyPr/>
        <a:lstStyle/>
        <a:p>
          <a:endParaRPr lang="zh-CN" altLang="en-US"/>
        </a:p>
      </dgm:t>
    </dgm:pt>
    <dgm:pt modelId="{DC52D42D-CE71-47CF-98D6-E71B1EC181CF}" type="pres">
      <dgm:prSet presAssocID="{290B2EA4-CEDE-4ECA-8364-A88472880220}" presName="parentText" presStyleLbl="node1" presStyleCnt="1" custLinFactNeighborY="-9676">
        <dgm:presLayoutVars>
          <dgm:chMax val="0"/>
          <dgm:bulletEnabled val="1"/>
        </dgm:presLayoutVars>
      </dgm:prSet>
      <dgm:spPr/>
      <dgm:t>
        <a:bodyPr/>
        <a:lstStyle/>
        <a:p>
          <a:endParaRPr lang="zh-CN" altLang="en-US"/>
        </a:p>
      </dgm:t>
    </dgm:pt>
  </dgm:ptLst>
  <dgm:cxnLst>
    <dgm:cxn modelId="{2E5A9A2E-77B2-4460-8852-48C42FDD715D}" srcId="{A4FCCE8B-2938-4FB9-A0DF-BB268B7E15B7}" destId="{290B2EA4-CEDE-4ECA-8364-A88472880220}" srcOrd="0" destOrd="0" parTransId="{7B84FA4E-1F79-469C-8994-1A71920BE487}" sibTransId="{75273ACF-D8D8-4C6B-94AA-AB6FFAF836B2}"/>
    <dgm:cxn modelId="{E33054A5-2724-40F8-AAFE-3A93CBAF11F6}" type="presOf" srcId="{A4FCCE8B-2938-4FB9-A0DF-BB268B7E15B7}" destId="{88D30655-C42E-4B11-A077-E12CE4B46532}" srcOrd="0" destOrd="0" presId="urn:microsoft.com/office/officeart/2005/8/layout/vList2"/>
    <dgm:cxn modelId="{BA74E48C-24DA-4F9C-8B01-C14ACF76221B}" type="presParOf" srcId="{88D30655-C42E-4B11-A077-E12CE4B46532}" destId="{DC52D42D-CE71-47CF-98D6-E71B1EC181CF}" srcOrd="0" destOrd="0" presId="urn:microsoft.com/office/officeart/2005/8/layout/vList2"/>
    <dgm:cxn modelId="{694473C8-4154-4020-B19F-37079EBE1021}" type="presOf" srcId="{290B2EA4-CEDE-4ECA-8364-A88472880220}" destId="{DC52D42D-CE71-47CF-98D6-E71B1EC181CF}"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14" name=""/>
      <dsp:cNvGrpSpPr/>
    </dsp:nvGrpSpPr>
    <dsp:grpSpPr/>
    <dsp:sp modelId="{1C8DBE7D-2D61-45A1-AD38-9A1412E25E30}">
      <dsp:nvSpPr>
        <dsp:cNvPr id="15" name=""/>
        <dsp:cNvSpPr/>
      </dsp:nvSpPr>
      <dsp:spPr>
        <a:xfrm>
          <a:off x="0" y="0"/>
          <a:ext cx="7728912" cy="584268"/>
        </a:xfrm>
        <a:prstGeom prst="roundRect">
          <a:avLst/>
        </a:prstGeom>
        <a:solidFill>
          <a:srgbClr val="F8EEB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l" defTabSz="1955800" rtl="0">
            <a:lnSpc>
              <a:spcPct val="90000"/>
            </a:lnSpc>
            <a:spcBef>
              <a:spcPct val="0"/>
            </a:spcBef>
            <a:spcAft>
              <a:spcPct val="35000"/>
            </a:spcAft>
          </a:pPr>
          <a:r>
            <a:rPr lang="zh-CN" altLang="en-US" sz="4400" b="1" kern="1200">
              <a:solidFill>
                <a:schemeClr val="tx1"/>
              </a:solidFill>
              <a:latin typeface="黑体" panose="02010609060101010101" pitchFamily="49" charset="-122"/>
              <a:ea typeface="黑体" panose="02010609060101010101" pitchFamily="49" charset="-122"/>
            </a:rPr>
            <a:t>民主</a:t>
          </a:r>
          <a:r>
            <a:rPr lang="zh-CN" altLang="en-US" sz="3200" b="1" kern="1200">
              <a:solidFill>
                <a:schemeClr val="tx1"/>
              </a:solidFill>
              <a:latin typeface="黑体" panose="02010609060101010101" pitchFamily="49" charset="-122"/>
              <a:ea typeface="黑体" panose="02010609060101010101" pitchFamily="49" charset="-122"/>
            </a:rPr>
            <a:t>建设</a:t>
          </a:r>
          <a:r>
            <a:rPr lang="en-US" sz="3200" b="1" kern="1200">
              <a:solidFill>
                <a:schemeClr val="tx1"/>
              </a:solidFill>
              <a:latin typeface="黑体" panose="02010609060101010101" pitchFamily="49" charset="-122"/>
              <a:ea typeface="黑体" panose="02010609060101010101" pitchFamily="49" charset="-122"/>
            </a:rPr>
            <a:t>——</a:t>
          </a:r>
          <a:r>
            <a:rPr lang="zh-CN" sz="3200" b="1" kern="1200">
              <a:solidFill>
                <a:schemeClr val="tx1"/>
              </a:solidFill>
              <a:latin typeface="黑体" panose="02010609060101010101" pitchFamily="49" charset="-122"/>
              <a:ea typeface="黑体" panose="02010609060101010101" pitchFamily="49" charset="-122"/>
            </a:rPr>
            <a:t>第</a:t>
          </a:r>
          <a:r>
            <a:rPr lang="zh-CN" altLang="en-US" sz="3200" b="1" kern="1200">
              <a:solidFill>
                <a:schemeClr val="tx1"/>
              </a:solidFill>
              <a:latin typeface="黑体" panose="02010609060101010101" pitchFamily="49" charset="-122"/>
              <a:ea typeface="黑体" panose="02010609060101010101" pitchFamily="49" charset="-122"/>
            </a:rPr>
            <a:t>三</a:t>
          </a:r>
          <a:r>
            <a:rPr lang="zh-CN" sz="3200" b="1" kern="1200">
              <a:solidFill>
                <a:schemeClr val="tx1"/>
              </a:solidFill>
              <a:latin typeface="黑体" panose="02010609060101010101" pitchFamily="49" charset="-122"/>
              <a:ea typeface="黑体" panose="02010609060101010101" pitchFamily="49" charset="-122"/>
            </a:rPr>
            <a:t>课 </a:t>
          </a:r>
          <a:r>
            <a:rPr lang="zh-CN" altLang="en-US" sz="3200" b="1" kern="1200">
              <a:solidFill>
                <a:schemeClr val="tx1"/>
              </a:solidFill>
              <a:latin typeface="黑体" panose="02010609060101010101" pitchFamily="49" charset="-122"/>
              <a:ea typeface="黑体" panose="02010609060101010101" pitchFamily="49" charset="-122"/>
            </a:rPr>
            <a:t>追求民主价值</a:t>
          </a:r>
          <a:endParaRPr lang="zh-CN" sz="3200" b="1" kern="1200">
            <a:solidFill>
              <a:schemeClr val="tx1"/>
            </a:solidFill>
            <a:latin typeface="黑体" panose="02010609060101010101" pitchFamily="49" charset="-122"/>
            <a:ea typeface="黑体" panose="02010609060101010101" pitchFamily="49" charset="-122"/>
          </a:endParaRPr>
        </a:p>
      </dsp:txBody>
      <dsp:txXfrm>
        <a:off x="28522" y="28522"/>
        <a:ext cx="7671869" cy="527225"/>
      </dsp:txXfrm>
    </dsp:sp>
  </dsp:spTree>
</dsp:drawing>
</file>

<file path=ppt/diagrams/drawing2.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16" name=""/>
      <dsp:cNvGrpSpPr/>
    </dsp:nvGrpSpPr>
    <dsp:grpSpPr/>
    <dsp:sp modelId="{DC52D42D-CE71-47CF-98D6-E71B1EC181CF}">
      <dsp:nvSpPr>
        <dsp:cNvPr id="17" name=""/>
        <dsp:cNvSpPr/>
      </dsp:nvSpPr>
      <dsp:spPr>
        <a:xfrm>
          <a:off x="0" y="0"/>
          <a:ext cx="7346775" cy="584268"/>
        </a:xfrm>
        <a:prstGeom prst="roundRect">
          <a:avLst/>
        </a:prstGeom>
        <a:solidFill>
          <a:srgbClr val="F8EEB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l" defTabSz="1955800" rtl="0">
            <a:lnSpc>
              <a:spcPct val="90000"/>
            </a:lnSpc>
            <a:spcBef>
              <a:spcPct val="0"/>
            </a:spcBef>
            <a:spcAft>
              <a:spcPct val="35000"/>
            </a:spcAft>
          </a:pPr>
          <a:r>
            <a:rPr lang="zh-CN" altLang="en-US" sz="4400" b="1" kern="1200">
              <a:solidFill>
                <a:schemeClr val="tx1"/>
              </a:solidFill>
              <a:latin typeface="黑体" panose="02010609060101010101" pitchFamily="49" charset="-122"/>
              <a:ea typeface="黑体" panose="02010609060101010101" pitchFamily="49" charset="-122"/>
            </a:rPr>
            <a:t>法治</a:t>
          </a:r>
          <a:r>
            <a:rPr lang="zh-CN" altLang="en-US" sz="3200" b="1" kern="1200">
              <a:solidFill>
                <a:schemeClr val="tx1"/>
              </a:solidFill>
              <a:latin typeface="黑体" panose="02010609060101010101" pitchFamily="49" charset="-122"/>
              <a:ea typeface="黑体" panose="02010609060101010101" pitchFamily="49" charset="-122"/>
            </a:rPr>
            <a:t>建设</a:t>
          </a:r>
          <a:r>
            <a:rPr lang="en-US" sz="3200" b="1" kern="1200">
              <a:solidFill>
                <a:schemeClr val="tx1"/>
              </a:solidFill>
              <a:latin typeface="黑体" panose="02010609060101010101" pitchFamily="49" charset="-122"/>
              <a:ea typeface="黑体" panose="02010609060101010101" pitchFamily="49" charset="-122"/>
            </a:rPr>
            <a:t>——</a:t>
          </a:r>
          <a:r>
            <a:rPr lang="zh-CN" sz="3200" b="1" kern="1200">
              <a:solidFill>
                <a:schemeClr val="tx1"/>
              </a:solidFill>
              <a:latin typeface="黑体" panose="02010609060101010101" pitchFamily="49" charset="-122"/>
              <a:ea typeface="黑体" panose="02010609060101010101" pitchFamily="49" charset="-122"/>
            </a:rPr>
            <a:t>第</a:t>
          </a:r>
          <a:r>
            <a:rPr lang="zh-CN" altLang="en-US" sz="3200" b="1" kern="1200">
              <a:solidFill>
                <a:schemeClr val="tx1"/>
              </a:solidFill>
              <a:latin typeface="黑体" panose="02010609060101010101" pitchFamily="49" charset="-122"/>
              <a:ea typeface="黑体" panose="02010609060101010101" pitchFamily="49" charset="-122"/>
            </a:rPr>
            <a:t>四</a:t>
          </a:r>
          <a:r>
            <a:rPr lang="zh-CN" sz="3200" b="1" kern="1200">
              <a:solidFill>
                <a:schemeClr val="tx1"/>
              </a:solidFill>
              <a:latin typeface="黑体" panose="02010609060101010101" pitchFamily="49" charset="-122"/>
              <a:ea typeface="黑体" panose="02010609060101010101" pitchFamily="49" charset="-122"/>
            </a:rPr>
            <a:t>课 </a:t>
          </a:r>
          <a:r>
            <a:rPr lang="zh-CN" altLang="en-US" sz="3200" b="1" kern="1200">
              <a:solidFill>
                <a:schemeClr val="tx1"/>
              </a:solidFill>
              <a:latin typeface="黑体" panose="02010609060101010101" pitchFamily="49" charset="-122"/>
              <a:ea typeface="黑体" panose="02010609060101010101" pitchFamily="49" charset="-122"/>
            </a:rPr>
            <a:t>建设法治中国</a:t>
          </a:r>
          <a:endParaRPr lang="zh-CN" sz="3200" b="1" kern="1200">
            <a:solidFill>
              <a:schemeClr val="tx1"/>
            </a:solidFill>
            <a:latin typeface="黑体" panose="02010609060101010101" pitchFamily="49" charset="-122"/>
            <a:ea typeface="黑体" panose="02010609060101010101" pitchFamily="49" charset="-122"/>
          </a:endParaRPr>
        </a:p>
      </dsp:txBody>
      <dsp:txXfrm>
        <a:off x="28522" y="28522"/>
        <a:ext cx="7289732" cy="527225"/>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dgm:ruleLst>
    <dgm:forEach name="Name0" axis="ch" ptType="node">
      <dgm:layoutNode name="parentText" styleLbl="node1">
        <dgm:varLst>
          <dgm:chMax val="0"/>
          <dgm:bulletEnabled val="1"/>
        </dgm:varLst>
        <dgm:alg type="tx">
          <dgm:param type="parTxLTRAlign" val="l"/>
          <dgm:param type="parTxRTLAlign" val="r"/>
        </dgm:alg>
        <dgm:shape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dgm:ruleLst>
      </dgm:layoutNode>
      <dgm:choose name="Name1">
        <dgm:if name="Name2" axis="ch" ptType="node" func="cnt" op="gte" val="1">
          <dgm:layoutNode name="childText" styleLbl="revTx">
            <dgm:varLst>
              <dgm:bulletEnabled val="1"/>
            </dgm:varLst>
            <dgm:alg type="tx">
              <dgm:param type="lnSpAfChP" val="20"/>
              <dgm:param type="stBulletLvl" val="1"/>
            </dgm:alg>
            <dgm:shape type="rect" r:blip="">
              <dgm:adjLst/>
            </dgm:shape>
            <dgm:presOf axis="des" ptType="node"/>
            <dgm:constrLst>
              <dgm:constr type="tMarg" refType="primFontSz" fact="0.1"/>
              <dgm:constr type="bMarg" refType="primFontSz" fact="0.1"/>
              <dgm:constr type="lMarg" refType="w" fact="0.09"/>
            </dgm:constrLst>
            <dgm:ruleLst>
              <dgm:rule type="h" val="INF"/>
            </dgm:ruleLst>
          </dgm:layoutNode>
        </dgm:if>
        <dgm:else name="Name3">
          <dgm:choose name="Name4">
            <dgm:if name="Name5" axis="par ch" ptType="doc node" func="cnt" op="gte" val="2">
              <dgm:forEach name="Name6" axis="followSib" ptType="sibTrans" cnt="1">
                <dgm:layoutNode name="spacer">
                  <dgm:alg type="sp"/>
                  <dgm:shape r:blip="">
                    <dgm:adjLst/>
                  </dgm:shape>
                  <dgm:presOf/>
                  <dgm:constrLst/>
                  <dgm:ruleLst/>
                </dgm:layoutNode>
              </dgm:forEach>
            </dgm:if>
            <dgm:else name="Name7"/>
          </dgm:choose>
        </dgm:else>
      </dgm:choose>
    </dgm:forEach>
  </dgm:layoutNode>
</dgm:layoutDef>
</file>

<file path=ppt/diagrams/layout2.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dgm:ruleLst>
    <dgm:forEach name="Name0" axis="ch" ptType="node">
      <dgm:layoutNode name="parentText" styleLbl="node1">
        <dgm:varLst>
          <dgm:chMax val="0"/>
          <dgm:bulletEnabled val="1"/>
        </dgm:varLst>
        <dgm:alg type="tx">
          <dgm:param type="parTxLTRAlign" val="l"/>
          <dgm:param type="parTxRTLAlign" val="r"/>
        </dgm:alg>
        <dgm:shape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dgm:ruleLst>
      </dgm:layoutNode>
      <dgm:choose name="Name1">
        <dgm:if name="Name2" axis="ch" ptType="node" func="cnt" op="gte" val="1">
          <dgm:layoutNode name="childText" styleLbl="revTx">
            <dgm:varLst>
              <dgm:bulletEnabled val="1"/>
            </dgm:varLst>
            <dgm:alg type="tx">
              <dgm:param type="lnSpAfChP" val="20"/>
              <dgm:param type="stBulletLvl" val="1"/>
            </dgm:alg>
            <dgm:shape type="rect" r:blip="">
              <dgm:adjLst/>
            </dgm:shape>
            <dgm:presOf axis="des" ptType="node"/>
            <dgm:constrLst>
              <dgm:constr type="tMarg" refType="primFontSz" fact="0.1"/>
              <dgm:constr type="bMarg" refType="primFontSz" fact="0.1"/>
              <dgm:constr type="lMarg" refType="w" fact="0.09"/>
            </dgm:constrLst>
            <dgm:ruleLst>
              <dgm:rule type="h" val="INF"/>
            </dgm:ruleLst>
          </dgm:layoutNode>
        </dgm:if>
        <dgm:else name="Name3">
          <dgm:choose name="Name4">
            <dgm:if name="Name5" axis="par ch" ptType="doc node" func="cnt" op="gte" val="2">
              <dgm:forEach name="Name6" axis="followSib" ptType="sibTrans" cnt="1">
                <dgm:layoutNode name="spacer">
                  <dgm:alg type="sp"/>
                  <dgm:shape r:blip="">
                    <dgm:adjLst/>
                  </dgm:shape>
                  <dgm:presOf/>
                  <dgm:constrLst/>
                  <dgm:ruleLst/>
                </dgm:layoutNode>
              </dgm:forEach>
            </dgm:if>
            <dgm:else name="Name7"/>
          </dgm:choose>
        </dgm:else>
      </dgm:choose>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ags" Target="../tags/tag100.xml" /><Relationship Id="rId2" Type="http://schemas.openxmlformats.org/officeDocument/2006/relationships/tags" Target="../tags/tag101.xml" /><Relationship Id="rId3" Type="http://schemas.openxmlformats.org/officeDocument/2006/relationships/tags" Target="../tags/tag102.xml" /><Relationship Id="rId4" Type="http://schemas.openxmlformats.org/officeDocument/2006/relationships/tags" Target="../tags/tag103.xml" /><Relationship Id="rId5" Type="http://schemas.openxmlformats.org/officeDocument/2006/relationships/tags" Target="../tags/tag104.xml" /><Relationship Id="rId6" Type="http://schemas.openxmlformats.org/officeDocument/2006/relationships/tags" Target="../tags/tag105.xml" /><Relationship Id="rId7" Type="http://schemas.openxmlformats.org/officeDocument/2006/relationships/tags" Target="../tags/tag106.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121.xml" /><Relationship Id="rId4" Type="http://schemas.openxmlformats.org/officeDocument/2006/relationships/tags" Target="../tags/tag122.xml" /><Relationship Id="rId5" Type="http://schemas.openxmlformats.org/officeDocument/2006/relationships/tags" Target="../tags/tag123.xml" /><Relationship Id="rId6" Type="http://schemas.openxmlformats.org/officeDocument/2006/relationships/tags" Target="../tags/tag124.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307.xml" /><Relationship Id="rId4" Type="http://schemas.openxmlformats.org/officeDocument/2006/relationships/tags" Target="../tags/tag308.xml" /><Relationship Id="rId5" Type="http://schemas.openxmlformats.org/officeDocument/2006/relationships/tags" Target="../tags/tag309.xml" /><Relationship Id="rId6" Type="http://schemas.openxmlformats.org/officeDocument/2006/relationships/tags" Target="../tags/tag310.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322.xml" /><Relationship Id="rId4" Type="http://schemas.openxmlformats.org/officeDocument/2006/relationships/tags" Target="../tags/tag323.xml" /><Relationship Id="rId5" Type="http://schemas.openxmlformats.org/officeDocument/2006/relationships/tags" Target="../tags/tag324.xml" /><Relationship Id="rId6" Type="http://schemas.openxmlformats.org/officeDocument/2006/relationships/tags" Target="../tags/tag325.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346.xml" /><Relationship Id="rId4" Type="http://schemas.openxmlformats.org/officeDocument/2006/relationships/tags" Target="../tags/tag347.xml" /><Relationship Id="rId5" Type="http://schemas.openxmlformats.org/officeDocument/2006/relationships/tags" Target="../tags/tag348.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 Id="rId3" Type="http://schemas.openxmlformats.org/officeDocument/2006/relationships/tags" Target="../tags/tag402.xml" /><Relationship Id="rId4" Type="http://schemas.openxmlformats.org/officeDocument/2006/relationships/tags" Target="../tags/tag403.xml" /><Relationship Id="rId5" Type="http://schemas.openxmlformats.org/officeDocument/2006/relationships/tags" Target="../tags/tag404.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76802" name="幻灯片图像占位符 1"/>
          <p:cNvSpPr>
            <a:spLocks noGrp="1" noRot="1" noChangeAspect="1" noTextEdit="1"/>
          </p:cNvSpPr>
          <p:nvPr>
            <p:ph type="sldImg"/>
            <p:custDataLst>
              <p:tags r:id="rId4"/>
            </p:custDataLst>
          </p:nvPr>
        </p:nvSpPr>
        <p:spPr>
          <a:ln>
            <a:miter lim="800000"/>
          </a:ln>
        </p:spPr>
      </p:sp>
      <p:sp>
        <p:nvSpPr>
          <p:cNvPr id="76803" name="备注占位符 2"/>
          <p:cNvSpPr>
            <a:spLocks noGrp="1"/>
          </p:cNvSpPr>
          <p:nvPr>
            <p:ph type="body" idx="1"/>
            <p:custDataLst>
              <p:tags r:id="rId5"/>
            </p:custDataLst>
          </p:nvPr>
        </p:nvSpPr>
        <p:spPr/>
        <p:txBody>
          <a:bodyPr wrap="square" lIns="91440" tIns="45720" rIns="91440" bIns="45720" anchor="t"/>
          <a:lstStyle/>
          <a:p>
            <a:pPr lvl="0" eaLnBrk="1" hangingPunct="1"/>
            <a:endParaRPr lang="en-US" altLang="zh-CN"/>
          </a:p>
        </p:txBody>
      </p:sp>
      <p:sp>
        <p:nvSpPr>
          <p:cNvPr id="76804" name="灯片编号占位符 3"/>
          <p:cNvSpPr txBox="1">
            <a:spLocks noGrp="1"/>
          </p:cNvSpPr>
          <p:nvPr>
            <p:ph type="sldNum" sz="quarter" idx="10"/>
            <p:custDataLst>
              <p:tags r:id="rId6"/>
            </p:custDataLst>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a:t>3</a:t>
            </a:fld>
            <a:endParaRPr lang="zh-CN"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pPr>
              <a:defRPr/>
            </a:pPr>
            <a:fld id="{29854131-492A-41D5-8F74-0071183BBD2C}" type="slidenum">
              <a:rPr lang="zh-CN" altLang="en-US" smtClean="0"/>
              <a:t>16</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87041" name="幻灯片图像占位符 1"/>
          <p:cNvSpPr>
            <a:spLocks noGrp="1" noRot="1" noChangeAspect="1" noChangeArrowheads="1"/>
          </p:cNvSpPr>
          <p:nvPr>
            <p:ph type="sldImg" idx="4294967295"/>
            <p:custDataLst>
              <p:tags r:id="rId4"/>
            </p:custDataLst>
          </p:nvPr>
        </p:nvSpPr>
        <p:spPr bwMode="auto">
          <a:ln>
            <a:solidFill>
              <a:srgbClr val="000000"/>
            </a:solidFill>
            <a:miter lim="800000"/>
          </a:ln>
        </p:spPr>
      </p:sp>
      <p:sp>
        <p:nvSpPr>
          <p:cNvPr id="87042" name="备注占位符 2"/>
          <p:cNvSpPr>
            <a:spLocks noGrp="1" noChangeArrowheads="1"/>
          </p:cNvSpPr>
          <p:nvPr>
            <p:ph type="body" idx="6"/>
            <p:custDataLst>
              <p:tags r:id="rId5"/>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
        <p:nvSpPr>
          <p:cNvPr id="87043" name="灯片编号占位符 3"/>
          <p:cNvSpPr>
            <a:spLocks noGrp="1" noChangeArrowheads="1"/>
          </p:cNvSpPr>
          <p:nvPr>
            <p:ph type="sldNum" sz="quarter" idx="5"/>
            <p:custDataLst>
              <p:tags r:id="rId6"/>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32FB97D-6F97-4124-A893-93B39488CE49}" type="slidenum">
              <a:rPr kumimoji="0" lang="zh-CN" altLang="en-US" sz="1200" b="0" i="0" u="none" strike="noStrike" kern="1200" cap="none" spc="0" normalizeH="0" baseline="0" noProof="1" smtClean="0">
                <a:ln>
                  <a:noFill/>
                </a:ln>
                <a:solidFill>
                  <a:prstClr val="black"/>
                </a:solidFill>
                <a:effectLst/>
                <a:uLnTx/>
                <a:uFillTx/>
                <a:latin typeface="Calibri"/>
                <a:ea typeface="宋体" panose="02010600030101010101" pitchFamily="2" charset="-122"/>
                <a:cs typeface="+mn-cs"/>
              </a:rPr>
              <a:t>17</a:t>
            </a:fld>
            <a:endParaRPr kumimoji="0" lang="zh-CN" altLang="en-US" sz="1200" b="0" i="0" u="none" strike="noStrike" kern="1200" cap="none" spc="0" normalizeH="0" baseline="0" noProof="1">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10" Type="http://schemas.openxmlformats.org/officeDocument/2006/relationships/slideMaster" Target="../slideMasters/slideMaster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image" Target="../media/image1.jpeg" /><Relationship Id="rId8" Type="http://schemas.openxmlformats.org/officeDocument/2006/relationships/tags" Target="../tags/tag7.xml" /><Relationship Id="rId9" Type="http://schemas.openxmlformats.org/officeDocument/2006/relationships/tags" Target="../tags/tag8.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9.xml" /><Relationship Id="rId2" Type="http://schemas.openxmlformats.org/officeDocument/2006/relationships/tags" Target="../tags/tag10.xml" /><Relationship Id="rId3" Type="http://schemas.openxmlformats.org/officeDocument/2006/relationships/tags" Target="../tags/tag11.xml" /><Relationship Id="rId4" Type="http://schemas.openxmlformats.org/officeDocument/2006/relationships/tags" Target="../tags/tag12.xml" /><Relationship Id="rId5" Type="http://schemas.openxmlformats.org/officeDocument/2006/relationships/tags" Target="../tags/tag13.xml" /><Relationship Id="rId6" Type="http://schemas.openxmlformats.org/officeDocument/2006/relationships/tags" Target="../tags/tag14.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5.xml" /><Relationship Id="rId2" Type="http://schemas.openxmlformats.org/officeDocument/2006/relationships/tags" Target="../tags/tag16.xml" /><Relationship Id="rId3" Type="http://schemas.openxmlformats.org/officeDocument/2006/relationships/tags" Target="../tags/tag17.xml" /><Relationship Id="rId4" Type="http://schemas.openxmlformats.org/officeDocument/2006/relationships/tags" Target="../tags/tag18.xml" /><Relationship Id="rId5" Type="http://schemas.openxmlformats.org/officeDocument/2006/relationships/tags" Target="../tags/tag19.xml" /><Relationship Id="rId6" Type="http://schemas.openxmlformats.org/officeDocument/2006/relationships/tags" Target="../tags/tag20.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21.xml" /><Relationship Id="rId2" Type="http://schemas.openxmlformats.org/officeDocument/2006/relationships/tags" Target="../tags/tag22.xml" /><Relationship Id="rId3" Type="http://schemas.openxmlformats.org/officeDocument/2006/relationships/tags" Target="../tags/tag23.xml" /><Relationship Id="rId4" Type="http://schemas.openxmlformats.org/officeDocument/2006/relationships/tags" Target="../tags/tag24.xml" /><Relationship Id="rId5" Type="http://schemas.openxmlformats.org/officeDocument/2006/relationships/tags" Target="../tags/tag25.xml" /><Relationship Id="rId6" Type="http://schemas.openxmlformats.org/officeDocument/2006/relationships/tags" Target="../tags/tag26.xml" /><Relationship Id="rId7" Type="http://schemas.openxmlformats.org/officeDocument/2006/relationships/tags" Target="../tags/tag27.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8.xml" /><Relationship Id="rId10" Type="http://schemas.openxmlformats.org/officeDocument/2006/relationships/slideMaster" Target="../slideMasters/slideMaster1.xml" /><Relationship Id="rId2" Type="http://schemas.openxmlformats.org/officeDocument/2006/relationships/tags" Target="../tags/tag29.xml" /><Relationship Id="rId3" Type="http://schemas.openxmlformats.org/officeDocument/2006/relationships/tags" Target="../tags/tag30.xml" /><Relationship Id="rId4" Type="http://schemas.openxmlformats.org/officeDocument/2006/relationships/tags" Target="../tags/tag31.xml" /><Relationship Id="rId5" Type="http://schemas.openxmlformats.org/officeDocument/2006/relationships/tags" Target="../tags/tag32.xml" /><Relationship Id="rId6" Type="http://schemas.openxmlformats.org/officeDocument/2006/relationships/tags" Target="../tags/tag33.xml" /><Relationship Id="rId7" Type="http://schemas.openxmlformats.org/officeDocument/2006/relationships/tags" Target="../tags/tag34.xml" /><Relationship Id="rId8" Type="http://schemas.openxmlformats.org/officeDocument/2006/relationships/tags" Target="../tags/tag35.xml" /><Relationship Id="rId9" Type="http://schemas.openxmlformats.org/officeDocument/2006/relationships/tags" Target="../tags/tag36.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2.xml" /><Relationship Id="rId2" Type="http://schemas.openxmlformats.org/officeDocument/2006/relationships/tags" Target="../tags/tag43.xml" /><Relationship Id="rId3" Type="http://schemas.openxmlformats.org/officeDocument/2006/relationships/tags" Target="../tags/tag44.xml" /><Relationship Id="rId4" Type="http://schemas.openxmlformats.org/officeDocument/2006/relationships/tags" Target="../tags/tag45.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6.xml" /><Relationship Id="rId2" Type="http://schemas.openxmlformats.org/officeDocument/2006/relationships/tags" Target="../tags/tag47.xml" /><Relationship Id="rId3" Type="http://schemas.openxmlformats.org/officeDocument/2006/relationships/tags" Target="../tags/tag48.xml" /><Relationship Id="rId4" Type="http://schemas.openxmlformats.org/officeDocument/2006/relationships/tags" Target="../tags/tag49.xml" /><Relationship Id="rId5" Type="http://schemas.openxmlformats.org/officeDocument/2006/relationships/tags" Target="../tags/tag50.xml" /><Relationship Id="rId6" Type="http://schemas.openxmlformats.org/officeDocument/2006/relationships/tags" Target="../tags/tag51.xml" /><Relationship Id="rId7" Type="http://schemas.openxmlformats.org/officeDocument/2006/relationships/tags" Target="../tags/tag52.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3.xml" /><Relationship Id="rId2" Type="http://schemas.openxmlformats.org/officeDocument/2006/relationships/tags" Target="../tags/tag54.xml" /><Relationship Id="rId3" Type="http://schemas.openxmlformats.org/officeDocument/2006/relationships/tags" Target="../tags/tag55.xml" /><Relationship Id="rId4" Type="http://schemas.openxmlformats.org/officeDocument/2006/relationships/tags" Target="../tags/tag56.xml" /><Relationship Id="rId5" Type="http://schemas.openxmlformats.org/officeDocument/2006/relationships/tags" Target="../tags/tag57.xml" /><Relationship Id="rId6" Type="http://schemas.openxmlformats.org/officeDocument/2006/relationships/tags" Target="../tags/tag58.xml" /><Relationship Id="rId7" Type="http://schemas.openxmlformats.org/officeDocument/2006/relationships/tags" Target="../tags/tag59.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60.xml" /><Relationship Id="rId2" Type="http://schemas.openxmlformats.org/officeDocument/2006/relationships/tags" Target="../tags/tag61.xml" /><Relationship Id="rId3" Type="http://schemas.openxmlformats.org/officeDocument/2006/relationships/tags" Target="../tags/tag62.xml" /><Relationship Id="rId4" Type="http://schemas.openxmlformats.org/officeDocument/2006/relationships/tags" Target="../tags/tag63.xml" /><Relationship Id="rId5" Type="http://schemas.openxmlformats.org/officeDocument/2006/relationships/tags" Target="../tags/tag64.xml" /><Relationship Id="rId6" Type="http://schemas.openxmlformats.org/officeDocument/2006/relationships/tags" Target="../tags/tag65.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6.xml" /><Relationship Id="rId2" Type="http://schemas.openxmlformats.org/officeDocument/2006/relationships/tags" Target="../tags/tag67.xml" /><Relationship Id="rId3" Type="http://schemas.openxmlformats.org/officeDocument/2006/relationships/tags" Target="../tags/tag68.xml" /><Relationship Id="rId4" Type="http://schemas.openxmlformats.org/officeDocument/2006/relationships/tags" Target="../tags/tag69.xml" /><Relationship Id="rId5" Type="http://schemas.openxmlformats.org/officeDocument/2006/relationships/tags" Target="../tags/tag70.xml" /><Relationship Id="rId6" Type="http://schemas.openxmlformats.org/officeDocument/2006/relationships/tags" Target="../tags/tag71.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72.xml" /><Relationship Id="rId2" Type="http://schemas.openxmlformats.org/officeDocument/2006/relationships/image" Target="../media/image2.png" /><Relationship Id="rId3" Type="http://schemas.openxmlformats.org/officeDocument/2006/relationships/tags" Target="../tags/tag73.xml" /><Relationship Id="rId4" Type="http://schemas.openxmlformats.org/officeDocument/2006/relationships/tags" Target="../tags/tag74.xml" /><Relationship Id="rId5" Type="http://schemas.openxmlformats.org/officeDocument/2006/relationships/tags" Target="../tags/tag75.xml" /><Relationship Id="rId6" Type="http://schemas.openxmlformats.org/officeDocument/2006/relationships/tags" Target="../tags/tag76.xml" /><Relationship Id="rId7" Type="http://schemas.openxmlformats.org/officeDocument/2006/relationships/tags" Target="../tags/tag77.xml" /><Relationship Id="rId8"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78.xml" /><Relationship Id="rId10" Type="http://schemas.openxmlformats.org/officeDocument/2006/relationships/tags" Target="../tags/tag84.xml" /><Relationship Id="rId11" Type="http://schemas.openxmlformats.org/officeDocument/2006/relationships/image" Target="../media/image6.png" /><Relationship Id="rId12" Type="http://schemas.openxmlformats.org/officeDocument/2006/relationships/tags" Target="../tags/tag85.xml" /><Relationship Id="rId13" Type="http://schemas.openxmlformats.org/officeDocument/2006/relationships/tags" Target="../tags/tag86.xml" /><Relationship Id="rId14" Type="http://schemas.openxmlformats.org/officeDocument/2006/relationships/tags" Target="../tags/tag87.xml" /><Relationship Id="rId15" Type="http://schemas.openxmlformats.org/officeDocument/2006/relationships/tags" Target="../tags/tag88.xml" /><Relationship Id="rId16" Type="http://schemas.openxmlformats.org/officeDocument/2006/relationships/tags" Target="../tags/tag89.xml" /><Relationship Id="rId17" Type="http://schemas.openxmlformats.org/officeDocument/2006/relationships/slideMaster" Target="../slideMasters/slideMaster1.xml" /><Relationship Id="rId2" Type="http://schemas.openxmlformats.org/officeDocument/2006/relationships/tags" Target="../tags/tag79.xml" /><Relationship Id="rId3" Type="http://schemas.openxmlformats.org/officeDocument/2006/relationships/tags" Target="../tags/tag80.xml" /><Relationship Id="rId4" Type="http://schemas.openxmlformats.org/officeDocument/2006/relationships/tags" Target="../tags/tag81.xml" /><Relationship Id="rId5" Type="http://schemas.openxmlformats.org/officeDocument/2006/relationships/image" Target="../media/image3.png" /><Relationship Id="rId6" Type="http://schemas.openxmlformats.org/officeDocument/2006/relationships/tags" Target="../tags/tag82.xml" /><Relationship Id="rId7" Type="http://schemas.openxmlformats.org/officeDocument/2006/relationships/image" Target="../media/image4.png" /><Relationship Id="rId8" Type="http://schemas.openxmlformats.org/officeDocument/2006/relationships/tags" Target="../tags/tag83.xml" /><Relationship Id="rId9" Type="http://schemas.openxmlformats.org/officeDocument/2006/relationships/image" Target="../media/image5.png"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B374EAE4-1D38-4EC9-975F-89F51268AFE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67BF2A7D-5B4E-4325-8902-82E7FBA2A727}" type="slidenum">
              <a:rPr lang="zh-CN" altLang="en-US" smtClean="0"/>
              <a:t/>
            </a:fld>
            <a:endParaRPr lang="zh-CN" altLang="en-US"/>
          </a:p>
        </p:txBody>
      </p:sp>
      <p:pic>
        <p:nvPicPr>
          <p:cNvPr id="8" name="Picture 2" descr="https://timgsa.baidu.com/timg?image&amp;quality=80&amp;size=b9999_10000&amp;sec=1540882513140&amp;di=876696c07afe47323e341b6b0e565386&amp;imgtype=0&amp;src=http%3A%2F%2Fimgsrc.baidu.com%2Fimgad%2Fpic%2Fitem%2Fd52a2834349b033b258d04c41fce36d3d539bda3.jpg"/>
          <p:cNvPicPr>
            <a:picLocks noChangeAspect="1" noChangeArrowheads="1"/>
          </p:cNvPicPr>
          <p:nvPr userDrawn="1">
            <p:custDataLst>
              <p:tags r:id="rId8"/>
            </p:custDataLst>
          </p:nvPr>
        </p:nvPicPr>
        <p:blipFill>
          <a:blip r:embed="rId7"/>
          <a:srcRect b="90044"/>
          <a:stretch>
            <a:fillRect/>
          </a:stretch>
        </p:blipFill>
        <p:spPr bwMode="auto">
          <a:xfrm>
            <a:off x="0" y="0"/>
            <a:ext cx="12192000" cy="274539"/>
          </a:xfrm>
          <a:prstGeom prst="rect">
            <a:avLst/>
          </a:prstGeom>
          <a:noFill/>
        </p:spPr>
      </p:pic>
      <p:pic>
        <p:nvPicPr>
          <p:cNvPr id="9" name="Picture 2" descr="https://timgsa.baidu.com/timg?image&amp;quality=80&amp;size=b9999_10000&amp;sec=1540882513140&amp;di=876696c07afe47323e341b6b0e565386&amp;imgtype=0&amp;src=http%3A%2F%2Fimgsrc.baidu.com%2Fimgad%2Fpic%2Fitem%2Fd52a2834349b033b258d04c41fce36d3d539bda3.jpg"/>
          <p:cNvPicPr>
            <a:picLocks noChangeAspect="1" noChangeArrowheads="1"/>
          </p:cNvPicPr>
          <p:nvPr userDrawn="1">
            <p:custDataLst>
              <p:tags r:id="rId9"/>
            </p:custDataLst>
          </p:nvPr>
        </p:nvPicPr>
        <p:blipFill>
          <a:blip r:embed="rId7"/>
          <a:srcRect b="90044"/>
          <a:stretch>
            <a:fillRect/>
          </a:stretch>
        </p:blipFill>
        <p:spPr bwMode="auto">
          <a:xfrm>
            <a:off x="0" y="6654018"/>
            <a:ext cx="12192000" cy="203982"/>
          </a:xfrm>
          <a:prstGeom prst="rect">
            <a:avLst/>
          </a:prstGeom>
          <a:noFill/>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custDataLst>
              <p:tags r:id="rId3"/>
            </p:custDataLst>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B374EAE4-1D38-4EC9-975F-89F51268AFE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B374EAE4-1D38-4EC9-975F-89F51268AFE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custDataLst>
              <p:tags r:id="rId3"/>
            </p:custDataLst>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custDataLst>
              <p:tags r:id="rId4"/>
            </p:custDataLst>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B374EAE4-1D38-4EC9-975F-89F51268AFE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custDataLst>
              <p:tags r:id="rId4"/>
            </p:custDataLst>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custDataLst>
              <p:tags r:id="rId6"/>
            </p:custDataLst>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custDataLst>
              <p:tags r:id="rId7"/>
            </p:custDataLst>
          </p:nvPr>
        </p:nvSpPr>
        <p:spPr/>
        <p:txBody>
          <a:bodyPr/>
          <a:lstStyle/>
          <a:p>
            <a:fld id="{B374EAE4-1D38-4EC9-975F-89F51268AFE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B374EAE4-1D38-4EC9-975F-89F51268AFE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B374EAE4-1D38-4EC9-975F-89F51268AFE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B374EAE4-1D38-4EC9-975F-89F51268AFE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B374EAE4-1D38-4EC9-975F-89F51268AFE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custDataLst>
              <p:tags r:id="rId3"/>
            </p:custDataLst>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B374EAE4-1D38-4EC9-975F-89F51268AFE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custDataLst>
              <p:tags r:id="rId3"/>
            </p:custDataLst>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B374EAE4-1D38-4EC9-975F-89F51268AFE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67BF2A7D-5B4E-4325-8902-82E7FBA2A727}"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通用">
    <p:bg>
      <p:bgPr>
        <a:solidFill>
          <a:schemeClr val="bg2"/>
        </a:solidFill>
        <a:effectLst/>
      </p:bgPr>
    </p:bg>
    <p:spTree>
      <p:nvGrpSpPr>
        <p:cNvPr id="1" name=""/>
        <p:cNvGrpSpPr/>
        <p:nvPr>
          <p:custDataLst>
            <p:tags r:id="rId1"/>
          </p:custDataLst>
        </p:nvPr>
      </p:nvGrpSpPr>
      <p:grpSpPr>
        <a:xfrm>
          <a:off x="0" y="0"/>
          <a:ext cx="0" cy="0"/>
        </a:xfrm>
      </p:grpSpPr>
      <p:pic>
        <p:nvPicPr>
          <p:cNvPr id="32771" name="图片 6"/>
          <p:cNvPicPr>
            <a:picLocks noChangeAspect="1"/>
          </p:cNvPicPr>
          <p:nvPr userDrawn="1">
            <p:custDataLst>
              <p:tags r:id="rId3"/>
            </p:custDataLst>
          </p:nvPr>
        </p:nvPicPr>
        <p:blipFill>
          <a:blip r:embed="rId2"/>
          <a:stretch>
            <a:fillRect/>
          </a:stretch>
        </p:blipFill>
        <p:spPr>
          <a:xfrm>
            <a:off x="0" y="2828925"/>
            <a:ext cx="12245975" cy="4029075"/>
          </a:xfrm>
          <a:prstGeom prst="rect">
            <a:avLst/>
          </a:prstGeom>
          <a:noFill/>
          <a:ln w="9525">
            <a:noFill/>
          </a:ln>
        </p:spPr>
      </p:pic>
      <p:sp>
        <p:nvSpPr>
          <p:cNvPr id="2" name="标题 1"/>
          <p:cNvSpPr>
            <a:spLocks noGrp="1"/>
          </p:cNvSpPr>
          <p:nvPr>
            <p:ph type="title"/>
            <p:custDataLst>
              <p:tags r:id="rId4"/>
            </p:custDataLst>
          </p:nvPr>
        </p:nvSpPr>
        <p:spPr/>
        <p:txBody>
          <a:bodyPr/>
          <a:lstStyle>
            <a:lvl1pPr>
              <a:defRPr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defRPr>
            </a:lvl1pPr>
          </a:lstStyle>
          <a:p>
            <a:r>
              <a:rPr lang="zh-CN" altLang="en-US" noProof="1"/>
              <a:t>单击此处编辑母版标题样式</a:t>
            </a:r>
            <a:endParaRPr lang="zh-CN" altLang="en-US" noProof="1"/>
          </a:p>
        </p:txBody>
      </p:sp>
      <p:sp>
        <p:nvSpPr>
          <p:cNvPr id="9" name="日期占位符 2"/>
          <p:cNvSpPr>
            <a:spLocks noGrp="1"/>
          </p:cNvSpPr>
          <p:nvPr>
            <p:ph type="dt" sz="half" idx="2"/>
            <p:custDataLst>
              <p:tags r:id="rId5"/>
            </p:custDataLst>
          </p:nvPr>
        </p:nvSpPr>
        <p:spPr>
          <a:xfrm>
            <a:off x="879475" y="6350000"/>
            <a:ext cx="2700338" cy="315913"/>
          </a:xfrm>
          <a:prstGeom prst="rect">
            <a:avLst/>
          </a:prstGeom>
        </p:spPr>
        <p:txBody>
          <a:bodyPr vert="horz" lIns="91440" tIns="45720" rIns="91440" bIns="45720" rtlCol="0" anchor="ctr">
            <a:normAutofit/>
          </a:bodyPr>
          <a:lstStyle>
            <a:lvl1pPr>
              <a:defRPr baseline="0">
                <a:latin typeface="隶书" panose="02010509060101010101" pitchFamily="49" charset="-122"/>
                <a:ea typeface="隶书" panose="02010509060101010101" pitchFamily="49"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4875B52E-0957-4F4C-806B-B8AA1A3FD55F}"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pitchFamily="49" charset="-122"/>
                <a:ea typeface="隶书" panose="02010509060101010101" pitchFamily="49" charset="-122"/>
                <a:cs typeface="+mn-cs"/>
              </a:rPr>
              <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pitchFamily="49" charset="-122"/>
              <a:ea typeface="隶书" panose="02010509060101010101" pitchFamily="49" charset="-122"/>
              <a:cs typeface="+mn-cs"/>
            </a:endParaRPr>
          </a:p>
        </p:txBody>
      </p:sp>
      <p:sp>
        <p:nvSpPr>
          <p:cNvPr id="10" name="页脚占位符 3"/>
          <p:cNvSpPr>
            <a:spLocks noGrp="1"/>
          </p:cNvSpPr>
          <p:nvPr>
            <p:ph type="ftr" sz="quarter" idx="3"/>
            <p:custDataLst>
              <p:tags r:id="rId6"/>
            </p:custDataLst>
          </p:nvPr>
        </p:nvSpPr>
        <p:spPr>
          <a:xfrm>
            <a:off x="4116388" y="6350000"/>
            <a:ext cx="3959225" cy="315913"/>
          </a:xfrm>
          <a:prstGeom prst="rect">
            <a:avLst/>
          </a:prstGeom>
        </p:spPr>
        <p:txBody>
          <a:bodyPr vert="horz" lIns="91440" tIns="45720" rIns="91440" bIns="45720" rtlCol="0" anchor="ctr">
            <a:normAutofit/>
          </a:bodyPr>
          <a:lstStyle>
            <a:lvl1pPr>
              <a:defRPr baseline="0">
                <a:latin typeface="隶书" panose="02010509060101010101" pitchFamily="49" charset="-122"/>
                <a:ea typeface="隶书" panose="02010509060101010101" pitchFamily="49"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pitchFamily="49" charset="-122"/>
              <a:ea typeface="隶书" panose="02010509060101010101" pitchFamily="49" charset="-122"/>
              <a:cs typeface="+mn-cs"/>
            </a:endParaRPr>
          </a:p>
        </p:txBody>
      </p:sp>
      <p:sp>
        <p:nvSpPr>
          <p:cNvPr id="11" name="灯片编号占位符 4"/>
          <p:cNvSpPr>
            <a:spLocks noGrp="1"/>
          </p:cNvSpPr>
          <p:nvPr>
            <p:ph type="sldNum" sz="quarter" idx="4"/>
            <p:custDataLst>
              <p:tags r:id="rId7"/>
            </p:custDataLst>
          </p:nvPr>
        </p:nvSpPr>
        <p:spPr>
          <a:xfrm>
            <a:off x="8610600" y="6350000"/>
            <a:ext cx="2700338" cy="315913"/>
          </a:xfrm>
          <a:prstGeom prst="rect">
            <a:avLst/>
          </a:prstGeom>
        </p:spPr>
        <p:txBody>
          <a:bodyPr vert="horz" wrap="square" lIns="91440" tIns="45720" rIns="91440" bIns="45720" numCol="1" anchor="ctr" anchorCtr="0" compatLnSpc="1"/>
          <a:lstStyle/>
          <a:p>
            <a:pPr algn="r" eaLnBrk="1" hangingPunct="1">
              <a:buNone/>
            </a:pPr>
            <a:fld id="{9A0DB2DC-4C9A-4742-B13C-FB6460FD3503}" type="slidenum">
              <a:rPr lang="zh-CN" altLang="en-US">
                <a:latin typeface="隶书" panose="02010509060101010101" pitchFamily="49" charset="-122"/>
                <a:ea typeface="隶书" panose="02010509060101010101" pitchFamily="49" charset="-122"/>
              </a:rPr>
              <a:t/>
            </a:fld>
            <a:endParaRPr lang="zh-CN" altLang="en-US">
              <a:latin typeface="隶书" panose="02010509060101010101" pitchFamily="49" charset="-122"/>
              <a:ea typeface="隶书" panose="02010509060101010101" pitchFamily="49" charset="-122"/>
            </a:endParaR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chemeClr val="tx2"/>
        </a:solidFill>
        <a:effectLst/>
      </p:bgPr>
    </p:bg>
    <p:spTree>
      <p:nvGrpSpPr>
        <p:cNvPr id="1" name=""/>
        <p:cNvGrpSpPr/>
        <p:nvPr>
          <p:custDataLst>
            <p:tags r:id="rId1"/>
          </p:custDataLst>
        </p:nvPr>
      </p:nvGrpSpPr>
      <p:grpSpPr>
        <a:xfrm>
          <a:off x="0" y="0"/>
          <a:ext cx="0" cy="0"/>
        </a:xfrm>
      </p:grpSpPr>
      <p:grpSp>
        <p:nvGrpSpPr>
          <p:cNvPr id="30723" name="组合 7"/>
          <p:cNvGrpSpPr/>
          <p:nvPr userDrawn="1">
            <p:custDataLst>
              <p:tags r:id="rId2"/>
            </p:custDataLst>
          </p:nvPr>
        </p:nvGrpSpPr>
        <p:grpSpPr>
          <a:xfrm>
            <a:off x="292100" y="0"/>
            <a:ext cx="11899900" cy="6553200"/>
            <a:chOff x="292800" y="0"/>
            <a:chExt cx="11899200" cy="6553800"/>
          </a:xfrm>
        </p:grpSpPr>
        <p:sp>
          <p:nvSpPr>
            <p:cNvPr id="9" name="矩形 8"/>
            <p:cNvSpPr/>
            <p:nvPr>
              <p:custDataLst>
                <p:tags r:id="rId3"/>
              </p:custDataLst>
            </p:nvPr>
          </p:nvSpPr>
          <p:spPr>
            <a:xfrm>
              <a:off x="292800" y="304828"/>
              <a:ext cx="11607117" cy="6248972"/>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grpSp>
          <p:nvGrpSpPr>
            <p:cNvPr id="30730" name="组合 9"/>
            <p:cNvGrpSpPr/>
            <p:nvPr userDrawn="1">
              <p:custDataLst>
                <p:tags r:id="rId4"/>
              </p:custDataLst>
            </p:nvPr>
          </p:nvGrpSpPr>
          <p:grpSpPr>
            <a:xfrm>
              <a:off x="10980420" y="0"/>
              <a:ext cx="1211580" cy="1254125"/>
              <a:chOff x="16547" y="500"/>
              <a:chExt cx="2175" cy="2748"/>
            </a:xfrm>
          </p:grpSpPr>
          <p:pic>
            <p:nvPicPr>
              <p:cNvPr id="30732" name="图片 11"/>
              <p:cNvPicPr>
                <a:picLocks noChangeAspect="1"/>
              </p:cNvPicPr>
              <p:nvPr userDrawn="1">
                <p:custDataLst>
                  <p:tags r:id="rId6"/>
                </p:custDataLst>
              </p:nvPr>
            </p:nvPicPr>
            <p:blipFill>
              <a:blip r:embed="rId5"/>
              <a:stretch>
                <a:fillRect/>
              </a:stretch>
            </p:blipFill>
            <p:spPr>
              <a:xfrm>
                <a:off x="17050" y="500"/>
                <a:ext cx="1672" cy="2138"/>
              </a:xfrm>
              <a:prstGeom prst="rect">
                <a:avLst/>
              </a:prstGeom>
              <a:noFill/>
              <a:ln w="9525">
                <a:noFill/>
              </a:ln>
            </p:spPr>
          </p:pic>
          <p:pic>
            <p:nvPicPr>
              <p:cNvPr id="30733" name="图片 12"/>
              <p:cNvPicPr>
                <a:picLocks noChangeAspect="1"/>
              </p:cNvPicPr>
              <p:nvPr userDrawn="1">
                <p:custDataLst>
                  <p:tags r:id="rId8"/>
                </p:custDataLst>
              </p:nvPr>
            </p:nvPicPr>
            <p:blipFill>
              <a:blip r:embed="rId7"/>
              <a:stretch>
                <a:fillRect/>
              </a:stretch>
            </p:blipFill>
            <p:spPr>
              <a:xfrm>
                <a:off x="16547" y="1522"/>
                <a:ext cx="1350" cy="1726"/>
              </a:xfrm>
              <a:prstGeom prst="rect">
                <a:avLst/>
              </a:prstGeom>
              <a:noFill/>
              <a:ln w="9525">
                <a:noFill/>
              </a:ln>
            </p:spPr>
          </p:pic>
          <p:pic>
            <p:nvPicPr>
              <p:cNvPr id="30734" name="图片 13"/>
              <p:cNvPicPr>
                <a:picLocks noChangeAspect="1"/>
              </p:cNvPicPr>
              <p:nvPr userDrawn="1">
                <p:custDataLst>
                  <p:tags r:id="rId10"/>
                </p:custDataLst>
              </p:nvPr>
            </p:nvPicPr>
            <p:blipFill>
              <a:blip r:embed="rId9"/>
              <a:stretch>
                <a:fillRect/>
              </a:stretch>
            </p:blipFill>
            <p:spPr>
              <a:xfrm>
                <a:off x="17897" y="2163"/>
                <a:ext cx="620" cy="793"/>
              </a:xfrm>
              <a:prstGeom prst="rect">
                <a:avLst/>
              </a:prstGeom>
              <a:noFill/>
              <a:ln w="9525">
                <a:noFill/>
              </a:ln>
            </p:spPr>
          </p:pic>
        </p:grpSp>
        <p:pic>
          <p:nvPicPr>
            <p:cNvPr id="30731" name="图片 10"/>
            <p:cNvPicPr>
              <a:picLocks noChangeAspect="1"/>
            </p:cNvPicPr>
            <p:nvPr userDrawn="1">
              <p:custDataLst>
                <p:tags r:id="rId12"/>
              </p:custDataLst>
            </p:nvPr>
          </p:nvPicPr>
          <p:blipFill>
            <a:blip r:embed="rId11"/>
            <a:stretch>
              <a:fillRect/>
            </a:stretch>
          </p:blipFill>
          <p:spPr>
            <a:xfrm>
              <a:off x="292800" y="2925559"/>
              <a:ext cx="11606400" cy="3628241"/>
            </a:xfrm>
            <a:prstGeom prst="rect">
              <a:avLst/>
            </a:prstGeom>
            <a:noFill/>
            <a:ln w="9525">
              <a:noFill/>
            </a:ln>
          </p:spPr>
        </p:pic>
      </p:grpSp>
      <p:sp>
        <p:nvSpPr>
          <p:cNvPr id="7" name="内容占位符 6"/>
          <p:cNvSpPr>
            <a:spLocks noGrp="1"/>
          </p:cNvSpPr>
          <p:nvPr>
            <p:ph sz="quarter" idx="13"/>
            <p:custDataLst>
              <p:tags r:id="rId13"/>
            </p:custDataLst>
          </p:nvPr>
        </p:nvSpPr>
        <p:spPr>
          <a:xfrm>
            <a:off x="669930" y="952508"/>
            <a:ext cx="10852237" cy="5388907"/>
          </a:xfrm>
        </p:spPr>
        <p:txBody>
          <a:bodyPr/>
          <a:lstStyle>
            <a:lvl1pPr>
              <a:defRPr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a:defRPr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2pPr>
            <a:lvl3pPr>
              <a:defRPr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3pPr>
            <a:lvl4pPr>
              <a:defRPr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4pPr>
            <a:lvl5pPr>
              <a:defRPr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15" name="日期占位符 2"/>
          <p:cNvSpPr>
            <a:spLocks noGrp="1"/>
          </p:cNvSpPr>
          <p:nvPr>
            <p:ph type="dt" sz="half" idx="2"/>
            <p:custDataLst>
              <p:tags r:id="rId14"/>
            </p:custDataLst>
          </p:nvPr>
        </p:nvSpPr>
        <p:spPr>
          <a:xfrm>
            <a:off x="879475" y="6350000"/>
            <a:ext cx="2700338" cy="315913"/>
          </a:xfrm>
          <a:prstGeom prst="rect">
            <a:avLst/>
          </a:prstGeom>
        </p:spPr>
        <p:txBody>
          <a:bodyPr vert="horz" lIns="91440" tIns="45720" rIns="91440" bIns="45720" rtlCol="0" anchor="ctr">
            <a:normAutofit/>
          </a:bodyPr>
          <a:lstStyle>
            <a:lvl1pPr>
              <a:defRPr baseline="0">
                <a:latin typeface="隶书" panose="02010509060101010101" pitchFamily="49" charset="-122"/>
                <a:ea typeface="隶书" panose="02010509060101010101" pitchFamily="49"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39209E54-E532-46A8-BDD0-73A896277155}"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pitchFamily="49" charset="-122"/>
                <a:ea typeface="隶书" panose="02010509060101010101" pitchFamily="49" charset="-122"/>
                <a:cs typeface="+mn-cs"/>
              </a:rPr>
              <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pitchFamily="49" charset="-122"/>
              <a:ea typeface="隶书" panose="02010509060101010101" pitchFamily="49" charset="-122"/>
              <a:cs typeface="+mn-cs"/>
            </a:endParaRPr>
          </a:p>
        </p:txBody>
      </p:sp>
      <p:sp>
        <p:nvSpPr>
          <p:cNvPr id="16" name="页脚占位符 3"/>
          <p:cNvSpPr>
            <a:spLocks noGrp="1"/>
          </p:cNvSpPr>
          <p:nvPr>
            <p:ph type="ftr" sz="quarter" idx="3"/>
            <p:custDataLst>
              <p:tags r:id="rId15"/>
            </p:custDataLst>
          </p:nvPr>
        </p:nvSpPr>
        <p:spPr>
          <a:xfrm>
            <a:off x="4116388" y="6350000"/>
            <a:ext cx="3959225" cy="315913"/>
          </a:xfrm>
          <a:prstGeom prst="rect">
            <a:avLst/>
          </a:prstGeom>
        </p:spPr>
        <p:txBody>
          <a:bodyPr vert="horz" lIns="91440" tIns="45720" rIns="91440" bIns="45720" rtlCol="0" anchor="ctr">
            <a:normAutofit/>
          </a:bodyPr>
          <a:lstStyle>
            <a:lvl1pPr>
              <a:defRPr baseline="0">
                <a:latin typeface="隶书" panose="02010509060101010101" pitchFamily="49" charset="-122"/>
                <a:ea typeface="隶书" panose="02010509060101010101" pitchFamily="49"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pitchFamily="49" charset="-122"/>
              <a:ea typeface="隶书" panose="02010509060101010101" pitchFamily="49" charset="-122"/>
              <a:cs typeface="+mn-cs"/>
            </a:endParaRPr>
          </a:p>
        </p:txBody>
      </p:sp>
      <p:sp>
        <p:nvSpPr>
          <p:cNvPr id="17" name="灯片编号占位符 4"/>
          <p:cNvSpPr>
            <a:spLocks noGrp="1"/>
          </p:cNvSpPr>
          <p:nvPr>
            <p:ph type="sldNum" sz="quarter" idx="4"/>
            <p:custDataLst>
              <p:tags r:id="rId16"/>
            </p:custDataLst>
          </p:nvPr>
        </p:nvSpPr>
        <p:spPr>
          <a:xfrm>
            <a:off x="8610600" y="6350000"/>
            <a:ext cx="2700338" cy="315913"/>
          </a:xfrm>
          <a:prstGeom prst="rect">
            <a:avLst/>
          </a:prstGeom>
        </p:spPr>
        <p:txBody>
          <a:bodyPr vert="horz" wrap="square" lIns="91440" tIns="45720" rIns="91440" bIns="45720" numCol="1" anchor="ctr" anchorCtr="0" compatLnSpc="1"/>
          <a:lstStyle/>
          <a:p>
            <a:pPr algn="r" eaLnBrk="1" hangingPunct="1">
              <a:buNone/>
            </a:pPr>
            <a:fld id="{9A0DB2DC-4C9A-4742-B13C-FB6460FD3503}" type="slidenum">
              <a:rPr lang="zh-CN" altLang="en-US">
                <a:latin typeface="隶书" panose="02010509060101010101" pitchFamily="49" charset="-122"/>
                <a:ea typeface="隶书" panose="02010509060101010101" pitchFamily="49" charset="-122"/>
              </a:rPr>
              <a:t/>
            </a:fld>
            <a:endParaRPr lang="zh-CN" altLang="en-US">
              <a:latin typeface="隶书" panose="02010509060101010101" pitchFamily="49" charset="-122"/>
              <a:ea typeface="隶书" panose="02010509060101010101" pitchFamily="49" charset="-122"/>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tags" Target="../tags/tag90.xml" /><Relationship Id="rId15" Type="http://schemas.openxmlformats.org/officeDocument/2006/relationships/tags" Target="../tags/tag91.xml" /><Relationship Id="rId16" Type="http://schemas.openxmlformats.org/officeDocument/2006/relationships/tags" Target="../tags/tag92.xml" /><Relationship Id="rId17" Type="http://schemas.openxmlformats.org/officeDocument/2006/relationships/tags" Target="../tags/tag93.xml" /><Relationship Id="rId18" Type="http://schemas.openxmlformats.org/officeDocument/2006/relationships/tags" Target="../tags/tag94.xml" /><Relationship Id="rId19" Type="http://schemas.openxmlformats.org/officeDocument/2006/relationships/tags" Target="../tags/tag95.xml" /><Relationship Id="rId2" Type="http://schemas.openxmlformats.org/officeDocument/2006/relationships/slideLayout" Target="../slideLayouts/slideLayout2.xml" /><Relationship Id="rId20" Type="http://schemas.openxmlformats.org/officeDocument/2006/relationships/image" Target="../media/image7.jpeg" /><Relationship Id="rId21" Type="http://schemas.openxmlformats.org/officeDocument/2006/relationships/tags" Target="../tags/tag96.xml" /><Relationship Id="rId22" Type="http://schemas.openxmlformats.org/officeDocument/2006/relationships/tags" Target="../tags/tag97.xml" /><Relationship Id="rId23" Type="http://schemas.openxmlformats.org/officeDocument/2006/relationships/image" Target="../media/image1.jpeg" /><Relationship Id="rId24" Type="http://schemas.openxmlformats.org/officeDocument/2006/relationships/tags" Target="../tags/tag98.xml" /><Relationship Id="rId25" Type="http://schemas.openxmlformats.org/officeDocument/2006/relationships/tags" Target="../tags/tag99.xml" /><Relationship Id="rId26"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4"/>
          </p:custDataLst>
        </p:nvPr>
      </p:nvGrpSpPr>
      <p:grpSpPr>
        <a:xfrm>
          <a:off x="0" y="0"/>
          <a:ext cx="0" cy="0"/>
        </a:xfrm>
      </p:grpSpPr>
      <p:sp>
        <p:nvSpPr>
          <p:cNvPr id="2" name="标题占位符 1"/>
          <p:cNvSpPr>
            <a:spLocks noGrp="1"/>
          </p:cNvSpPr>
          <p:nvPr>
            <p:ph type="title"/>
            <p:custDataLst>
              <p:tags r:id="rId15"/>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6"/>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7"/>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74EAE4-1D38-4EC9-975F-89F51268AFEE}" type="datetimeFigureOut">
              <a:rPr lang="zh-CN" altLang="en-US" smtClean="0"/>
              <a:t/>
            </a:fld>
            <a:endParaRPr lang="zh-CN" altLang="en-US"/>
          </a:p>
        </p:txBody>
      </p:sp>
      <p:sp>
        <p:nvSpPr>
          <p:cNvPr id="5" name="页脚占位符 4"/>
          <p:cNvSpPr>
            <a:spLocks noGrp="1"/>
          </p:cNvSpPr>
          <p:nvPr>
            <p:ph type="ftr" sz="quarter" idx="3"/>
            <p:custDataLst>
              <p:tags r:id="rId18"/>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9"/>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BF2A7D-5B4E-4325-8902-82E7FBA2A727}" type="slidenum">
              <a:rPr lang="zh-CN" altLang="en-US" smtClean="0"/>
              <a:t/>
            </a:fld>
            <a:endParaRPr lang="zh-CN" altLang="en-US"/>
          </a:p>
        </p:txBody>
      </p:sp>
      <p:pic>
        <p:nvPicPr>
          <p:cNvPr id="7" name="Picture 2" descr="https://timgsa.baidu.com/timg?image&amp;quality=80&amp;size=b9999_10000&amp;sec=1537102082638&amp;di=651366ecea7af08a2e993011d832782d&amp;imgtype=0&amp;src=http%3A%2F%2Fimgsrc.baidu.com%2Fimgad%2Fpic%2Fitem%2F83025aafa40f4bfb9f4b2fc9094f78f0f6361897.jpg"/>
          <p:cNvPicPr>
            <a:picLocks noChangeAspect="1" noChangeArrowheads="1"/>
          </p:cNvPicPr>
          <p:nvPr userDrawn="1">
            <p:custDataLst>
              <p:tags r:id="rId21"/>
            </p:custDataLst>
          </p:nvPr>
        </p:nvPicPr>
        <p:blipFill>
          <a:blip r:embed="rId20">
            <a:extLst>
              <a:ext uri="{28A0092B-C50C-407E-A947-70E740481C1C}">
                <a14:useLocalDpi xmlns:a14="http://schemas.microsoft.com/office/drawing/2010/main" val="0"/>
              </a:ext>
            </a:extLst>
          </a:blip>
          <a:srcRect t="22646" b="71973"/>
          <a:stretch>
            <a:fillRect/>
          </a:stretch>
        </p:blipFill>
        <p:spPr bwMode="auto">
          <a:xfrm>
            <a:off x="0" y="1"/>
            <a:ext cx="12192000" cy="1866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timgsa.baidu.com/timg?image&amp;quality=80&amp;size=b9999_10000&amp;sec=1537102082638&amp;di=651366ecea7af08a2e993011d832782d&amp;imgtype=0&amp;src=http%3A%2F%2Fimgsrc.baidu.com%2Fimgad%2Fpic%2Fitem%2F83025aafa40f4bfb9f4b2fc9094f78f0f6361897.jpg"/>
          <p:cNvPicPr>
            <a:picLocks noChangeAspect="1" noChangeArrowheads="1"/>
          </p:cNvPicPr>
          <p:nvPr userDrawn="1">
            <p:custDataLst>
              <p:tags r:id="rId22"/>
            </p:custDataLst>
          </p:nvPr>
        </p:nvPicPr>
        <p:blipFill>
          <a:blip r:embed="rId20">
            <a:extLst>
              <a:ext uri="{28A0092B-C50C-407E-A947-70E740481C1C}">
                <a14:useLocalDpi xmlns:a14="http://schemas.microsoft.com/office/drawing/2010/main" val="0"/>
              </a:ext>
            </a:extLst>
          </a:blip>
          <a:srcRect t="22646" b="71973"/>
          <a:stretch>
            <a:fillRect/>
          </a:stretch>
        </p:blipFill>
        <p:spPr bwMode="auto">
          <a:xfrm>
            <a:off x="0" y="6671388"/>
            <a:ext cx="12192000" cy="186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s://timgsa.baidu.com/timg?image&amp;quality=80&amp;size=b9999_10000&amp;sec=1540882513140&amp;di=876696c07afe47323e341b6b0e565386&amp;imgtype=0&amp;src=http%3A%2F%2Fimgsrc.baidu.com%2Fimgad%2Fpic%2Fitem%2Fd52a2834349b033b258d04c41fce36d3d539bda3.jpg"/>
          <p:cNvPicPr>
            <a:picLocks noChangeAspect="1" noChangeArrowheads="1"/>
          </p:cNvPicPr>
          <p:nvPr userDrawn="1">
            <p:custDataLst>
              <p:tags r:id="rId24"/>
            </p:custDataLst>
          </p:nvPr>
        </p:nvPicPr>
        <p:blipFill>
          <a:blip r:embed="rId23"/>
          <a:srcRect b="90044"/>
          <a:stretch>
            <a:fillRect/>
          </a:stretch>
        </p:blipFill>
        <p:spPr bwMode="auto">
          <a:xfrm>
            <a:off x="0" y="0"/>
            <a:ext cx="12192000" cy="274539"/>
          </a:xfrm>
          <a:prstGeom prst="rect">
            <a:avLst/>
          </a:prstGeom>
          <a:noFill/>
        </p:spPr>
      </p:pic>
      <p:pic>
        <p:nvPicPr>
          <p:cNvPr id="10" name="Picture 2" descr="https://timgsa.baidu.com/timg?image&amp;quality=80&amp;size=b9999_10000&amp;sec=1540882513140&amp;di=876696c07afe47323e341b6b0e565386&amp;imgtype=0&amp;src=http%3A%2F%2Fimgsrc.baidu.com%2Fimgad%2Fpic%2Fitem%2Fd52a2834349b033b258d04c41fce36d3d539bda3.jpg"/>
          <p:cNvPicPr>
            <a:picLocks noChangeAspect="1" noChangeArrowheads="1"/>
          </p:cNvPicPr>
          <p:nvPr userDrawn="1">
            <p:custDataLst>
              <p:tags r:id="rId25"/>
            </p:custDataLst>
          </p:nvPr>
        </p:nvPicPr>
        <p:blipFill>
          <a:blip r:embed="rId23"/>
          <a:srcRect b="90044"/>
          <a:stretch>
            <a:fillRect/>
          </a:stretch>
        </p:blipFill>
        <p:spPr bwMode="auto">
          <a:xfrm>
            <a:off x="0" y="6654018"/>
            <a:ext cx="12192000" cy="203982"/>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07.xml" /><Relationship Id="rId3" Type="http://schemas.openxmlformats.org/officeDocument/2006/relationships/tags" Target="../tags/tag108.xml" /><Relationship Id="rId4" Type="http://schemas.openxmlformats.org/officeDocument/2006/relationships/tags" Target="../tags/tag109.xml" /><Relationship Id="rId5" Type="http://schemas.openxmlformats.org/officeDocument/2006/relationships/image" Target="../media/image1.jpeg" /><Relationship Id="rId6" Type="http://schemas.openxmlformats.org/officeDocument/2006/relationships/tags" Target="../tags/tag110.xml" /><Relationship Id="rId7" Type="http://schemas.openxmlformats.org/officeDocument/2006/relationships/tags" Target="../tags/tag11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diagramQuickStyle" Target="../diagrams/quickStyle1.xml" /><Relationship Id="rId11" Type="http://schemas.openxmlformats.org/officeDocument/2006/relationships/diagramColors" Target="../diagrams/colors1.xml" /><Relationship Id="rId12" Type="http://schemas.openxmlformats.org/officeDocument/2006/relationships/tags" Target="../tags/tag117.xml" /><Relationship Id="rId13" Type="http://schemas.microsoft.com/office/2007/relationships/diagramDrawing" Target="../diagrams/drawing2.xml" /><Relationship Id="rId14" Type="http://schemas.openxmlformats.org/officeDocument/2006/relationships/diagramData" Target="../diagrams/data2.xml" /><Relationship Id="rId15" Type="http://schemas.openxmlformats.org/officeDocument/2006/relationships/diagramLayout" Target="../diagrams/layout2.xml" /><Relationship Id="rId16" Type="http://schemas.openxmlformats.org/officeDocument/2006/relationships/diagramQuickStyle" Target="../diagrams/quickStyle2.xml" /><Relationship Id="rId17" Type="http://schemas.openxmlformats.org/officeDocument/2006/relationships/diagramColors" Target="../diagrams/colors2.xml" /><Relationship Id="rId18" Type="http://schemas.openxmlformats.org/officeDocument/2006/relationships/tags" Target="../tags/tag118.xml" /><Relationship Id="rId19" Type="http://schemas.openxmlformats.org/officeDocument/2006/relationships/tags" Target="../tags/tag119.xml" /><Relationship Id="rId2" Type="http://schemas.openxmlformats.org/officeDocument/2006/relationships/tags" Target="../tags/tag112.xml" /><Relationship Id="rId20" Type="http://schemas.openxmlformats.org/officeDocument/2006/relationships/tags" Target="../tags/tag120.xml" /><Relationship Id="rId3" Type="http://schemas.openxmlformats.org/officeDocument/2006/relationships/tags" Target="../tags/tag113.xml" /><Relationship Id="rId4" Type="http://schemas.openxmlformats.org/officeDocument/2006/relationships/tags" Target="../tags/tag114.xml" /><Relationship Id="rId5" Type="http://schemas.openxmlformats.org/officeDocument/2006/relationships/tags" Target="../tags/tag115.xml" /><Relationship Id="rId6" Type="http://schemas.openxmlformats.org/officeDocument/2006/relationships/tags" Target="../tags/tag116.xml" /><Relationship Id="rId7" Type="http://schemas.microsoft.com/office/2007/relationships/diagramDrawing" Target="../diagrams/drawing1.xml" /><Relationship Id="rId8" Type="http://schemas.openxmlformats.org/officeDocument/2006/relationships/diagramData" Target="../diagrams/data1.xml" /><Relationship Id="rId9" Type="http://schemas.openxmlformats.org/officeDocument/2006/relationships/diagramLayout" Target="../diagrams/layout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6.xml" /><Relationship Id="rId10" Type="http://schemas.openxmlformats.org/officeDocument/2006/relationships/tags" Target="../tags/tag132.xml" /><Relationship Id="rId11" Type="http://schemas.openxmlformats.org/officeDocument/2006/relationships/tags" Target="../tags/tag133.xml" /><Relationship Id="rId12" Type="http://schemas.openxmlformats.org/officeDocument/2006/relationships/tags" Target="../tags/tag134.xml" /><Relationship Id="rId13" Type="http://schemas.openxmlformats.org/officeDocument/2006/relationships/tags" Target="../tags/tag135.xml" /><Relationship Id="rId14" Type="http://schemas.openxmlformats.org/officeDocument/2006/relationships/tags" Target="../tags/tag136.xml" /><Relationship Id="rId15" Type="http://schemas.openxmlformats.org/officeDocument/2006/relationships/tags" Target="../tags/tag137.xml" /><Relationship Id="rId16" Type="http://schemas.openxmlformats.org/officeDocument/2006/relationships/tags" Target="../tags/tag138.xml" /><Relationship Id="rId17" Type="http://schemas.openxmlformats.org/officeDocument/2006/relationships/tags" Target="../tags/tag139.xml" /><Relationship Id="rId18" Type="http://schemas.openxmlformats.org/officeDocument/2006/relationships/tags" Target="../tags/tag140.xml" /><Relationship Id="rId19" Type="http://schemas.openxmlformats.org/officeDocument/2006/relationships/tags" Target="../tags/tag141.xml" /><Relationship Id="rId2" Type="http://schemas.openxmlformats.org/officeDocument/2006/relationships/notesSlide" Target="../notesSlides/notesSlide1.xml" /><Relationship Id="rId20" Type="http://schemas.openxmlformats.org/officeDocument/2006/relationships/tags" Target="../tags/tag142.xml" /><Relationship Id="rId21" Type="http://schemas.openxmlformats.org/officeDocument/2006/relationships/tags" Target="../tags/tag143.xml" /><Relationship Id="rId22" Type="http://schemas.openxmlformats.org/officeDocument/2006/relationships/tags" Target="../tags/tag144.xml" /><Relationship Id="rId23" Type="http://schemas.openxmlformats.org/officeDocument/2006/relationships/tags" Target="../tags/tag145.xml" /><Relationship Id="rId24" Type="http://schemas.openxmlformats.org/officeDocument/2006/relationships/tags" Target="../tags/tag146.xml" /><Relationship Id="rId25" Type="http://schemas.openxmlformats.org/officeDocument/2006/relationships/tags" Target="../tags/tag147.xml" /><Relationship Id="rId26" Type="http://schemas.openxmlformats.org/officeDocument/2006/relationships/tags" Target="../tags/tag148.xml" /><Relationship Id="rId27" Type="http://schemas.openxmlformats.org/officeDocument/2006/relationships/tags" Target="../tags/tag149.xml" /><Relationship Id="rId3" Type="http://schemas.openxmlformats.org/officeDocument/2006/relationships/tags" Target="../tags/tag125.xml" /><Relationship Id="rId4" Type="http://schemas.openxmlformats.org/officeDocument/2006/relationships/tags" Target="../tags/tag126.xml" /><Relationship Id="rId5" Type="http://schemas.openxmlformats.org/officeDocument/2006/relationships/tags" Target="../tags/tag127.xml" /><Relationship Id="rId6" Type="http://schemas.openxmlformats.org/officeDocument/2006/relationships/tags" Target="../tags/tag128.xml" /><Relationship Id="rId7" Type="http://schemas.openxmlformats.org/officeDocument/2006/relationships/tags" Target="../tags/tag129.xml" /><Relationship Id="rId8" Type="http://schemas.openxmlformats.org/officeDocument/2006/relationships/tags" Target="../tags/tag130.xml" /><Relationship Id="rId9" Type="http://schemas.openxmlformats.org/officeDocument/2006/relationships/tags" Target="../tags/tag13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50.xml" /><Relationship Id="rId3" Type="http://schemas.openxmlformats.org/officeDocument/2006/relationships/tags" Target="../tags/tag151.xml" /><Relationship Id="rId4" Type="http://schemas.openxmlformats.org/officeDocument/2006/relationships/image" Target="../media/image1.jpeg" /><Relationship Id="rId5" Type="http://schemas.openxmlformats.org/officeDocument/2006/relationships/tags" Target="../tags/tag152.xml" /><Relationship Id="rId6" Type="http://schemas.openxmlformats.org/officeDocument/2006/relationships/tags" Target="../tags/tag15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62.xml" /><Relationship Id="rId11" Type="http://schemas.openxmlformats.org/officeDocument/2006/relationships/tags" Target="../tags/tag163.xml" /><Relationship Id="rId12" Type="http://schemas.openxmlformats.org/officeDocument/2006/relationships/tags" Target="../tags/tag164.xml" /><Relationship Id="rId13" Type="http://schemas.openxmlformats.org/officeDocument/2006/relationships/tags" Target="../tags/tag165.xml" /><Relationship Id="rId14" Type="http://schemas.openxmlformats.org/officeDocument/2006/relationships/tags" Target="../tags/tag166.xml" /><Relationship Id="rId2" Type="http://schemas.openxmlformats.org/officeDocument/2006/relationships/tags" Target="../tags/tag154.xml" /><Relationship Id="rId3" Type="http://schemas.openxmlformats.org/officeDocument/2006/relationships/tags" Target="../tags/tag155.xml" /><Relationship Id="rId4" Type="http://schemas.openxmlformats.org/officeDocument/2006/relationships/tags" Target="../tags/tag156.xml" /><Relationship Id="rId5" Type="http://schemas.openxmlformats.org/officeDocument/2006/relationships/tags" Target="../tags/tag157.xml" /><Relationship Id="rId6" Type="http://schemas.openxmlformats.org/officeDocument/2006/relationships/tags" Target="../tags/tag158.xml" /><Relationship Id="rId7" Type="http://schemas.openxmlformats.org/officeDocument/2006/relationships/tags" Target="../tags/tag159.xml" /><Relationship Id="rId8" Type="http://schemas.openxmlformats.org/officeDocument/2006/relationships/tags" Target="../tags/tag160.xml" /><Relationship Id="rId9" Type="http://schemas.openxmlformats.org/officeDocument/2006/relationships/tags" Target="../tags/tag16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75.xml" /><Relationship Id="rId11" Type="http://schemas.openxmlformats.org/officeDocument/2006/relationships/tags" Target="../tags/tag176.xml" /><Relationship Id="rId12" Type="http://schemas.openxmlformats.org/officeDocument/2006/relationships/tags" Target="../tags/tag177.xml" /><Relationship Id="rId13" Type="http://schemas.openxmlformats.org/officeDocument/2006/relationships/tags" Target="../tags/tag178.xml" /><Relationship Id="rId14" Type="http://schemas.openxmlformats.org/officeDocument/2006/relationships/tags" Target="../tags/tag179.xml" /><Relationship Id="rId15" Type="http://schemas.openxmlformats.org/officeDocument/2006/relationships/tags" Target="../tags/tag180.xml" /><Relationship Id="rId16" Type="http://schemas.openxmlformats.org/officeDocument/2006/relationships/tags" Target="../tags/tag181.xml" /><Relationship Id="rId17" Type="http://schemas.openxmlformats.org/officeDocument/2006/relationships/tags" Target="../tags/tag182.xml" /><Relationship Id="rId18" Type="http://schemas.openxmlformats.org/officeDocument/2006/relationships/tags" Target="../tags/tag183.xml" /><Relationship Id="rId19" Type="http://schemas.openxmlformats.org/officeDocument/2006/relationships/tags" Target="../tags/tag184.xml" /><Relationship Id="rId2" Type="http://schemas.openxmlformats.org/officeDocument/2006/relationships/tags" Target="../tags/tag167.xml" /><Relationship Id="rId20" Type="http://schemas.openxmlformats.org/officeDocument/2006/relationships/tags" Target="../tags/tag185.xml" /><Relationship Id="rId21" Type="http://schemas.openxmlformats.org/officeDocument/2006/relationships/tags" Target="../tags/tag186.xml" /><Relationship Id="rId22" Type="http://schemas.openxmlformats.org/officeDocument/2006/relationships/tags" Target="../tags/tag187.xml" /><Relationship Id="rId23" Type="http://schemas.openxmlformats.org/officeDocument/2006/relationships/tags" Target="../tags/tag188.xml" /><Relationship Id="rId24" Type="http://schemas.openxmlformats.org/officeDocument/2006/relationships/tags" Target="../tags/tag189.xml" /><Relationship Id="rId3" Type="http://schemas.openxmlformats.org/officeDocument/2006/relationships/tags" Target="../tags/tag168.xml" /><Relationship Id="rId4" Type="http://schemas.openxmlformats.org/officeDocument/2006/relationships/tags" Target="../tags/tag169.xml" /><Relationship Id="rId5" Type="http://schemas.openxmlformats.org/officeDocument/2006/relationships/tags" Target="../tags/tag170.xml" /><Relationship Id="rId6" Type="http://schemas.openxmlformats.org/officeDocument/2006/relationships/tags" Target="../tags/tag171.xml" /><Relationship Id="rId7" Type="http://schemas.openxmlformats.org/officeDocument/2006/relationships/tags" Target="../tags/tag172.xml" /><Relationship Id="rId8" Type="http://schemas.openxmlformats.org/officeDocument/2006/relationships/tags" Target="../tags/tag173.xml" /><Relationship Id="rId9" Type="http://schemas.openxmlformats.org/officeDocument/2006/relationships/tags" Target="../tags/tag17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98.xml" /><Relationship Id="rId11" Type="http://schemas.openxmlformats.org/officeDocument/2006/relationships/tags" Target="../tags/tag199.xml" /><Relationship Id="rId12" Type="http://schemas.openxmlformats.org/officeDocument/2006/relationships/tags" Target="../tags/tag200.xml" /><Relationship Id="rId13" Type="http://schemas.openxmlformats.org/officeDocument/2006/relationships/tags" Target="../tags/tag201.xml" /><Relationship Id="rId14" Type="http://schemas.openxmlformats.org/officeDocument/2006/relationships/tags" Target="../tags/tag202.xml" /><Relationship Id="rId15" Type="http://schemas.openxmlformats.org/officeDocument/2006/relationships/tags" Target="../tags/tag203.xml" /><Relationship Id="rId16" Type="http://schemas.openxmlformats.org/officeDocument/2006/relationships/tags" Target="../tags/tag204.xml" /><Relationship Id="rId17" Type="http://schemas.openxmlformats.org/officeDocument/2006/relationships/tags" Target="../tags/tag205.xml" /><Relationship Id="rId18" Type="http://schemas.openxmlformats.org/officeDocument/2006/relationships/tags" Target="../tags/tag206.xml" /><Relationship Id="rId19" Type="http://schemas.openxmlformats.org/officeDocument/2006/relationships/tags" Target="../tags/tag207.xml" /><Relationship Id="rId2" Type="http://schemas.openxmlformats.org/officeDocument/2006/relationships/tags" Target="../tags/tag190.xml" /><Relationship Id="rId3" Type="http://schemas.openxmlformats.org/officeDocument/2006/relationships/tags" Target="../tags/tag191.xml" /><Relationship Id="rId4" Type="http://schemas.openxmlformats.org/officeDocument/2006/relationships/tags" Target="../tags/tag192.xml" /><Relationship Id="rId5" Type="http://schemas.openxmlformats.org/officeDocument/2006/relationships/tags" Target="../tags/tag193.xml" /><Relationship Id="rId6" Type="http://schemas.openxmlformats.org/officeDocument/2006/relationships/tags" Target="../tags/tag194.xml" /><Relationship Id="rId7" Type="http://schemas.openxmlformats.org/officeDocument/2006/relationships/tags" Target="../tags/tag195.xml" /><Relationship Id="rId8" Type="http://schemas.openxmlformats.org/officeDocument/2006/relationships/tags" Target="../tags/tag196.xml" /><Relationship Id="rId9" Type="http://schemas.openxmlformats.org/officeDocument/2006/relationships/tags" Target="../tags/tag19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16.xml" /><Relationship Id="rId11" Type="http://schemas.openxmlformats.org/officeDocument/2006/relationships/tags" Target="../tags/tag217.xml" /><Relationship Id="rId2" Type="http://schemas.openxmlformats.org/officeDocument/2006/relationships/tags" Target="../tags/tag208.xml" /><Relationship Id="rId3" Type="http://schemas.openxmlformats.org/officeDocument/2006/relationships/tags" Target="../tags/tag209.xml" /><Relationship Id="rId4" Type="http://schemas.openxmlformats.org/officeDocument/2006/relationships/tags" Target="../tags/tag210.xml" /><Relationship Id="rId5" Type="http://schemas.openxmlformats.org/officeDocument/2006/relationships/tags" Target="../tags/tag211.xml" /><Relationship Id="rId6" Type="http://schemas.openxmlformats.org/officeDocument/2006/relationships/tags" Target="../tags/tag212.xml" /><Relationship Id="rId7" Type="http://schemas.openxmlformats.org/officeDocument/2006/relationships/tags" Target="../tags/tag213.xml" /><Relationship Id="rId8" Type="http://schemas.openxmlformats.org/officeDocument/2006/relationships/tags" Target="../tags/tag214.xml" /><Relationship Id="rId9" Type="http://schemas.openxmlformats.org/officeDocument/2006/relationships/tags" Target="../tags/tag21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18.xml" /><Relationship Id="rId3" Type="http://schemas.openxmlformats.org/officeDocument/2006/relationships/tags" Target="../tags/tag219.xml" /><Relationship Id="rId4" Type="http://schemas.openxmlformats.org/officeDocument/2006/relationships/image" Target="../media/image1.jpeg" /><Relationship Id="rId5" Type="http://schemas.openxmlformats.org/officeDocument/2006/relationships/tags" Target="../tags/tag220.xml" /><Relationship Id="rId6" Type="http://schemas.openxmlformats.org/officeDocument/2006/relationships/tags" Target="../tags/tag22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30.xml" /><Relationship Id="rId11" Type="http://schemas.openxmlformats.org/officeDocument/2006/relationships/tags" Target="../tags/tag231.xml" /><Relationship Id="rId12" Type="http://schemas.openxmlformats.org/officeDocument/2006/relationships/tags" Target="../tags/tag232.xml" /><Relationship Id="rId13" Type="http://schemas.openxmlformats.org/officeDocument/2006/relationships/tags" Target="../tags/tag233.xml" /><Relationship Id="rId14" Type="http://schemas.openxmlformats.org/officeDocument/2006/relationships/tags" Target="../tags/tag234.xml" /><Relationship Id="rId15" Type="http://schemas.openxmlformats.org/officeDocument/2006/relationships/tags" Target="../tags/tag235.xml" /><Relationship Id="rId16" Type="http://schemas.openxmlformats.org/officeDocument/2006/relationships/tags" Target="../tags/tag236.xml" /><Relationship Id="rId17" Type="http://schemas.openxmlformats.org/officeDocument/2006/relationships/tags" Target="../tags/tag237.xml" /><Relationship Id="rId2" Type="http://schemas.openxmlformats.org/officeDocument/2006/relationships/tags" Target="../tags/tag222.xml" /><Relationship Id="rId3" Type="http://schemas.openxmlformats.org/officeDocument/2006/relationships/tags" Target="../tags/tag223.xml" /><Relationship Id="rId4" Type="http://schemas.openxmlformats.org/officeDocument/2006/relationships/tags" Target="../tags/tag224.xml" /><Relationship Id="rId5" Type="http://schemas.openxmlformats.org/officeDocument/2006/relationships/tags" Target="../tags/tag225.xml" /><Relationship Id="rId6" Type="http://schemas.openxmlformats.org/officeDocument/2006/relationships/tags" Target="../tags/tag226.xml" /><Relationship Id="rId7" Type="http://schemas.openxmlformats.org/officeDocument/2006/relationships/tags" Target="../tags/tag227.xml" /><Relationship Id="rId8" Type="http://schemas.openxmlformats.org/officeDocument/2006/relationships/tags" Target="../tags/tag228.xml" /><Relationship Id="rId9" Type="http://schemas.openxmlformats.org/officeDocument/2006/relationships/tags" Target="../tags/tag22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46.xml" /><Relationship Id="rId11" Type="http://schemas.openxmlformats.org/officeDocument/2006/relationships/tags" Target="../tags/tag247.xml" /><Relationship Id="rId12" Type="http://schemas.openxmlformats.org/officeDocument/2006/relationships/tags" Target="../tags/tag248.xml" /><Relationship Id="rId13" Type="http://schemas.openxmlformats.org/officeDocument/2006/relationships/tags" Target="../tags/tag249.xml" /><Relationship Id="rId14" Type="http://schemas.openxmlformats.org/officeDocument/2006/relationships/tags" Target="../tags/tag250.xml" /><Relationship Id="rId15" Type="http://schemas.openxmlformats.org/officeDocument/2006/relationships/tags" Target="../tags/tag251.xml" /><Relationship Id="rId16" Type="http://schemas.openxmlformats.org/officeDocument/2006/relationships/tags" Target="../tags/tag252.xml" /><Relationship Id="rId17" Type="http://schemas.openxmlformats.org/officeDocument/2006/relationships/tags" Target="../tags/tag253.xml" /><Relationship Id="rId18" Type="http://schemas.openxmlformats.org/officeDocument/2006/relationships/tags" Target="../tags/tag254.xml" /><Relationship Id="rId19" Type="http://schemas.openxmlformats.org/officeDocument/2006/relationships/tags" Target="../tags/tag255.xml" /><Relationship Id="rId2" Type="http://schemas.openxmlformats.org/officeDocument/2006/relationships/tags" Target="../tags/tag238.xml" /><Relationship Id="rId3" Type="http://schemas.openxmlformats.org/officeDocument/2006/relationships/tags" Target="../tags/tag239.xml" /><Relationship Id="rId4" Type="http://schemas.openxmlformats.org/officeDocument/2006/relationships/tags" Target="../tags/tag240.xml" /><Relationship Id="rId5" Type="http://schemas.openxmlformats.org/officeDocument/2006/relationships/tags" Target="../tags/tag241.xml" /><Relationship Id="rId6" Type="http://schemas.openxmlformats.org/officeDocument/2006/relationships/tags" Target="../tags/tag242.xml" /><Relationship Id="rId7" Type="http://schemas.openxmlformats.org/officeDocument/2006/relationships/tags" Target="../tags/tag243.xml" /><Relationship Id="rId8" Type="http://schemas.openxmlformats.org/officeDocument/2006/relationships/tags" Target="../tags/tag244.xml" /><Relationship Id="rId9" Type="http://schemas.openxmlformats.org/officeDocument/2006/relationships/tags" Target="../tags/tag24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64.xml" /><Relationship Id="rId11" Type="http://schemas.openxmlformats.org/officeDocument/2006/relationships/tags" Target="../tags/tag265.xml" /><Relationship Id="rId12" Type="http://schemas.openxmlformats.org/officeDocument/2006/relationships/tags" Target="../tags/tag266.xml" /><Relationship Id="rId13" Type="http://schemas.openxmlformats.org/officeDocument/2006/relationships/tags" Target="../tags/tag267.xml" /><Relationship Id="rId14" Type="http://schemas.openxmlformats.org/officeDocument/2006/relationships/tags" Target="../tags/tag268.xml" /><Relationship Id="rId2" Type="http://schemas.openxmlformats.org/officeDocument/2006/relationships/tags" Target="../tags/tag256.xml" /><Relationship Id="rId3" Type="http://schemas.openxmlformats.org/officeDocument/2006/relationships/tags" Target="../tags/tag257.xml" /><Relationship Id="rId4" Type="http://schemas.openxmlformats.org/officeDocument/2006/relationships/tags" Target="../tags/tag258.xml" /><Relationship Id="rId5" Type="http://schemas.openxmlformats.org/officeDocument/2006/relationships/tags" Target="../tags/tag259.xml" /><Relationship Id="rId6" Type="http://schemas.openxmlformats.org/officeDocument/2006/relationships/tags" Target="../tags/tag260.xml" /><Relationship Id="rId7" Type="http://schemas.openxmlformats.org/officeDocument/2006/relationships/tags" Target="../tags/tag261.xml" /><Relationship Id="rId8" Type="http://schemas.openxmlformats.org/officeDocument/2006/relationships/tags" Target="../tags/tag262.xml" /><Relationship Id="rId9" Type="http://schemas.openxmlformats.org/officeDocument/2006/relationships/tags" Target="../tags/tag26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77.xml" /><Relationship Id="rId11" Type="http://schemas.openxmlformats.org/officeDocument/2006/relationships/tags" Target="../tags/tag278.xml" /><Relationship Id="rId12" Type="http://schemas.openxmlformats.org/officeDocument/2006/relationships/tags" Target="../tags/tag279.xml" /><Relationship Id="rId13" Type="http://schemas.openxmlformats.org/officeDocument/2006/relationships/tags" Target="../tags/tag280.xml" /><Relationship Id="rId2" Type="http://schemas.openxmlformats.org/officeDocument/2006/relationships/tags" Target="../tags/tag269.xml" /><Relationship Id="rId3" Type="http://schemas.openxmlformats.org/officeDocument/2006/relationships/tags" Target="../tags/tag270.xml" /><Relationship Id="rId4" Type="http://schemas.openxmlformats.org/officeDocument/2006/relationships/tags" Target="../tags/tag271.xml" /><Relationship Id="rId5" Type="http://schemas.openxmlformats.org/officeDocument/2006/relationships/tags" Target="../tags/tag272.xml" /><Relationship Id="rId6" Type="http://schemas.openxmlformats.org/officeDocument/2006/relationships/tags" Target="../tags/tag273.xml" /><Relationship Id="rId7" Type="http://schemas.openxmlformats.org/officeDocument/2006/relationships/tags" Target="../tags/tag274.xml" /><Relationship Id="rId8" Type="http://schemas.openxmlformats.org/officeDocument/2006/relationships/tags" Target="../tags/tag275.xml" /><Relationship Id="rId9" Type="http://schemas.openxmlformats.org/officeDocument/2006/relationships/tags" Target="../tags/tag27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89.xml" /><Relationship Id="rId11" Type="http://schemas.openxmlformats.org/officeDocument/2006/relationships/tags" Target="../tags/tag290.xml" /><Relationship Id="rId12" Type="http://schemas.openxmlformats.org/officeDocument/2006/relationships/tags" Target="../tags/tag291.xml" /><Relationship Id="rId13" Type="http://schemas.openxmlformats.org/officeDocument/2006/relationships/tags" Target="../tags/tag292.xml" /><Relationship Id="rId14" Type="http://schemas.openxmlformats.org/officeDocument/2006/relationships/tags" Target="../tags/tag293.xml" /><Relationship Id="rId15" Type="http://schemas.openxmlformats.org/officeDocument/2006/relationships/tags" Target="../tags/tag294.xml" /><Relationship Id="rId16" Type="http://schemas.openxmlformats.org/officeDocument/2006/relationships/image" Target="../media/image8.png" /><Relationship Id="rId17" Type="http://schemas.openxmlformats.org/officeDocument/2006/relationships/tags" Target="../tags/tag295.xml" /><Relationship Id="rId18" Type="http://schemas.openxmlformats.org/officeDocument/2006/relationships/tags" Target="../tags/tag296.xml" /><Relationship Id="rId2" Type="http://schemas.openxmlformats.org/officeDocument/2006/relationships/tags" Target="../tags/tag281.xml" /><Relationship Id="rId3" Type="http://schemas.openxmlformats.org/officeDocument/2006/relationships/tags" Target="../tags/tag282.xml" /><Relationship Id="rId4" Type="http://schemas.openxmlformats.org/officeDocument/2006/relationships/tags" Target="../tags/tag283.xml" /><Relationship Id="rId5" Type="http://schemas.openxmlformats.org/officeDocument/2006/relationships/tags" Target="../tags/tag284.xml" /><Relationship Id="rId6" Type="http://schemas.openxmlformats.org/officeDocument/2006/relationships/tags" Target="../tags/tag285.xml" /><Relationship Id="rId7" Type="http://schemas.openxmlformats.org/officeDocument/2006/relationships/tags" Target="../tags/tag286.xml" /><Relationship Id="rId8" Type="http://schemas.openxmlformats.org/officeDocument/2006/relationships/tags" Target="../tags/tag287.xml" /><Relationship Id="rId9" Type="http://schemas.openxmlformats.org/officeDocument/2006/relationships/tags" Target="../tags/tag288.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05.xml" /><Relationship Id="rId11" Type="http://schemas.openxmlformats.org/officeDocument/2006/relationships/tags" Target="../tags/tag306.xml" /><Relationship Id="rId2" Type="http://schemas.openxmlformats.org/officeDocument/2006/relationships/tags" Target="../tags/tag297.xml" /><Relationship Id="rId3" Type="http://schemas.openxmlformats.org/officeDocument/2006/relationships/tags" Target="../tags/tag298.xml" /><Relationship Id="rId4" Type="http://schemas.openxmlformats.org/officeDocument/2006/relationships/tags" Target="../tags/tag299.xml" /><Relationship Id="rId5" Type="http://schemas.openxmlformats.org/officeDocument/2006/relationships/tags" Target="../tags/tag300.xml" /><Relationship Id="rId6" Type="http://schemas.openxmlformats.org/officeDocument/2006/relationships/tags" Target="../tags/tag301.xml" /><Relationship Id="rId7" Type="http://schemas.openxmlformats.org/officeDocument/2006/relationships/tags" Target="../tags/tag302.xml" /><Relationship Id="rId8" Type="http://schemas.openxmlformats.org/officeDocument/2006/relationships/tags" Target="../tags/tag303.xml" /><Relationship Id="rId9" Type="http://schemas.openxmlformats.org/officeDocument/2006/relationships/tags" Target="../tags/tag304.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318.xml" /><Relationship Id="rId11" Type="http://schemas.openxmlformats.org/officeDocument/2006/relationships/tags" Target="../tags/tag319.xml" /><Relationship Id="rId12" Type="http://schemas.openxmlformats.org/officeDocument/2006/relationships/tags" Target="../tags/tag320.xml" /><Relationship Id="rId13" Type="http://schemas.openxmlformats.org/officeDocument/2006/relationships/tags" Target="../tags/tag321.xml" /><Relationship Id="rId2" Type="http://schemas.openxmlformats.org/officeDocument/2006/relationships/notesSlide" Target="../notesSlides/notesSlide2.xml" /><Relationship Id="rId3" Type="http://schemas.openxmlformats.org/officeDocument/2006/relationships/tags" Target="../tags/tag311.xml" /><Relationship Id="rId4" Type="http://schemas.openxmlformats.org/officeDocument/2006/relationships/tags" Target="../tags/tag312.xml" /><Relationship Id="rId5" Type="http://schemas.openxmlformats.org/officeDocument/2006/relationships/tags" Target="../tags/tag313.xml" /><Relationship Id="rId6" Type="http://schemas.openxmlformats.org/officeDocument/2006/relationships/tags" Target="../tags/tag314.xml" /><Relationship Id="rId7" Type="http://schemas.openxmlformats.org/officeDocument/2006/relationships/tags" Target="../tags/tag315.xml" /><Relationship Id="rId8" Type="http://schemas.openxmlformats.org/officeDocument/2006/relationships/tags" Target="../tags/tag316.xml" /><Relationship Id="rId9" Type="http://schemas.openxmlformats.org/officeDocument/2006/relationships/tags" Target="../tags/tag31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33.xml" /><Relationship Id="rId11" Type="http://schemas.openxmlformats.org/officeDocument/2006/relationships/tags" Target="../tags/tag334.xml" /><Relationship Id="rId12" Type="http://schemas.openxmlformats.org/officeDocument/2006/relationships/tags" Target="../tags/tag335.xml" /><Relationship Id="rId13" Type="http://schemas.openxmlformats.org/officeDocument/2006/relationships/tags" Target="../tags/tag336.xml" /><Relationship Id="rId14" Type="http://schemas.openxmlformats.org/officeDocument/2006/relationships/tags" Target="../tags/tag337.xml" /><Relationship Id="rId2" Type="http://schemas.openxmlformats.org/officeDocument/2006/relationships/notesSlide" Target="../notesSlides/notesSlide3.xml" /><Relationship Id="rId3" Type="http://schemas.openxmlformats.org/officeDocument/2006/relationships/tags" Target="../tags/tag326.xml" /><Relationship Id="rId4" Type="http://schemas.openxmlformats.org/officeDocument/2006/relationships/tags" Target="../tags/tag327.xml" /><Relationship Id="rId5" Type="http://schemas.openxmlformats.org/officeDocument/2006/relationships/tags" Target="../tags/tag328.xml" /><Relationship Id="rId6" Type="http://schemas.openxmlformats.org/officeDocument/2006/relationships/tags" Target="../tags/tag329.xml" /><Relationship Id="rId7" Type="http://schemas.openxmlformats.org/officeDocument/2006/relationships/tags" Target="../tags/tag330.xml" /><Relationship Id="rId8" Type="http://schemas.openxmlformats.org/officeDocument/2006/relationships/tags" Target="../tags/tag331.xml" /><Relationship Id="rId9" Type="http://schemas.openxmlformats.org/officeDocument/2006/relationships/tags" Target="../tags/tag33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8.xml" /><Relationship Id="rId3" Type="http://schemas.openxmlformats.org/officeDocument/2006/relationships/image" Target="../media/image9.png" /><Relationship Id="rId4" Type="http://schemas.openxmlformats.org/officeDocument/2006/relationships/tags" Target="../tags/tag339.xml" /><Relationship Id="rId5" Type="http://schemas.openxmlformats.org/officeDocument/2006/relationships/tags" Target="../tags/tag340.xml" /><Relationship Id="rId6" Type="http://schemas.openxmlformats.org/officeDocument/2006/relationships/tags" Target="../tags/tag34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342.xml" /><Relationship Id="rId3" Type="http://schemas.openxmlformats.org/officeDocument/2006/relationships/tags" Target="../tags/tag343.xml" /><Relationship Id="rId4" Type="http://schemas.openxmlformats.org/officeDocument/2006/relationships/image" Target="../media/image1.jpeg" /><Relationship Id="rId5" Type="http://schemas.openxmlformats.org/officeDocument/2006/relationships/tags" Target="../tags/tag344.xml" /><Relationship Id="rId6" Type="http://schemas.openxmlformats.org/officeDocument/2006/relationships/tags" Target="../tags/tag345.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56.xml" /><Relationship Id="rId11" Type="http://schemas.openxmlformats.org/officeDocument/2006/relationships/tags" Target="../tags/tag357.xml" /><Relationship Id="rId12" Type="http://schemas.openxmlformats.org/officeDocument/2006/relationships/tags" Target="../tags/tag358.xml" /><Relationship Id="rId13" Type="http://schemas.openxmlformats.org/officeDocument/2006/relationships/tags" Target="../tags/tag359.xml" /><Relationship Id="rId14" Type="http://schemas.openxmlformats.org/officeDocument/2006/relationships/tags" Target="../tags/tag360.xml" /><Relationship Id="rId2" Type="http://schemas.openxmlformats.org/officeDocument/2006/relationships/notesSlide" Target="../notesSlides/notesSlide4.xml" /><Relationship Id="rId3" Type="http://schemas.openxmlformats.org/officeDocument/2006/relationships/tags" Target="../tags/tag349.xml" /><Relationship Id="rId4" Type="http://schemas.openxmlformats.org/officeDocument/2006/relationships/tags" Target="../tags/tag350.xml" /><Relationship Id="rId5" Type="http://schemas.openxmlformats.org/officeDocument/2006/relationships/tags" Target="../tags/tag351.xml" /><Relationship Id="rId6" Type="http://schemas.openxmlformats.org/officeDocument/2006/relationships/tags" Target="../tags/tag352.xml" /><Relationship Id="rId7" Type="http://schemas.openxmlformats.org/officeDocument/2006/relationships/tags" Target="../tags/tag353.xml" /><Relationship Id="rId8" Type="http://schemas.openxmlformats.org/officeDocument/2006/relationships/tags" Target="../tags/tag354.xml" /><Relationship Id="rId9" Type="http://schemas.openxmlformats.org/officeDocument/2006/relationships/tags" Target="../tags/tag355.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61.xml" /><Relationship Id="rId3" Type="http://schemas.openxmlformats.org/officeDocument/2006/relationships/tags" Target="../tags/tag362.xml" /><Relationship Id="rId4" Type="http://schemas.openxmlformats.org/officeDocument/2006/relationships/tags" Target="../tags/tag363.xml" /><Relationship Id="rId5" Type="http://schemas.openxmlformats.org/officeDocument/2006/relationships/tags" Target="../tags/tag364.xml" /><Relationship Id="rId6" Type="http://schemas.openxmlformats.org/officeDocument/2006/relationships/tags" Target="../tags/tag365.xml" /><Relationship Id="rId7" Type="http://schemas.openxmlformats.org/officeDocument/2006/relationships/tags" Target="../tags/tag366.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67.xml" /><Relationship Id="rId3" Type="http://schemas.openxmlformats.org/officeDocument/2006/relationships/tags" Target="../tags/tag368.xml" /><Relationship Id="rId4" Type="http://schemas.openxmlformats.org/officeDocument/2006/relationships/tags" Target="../tags/tag369.xml" /><Relationship Id="rId5" Type="http://schemas.openxmlformats.org/officeDocument/2006/relationships/tags" Target="../tags/tag370.xml" /><Relationship Id="rId6" Type="http://schemas.openxmlformats.org/officeDocument/2006/relationships/tags" Target="../tags/tag371.xml" /><Relationship Id="rId7" Type="http://schemas.openxmlformats.org/officeDocument/2006/relationships/tags" Target="../tags/tag37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73.xml" /><Relationship Id="rId3" Type="http://schemas.openxmlformats.org/officeDocument/2006/relationships/tags" Target="../tags/tag374.xml" /><Relationship Id="rId4" Type="http://schemas.openxmlformats.org/officeDocument/2006/relationships/tags" Target="../tags/tag375.xml" /><Relationship Id="rId5" Type="http://schemas.openxmlformats.org/officeDocument/2006/relationships/tags" Target="../tags/tag376.xml" /><Relationship Id="rId6" Type="http://schemas.openxmlformats.org/officeDocument/2006/relationships/tags" Target="../tags/tag37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78.xml" /><Relationship Id="rId3" Type="http://schemas.openxmlformats.org/officeDocument/2006/relationships/tags" Target="../tags/tag379.xml" /><Relationship Id="rId4" Type="http://schemas.openxmlformats.org/officeDocument/2006/relationships/tags" Target="../tags/tag380.xml" /><Relationship Id="rId5" Type="http://schemas.openxmlformats.org/officeDocument/2006/relationships/tags" Target="../tags/tag381.xml" /><Relationship Id="rId6" Type="http://schemas.openxmlformats.org/officeDocument/2006/relationships/tags" Target="../tags/tag382.xml" /><Relationship Id="rId7" Type="http://schemas.openxmlformats.org/officeDocument/2006/relationships/tags" Target="../tags/tag383.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84.xml" /><Relationship Id="rId3" Type="http://schemas.openxmlformats.org/officeDocument/2006/relationships/tags" Target="../tags/tag385.xml" /><Relationship Id="rId4" Type="http://schemas.openxmlformats.org/officeDocument/2006/relationships/tags" Target="../tags/tag386.xml" /><Relationship Id="rId5" Type="http://schemas.openxmlformats.org/officeDocument/2006/relationships/tags" Target="../tags/tag387.xml" /><Relationship Id="rId6" Type="http://schemas.openxmlformats.org/officeDocument/2006/relationships/tags" Target="../tags/tag388.xml" /><Relationship Id="rId7" Type="http://schemas.openxmlformats.org/officeDocument/2006/relationships/tags" Target="../tags/tag389.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90.xml" /><Relationship Id="rId3" Type="http://schemas.openxmlformats.org/officeDocument/2006/relationships/tags" Target="../tags/tag391.xml" /><Relationship Id="rId4" Type="http://schemas.openxmlformats.org/officeDocument/2006/relationships/tags" Target="../tags/tag392.xml" /><Relationship Id="rId5" Type="http://schemas.openxmlformats.org/officeDocument/2006/relationships/tags" Target="../tags/tag393.xml" /><Relationship Id="rId6" Type="http://schemas.openxmlformats.org/officeDocument/2006/relationships/tags" Target="../tags/tag394.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95.xml" /><Relationship Id="rId3" Type="http://schemas.openxmlformats.org/officeDocument/2006/relationships/tags" Target="../tags/tag396.xml" /><Relationship Id="rId4" Type="http://schemas.openxmlformats.org/officeDocument/2006/relationships/tags" Target="../tags/tag397.xml" /><Relationship Id="rId5" Type="http://schemas.openxmlformats.org/officeDocument/2006/relationships/tags" Target="../tags/tag398.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99.xml" /><Relationship Id="rId3" Type="http://schemas.openxmlformats.org/officeDocument/2006/relationships/tags" Target="../tags/tag400.xml" /><Relationship Id="rId4" Type="http://schemas.openxmlformats.org/officeDocument/2006/relationships/tags" Target="../tags/tag40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tags" Target="../tags/tag405.xml" /><Relationship Id="rId4" Type="http://schemas.openxmlformats.org/officeDocument/2006/relationships/tags" Target="../tags/tag406.xml" /><Relationship Id="rId5" Type="http://schemas.openxmlformats.org/officeDocument/2006/relationships/tags" Target="../tags/tag407.xml" /><Relationship Id="rId6" Type="http://schemas.openxmlformats.org/officeDocument/2006/relationships/tags" Target="../tags/tag408.xml" /><Relationship Id="rId7" Type="http://schemas.openxmlformats.org/officeDocument/2006/relationships/tags" Target="../tags/tag409.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0.xml" /><Relationship Id="rId3" Type="http://schemas.openxmlformats.org/officeDocument/2006/relationships/tags" Target="../tags/tag411.xml" /><Relationship Id="rId4" Type="http://schemas.openxmlformats.org/officeDocument/2006/relationships/tags" Target="../tags/tag412.xml" /><Relationship Id="rId5" Type="http://schemas.openxmlformats.org/officeDocument/2006/relationships/image" Target="../media/image10.png" /><Relationship Id="rId6" Type="http://schemas.openxmlformats.org/officeDocument/2006/relationships/tags" Target="../tags/tag413.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标题 5"/>
          <p:cNvSpPr>
            <a:spLocks noGrp="1"/>
          </p:cNvSpPr>
          <p:nvPr>
            <p:ph type="ctrTitle"/>
            <p:custDataLst>
              <p:tags r:id="rId3"/>
            </p:custDataLst>
          </p:nvPr>
        </p:nvSpPr>
        <p:spPr>
          <a:xfrm>
            <a:off x="1940767" y="1357965"/>
            <a:ext cx="8316686" cy="1172968"/>
          </a:xfrm>
        </p:spPr>
        <p:txBody>
          <a:bodyPr/>
          <a:lstStyle/>
          <a:p>
            <a:pPr algn="dist"/>
            <a:r>
              <a:rPr lang="zh-CN" altLang="en-US">
                <a:solidFill>
                  <a:srgbClr val="0070C0"/>
                </a:solidFill>
                <a:latin typeface="华文琥珀" panose="02010800040101010101" pitchFamily="2" charset="-122"/>
                <a:ea typeface="华文琥珀" panose="02010800040101010101" pitchFamily="2" charset="-122"/>
              </a:rPr>
              <a:t>专题十九 民主与法治</a:t>
            </a:r>
            <a:endParaRPr lang="zh-CN" altLang="en-US">
              <a:solidFill>
                <a:srgbClr val="0070C0"/>
              </a:solidFill>
              <a:latin typeface="华文琥珀" panose="02010800040101010101" pitchFamily="2" charset="-122"/>
              <a:ea typeface="华文琥珀" pitchFamily="2" charset="-122"/>
            </a:endParaRPr>
          </a:p>
        </p:txBody>
      </p:sp>
      <p:sp>
        <p:nvSpPr>
          <p:cNvPr id="7" name="副标题 6"/>
          <p:cNvSpPr>
            <a:spLocks noGrp="1"/>
          </p:cNvSpPr>
          <p:nvPr>
            <p:ph type="subTitle" idx="1"/>
            <p:custDataLst>
              <p:tags r:id="rId4"/>
            </p:custDataLst>
          </p:nvPr>
        </p:nvSpPr>
        <p:spPr>
          <a:xfrm>
            <a:off x="-763645" y="455819"/>
            <a:ext cx="9144000" cy="601404"/>
          </a:xfrm>
        </p:spPr>
        <p:txBody>
          <a:bodyPr>
            <a:normAutofit fontScale="90000"/>
          </a:bodyPr>
          <a:lstStyle/>
          <a:p>
            <a:r>
              <a:rPr lang="zh-CN" altLang="en-US" sz="4000" smtClean="0">
                <a:latin typeface="黑体" panose="02010609060101010101" pitchFamily="49" charset="-122"/>
                <a:ea typeface="黑体" panose="02010609060101010101" pitchFamily="49" charset="-122"/>
              </a:rPr>
              <a:t>中考政治一轮专题复习</a:t>
            </a:r>
            <a:r>
              <a:rPr lang="en-US" altLang="zh-CN" sz="4000" smtClean="0">
                <a:latin typeface="黑体" panose="02010609060101010101" pitchFamily="49" charset="-122"/>
                <a:ea typeface="黑体" panose="02010609060101010101" pitchFamily="49" charset="-122"/>
              </a:rPr>
              <a:t>——</a:t>
            </a:r>
            <a:r>
              <a:rPr lang="zh-CN" altLang="en-US" sz="4000" smtClean="0">
                <a:latin typeface="黑体" panose="02010609060101010101" pitchFamily="49" charset="-122"/>
                <a:ea typeface="黑体" panose="02010609060101010101" pitchFamily="49" charset="-122"/>
              </a:rPr>
              <a:t>九上</a:t>
            </a:r>
            <a:endParaRPr lang="zh-CN" altLang="en-US" sz="4000" smtClean="0">
              <a:latin typeface="黑体" panose="02010609060101010101" pitchFamily="49" charset="-122"/>
              <a:ea typeface="黑体" panose="02010609060101010101" pitchFamily="49" charset="-122"/>
            </a:endParaRPr>
          </a:p>
        </p:txBody>
      </p:sp>
      <p:pic>
        <p:nvPicPr>
          <p:cNvPr id="7170" name="Picture 2" descr="https://timgsa.baidu.com/timg?image&amp;quality=80&amp;size=b9999_10000&amp;sec=1540882513140&amp;di=876696c07afe47323e341b6b0e565386&amp;imgtype=0&amp;src=http%3A%2F%2Fimgsrc.baidu.com%2Fimgad%2Fpic%2Fitem%2Fd52a2834349b033b258d04c41fce36d3d539bda3.jpg"/>
          <p:cNvPicPr>
            <a:picLocks noChangeAspect="1" noChangeArrowheads="1"/>
          </p:cNvPicPr>
          <p:nvPr>
            <p:custDataLst>
              <p:tags r:id="rId6"/>
            </p:custDataLst>
          </p:nvPr>
        </p:nvPicPr>
        <p:blipFill>
          <a:blip r:embed="rId5"/>
          <a:srcRect b="5956"/>
          <a:stretch>
            <a:fillRect/>
          </a:stretch>
        </p:blipFill>
        <p:spPr bwMode="auto">
          <a:xfrm>
            <a:off x="0" y="4100514"/>
            <a:ext cx="12192000" cy="2757486"/>
          </a:xfrm>
          <a:prstGeom prst="rect">
            <a:avLst/>
          </a:prstGeom>
          <a:noFill/>
        </p:spPr>
      </p:pic>
      <p:sp>
        <p:nvSpPr>
          <p:cNvPr id="3" name="文本框 2"/>
          <p:cNvSpPr txBox="1"/>
          <p:nvPr>
            <p:custDataLst>
              <p:tags r:id="rId7"/>
            </p:custDataLst>
          </p:nvPr>
        </p:nvSpPr>
        <p:spPr>
          <a:xfrm>
            <a:off x="5015230" y="3129915"/>
            <a:ext cx="4779010" cy="521970"/>
          </a:xfrm>
          <a:prstGeom prst="rect">
            <a:avLst/>
          </a:prstGeom>
          <a:noFill/>
        </p:spPr>
        <p:txBody>
          <a:bodyPr wrap="square" rtlCol="0">
            <a:spAutoFit/>
          </a:bodyPr>
          <a:lstStyle/>
          <a:p>
            <a:r>
              <a:rPr lang="zh-CN" altLang="en-US" sz="2800">
                <a:latin typeface="柳公权楷书" panose="02010600010101010101" charset="-122"/>
                <a:ea typeface="柳公权楷书" panose="02010600010101010101" charset="-122"/>
                <a:cs typeface="柳公权楷书" panose="02010600010101010101" charset="-122"/>
              </a:rPr>
              <a:t>成都七中八一学校 李福琼</a:t>
            </a:r>
            <a:endParaRPr lang="zh-CN" altLang="en-US" sz="2800">
              <a:latin typeface="柳公权楷书" panose="02010600010101010101" charset="-122"/>
              <a:ea typeface="柳公权楷书" panose="02010600010101010101" charset="-122"/>
              <a:cs typeface="柳公权楷书" panose="02010600010101010101"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2747888" y="1821627"/>
            <a:ext cx="5969984" cy="707886"/>
          </a:xfrm>
          <a:prstGeom prst="rect">
            <a:avLst/>
          </a:prstGeom>
          <a:noFill/>
        </p:spPr>
        <p:txBody>
          <a:bodyPr wrap="square" rtlCol="0">
            <a:spAutoFit/>
          </a:bodyPr>
          <a:lstStyle/>
          <a:p>
            <a:r>
              <a:rPr lang="zh-CN" altLang="en-US" sz="4000" b="1"/>
              <a:t>目标：</a:t>
            </a:r>
            <a:r>
              <a:rPr lang="zh-CN" altLang="en-US" sz="4000" b="1">
                <a:solidFill>
                  <a:srgbClr val="FF0000"/>
                </a:solidFill>
              </a:rPr>
              <a:t>政治文明（民主）</a:t>
            </a:r>
            <a:endParaRPr lang="zh-CN" altLang="en-US" sz="4000" b="1">
              <a:solidFill>
                <a:srgbClr val="FF0000"/>
              </a:solidFill>
            </a:endParaRPr>
          </a:p>
        </p:txBody>
      </p:sp>
      <p:sp>
        <p:nvSpPr>
          <p:cNvPr id="6" name="文本框 5"/>
          <p:cNvSpPr txBox="1"/>
          <p:nvPr>
            <p:custDataLst>
              <p:tags r:id="rId4"/>
            </p:custDataLst>
          </p:nvPr>
        </p:nvSpPr>
        <p:spPr>
          <a:xfrm>
            <a:off x="2646589" y="3626333"/>
            <a:ext cx="1408923" cy="707886"/>
          </a:xfrm>
          <a:prstGeom prst="rect">
            <a:avLst/>
          </a:prstGeom>
          <a:noFill/>
        </p:spPr>
        <p:txBody>
          <a:bodyPr wrap="square" rtlCol="0">
            <a:spAutoFit/>
          </a:bodyPr>
          <a:lstStyle/>
          <a:p>
            <a:r>
              <a:rPr lang="zh-CN" altLang="en-US" sz="4000" b="1"/>
              <a:t>方式</a:t>
            </a:r>
            <a:endParaRPr lang="zh-CN" altLang="en-US" sz="4000" b="1"/>
          </a:p>
        </p:txBody>
      </p:sp>
      <p:sp>
        <p:nvSpPr>
          <p:cNvPr id="7" name="文本框 6"/>
          <p:cNvSpPr txBox="1"/>
          <p:nvPr>
            <p:custDataLst>
              <p:tags r:id="rId5"/>
            </p:custDataLst>
          </p:nvPr>
        </p:nvSpPr>
        <p:spPr>
          <a:xfrm>
            <a:off x="1347312" y="1281580"/>
            <a:ext cx="738664" cy="4524315"/>
          </a:xfrm>
          <a:prstGeom prst="rect">
            <a:avLst/>
          </a:prstGeom>
          <a:noFill/>
        </p:spPr>
        <p:txBody>
          <a:bodyPr vert="eaVert" wrap="square" rtlCol="0">
            <a:spAutoFit/>
          </a:bodyPr>
          <a:lstStyle/>
          <a:p>
            <a:r>
              <a:rPr lang="zh-CN" altLang="en-US" sz="3600">
                <a:latin typeface="华文琥珀" panose="02010800040101010101" pitchFamily="2" charset="-122"/>
                <a:ea typeface="华文琥珀" panose="02010800040101010101" pitchFamily="2" charset="-122"/>
              </a:rPr>
              <a:t>社会主义</a:t>
            </a:r>
            <a:r>
              <a:rPr lang="zh-CN" altLang="en-US" sz="3600">
                <a:solidFill>
                  <a:srgbClr val="FF0000"/>
                </a:solidFill>
                <a:latin typeface="华文琥珀" panose="02010800040101010101" pitchFamily="2" charset="-122"/>
                <a:ea typeface="华文琥珀" panose="02010800040101010101" pitchFamily="2" charset="-122"/>
              </a:rPr>
              <a:t>政治</a:t>
            </a:r>
            <a:r>
              <a:rPr lang="zh-CN" altLang="en-US" sz="3600">
                <a:latin typeface="华文琥珀" panose="02010800040101010101" pitchFamily="2" charset="-122"/>
                <a:ea typeface="华文琥珀" panose="02010800040101010101" pitchFamily="2" charset="-122"/>
              </a:rPr>
              <a:t>建设</a:t>
            </a:r>
            <a:endParaRPr lang="en-US" altLang="zh-CN" sz="3600">
              <a:latin typeface="华文琥珀" panose="02010800040101010101" pitchFamily="2" charset="-122"/>
              <a:ea typeface="华文琥珀" pitchFamily="2" charset="-122"/>
            </a:endParaRPr>
          </a:p>
        </p:txBody>
      </p:sp>
      <p:graphicFrame>
        <p:nvGraphicFramePr>
          <p:cNvPr id="11" name="图示 10"/>
          <p:cNvGraphicFramePr/>
          <p:nvPr>
            <p:custDataLst>
              <p:tags r:id="rId6"/>
            </p:custDataLst>
          </p:nvPr>
        </p:nvGraphicFramePr>
        <p:xfrm>
          <a:off x="4212879" y="3331106"/>
          <a:ext cx="7728912" cy="584775"/>
        </p:xfrm>
        <a:graphic>
          <a:graphicData uri="http://schemas.openxmlformats.org/drawingml/2006/diagram">
            <dgm:relIds xmlns:dgm="http://schemas.openxmlformats.org/drawingml/2006/diagram" r:dm="rId8" r:lo="rId9" r:qs="rId10" r:cs="rId11"/>
          </a:graphicData>
        </a:graphic>
      </p:graphicFrame>
      <p:graphicFrame>
        <p:nvGraphicFramePr>
          <p:cNvPr id="13" name="图示 12"/>
          <p:cNvGraphicFramePr/>
          <p:nvPr>
            <p:custDataLst>
              <p:tags r:id="rId12"/>
            </p:custDataLst>
          </p:nvPr>
        </p:nvGraphicFramePr>
        <p:xfrm>
          <a:off x="4363005" y="5255531"/>
          <a:ext cx="7346775" cy="584775"/>
        </p:xfrm>
        <a:graphic>
          <a:graphicData uri="http://schemas.openxmlformats.org/drawingml/2006/diagram">
            <dgm:relIds xmlns:dgm="http://schemas.openxmlformats.org/drawingml/2006/diagram" r:dm="rId14" r:lo="rId15" r:qs="rId16" r:cs="rId17"/>
          </a:graphicData>
        </a:graphic>
      </p:graphicFrame>
      <p:sp>
        <p:nvSpPr>
          <p:cNvPr id="10" name="左大括号 9"/>
          <p:cNvSpPr/>
          <p:nvPr>
            <p:custDataLst>
              <p:tags r:id="rId18"/>
            </p:custDataLst>
          </p:nvPr>
        </p:nvSpPr>
        <p:spPr>
          <a:xfrm>
            <a:off x="2318681" y="1894114"/>
            <a:ext cx="494523" cy="2495302"/>
          </a:xfrm>
          <a:prstGeom prst="leftBrace">
            <a:avLst/>
          </a:prstGeom>
          <a:ln w="28575">
            <a:solidFill>
              <a:srgbClr val="AF769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左大括号 11"/>
          <p:cNvSpPr/>
          <p:nvPr>
            <p:custDataLst>
              <p:tags r:id="rId19"/>
            </p:custDataLst>
          </p:nvPr>
        </p:nvSpPr>
        <p:spPr>
          <a:xfrm>
            <a:off x="3880073" y="3125337"/>
            <a:ext cx="637336" cy="2961564"/>
          </a:xfrm>
          <a:prstGeom prst="leftBrace">
            <a:avLst/>
          </a:prstGeom>
          <a:ln w="28575">
            <a:solidFill>
              <a:srgbClr val="AF769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上箭头 8"/>
          <p:cNvSpPr/>
          <p:nvPr>
            <p:custDataLst>
              <p:tags r:id="rId20"/>
            </p:custDataLst>
          </p:nvPr>
        </p:nvSpPr>
        <p:spPr>
          <a:xfrm>
            <a:off x="6455391" y="4080680"/>
            <a:ext cx="1050877" cy="1091822"/>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horizontal)">
                                      <p:cBhvr>
                                        <p:cTn id="18" dur="500"/>
                                        <p:tgtEl>
                                          <p:spTgt spid="1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linds(horizontal)">
                                      <p:cBhvr>
                                        <p:cTn id="23" dur="500"/>
                                        <p:tgtEl>
                                          <p:spTgt spid="13"/>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2" grpId="0"/>
      <p:bldP spid="9" grpId="0"/>
      <p:bldGraphic spid="11" grpId="0">
        <p:bldAsOne/>
      </p:bldGraphic>
      <p:bldGraphic spid="13" grpId="0">
        <p:bldAsOne/>
      </p:bldGraphic>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2" name="椭圆 31"/>
          <p:cNvSpPr/>
          <p:nvPr>
            <p:custDataLst>
              <p:tags r:id="rId4"/>
            </p:custDataLst>
          </p:nvPr>
        </p:nvSpPr>
        <p:spPr>
          <a:xfrm>
            <a:off x="1155700" y="2498090"/>
            <a:ext cx="2014538" cy="20145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2000" b="0" i="0" u="none" strike="noStrike" kern="1200" cap="none" spc="100" normalizeH="0" baseline="0" noProof="1">
              <a:ln>
                <a:noFill/>
              </a:ln>
              <a:solidFill>
                <a:schemeClr val="lt1"/>
              </a:solidFill>
              <a:effectLst/>
              <a:uLnTx/>
              <a:uFillTx/>
              <a:latin typeface="Arial" panose="020b0604020202020204" pitchFamily="34" charset="0"/>
              <a:ea typeface="微软雅黑" panose="020b0503020204020204" charset="-122"/>
              <a:cs typeface="+mn-cs"/>
            </a:endParaRPr>
          </a:p>
        </p:txBody>
      </p:sp>
      <p:sp>
        <p:nvSpPr>
          <p:cNvPr id="33" name="等腰三角形 32"/>
          <p:cNvSpPr/>
          <p:nvPr>
            <p:custDataLst>
              <p:tags r:id="rId5"/>
            </p:custDataLst>
          </p:nvPr>
        </p:nvSpPr>
        <p:spPr>
          <a:xfrm rot="10800000">
            <a:off x="1905000" y="4428490"/>
            <a:ext cx="517525" cy="519113"/>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1200" b="0" i="0" u="none" strike="noStrike" kern="1200" cap="none" spc="200" normalizeH="0" baseline="0" noProof="1">
              <a:ln>
                <a:noFill/>
              </a:ln>
              <a:solidFill>
                <a:schemeClr val="lt1"/>
              </a:solidFill>
              <a:effectLst/>
              <a:uLnTx/>
              <a:uFillTx/>
              <a:latin typeface="Arial" panose="020b0604020202020204" pitchFamily="34" charset="0"/>
              <a:ea typeface="微软雅黑" panose="020b0503020204020204" charset="-122"/>
              <a:cs typeface="+mn-cs"/>
            </a:endParaRPr>
          </a:p>
        </p:txBody>
      </p:sp>
      <p:sp>
        <p:nvSpPr>
          <p:cNvPr id="34" name="任意多边形 33"/>
          <p:cNvSpPr/>
          <p:nvPr>
            <p:custDataLst>
              <p:tags r:id="rId6"/>
            </p:custDataLst>
          </p:nvPr>
        </p:nvSpPr>
        <p:spPr bwMode="auto">
          <a:xfrm>
            <a:off x="1906588" y="2647315"/>
            <a:ext cx="512763" cy="511175"/>
          </a:xfrm>
          <a:custGeom>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ln>
        </p:spPr>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2000" b="0" i="0" u="none" strike="noStrike" kern="1200" cap="none" spc="100" normalizeH="0" baseline="0" noProof="1">
              <a:ln>
                <a:noFill/>
              </a:ln>
              <a:solidFill>
                <a:schemeClr val="tx1"/>
              </a:solidFill>
              <a:effectLst/>
              <a:uLnTx/>
              <a:uFillTx/>
              <a:latin typeface="隶书" panose="02010509060101010101" pitchFamily="49" charset="-122"/>
              <a:ea typeface="微软雅黑" panose="020b0503020204020204" charset="-122"/>
              <a:cs typeface="+mn-cs"/>
            </a:endParaRPr>
          </a:p>
        </p:txBody>
      </p:sp>
      <p:sp>
        <p:nvSpPr>
          <p:cNvPr id="35" name="椭圆 34"/>
          <p:cNvSpPr/>
          <p:nvPr>
            <p:custDataLst>
              <p:tags r:id="rId7"/>
            </p:custDataLst>
          </p:nvPr>
        </p:nvSpPr>
        <p:spPr>
          <a:xfrm>
            <a:off x="1726565" y="5068570"/>
            <a:ext cx="1054100" cy="897255"/>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200" normalizeH="0" baseline="0" noProof="1">
                <a:ln>
                  <a:noFill/>
                </a:ln>
                <a:solidFill>
                  <a:srgbClr val="C00000"/>
                </a:solidFill>
                <a:effectLst/>
                <a:uLnTx/>
                <a:uFillTx/>
                <a:latin typeface="Arial" panose="020b0604020202020204" pitchFamily="34" charset="0"/>
                <a:ea typeface="+mn-ea"/>
                <a:cs typeface="+mn-cs"/>
              </a:rPr>
              <a:t>01</a:t>
            </a:r>
            <a:endParaRPr kumimoji="0" lang="en-US" altLang="zh-CN" sz="3200" b="1" i="0" u="none" strike="noStrike" kern="1200" cap="none" spc="200" normalizeH="0" baseline="0" noProof="1">
              <a:ln>
                <a:noFill/>
              </a:ln>
              <a:solidFill>
                <a:srgbClr val="C00000"/>
              </a:solidFill>
              <a:effectLst/>
              <a:uLnTx/>
              <a:uFillTx/>
              <a:latin typeface="Arial" panose="020b0604020202020204" pitchFamily="34" charset="0"/>
              <a:ea typeface="+mn-ea"/>
              <a:cs typeface="+mn-cs"/>
            </a:endParaRPr>
          </a:p>
        </p:txBody>
      </p:sp>
      <p:sp>
        <p:nvSpPr>
          <p:cNvPr id="38" name="文本框 37"/>
          <p:cNvSpPr txBox="1"/>
          <p:nvPr>
            <p:custDataLst>
              <p:tags r:id="rId8"/>
            </p:custDataLst>
          </p:nvPr>
        </p:nvSpPr>
        <p:spPr bwMode="auto">
          <a:xfrm>
            <a:off x="1155700" y="3480753"/>
            <a:ext cx="2014538" cy="425450"/>
          </a:xfrm>
          <a:prstGeom prst="rect">
            <a:avLst/>
          </a:prstGeom>
          <a:noFill/>
          <a:ln>
            <a:noFill/>
          </a:ln>
        </p:spPr>
        <p:txBody>
          <a:bodyPr anchor="ct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marL="0" marR="0" lvl="0" indent="0" algn="ctr" defTabSz="913765"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100" normalizeH="0" baseline="0" noProof="1">
                <a:ln>
                  <a:noFill/>
                </a:ln>
                <a:solidFill>
                  <a:schemeClr val="bg1"/>
                </a:solidFill>
                <a:effectLst/>
                <a:uLnTx/>
                <a:uFillTx/>
                <a:latin typeface="黑体" panose="02010609060101010101" pitchFamily="49" charset="-122"/>
                <a:ea typeface="黑体" panose="02010609060101010101" pitchFamily="49" charset="-122"/>
                <a:cs typeface="+mn-cs"/>
              </a:rPr>
              <a:t>自主复习关键句</a:t>
            </a:r>
            <a:endParaRPr kumimoji="0" lang="zh-CN" altLang="en-US" sz="3200" b="1" i="0" u="none" strike="noStrike" kern="1200" cap="none" spc="100" normalizeH="0" baseline="0" noProof="1">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39" name="椭圆 38"/>
          <p:cNvSpPr/>
          <p:nvPr>
            <p:custDataLst>
              <p:tags r:id="rId9"/>
            </p:custDataLst>
          </p:nvPr>
        </p:nvSpPr>
        <p:spPr>
          <a:xfrm>
            <a:off x="3776663" y="2498090"/>
            <a:ext cx="2016125" cy="20145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2000" b="0" i="0" u="none" strike="noStrike" kern="1200" cap="none" spc="100" normalizeH="0" baseline="0" noProof="1">
              <a:ln>
                <a:noFill/>
              </a:ln>
              <a:solidFill>
                <a:schemeClr val="lt1"/>
              </a:solidFill>
              <a:effectLst/>
              <a:uLnTx/>
              <a:uFillTx/>
              <a:latin typeface="+mn-lt"/>
              <a:ea typeface="微软雅黑" panose="020b0503020204020204" charset="-122"/>
              <a:cs typeface="+mn-cs"/>
            </a:endParaRPr>
          </a:p>
        </p:txBody>
      </p:sp>
      <p:sp>
        <p:nvSpPr>
          <p:cNvPr id="40" name="等腰三角形 39"/>
          <p:cNvSpPr/>
          <p:nvPr>
            <p:custDataLst>
              <p:tags r:id="rId10"/>
            </p:custDataLst>
          </p:nvPr>
        </p:nvSpPr>
        <p:spPr>
          <a:xfrm rot="10800000">
            <a:off x="4525963" y="4428490"/>
            <a:ext cx="517525" cy="519113"/>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8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1400" b="0" i="0" u="none" strike="noStrike" kern="1200" cap="none" spc="200" normalizeH="0" baseline="0" noProof="1">
              <a:ln>
                <a:noFill/>
              </a:ln>
              <a:solidFill>
                <a:schemeClr val="lt1"/>
              </a:solidFill>
              <a:effectLst/>
              <a:uLnTx/>
              <a:uFillTx/>
              <a:latin typeface="+mn-lt"/>
              <a:ea typeface="微软雅黑" panose="020b0503020204020204" charset="-122"/>
              <a:cs typeface="+mn-cs"/>
            </a:endParaRPr>
          </a:p>
        </p:txBody>
      </p:sp>
      <p:sp>
        <p:nvSpPr>
          <p:cNvPr id="41" name="任意多边形 40"/>
          <p:cNvSpPr/>
          <p:nvPr>
            <p:custDataLst>
              <p:tags r:id="rId11"/>
            </p:custDataLst>
          </p:nvPr>
        </p:nvSpPr>
        <p:spPr bwMode="auto">
          <a:xfrm>
            <a:off x="4529138" y="2647315"/>
            <a:ext cx="511175" cy="511175"/>
          </a:xfrm>
          <a:custGeom>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ln>
        </p:spPr>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2000" b="0" i="0" u="none" strike="noStrike" kern="1200" cap="none" spc="100" normalizeH="0" baseline="0" noProof="1">
              <a:ln>
                <a:noFill/>
              </a:ln>
              <a:solidFill>
                <a:schemeClr val="tx1"/>
              </a:solidFill>
              <a:effectLst/>
              <a:uLnTx/>
              <a:uFillTx/>
              <a:latin typeface="隶书" panose="02010509060101010101" pitchFamily="49" charset="-122"/>
              <a:ea typeface="微软雅黑" panose="020b0503020204020204" charset="-122"/>
              <a:cs typeface="+mn-cs"/>
            </a:endParaRPr>
          </a:p>
        </p:txBody>
      </p:sp>
      <p:sp>
        <p:nvSpPr>
          <p:cNvPr id="42" name="椭圆 41"/>
          <p:cNvSpPr/>
          <p:nvPr>
            <p:custDataLst>
              <p:tags r:id="rId12"/>
            </p:custDataLst>
          </p:nvPr>
        </p:nvSpPr>
        <p:spPr>
          <a:xfrm>
            <a:off x="4337050" y="5068570"/>
            <a:ext cx="1009015" cy="897255"/>
          </a:xfrm>
          <a:prstGeom prst="ellipse">
            <a:avLst/>
          </a:prstGeom>
          <a:solidFill>
            <a:schemeClr val="bg1"/>
          </a:solidFill>
          <a:ln w="44450" cmpd="sng">
            <a:solidFill>
              <a:schemeClr val="accent1">
                <a:shade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200" normalizeH="0" baseline="0" noProof="1">
                <a:ln>
                  <a:noFill/>
                </a:ln>
                <a:solidFill>
                  <a:srgbClr val="C00000"/>
                </a:solidFill>
                <a:effectLst/>
                <a:uLnTx/>
                <a:uFillTx/>
                <a:latin typeface="Arial" panose="020b0604020202020204" pitchFamily="34" charset="0"/>
                <a:ea typeface="+mn-ea"/>
                <a:cs typeface="+mn-cs"/>
              </a:rPr>
              <a:t>02</a:t>
            </a:r>
            <a:endParaRPr kumimoji="0" lang="en-US" altLang="zh-CN" sz="3200" b="1" i="0" u="none" strike="noStrike" kern="1200" cap="none" spc="200" normalizeH="0" baseline="0" noProof="1">
              <a:ln>
                <a:noFill/>
              </a:ln>
              <a:solidFill>
                <a:srgbClr val="C00000"/>
              </a:solidFill>
              <a:effectLst/>
              <a:uLnTx/>
              <a:uFillTx/>
              <a:latin typeface="Arial" panose="020b0604020202020204" pitchFamily="34" charset="0"/>
              <a:ea typeface="+mn-ea"/>
              <a:cs typeface="+mn-cs"/>
            </a:endParaRPr>
          </a:p>
        </p:txBody>
      </p:sp>
      <p:sp>
        <p:nvSpPr>
          <p:cNvPr id="47" name="文本框 46"/>
          <p:cNvSpPr txBox="1"/>
          <p:nvPr>
            <p:custDataLst>
              <p:tags r:id="rId13"/>
            </p:custDataLst>
          </p:nvPr>
        </p:nvSpPr>
        <p:spPr bwMode="auto">
          <a:xfrm>
            <a:off x="3776663" y="3480753"/>
            <a:ext cx="2016125" cy="425450"/>
          </a:xfrm>
          <a:prstGeom prst="rect">
            <a:avLst/>
          </a:prstGeom>
          <a:noFill/>
          <a:ln>
            <a:noFill/>
          </a:ln>
        </p:spPr>
        <p:txBody>
          <a:bodyPr anchor="ct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marL="0" marR="0" lvl="0" indent="0" algn="ctr" defTabSz="913765"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100" normalizeH="0" baseline="0" noProof="1">
                <a:ln>
                  <a:noFill/>
                </a:ln>
                <a:solidFill>
                  <a:schemeClr val="bg1"/>
                </a:solidFill>
                <a:effectLst/>
                <a:uLnTx/>
                <a:uFillTx/>
                <a:latin typeface="黑体" panose="02010609060101010101" pitchFamily="49" charset="-122"/>
                <a:ea typeface="黑体" panose="02010609060101010101" pitchFamily="49" charset="-122"/>
                <a:cs typeface="+mn-cs"/>
              </a:rPr>
              <a:t>重点知识梳理</a:t>
            </a:r>
            <a:endParaRPr kumimoji="0" lang="zh-CN" altLang="en-US" sz="2800" b="1" i="0" u="none" strike="noStrike" kern="1200" cap="none" spc="100" normalizeH="0" baseline="0" noProof="1">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52" name="椭圆 51"/>
          <p:cNvSpPr/>
          <p:nvPr>
            <p:custDataLst>
              <p:tags r:id="rId14"/>
            </p:custDataLst>
          </p:nvPr>
        </p:nvSpPr>
        <p:spPr>
          <a:xfrm>
            <a:off x="6399213" y="2498090"/>
            <a:ext cx="2016125" cy="20145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2000" b="0" i="0" u="none" strike="noStrike" kern="1200" cap="none" spc="100" normalizeH="0" baseline="0" noProof="1">
              <a:ln>
                <a:noFill/>
              </a:ln>
              <a:solidFill>
                <a:schemeClr val="lt1"/>
              </a:solidFill>
              <a:effectLst/>
              <a:uLnTx/>
              <a:uFillTx/>
              <a:latin typeface="+mn-lt"/>
              <a:ea typeface="微软雅黑" panose="020b0503020204020204" charset="-122"/>
              <a:cs typeface="+mn-cs"/>
            </a:endParaRPr>
          </a:p>
        </p:txBody>
      </p:sp>
      <p:sp>
        <p:nvSpPr>
          <p:cNvPr id="53" name="等腰三角形 52"/>
          <p:cNvSpPr/>
          <p:nvPr>
            <p:custDataLst>
              <p:tags r:id="rId15"/>
            </p:custDataLst>
          </p:nvPr>
        </p:nvSpPr>
        <p:spPr>
          <a:xfrm rot="10800000">
            <a:off x="7148513" y="4428490"/>
            <a:ext cx="517525" cy="519113"/>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8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1400" b="0" i="0" u="none" strike="noStrike" kern="1200" cap="none" spc="200" normalizeH="0" baseline="0" noProof="1">
              <a:ln>
                <a:noFill/>
              </a:ln>
              <a:solidFill>
                <a:schemeClr val="lt1"/>
              </a:solidFill>
              <a:effectLst/>
              <a:uLnTx/>
              <a:uFillTx/>
              <a:latin typeface="+mn-lt"/>
              <a:ea typeface="微软雅黑" panose="020b0503020204020204" charset="-122"/>
              <a:cs typeface="+mn-cs"/>
            </a:endParaRPr>
          </a:p>
        </p:txBody>
      </p:sp>
      <p:sp>
        <p:nvSpPr>
          <p:cNvPr id="54" name="任意多边形 53"/>
          <p:cNvSpPr/>
          <p:nvPr>
            <p:custDataLst>
              <p:tags r:id="rId16"/>
            </p:custDataLst>
          </p:nvPr>
        </p:nvSpPr>
        <p:spPr bwMode="auto">
          <a:xfrm>
            <a:off x="7151688" y="2647315"/>
            <a:ext cx="511175" cy="511175"/>
          </a:xfrm>
          <a:custGeom>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ln>
        </p:spPr>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2000" b="0" i="0" u="none" strike="noStrike" kern="1200" cap="none" spc="100" normalizeH="0" baseline="0" noProof="1">
              <a:ln>
                <a:noFill/>
              </a:ln>
              <a:solidFill>
                <a:schemeClr val="tx1"/>
              </a:solidFill>
              <a:effectLst/>
              <a:uLnTx/>
              <a:uFillTx/>
              <a:latin typeface="隶书" panose="02010509060101010101" pitchFamily="49" charset="-122"/>
              <a:ea typeface="微软雅黑" panose="020b0503020204020204" charset="-122"/>
              <a:cs typeface="+mn-cs"/>
            </a:endParaRPr>
          </a:p>
        </p:txBody>
      </p:sp>
      <p:sp>
        <p:nvSpPr>
          <p:cNvPr id="55" name="椭圆 54"/>
          <p:cNvSpPr/>
          <p:nvPr>
            <p:custDataLst>
              <p:tags r:id="rId17"/>
            </p:custDataLst>
          </p:nvPr>
        </p:nvSpPr>
        <p:spPr>
          <a:xfrm>
            <a:off x="6958330" y="5068570"/>
            <a:ext cx="1010920" cy="897255"/>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200" normalizeH="0" baseline="0" noProof="1">
                <a:ln>
                  <a:noFill/>
                </a:ln>
                <a:solidFill>
                  <a:srgbClr val="C00000"/>
                </a:solidFill>
                <a:effectLst/>
                <a:uLnTx/>
                <a:uFillTx/>
                <a:latin typeface="Arial" panose="020b0604020202020204" pitchFamily="34" charset="0"/>
                <a:ea typeface="+mn-ea"/>
                <a:cs typeface="+mn-cs"/>
              </a:rPr>
              <a:t>03</a:t>
            </a:r>
            <a:endParaRPr kumimoji="0" lang="en-US" altLang="zh-CN" sz="3200" b="1" i="0" u="none" strike="noStrike" kern="1200" cap="none" spc="200" normalizeH="0" baseline="0" noProof="1">
              <a:ln>
                <a:noFill/>
              </a:ln>
              <a:solidFill>
                <a:srgbClr val="C00000"/>
              </a:solidFill>
              <a:effectLst/>
              <a:uLnTx/>
              <a:uFillTx/>
              <a:latin typeface="Arial" panose="020b0604020202020204" pitchFamily="34" charset="0"/>
              <a:ea typeface="+mn-ea"/>
              <a:cs typeface="+mn-cs"/>
            </a:endParaRPr>
          </a:p>
        </p:txBody>
      </p:sp>
      <p:sp>
        <p:nvSpPr>
          <p:cNvPr id="58" name="文本框 57"/>
          <p:cNvSpPr txBox="1"/>
          <p:nvPr>
            <p:custDataLst>
              <p:tags r:id="rId18"/>
            </p:custDataLst>
          </p:nvPr>
        </p:nvSpPr>
        <p:spPr bwMode="auto">
          <a:xfrm>
            <a:off x="6399213" y="3480753"/>
            <a:ext cx="2016125" cy="425450"/>
          </a:xfrm>
          <a:prstGeom prst="rect">
            <a:avLst/>
          </a:prstGeom>
          <a:noFill/>
          <a:ln>
            <a:noFill/>
          </a:ln>
        </p:spPr>
        <p:txBody>
          <a:bodyPr anchor="ct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marL="0" marR="0" lvl="0" indent="0" algn="ctr" defTabSz="913765"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100" normalizeH="0" baseline="0" noProof="1">
                <a:ln>
                  <a:noFill/>
                </a:ln>
                <a:solidFill>
                  <a:schemeClr val="bg1"/>
                </a:solidFill>
                <a:effectLst/>
                <a:uLnTx/>
                <a:uFillTx/>
                <a:latin typeface="黑体" panose="02010609060101010101" pitchFamily="49" charset="-122"/>
                <a:ea typeface="黑体" panose="02010609060101010101" pitchFamily="49" charset="-122"/>
                <a:cs typeface="+mn-cs"/>
              </a:rPr>
              <a:t>易错易混辨析</a:t>
            </a:r>
            <a:endParaRPr kumimoji="0" lang="zh-CN" altLang="en-US" sz="3200" b="1" i="0" u="none" strike="noStrike" kern="1200" cap="none" spc="100" normalizeH="0" baseline="0" noProof="1">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61" name="椭圆 60"/>
          <p:cNvSpPr/>
          <p:nvPr>
            <p:custDataLst>
              <p:tags r:id="rId19"/>
            </p:custDataLst>
          </p:nvPr>
        </p:nvSpPr>
        <p:spPr>
          <a:xfrm>
            <a:off x="9021763" y="2498090"/>
            <a:ext cx="2014538" cy="20145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2000" b="0" i="0" u="none" strike="noStrike" kern="1200" cap="none" spc="100" normalizeH="0" baseline="0" noProof="1">
              <a:ln>
                <a:noFill/>
              </a:ln>
              <a:solidFill>
                <a:schemeClr val="lt1"/>
              </a:solidFill>
              <a:effectLst/>
              <a:uLnTx/>
              <a:uFillTx/>
              <a:latin typeface="+mn-lt"/>
              <a:ea typeface="微软雅黑" panose="020b0503020204020204" charset="-122"/>
              <a:cs typeface="+mn-cs"/>
            </a:endParaRPr>
          </a:p>
        </p:txBody>
      </p:sp>
      <p:sp>
        <p:nvSpPr>
          <p:cNvPr id="62" name="等腰三角形 61"/>
          <p:cNvSpPr/>
          <p:nvPr>
            <p:custDataLst>
              <p:tags r:id="rId20"/>
            </p:custDataLst>
          </p:nvPr>
        </p:nvSpPr>
        <p:spPr>
          <a:xfrm rot="10800000">
            <a:off x="9769475" y="4428490"/>
            <a:ext cx="517525" cy="519113"/>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8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1400" b="0" i="0" u="none" strike="noStrike" kern="1200" cap="none" spc="200" normalizeH="0" baseline="0" noProof="1">
              <a:ln>
                <a:noFill/>
              </a:ln>
              <a:solidFill>
                <a:schemeClr val="lt1"/>
              </a:solidFill>
              <a:effectLst/>
              <a:uLnTx/>
              <a:uFillTx/>
              <a:latin typeface="+mn-lt"/>
              <a:ea typeface="微软雅黑" panose="020b0503020204020204" charset="-122"/>
              <a:cs typeface="+mn-cs"/>
            </a:endParaRPr>
          </a:p>
        </p:txBody>
      </p:sp>
      <p:sp>
        <p:nvSpPr>
          <p:cNvPr id="63" name="任意多边形 62"/>
          <p:cNvSpPr/>
          <p:nvPr>
            <p:custDataLst>
              <p:tags r:id="rId21"/>
            </p:custDataLst>
          </p:nvPr>
        </p:nvSpPr>
        <p:spPr bwMode="auto">
          <a:xfrm>
            <a:off x="9772650" y="2647315"/>
            <a:ext cx="512763" cy="511175"/>
          </a:xfrm>
          <a:custGeom>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ln>
        </p:spPr>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sz="2000" b="0" i="0" u="none" strike="noStrike" kern="1200" cap="none" spc="100" normalizeH="0" baseline="0" noProof="1">
              <a:ln>
                <a:noFill/>
              </a:ln>
              <a:solidFill>
                <a:schemeClr val="tx1"/>
              </a:solidFill>
              <a:effectLst/>
              <a:uLnTx/>
              <a:uFillTx/>
              <a:latin typeface="隶书" panose="02010509060101010101" pitchFamily="49" charset="-122"/>
              <a:ea typeface="微软雅黑" panose="020b0503020204020204" charset="-122"/>
              <a:cs typeface="+mn-cs"/>
            </a:endParaRPr>
          </a:p>
        </p:txBody>
      </p:sp>
      <p:sp>
        <p:nvSpPr>
          <p:cNvPr id="64" name="椭圆 63"/>
          <p:cNvSpPr/>
          <p:nvPr>
            <p:custDataLst>
              <p:tags r:id="rId22"/>
            </p:custDataLst>
          </p:nvPr>
        </p:nvSpPr>
        <p:spPr>
          <a:xfrm>
            <a:off x="9580880" y="5068570"/>
            <a:ext cx="1019810" cy="897255"/>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200" normalizeH="0" baseline="0" noProof="1">
                <a:ln>
                  <a:noFill/>
                </a:ln>
                <a:solidFill>
                  <a:srgbClr val="C00000"/>
                </a:solidFill>
                <a:effectLst/>
                <a:uLnTx/>
                <a:uFillTx/>
                <a:latin typeface="Arial" panose="020b0604020202020204" pitchFamily="34" charset="0"/>
                <a:ea typeface="+mn-ea"/>
                <a:cs typeface="+mn-cs"/>
              </a:rPr>
              <a:t>04</a:t>
            </a:r>
            <a:endParaRPr kumimoji="0" lang="en-US" altLang="zh-CN" sz="3200" b="1" i="0" u="none" strike="noStrike" kern="1200" cap="none" spc="200" normalizeH="0" baseline="0" noProof="1">
              <a:ln>
                <a:noFill/>
              </a:ln>
              <a:solidFill>
                <a:srgbClr val="C00000"/>
              </a:solidFill>
              <a:effectLst/>
              <a:uLnTx/>
              <a:uFillTx/>
              <a:latin typeface="Arial" panose="020b0604020202020204" pitchFamily="34" charset="0"/>
              <a:ea typeface="+mn-ea"/>
              <a:cs typeface="+mn-cs"/>
            </a:endParaRPr>
          </a:p>
        </p:txBody>
      </p:sp>
      <p:sp>
        <p:nvSpPr>
          <p:cNvPr id="67" name="文本框 66"/>
          <p:cNvSpPr txBox="1"/>
          <p:nvPr>
            <p:custDataLst>
              <p:tags r:id="rId23"/>
            </p:custDataLst>
          </p:nvPr>
        </p:nvSpPr>
        <p:spPr bwMode="auto">
          <a:xfrm>
            <a:off x="9021763" y="3480753"/>
            <a:ext cx="2014538" cy="425450"/>
          </a:xfrm>
          <a:prstGeom prst="rect">
            <a:avLst/>
          </a:prstGeom>
          <a:noFill/>
          <a:ln>
            <a:noFill/>
          </a:ln>
        </p:spPr>
        <p:txBody>
          <a:bodyPr anchor="ct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marL="0" marR="0" lvl="0" indent="0" algn="ctr" defTabSz="913765"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100" normalizeH="0" baseline="0" noProof="1">
                <a:ln>
                  <a:noFill/>
                </a:ln>
                <a:solidFill>
                  <a:schemeClr val="bg1"/>
                </a:solidFill>
                <a:effectLst/>
                <a:uLnTx/>
                <a:uFillTx/>
                <a:latin typeface="黑体" panose="02010609060101010101" pitchFamily="49" charset="-122"/>
                <a:ea typeface="黑体" panose="02010609060101010101" pitchFamily="49" charset="-122"/>
                <a:cs typeface="+mn-cs"/>
              </a:rPr>
              <a:t>中考真题训练</a:t>
            </a:r>
            <a:endParaRPr kumimoji="0" lang="zh-CN" altLang="en-US" sz="3200" b="1" i="0" u="none" strike="noStrike" kern="1200" cap="none" spc="100" normalizeH="0" baseline="0" noProof="1">
              <a:ln>
                <a:noFill/>
              </a:ln>
              <a:solidFill>
                <a:schemeClr val="bg1"/>
              </a:solidFill>
              <a:effectLst/>
              <a:uLnTx/>
              <a:uFillTx/>
              <a:latin typeface="黑体" panose="02010609060101010101" pitchFamily="49" charset="-122"/>
              <a:ea typeface="黑体" panose="02010609060101010101" pitchFamily="49" charset="-122"/>
              <a:cs typeface="+mn-cs"/>
            </a:endParaRPr>
          </a:p>
        </p:txBody>
      </p:sp>
      <p:sp>
        <p:nvSpPr>
          <p:cNvPr id="30" name="文本框 29"/>
          <p:cNvSpPr txBox="1"/>
          <p:nvPr>
            <p:custDataLst>
              <p:tags r:id="rId24"/>
            </p:custDataLst>
          </p:nvPr>
        </p:nvSpPr>
        <p:spPr>
          <a:xfrm>
            <a:off x="5154613" y="1065213"/>
            <a:ext cx="1882775" cy="582613"/>
          </a:xfrm>
          <a:prstGeom prst="rect">
            <a:avLst/>
          </a:prstGeom>
          <a:noFill/>
          <a:ln>
            <a:noFill/>
          </a:ln>
        </p:spPr>
        <p:txBody>
          <a:bodyPr anchor="ctr"/>
          <a:lstStyle/>
          <a:p>
            <a:pPr marR="0" algn="ctr" defTabSz="913765" eaLnBrk="1" fontAlgn="auto" hangingPunct="1">
              <a:spcBef>
                <a:spcPct val="0"/>
              </a:spcBef>
              <a:spcAft>
                <a:spcPct val="0"/>
              </a:spcAft>
              <a:buClrTx/>
              <a:buSzPct val="25000"/>
              <a:buFontTx/>
              <a:defRPr/>
            </a:pPr>
            <a:r>
              <a:rPr kumimoji="0" lang="zh-CN" altLang="en-US" sz="4800" kern="1200" cap="none" spc="100" normalizeH="0" baseline="0" noProof="0">
                <a:solidFill>
                  <a:schemeClr val="tx1">
                    <a:lumMod val="85000"/>
                    <a:lumOff val="15000"/>
                  </a:schemeClr>
                </a:solidFill>
                <a:latin typeface="黑体" panose="02010609060101010101" pitchFamily="49" charset="-122"/>
                <a:ea typeface="黑体" panose="02010609060101010101" pitchFamily="49" charset="-122"/>
                <a:cs typeface="+mn-cs"/>
              </a:rPr>
              <a:t>目录</a:t>
            </a:r>
            <a:endParaRPr kumimoji="0" lang="zh-CN" altLang="en-US" sz="4800" kern="1200" cap="none" spc="100" normalizeH="0" baseline="0" noProof="0">
              <a:solidFill>
                <a:schemeClr val="tx1">
                  <a:lumMod val="85000"/>
                  <a:lumOff val="15000"/>
                </a:schemeClr>
              </a:solidFill>
              <a:latin typeface="黑体" panose="02010609060101010101" pitchFamily="49" charset="-122"/>
              <a:ea typeface="黑体" panose="02010609060101010101" pitchFamily="49" charset="-122"/>
              <a:cs typeface="+mn-cs"/>
            </a:endParaRPr>
          </a:p>
        </p:txBody>
      </p:sp>
      <p:sp>
        <p:nvSpPr>
          <p:cNvPr id="31" name="文本框 30"/>
          <p:cNvSpPr txBox="1"/>
          <p:nvPr>
            <p:custDataLst>
              <p:tags r:id="rId25"/>
            </p:custDataLst>
          </p:nvPr>
        </p:nvSpPr>
        <p:spPr>
          <a:xfrm>
            <a:off x="5154613" y="1712913"/>
            <a:ext cx="1882775" cy="593725"/>
          </a:xfrm>
          <a:prstGeom prst="rect">
            <a:avLst/>
          </a:prstGeom>
          <a:noFill/>
          <a:ln>
            <a:noFill/>
          </a:ln>
        </p:spPr>
        <p:txBody>
          <a:bodyPr>
            <a:normAutofit/>
          </a:bodyPr>
          <a:lstStyle/>
          <a:p>
            <a:pPr marR="0" algn="ctr" defTabSz="913765" eaLnBrk="1" fontAlgn="auto" hangingPunct="1">
              <a:lnSpc>
                <a:spcPct val="150000"/>
              </a:lnSpc>
              <a:spcBef>
                <a:spcPct val="0"/>
              </a:spcBef>
              <a:spcAft>
                <a:spcPct val="0"/>
              </a:spcAft>
              <a:buClrTx/>
              <a:buSzPct val="25000"/>
              <a:buFontTx/>
              <a:defRPr/>
            </a:pPr>
            <a:r>
              <a:rPr kumimoji="0" lang="en-US" sz="2000" kern="1200" cap="none" spc="100" normalizeH="0" baseline="0" noProof="0">
                <a:solidFill>
                  <a:schemeClr val="tx1">
                    <a:lumMod val="85000"/>
                    <a:lumOff val="15000"/>
                  </a:schemeClr>
                </a:solidFill>
                <a:latin typeface="Arial" panose="020b0604020202020204" pitchFamily="34" charset="0"/>
                <a:ea typeface="隶书" panose="02010509060101010101" pitchFamily="49" charset="-122"/>
                <a:cs typeface="+mn-cs"/>
              </a:rPr>
              <a:t>Contents</a:t>
            </a:r>
            <a:endParaRPr kumimoji="0" lang="en-US" sz="2000" kern="1200" cap="none" spc="100" normalizeH="0" baseline="0" noProof="0">
              <a:solidFill>
                <a:schemeClr val="tx1">
                  <a:lumMod val="85000"/>
                  <a:lumOff val="15000"/>
                </a:schemeClr>
              </a:solidFill>
              <a:latin typeface="Arial" panose="020b0604020202020204" pitchFamily="34" charset="0"/>
              <a:ea typeface="隶书" panose="02010509060101010101" pitchFamily="49" charset="-122"/>
              <a:cs typeface="+mn-cs"/>
            </a:endParaRPr>
          </a:p>
        </p:txBody>
      </p:sp>
      <p:sp>
        <p:nvSpPr>
          <p:cNvPr id="2" name="页脚占位符 1"/>
          <p:cNvSpPr>
            <a:spLocks noGrp="1"/>
          </p:cNvSpPr>
          <p:nvPr>
            <p:ph type="ftr" sz="quarter" idx="11"/>
            <p:custDataLst>
              <p:tags r:id="rId26"/>
            </p:custDataLst>
          </p:nvPr>
        </p:nvSpPr>
        <p:spPr/>
        <p:txBody>
          <a:bodyPr/>
          <a:lstStyle/>
          <a:p>
            <a:r>
              <a:rPr lang="zh-CN" altLang="en-US"/>
              <a:t>成都七中八一学校 李福琼</a:t>
            </a:r>
            <a:endParaRPr lang="zh-CN" altLang="en-US"/>
          </a:p>
        </p:txBody>
      </p:sp>
    </p:spTree>
    <p:custDataLst>
      <p:tags r:id="rId27"/>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标题 5"/>
          <p:cNvSpPr>
            <a:spLocks noGrp="1"/>
          </p:cNvSpPr>
          <p:nvPr>
            <p:ph type="ctrTitle"/>
            <p:custDataLst>
              <p:tags r:id="rId3"/>
            </p:custDataLst>
          </p:nvPr>
        </p:nvSpPr>
        <p:spPr>
          <a:xfrm>
            <a:off x="5416122" y="2985470"/>
            <a:ext cx="8316686" cy="1172968"/>
          </a:xfrm>
        </p:spPr>
        <p:txBody>
          <a:bodyPr/>
          <a:lstStyle/>
          <a:p>
            <a:pPr algn="l"/>
            <a:r>
              <a:rPr lang="zh-CN" altLang="en-US">
                <a:solidFill>
                  <a:srgbClr val="0070C0"/>
                </a:solidFill>
                <a:latin typeface="华文琥珀" panose="02010800040101010101" pitchFamily="2" charset="-122"/>
                <a:ea typeface="华文琥珀" panose="02010800040101010101" pitchFamily="2" charset="-122"/>
              </a:rPr>
              <a:t>自主复习关键句</a:t>
            </a:r>
            <a:endParaRPr lang="zh-CN" altLang="en-US">
              <a:solidFill>
                <a:srgbClr val="0070C0"/>
              </a:solidFill>
              <a:latin typeface="华文琥珀" panose="02010800040101010101" pitchFamily="2" charset="-122"/>
              <a:ea typeface="华文琥珀" panose="02010800040101010101" pitchFamily="2" charset="-122"/>
            </a:endParaRPr>
          </a:p>
        </p:txBody>
      </p:sp>
      <p:pic>
        <p:nvPicPr>
          <p:cNvPr id="7170" name="Picture 2" descr="https://timgsa.baidu.com/timg?image&amp;quality=80&amp;size=b9999_10000&amp;sec=1540882513140&amp;di=876696c07afe47323e341b6b0e565386&amp;imgtype=0&amp;src=http%3A%2F%2Fimgsrc.baidu.com%2Fimgad%2Fpic%2Fitem%2Fd52a2834349b033b258d04c41fce36d3d539bda3.jpg"/>
          <p:cNvPicPr>
            <a:picLocks noChangeAspect="1" noChangeArrowheads="1"/>
          </p:cNvPicPr>
          <p:nvPr>
            <p:custDataLst>
              <p:tags r:id="rId5"/>
            </p:custDataLst>
          </p:nvPr>
        </p:nvPicPr>
        <p:blipFill>
          <a:blip r:embed="rId4"/>
          <a:srcRect b="5956"/>
          <a:stretch>
            <a:fillRect/>
          </a:stretch>
        </p:blipFill>
        <p:spPr bwMode="auto">
          <a:xfrm>
            <a:off x="0" y="2050415"/>
            <a:ext cx="5325745" cy="3140710"/>
          </a:xfrm>
          <a:prstGeom prst="rect">
            <a:avLst/>
          </a:prstGeom>
          <a:noFill/>
        </p:spPr>
      </p:pic>
      <p:sp>
        <p:nvSpPr>
          <p:cNvPr id="9" name="文本框 8"/>
          <p:cNvSpPr txBox="1"/>
          <p:nvPr>
            <p:custDataLst>
              <p:tags r:id="rId6"/>
            </p:custDataLst>
          </p:nvPr>
        </p:nvSpPr>
        <p:spPr>
          <a:xfrm>
            <a:off x="7320915" y="1920240"/>
            <a:ext cx="1101090" cy="922020"/>
          </a:xfrm>
          <a:prstGeom prst="rect">
            <a:avLst/>
          </a:prstGeom>
          <a:noFill/>
          <a:ln w="117475">
            <a:noFill/>
          </a:ln>
        </p:spPr>
        <p:txBody>
          <a:bodyPr numCol="1">
            <a:prstTxWarp prst="textPlain">
              <a:avLst/>
            </a:prstTxWarp>
            <a:spAutoFit/>
          </a:bodyPr>
          <a:lstStyle/>
          <a:p>
            <a:pPr marR="0" defTabSz="914400" eaLnBrk="1" hangingPunct="1">
              <a:buClrTx/>
              <a:buSzTx/>
              <a:buFontTx/>
              <a:defRPr/>
            </a:pPr>
            <a:r>
              <a:rPr kumimoji="0" lang="en-US" altLang="zh-CN" sz="1400" kern="1200" cap="none" spc="100" normalizeH="0" baseline="0" noProof="1">
                <a:solidFill>
                  <a:schemeClr val="accent1"/>
                </a:solidFill>
                <a:latin typeface="隶书" panose="02010509060101010101" pitchFamily="49" charset="-122"/>
                <a:ea typeface="宋体" panose="02010600030101010101" pitchFamily="2" charset="-122"/>
                <a:cs typeface="Arial" panose="020b0604020202020204" pitchFamily="34" charset="0"/>
              </a:rPr>
              <a:t>01</a:t>
            </a:r>
            <a:endParaRPr kumimoji="0" lang="en-US" altLang="zh-CN" sz="1400" kern="1200" cap="none" spc="100" normalizeH="0" baseline="0" noProof="1">
              <a:solidFill>
                <a:schemeClr val="accent1"/>
              </a:solidFill>
              <a:latin typeface="隶书" panose="02010509060101010101" pitchFamily="49" charset="-122"/>
              <a:ea typeface="宋体" panose="02010600030101010101" pitchFamily="2" charset="-122"/>
              <a:cs typeface="Arial" panose="020b0604020202020204" pitchFamily="34" charset="0"/>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4034" name="文本框 99"/>
          <p:cNvSpPr txBox="1"/>
          <p:nvPr>
            <p:custDataLst>
              <p:tags r:id="rId3"/>
            </p:custDataLst>
          </p:nvPr>
        </p:nvSpPr>
        <p:spPr>
          <a:xfrm>
            <a:off x="373063" y="115888"/>
            <a:ext cx="11795125" cy="7200900"/>
          </a:xfrm>
          <a:prstGeom prst="rect">
            <a:avLst/>
          </a:prstGeom>
          <a:noFill/>
          <a:ln w="9525">
            <a:noFill/>
          </a:ln>
        </p:spPr>
        <p:txBody>
          <a:bodyPr>
            <a:spAutoFit/>
          </a:bodyPr>
          <a:lstStyle/>
          <a:p>
            <a:pPr eaLnBrk="1" hangingPunct="1">
              <a:lnSpc>
                <a:spcPct val="150000"/>
              </a:lnSpc>
            </a:pPr>
            <a:r>
              <a:rPr lang="en-US" altLang="zh-CN" sz="2800" b="1">
                <a:latin typeface="黑体" panose="02010609060101010101" pitchFamily="49" charset="-122"/>
                <a:ea typeface="黑体" panose="02010609060101010101" pitchFamily="49" charset="-122"/>
              </a:rPr>
              <a:t>1.</a:t>
            </a:r>
            <a:r>
              <a:rPr lang="zh-CN" altLang="en-US" sz="2800" b="1" u="sng">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是</a:t>
            </a:r>
            <a:r>
              <a:rPr lang="zh-CN" altLang="en-US" sz="2800" b="1">
                <a:solidFill>
                  <a:srgbClr val="00B0F0"/>
                </a:solidFill>
                <a:latin typeface="黑体" panose="02010609060101010101" pitchFamily="49" charset="-122"/>
                <a:ea typeface="黑体" panose="02010609060101010101" pitchFamily="49" charset="-122"/>
              </a:rPr>
              <a:t>社会主义的生命</a:t>
            </a:r>
            <a:r>
              <a:rPr lang="zh-CN" altLang="en-US"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rPr>
              <a:t>2.</a:t>
            </a:r>
            <a:r>
              <a:rPr lang="zh-CN" altLang="zh-CN" sz="2800" b="1">
                <a:solidFill>
                  <a:srgbClr val="00B0F0"/>
                </a:solidFill>
                <a:latin typeface="黑体" panose="02010609060101010101" pitchFamily="49" charset="-122"/>
                <a:ea typeface="黑体" panose="02010609060101010101" pitchFamily="49" charset="-122"/>
              </a:rPr>
              <a:t>社会主义民主的本质</a:t>
            </a:r>
            <a:r>
              <a:rPr lang="zh-CN" altLang="zh-CN" sz="2800" b="1">
                <a:latin typeface="黑体" panose="02010609060101010101" pitchFamily="49" charset="-122"/>
                <a:ea typeface="黑体" panose="02010609060101010101" pitchFamily="49" charset="-122"/>
              </a:rPr>
              <a:t>就是</a:t>
            </a:r>
            <a:r>
              <a:rPr lang="en-US" altLang="zh-CN" sz="2800" b="1" u="sng">
                <a:latin typeface="黑体" panose="02010609060101010101" pitchFamily="49" charset="-122"/>
                <a:ea typeface="黑体" panose="02010609060101010101" pitchFamily="49" charset="-122"/>
              </a:rPr>
              <a:t>              </a:t>
            </a:r>
            <a:r>
              <a:rPr lang="zh-CN"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rPr>
              <a:t>3.</a:t>
            </a:r>
            <a:r>
              <a:rPr lang="zh-CN" altLang="zh-CN" sz="2800" b="1">
                <a:solidFill>
                  <a:srgbClr val="00B0F0"/>
                </a:solidFill>
                <a:latin typeface="黑体" panose="02010609060101010101" pitchFamily="49" charset="-122"/>
                <a:ea typeface="黑体" panose="02010609060101010101" pitchFamily="49" charset="-122"/>
              </a:rPr>
              <a:t>社会主义民主的目的</a:t>
            </a:r>
            <a:r>
              <a:rPr lang="zh-CN" altLang="zh-CN" sz="2800" b="1">
                <a:latin typeface="黑体" panose="02010609060101010101" pitchFamily="49" charset="-122"/>
                <a:ea typeface="黑体" panose="02010609060101010101" pitchFamily="49" charset="-122"/>
              </a:rPr>
              <a:t>就是</a:t>
            </a:r>
            <a:r>
              <a:rPr lang="en-US" altLang="zh-CN" sz="2800" b="1" u="sng">
                <a:latin typeface="黑体" panose="02010609060101010101" pitchFamily="49" charset="-122"/>
                <a:ea typeface="黑体" panose="02010609060101010101" pitchFamily="49" charset="-122"/>
              </a:rPr>
              <a:t>                      </a:t>
            </a:r>
            <a:r>
              <a:rPr lang="zh-CN"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rPr>
              <a:t>4.</a:t>
            </a:r>
            <a:r>
              <a:rPr lang="zh-CN" altLang="en-US" sz="2800" b="1">
                <a:latin typeface="黑体" panose="02010609060101010101" pitchFamily="49" charset="-122"/>
                <a:ea typeface="黑体" panose="02010609060101010101" pitchFamily="49" charset="-122"/>
              </a:rPr>
              <a:t>民主在价值上要求</a:t>
            </a:r>
            <a:r>
              <a:rPr lang="zh-CN" altLang="en-US" sz="2800" b="1" u="sng">
                <a:latin typeface="黑体" panose="02010609060101010101" pitchFamily="49" charset="-122"/>
                <a:ea typeface="黑体" panose="02010609060101010101" pitchFamily="49" charset="-122"/>
              </a:rPr>
              <a:t>         </a:t>
            </a:r>
            <a:r>
              <a:rPr lang="zh-CN" altLang="en-US" sz="2800" b="1">
                <a:solidFill>
                  <a:srgbClr val="00B0F0"/>
                </a:solidFill>
                <a:latin typeface="黑体" panose="02010609060101010101" pitchFamily="49" charset="-122"/>
                <a:ea typeface="黑体" panose="02010609060101010101" pitchFamily="49" charset="-122"/>
              </a:rPr>
              <a:t>当家作主</a:t>
            </a:r>
            <a:r>
              <a:rPr lang="zh-CN" altLang="en-US"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rPr>
              <a:t>5.</a:t>
            </a:r>
            <a:r>
              <a:rPr lang="zh-CN" altLang="en-US" sz="2800" b="1">
                <a:solidFill>
                  <a:srgbClr val="00B0F0"/>
                </a:solidFill>
                <a:latin typeface="黑体" panose="02010609060101010101" pitchFamily="49" charset="-122"/>
                <a:ea typeface="黑体" panose="02010609060101010101" pitchFamily="49" charset="-122"/>
              </a:rPr>
              <a:t>民主价值的实现</a:t>
            </a:r>
            <a:r>
              <a:rPr lang="zh-CN" altLang="en-US" sz="2800" b="1">
                <a:latin typeface="黑体" panose="02010609060101010101" pitchFamily="49" charset="-122"/>
                <a:ea typeface="黑体" panose="02010609060101010101" pitchFamily="49" charset="-122"/>
              </a:rPr>
              <a:t>要靠</a:t>
            </a:r>
            <a:r>
              <a:rPr lang="zh-CN" altLang="en-US" sz="2800" b="1" u="sng">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和</a:t>
            </a:r>
            <a:r>
              <a:rPr lang="zh-CN" altLang="en-US" sz="2800" b="1" u="sng">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的建立。</a:t>
            </a:r>
            <a:endParaRPr lang="en-US" altLang="zh-CN"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rPr>
              <a:t>6</a:t>
            </a:r>
            <a:r>
              <a:rPr lang="zh-CN" altLang="zh-CN" sz="2800" b="1">
                <a:latin typeface="黑体" panose="02010609060101010101" pitchFamily="49" charset="-122"/>
                <a:ea typeface="黑体" panose="02010609060101010101" pitchFamily="49" charset="-122"/>
              </a:rPr>
              <a:t>.</a:t>
            </a:r>
            <a:r>
              <a:rPr lang="zh-CN" altLang="zh-CN" sz="2800" b="1">
                <a:solidFill>
                  <a:srgbClr val="00B0F0"/>
                </a:solidFill>
                <a:latin typeface="黑体" panose="02010609060101010101" pitchFamily="49" charset="-122"/>
                <a:ea typeface="黑体" panose="02010609060101010101" pitchFamily="49" charset="-122"/>
              </a:rPr>
              <a:t>建设人民当家作主的社会主义国家</a:t>
            </a:r>
            <a:r>
              <a:rPr lang="zh-CN" altLang="zh-CN" sz="2800" b="1">
                <a:latin typeface="黑体" panose="02010609060101010101" pitchFamily="49" charset="-122"/>
                <a:ea typeface="黑体" panose="02010609060101010101" pitchFamily="49" charset="-122"/>
              </a:rPr>
              <a:t>，实现社会公平正义，已经成为</a:t>
            </a:r>
            <a:r>
              <a:rPr lang="zh-CN" altLang="zh-CN" sz="2800" b="1">
                <a:solidFill>
                  <a:srgbClr val="00B0F0"/>
                </a:solidFill>
                <a:latin typeface="黑体" panose="02010609060101010101" pitchFamily="49" charset="-122"/>
                <a:ea typeface="黑体" panose="02010609060101010101" pitchFamily="49" charset="-122"/>
              </a:rPr>
              <a:t>全体中国人民</a:t>
            </a:r>
            <a:r>
              <a:rPr lang="zh-CN" altLang="zh-CN" sz="2800" b="1">
                <a:latin typeface="黑体" panose="02010609060101010101" pitchFamily="49" charset="-122"/>
                <a:ea typeface="黑体" panose="02010609060101010101" pitchFamily="49" charset="-122"/>
              </a:rPr>
              <a:t>的</a:t>
            </a:r>
            <a:r>
              <a:rPr lang="en-US" altLang="zh-CN" sz="2800" b="1" u="sng">
                <a:latin typeface="黑体" panose="02010609060101010101" pitchFamily="49" charset="-122"/>
                <a:ea typeface="黑体" panose="02010609060101010101" pitchFamily="49" charset="-122"/>
              </a:rPr>
              <a:t>               </a:t>
            </a:r>
            <a:r>
              <a:rPr lang="zh-CN"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rPr>
              <a:t>7</a:t>
            </a:r>
            <a:r>
              <a:rPr lang="zh-CN" altLang="zh-CN" sz="2800" b="1">
                <a:latin typeface="黑体" panose="02010609060101010101" pitchFamily="49" charset="-122"/>
                <a:ea typeface="黑体" panose="02010609060101010101" pitchFamily="49" charset="-122"/>
              </a:rPr>
              <a:t>.我国社会主义民主政治是一种</a:t>
            </a:r>
            <a:r>
              <a:rPr lang="zh-CN" altLang="zh-CN" sz="2800" b="1">
                <a:solidFill>
                  <a:srgbClr val="0070C0"/>
                </a:solidFill>
                <a:latin typeface="黑体" panose="02010609060101010101" pitchFamily="49" charset="-122"/>
                <a:ea typeface="黑体" panose="02010609060101010101" pitchFamily="49" charset="-122"/>
              </a:rPr>
              <a:t>新型</a:t>
            </a:r>
            <a:r>
              <a:rPr lang="zh-CN" altLang="zh-CN" sz="2800" b="1">
                <a:latin typeface="黑体" panose="02010609060101010101" pitchFamily="49" charset="-122"/>
                <a:ea typeface="黑体" panose="02010609060101010101" pitchFamily="49" charset="-122"/>
              </a:rPr>
              <a:t>的民主，具有</a:t>
            </a:r>
            <a:r>
              <a:rPr lang="en-US" altLang="zh-CN" sz="2800" b="1">
                <a:latin typeface="黑体" panose="02010609060101010101" pitchFamily="49" charset="-122"/>
                <a:ea typeface="黑体" panose="02010609060101010101" pitchFamily="49" charset="-122"/>
              </a:rPr>
              <a:t>________</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________</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__________</a:t>
            </a:r>
            <a:r>
              <a:rPr lang="zh-CN" altLang="en-US" sz="2800" b="1">
                <a:latin typeface="黑体" panose="02010609060101010101" pitchFamily="49" charset="-122"/>
                <a:ea typeface="黑体" panose="02010609060101010101" pitchFamily="49" charset="-122"/>
              </a:rPr>
              <a:t>的特点。</a:t>
            </a:r>
            <a:endParaRPr lang="zh-CN" altLang="en-US"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rPr>
              <a:t>8.</a:t>
            </a:r>
            <a:r>
              <a:rPr lang="zh-CN" altLang="en-US" sz="2800" b="1">
                <a:latin typeface="黑体" panose="02010609060101010101" pitchFamily="49" charset="-122"/>
                <a:ea typeface="黑体" panose="02010609060101010101" pitchFamily="49" charset="-122"/>
              </a:rPr>
              <a:t>人民民主的真谛是</a:t>
            </a:r>
            <a:r>
              <a:rPr lang="zh-CN" altLang="zh-CN" sz="2800" b="1">
                <a:latin typeface="黑体" panose="02010609060101010101" pitchFamily="49" charset="-122"/>
                <a:ea typeface="黑体" panose="02010609060101010101" pitchFamily="49" charset="-122"/>
              </a:rPr>
              <a:t>：</a:t>
            </a:r>
            <a:r>
              <a:rPr lang="en-US" altLang="zh-CN" sz="2800" b="1" u="sng">
                <a:latin typeface="黑体" panose="02010609060101010101" pitchFamily="49" charset="-122"/>
                <a:ea typeface="黑体" panose="02010609060101010101" pitchFamily="49" charset="-122"/>
              </a:rPr>
              <a:t>                                      </a:t>
            </a:r>
            <a:r>
              <a:rPr lang="zh-CN" altLang="en-US" sz="2800" b="1" u="sng">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rPr>
              <a:t> </a:t>
            </a:r>
            <a:endParaRPr lang="zh-CN" altLang="zh-CN" sz="2800" b="1">
              <a:latin typeface="黑体" panose="02010609060101010101" pitchFamily="49" charset="-122"/>
              <a:ea typeface="黑体" panose="02010609060101010101" pitchFamily="49" charset="-122"/>
            </a:endParaRPr>
          </a:p>
        </p:txBody>
      </p:sp>
      <p:sp>
        <p:nvSpPr>
          <p:cNvPr id="4" name="矩形 3"/>
          <p:cNvSpPr/>
          <p:nvPr>
            <p:custDataLst>
              <p:tags r:id="rId4"/>
            </p:custDataLst>
          </p:nvPr>
        </p:nvSpPr>
        <p:spPr>
          <a:xfrm>
            <a:off x="839788" y="233363"/>
            <a:ext cx="1627187"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人民民主</a:t>
            </a:r>
            <a:endParaRPr lang="zh-CN" altLang="en-US" sz="2800">
              <a:solidFill>
                <a:srgbClr val="FF0000"/>
              </a:solidFill>
              <a:latin typeface="Arial" panose="020b0604020202020204" pitchFamily="34" charset="0"/>
            </a:endParaRPr>
          </a:p>
        </p:txBody>
      </p:sp>
      <p:sp>
        <p:nvSpPr>
          <p:cNvPr id="5" name="矩形 4"/>
          <p:cNvSpPr/>
          <p:nvPr>
            <p:custDataLst>
              <p:tags r:id="rId5"/>
            </p:custDataLst>
          </p:nvPr>
        </p:nvSpPr>
        <p:spPr>
          <a:xfrm>
            <a:off x="4743450" y="900113"/>
            <a:ext cx="2349500" cy="523875"/>
          </a:xfrm>
          <a:prstGeom prst="rect">
            <a:avLst/>
          </a:prstGeom>
          <a:noFill/>
          <a:ln w="9525">
            <a:noFill/>
          </a:ln>
        </p:spPr>
        <p:txBody>
          <a:bodyPr wrap="none">
            <a:spAutoFit/>
          </a:bodyPr>
          <a:lstStyle/>
          <a:p>
            <a:pPr eaLnBrk="1" hangingPunct="1"/>
            <a:r>
              <a:rPr lang="zh-CN" altLang="zh-CN" sz="2800" b="1">
                <a:solidFill>
                  <a:srgbClr val="FF0000"/>
                </a:solidFill>
                <a:latin typeface="黑体" panose="02010609060101010101" pitchFamily="49" charset="-122"/>
                <a:ea typeface="黑体" panose="02010609060101010101" pitchFamily="49" charset="-122"/>
              </a:rPr>
              <a:t>人民当家作主</a:t>
            </a:r>
            <a:endParaRPr lang="zh-CN" altLang="en-US" sz="2800">
              <a:solidFill>
                <a:srgbClr val="FF0000"/>
              </a:solidFill>
              <a:latin typeface="Arial" panose="020b0604020202020204" pitchFamily="34" charset="0"/>
            </a:endParaRPr>
          </a:p>
        </p:txBody>
      </p:sp>
      <p:sp>
        <p:nvSpPr>
          <p:cNvPr id="6" name="矩形 5"/>
          <p:cNvSpPr/>
          <p:nvPr>
            <p:custDataLst>
              <p:tags r:id="rId6"/>
            </p:custDataLst>
          </p:nvPr>
        </p:nvSpPr>
        <p:spPr>
          <a:xfrm>
            <a:off x="4770438" y="1516063"/>
            <a:ext cx="3790950" cy="523875"/>
          </a:xfrm>
          <a:prstGeom prst="rect">
            <a:avLst/>
          </a:prstGeom>
          <a:noFill/>
          <a:ln w="9525">
            <a:noFill/>
          </a:ln>
        </p:spPr>
        <p:txBody>
          <a:bodyPr wrap="none">
            <a:spAutoFit/>
          </a:bodyPr>
          <a:lstStyle/>
          <a:p>
            <a:pPr eaLnBrk="1" hangingPunct="1"/>
            <a:r>
              <a:rPr lang="zh-CN" altLang="zh-CN" sz="2800" b="1">
                <a:solidFill>
                  <a:srgbClr val="FF0000"/>
                </a:solidFill>
                <a:latin typeface="黑体" panose="02010609060101010101" pitchFamily="49" charset="-122"/>
                <a:ea typeface="黑体" panose="02010609060101010101" pitchFamily="49" charset="-122"/>
              </a:rPr>
              <a:t>保障最广大人民的利益</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8" name="文本框 7"/>
          <p:cNvSpPr txBox="1"/>
          <p:nvPr>
            <p:custDataLst>
              <p:tags r:id="rId7"/>
            </p:custDataLst>
          </p:nvPr>
        </p:nvSpPr>
        <p:spPr>
          <a:xfrm>
            <a:off x="3662363" y="2162175"/>
            <a:ext cx="1844675" cy="522288"/>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大多数人</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9" name="文本框 8"/>
          <p:cNvSpPr txBox="1"/>
          <p:nvPr>
            <p:custDataLst>
              <p:tags r:id="rId8"/>
            </p:custDataLst>
          </p:nvPr>
        </p:nvSpPr>
        <p:spPr>
          <a:xfrm>
            <a:off x="4200525" y="2765425"/>
            <a:ext cx="2593975" cy="522288"/>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民主形式</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0" name="文本框 9"/>
          <p:cNvSpPr txBox="1"/>
          <p:nvPr>
            <p:custDataLst>
              <p:tags r:id="rId9"/>
            </p:custDataLst>
          </p:nvPr>
        </p:nvSpPr>
        <p:spPr>
          <a:xfrm>
            <a:off x="6527800" y="2776538"/>
            <a:ext cx="2593975" cy="522287"/>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民主制度</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1" name="文本框 10"/>
          <p:cNvSpPr txBox="1"/>
          <p:nvPr>
            <p:custDataLst>
              <p:tags r:id="rId10"/>
            </p:custDataLst>
          </p:nvPr>
        </p:nvSpPr>
        <p:spPr>
          <a:xfrm>
            <a:off x="2403475" y="4089400"/>
            <a:ext cx="2593975" cy="523875"/>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共同价值追求</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2" name="文本框 11"/>
          <p:cNvSpPr txBox="1"/>
          <p:nvPr>
            <p:custDataLst>
              <p:tags r:id="rId11"/>
            </p:custDataLst>
          </p:nvPr>
        </p:nvSpPr>
        <p:spPr>
          <a:xfrm>
            <a:off x="8269605" y="4780280"/>
            <a:ext cx="2210435" cy="521970"/>
          </a:xfrm>
          <a:prstGeom prst="rect">
            <a:avLst/>
          </a:prstGeom>
          <a:noFill/>
          <a:ln w="9525">
            <a:noFill/>
          </a:ln>
        </p:spPr>
        <p:txBody>
          <a:bodyPr wrap="square">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最广泛</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3" name="文本框 12"/>
          <p:cNvSpPr txBox="1"/>
          <p:nvPr>
            <p:custDataLst>
              <p:tags r:id="rId12"/>
            </p:custDataLst>
          </p:nvPr>
        </p:nvSpPr>
        <p:spPr>
          <a:xfrm>
            <a:off x="10172383" y="4779963"/>
            <a:ext cx="3176587" cy="521970"/>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最真实</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4" name="文本框 13"/>
          <p:cNvSpPr txBox="1"/>
          <p:nvPr>
            <p:custDataLst>
              <p:tags r:id="rId13"/>
            </p:custDataLst>
          </p:nvPr>
        </p:nvSpPr>
        <p:spPr>
          <a:xfrm>
            <a:off x="373380" y="5302250"/>
            <a:ext cx="1660525" cy="521970"/>
          </a:xfrm>
          <a:prstGeom prst="rect">
            <a:avLst/>
          </a:prstGeom>
          <a:noFill/>
          <a:ln w="9525">
            <a:noFill/>
          </a:ln>
        </p:spPr>
        <p:txBody>
          <a:bodyPr wrap="square">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最管用</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5" name="文本框 14"/>
          <p:cNvSpPr txBox="1"/>
          <p:nvPr>
            <p:custDataLst>
              <p:tags r:id="rId14"/>
            </p:custDataLst>
          </p:nvPr>
        </p:nvSpPr>
        <p:spPr>
          <a:xfrm>
            <a:off x="4346575" y="5974715"/>
            <a:ext cx="5972175" cy="521970"/>
          </a:xfrm>
          <a:prstGeom prst="rect">
            <a:avLst/>
          </a:prstGeom>
          <a:noFill/>
          <a:ln w="9525">
            <a:noFill/>
          </a:ln>
        </p:spPr>
        <p:txBody>
          <a:bodyPr wrap="square">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有事好商量，众人的事情由众人商量</a:t>
            </a:r>
            <a:endParaRPr lang="zh-CN" altLang="en-US" sz="28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2000"/>
                                        <p:tgtEl>
                                          <p:spTgt spid="6">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build="allAtOnce"/>
      <p:bldP spid="6" grpId="0" build="allAtOnce"/>
      <p:bldP spid="8" grpId="0"/>
      <p:bldP spid="9" grpId="0"/>
      <p:bldP spid="10" grpId="0"/>
      <p:bldP spid="11" grpId="0"/>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4034" name="文本框 99"/>
          <p:cNvSpPr txBox="1"/>
          <p:nvPr>
            <p:custDataLst>
              <p:tags r:id="rId3"/>
            </p:custDataLst>
          </p:nvPr>
        </p:nvSpPr>
        <p:spPr>
          <a:xfrm>
            <a:off x="373063" y="188913"/>
            <a:ext cx="11795125" cy="2676525"/>
          </a:xfrm>
          <a:prstGeom prst="rect">
            <a:avLst/>
          </a:prstGeom>
          <a:noFill/>
          <a:ln w="9525">
            <a:noFill/>
          </a:ln>
        </p:spPr>
        <p:txBody>
          <a:bodyPr>
            <a:spAutoFit/>
          </a:bodyPr>
          <a:lstStyle/>
          <a:p>
            <a:pPr eaLnBrk="1" hangingPunct="1">
              <a:lnSpc>
                <a:spcPct val="150000"/>
              </a:lnSpc>
            </a:pPr>
            <a:r>
              <a:rPr lang="en-US" altLang="zh-CN" sz="2800" b="1">
                <a:latin typeface="黑体" panose="02010609060101010101" pitchFamily="49" charset="-122"/>
                <a:ea typeface="黑体" panose="02010609060101010101" pitchFamily="49" charset="-122"/>
              </a:rPr>
              <a:t>9</a:t>
            </a:r>
            <a:r>
              <a:rPr lang="zh-CN" altLang="zh-CN" sz="2800" b="1">
                <a:latin typeface="黑体" panose="02010609060101010101" pitchFamily="49" charset="-122"/>
                <a:ea typeface="黑体" panose="02010609060101010101" pitchFamily="49" charset="-122"/>
              </a:rPr>
              <a:t>.</a:t>
            </a:r>
            <a:r>
              <a:rPr lang="zh-CN" altLang="en-US" sz="2800" b="1">
                <a:solidFill>
                  <a:srgbClr val="00B0F0"/>
                </a:solidFill>
                <a:latin typeface="黑体" panose="02010609060101010101" pitchFamily="49" charset="-122"/>
                <a:ea typeface="黑体" panose="02010609060101010101" pitchFamily="49" charset="-122"/>
              </a:rPr>
              <a:t>社会主义民主两种形式</a:t>
            </a:r>
            <a:r>
              <a:rPr lang="zh-CN" altLang="en-US" sz="2800" b="1">
                <a:latin typeface="黑体" panose="02010609060101010101" pitchFamily="49" charset="-122"/>
                <a:ea typeface="黑体" panose="02010609060101010101" pitchFamily="49" charset="-122"/>
              </a:rPr>
              <a:t>：</a:t>
            </a:r>
            <a:r>
              <a:rPr lang="zh-CN" altLang="en-US" sz="2800" b="1" u="sng">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和</a:t>
            </a:r>
            <a:r>
              <a:rPr lang="zh-CN" altLang="en-US" sz="2800" b="1" u="sng">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a:t>
            </a:r>
            <a:endParaRPr lang="zh-CN" altLang="en-US"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sym typeface="+mn-ea"/>
              </a:rPr>
              <a:t>10._________</a:t>
            </a:r>
            <a:r>
              <a:rPr lang="zh-CN" altLang="en-US" sz="2800" b="1">
                <a:latin typeface="黑体" panose="02010609060101010101" pitchFamily="49" charset="-122"/>
                <a:ea typeface="黑体" panose="02010609060101010101" pitchFamily="49" charset="-122"/>
                <a:sym typeface="+mn-ea"/>
              </a:rPr>
              <a:t>是我国社会主义民主政治的特有形式和独特优势。</a:t>
            </a:r>
            <a:endParaRPr lang="zh-CN" altLang="en-US" sz="2800" b="1">
              <a:latin typeface="黑体" panose="02010609060101010101" pitchFamily="49" charset="-122"/>
              <a:ea typeface="黑体" panose="02010609060101010101" pitchFamily="49" charset="-122"/>
              <a:sym typeface="+mn-ea"/>
            </a:endParaRPr>
          </a:p>
          <a:p>
            <a:pPr eaLnBrk="1" hangingPunct="1">
              <a:lnSpc>
                <a:spcPct val="150000"/>
              </a:lnSpc>
            </a:pPr>
            <a:r>
              <a:rPr lang="en-US" altLang="zh-CN" sz="2800" b="1">
                <a:latin typeface="黑体" panose="02010609060101010101" pitchFamily="49" charset="-122"/>
                <a:ea typeface="黑体" panose="02010609060101010101" pitchFamily="49" charset="-122"/>
                <a:sym typeface="+mn-ea"/>
              </a:rPr>
              <a:t>11.</a:t>
            </a:r>
            <a:r>
              <a:rPr lang="zh-CN" altLang="zh-CN" sz="2800" b="1">
                <a:latin typeface="黑体" panose="02010609060101010101" pitchFamily="49" charset="-122"/>
                <a:ea typeface="黑体" panose="02010609060101010101" pitchFamily="49" charset="-122"/>
                <a:sym typeface="+mn-ea"/>
              </a:rPr>
              <a:t>我国的</a:t>
            </a:r>
            <a:r>
              <a:rPr lang="zh-CN" altLang="zh-CN" sz="2800" b="1">
                <a:solidFill>
                  <a:srgbClr val="00B0F0"/>
                </a:solidFill>
                <a:latin typeface="黑体" panose="02010609060101010101" pitchFamily="49" charset="-122"/>
                <a:ea typeface="黑体" panose="02010609060101010101" pitchFamily="49" charset="-122"/>
                <a:sym typeface="+mn-ea"/>
              </a:rPr>
              <a:t>基本政治制度</a:t>
            </a:r>
            <a:r>
              <a:rPr lang="zh-CN" altLang="en-US" sz="2800" b="1">
                <a:latin typeface="黑体" panose="02010609060101010101" pitchFamily="49" charset="-122"/>
                <a:ea typeface="黑体" panose="02010609060101010101" pitchFamily="49" charset="-122"/>
                <a:sym typeface="+mn-ea"/>
              </a:rPr>
              <a:t>包</a:t>
            </a:r>
            <a:r>
              <a:rPr lang="zh-CN" altLang="zh-CN" sz="2800" b="1">
                <a:latin typeface="黑体" panose="02010609060101010101" pitchFamily="49" charset="-122"/>
                <a:ea typeface="黑体" panose="02010609060101010101" pitchFamily="49" charset="-122"/>
                <a:sym typeface="+mn-ea"/>
              </a:rPr>
              <a:t>括：</a:t>
            </a:r>
            <a:r>
              <a:rPr lang="en-US" altLang="zh-CN" sz="2800" b="1" u="sng">
                <a:latin typeface="黑体" panose="02010609060101010101" pitchFamily="49" charset="-122"/>
                <a:ea typeface="黑体" panose="02010609060101010101" pitchFamily="49" charset="-122"/>
                <a:sym typeface="+mn-ea"/>
              </a:rPr>
              <a:t>                                    </a:t>
            </a:r>
            <a:r>
              <a:rPr lang="zh-CN" altLang="zh-CN" sz="2800" b="1">
                <a:latin typeface="黑体" panose="02010609060101010101" pitchFamily="49" charset="-122"/>
                <a:ea typeface="黑体" panose="02010609060101010101" pitchFamily="49" charset="-122"/>
                <a:sym typeface="+mn-ea"/>
              </a:rPr>
              <a:t>、</a:t>
            </a:r>
            <a:endParaRPr lang="en-US" altLang="zh-CN" sz="2800" b="1">
              <a:latin typeface="黑体" panose="02010609060101010101" pitchFamily="49" charset="-122"/>
              <a:ea typeface="黑体" panose="02010609060101010101" pitchFamily="49" charset="-122"/>
            </a:endParaRPr>
          </a:p>
          <a:p>
            <a:pPr eaLnBrk="1" hangingPunct="1">
              <a:lnSpc>
                <a:spcPct val="150000"/>
              </a:lnSpc>
            </a:pPr>
            <a:r>
              <a:rPr lang="en-US" altLang="zh-CN" sz="2800" b="1">
                <a:latin typeface="黑体" panose="02010609060101010101" pitchFamily="49" charset="-122"/>
                <a:ea typeface="黑体" panose="02010609060101010101" pitchFamily="49" charset="-122"/>
                <a:sym typeface="+mn-ea"/>
              </a:rPr>
              <a:t> </a:t>
            </a:r>
            <a:r>
              <a:rPr lang="en-US" altLang="zh-CN" sz="2800" b="1" u="sng">
                <a:latin typeface="黑体" panose="02010609060101010101" pitchFamily="49" charset="-122"/>
                <a:ea typeface="黑体" panose="02010609060101010101" pitchFamily="49" charset="-122"/>
                <a:sym typeface="+mn-ea"/>
              </a:rPr>
              <a:t>                   </a:t>
            </a:r>
            <a:r>
              <a:rPr lang="zh-CN" altLang="zh-CN" sz="2800" b="1">
                <a:latin typeface="黑体" panose="02010609060101010101" pitchFamily="49" charset="-122"/>
                <a:ea typeface="黑体" panose="02010609060101010101" pitchFamily="49" charset="-122"/>
                <a:sym typeface="+mn-ea"/>
              </a:rPr>
              <a:t>、</a:t>
            </a:r>
            <a:r>
              <a:rPr lang="en-US" altLang="zh-CN" sz="2800" b="1" u="sng">
                <a:latin typeface="黑体" panose="02010609060101010101" pitchFamily="49" charset="-122"/>
                <a:ea typeface="黑体" panose="02010609060101010101" pitchFamily="49" charset="-122"/>
                <a:sym typeface="+mn-ea"/>
              </a:rPr>
              <a:t>                  </a:t>
            </a:r>
            <a:r>
              <a:rPr lang="zh-CN" altLang="zh-CN" sz="2800" b="1">
                <a:latin typeface="黑体" panose="02010609060101010101" pitchFamily="49" charset="-122"/>
                <a:ea typeface="黑体" panose="02010609060101010101" pitchFamily="49" charset="-122"/>
                <a:sym typeface="+mn-ea"/>
              </a:rPr>
              <a:t>。</a:t>
            </a:r>
            <a:endParaRPr lang="en-US" altLang="zh-CN" sz="2800" b="1">
              <a:latin typeface="黑体" panose="02010609060101010101" pitchFamily="49" charset="-122"/>
              <a:ea typeface="黑体" panose="02010609060101010101" pitchFamily="49" charset="-122"/>
            </a:endParaRPr>
          </a:p>
        </p:txBody>
      </p:sp>
      <p:sp>
        <p:nvSpPr>
          <p:cNvPr id="12" name="文本框 11"/>
          <p:cNvSpPr txBox="1"/>
          <p:nvPr>
            <p:custDataLst>
              <p:tags r:id="rId4"/>
            </p:custDataLst>
          </p:nvPr>
        </p:nvSpPr>
        <p:spPr>
          <a:xfrm>
            <a:off x="5283200" y="1588453"/>
            <a:ext cx="7127875" cy="523875"/>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中国共产党领导的多党合作和政治协商制度</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3" name="文本框 12"/>
          <p:cNvSpPr txBox="1"/>
          <p:nvPr>
            <p:custDataLst>
              <p:tags r:id="rId5"/>
            </p:custDataLst>
          </p:nvPr>
        </p:nvSpPr>
        <p:spPr>
          <a:xfrm>
            <a:off x="656273" y="2259648"/>
            <a:ext cx="3176587" cy="522287"/>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民族区域自治制度</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4" name="文本框 13"/>
          <p:cNvSpPr txBox="1"/>
          <p:nvPr>
            <p:custDataLst>
              <p:tags r:id="rId6"/>
            </p:custDataLst>
          </p:nvPr>
        </p:nvSpPr>
        <p:spPr>
          <a:xfrm>
            <a:off x="4406583" y="2258060"/>
            <a:ext cx="3378200" cy="523875"/>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基层群众自治制度</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5" name="文本框 14"/>
          <p:cNvSpPr txBox="1"/>
          <p:nvPr>
            <p:custDataLst>
              <p:tags r:id="rId7"/>
            </p:custDataLst>
          </p:nvPr>
        </p:nvSpPr>
        <p:spPr>
          <a:xfrm>
            <a:off x="4580890" y="317500"/>
            <a:ext cx="3379788" cy="522288"/>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选举民主</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6" name="文本框 15"/>
          <p:cNvSpPr txBox="1"/>
          <p:nvPr>
            <p:custDataLst>
              <p:tags r:id="rId8"/>
            </p:custDataLst>
          </p:nvPr>
        </p:nvSpPr>
        <p:spPr>
          <a:xfrm>
            <a:off x="6794500" y="318135"/>
            <a:ext cx="1898650" cy="521970"/>
          </a:xfrm>
          <a:prstGeom prst="rect">
            <a:avLst/>
          </a:prstGeom>
          <a:noFill/>
          <a:ln w="9525">
            <a:noFill/>
          </a:ln>
        </p:spPr>
        <p:txBody>
          <a:bodyPr wrap="square">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协商民主</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2" name="文本框 1"/>
          <p:cNvSpPr txBox="1"/>
          <p:nvPr>
            <p:custDataLst>
              <p:tags r:id="rId9"/>
            </p:custDataLst>
          </p:nvPr>
        </p:nvSpPr>
        <p:spPr>
          <a:xfrm>
            <a:off x="927735" y="840105"/>
            <a:ext cx="3379788" cy="521970"/>
          </a:xfrm>
          <a:prstGeom prst="rect">
            <a:avLst/>
          </a:prstGeom>
          <a:noFill/>
          <a:ln w="9525">
            <a:noFill/>
          </a:ln>
        </p:spPr>
        <p:txBody>
          <a:bodyPr>
            <a:spAutoFit/>
          </a:bodyPr>
          <a:lstStyle/>
          <a:p>
            <a:pPr eaLnBrk="1" hangingPunct="1"/>
            <a:r>
              <a:rPr lang="zh-CN" altLang="en-US" sz="2800" b="1">
                <a:solidFill>
                  <a:srgbClr val="FF0000"/>
                </a:solidFill>
                <a:latin typeface="黑体" panose="02010609060101010101" pitchFamily="49" charset="-122"/>
                <a:ea typeface="黑体" panose="02010609060101010101" pitchFamily="49" charset="-122"/>
              </a:rPr>
              <a:t>协商民主</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34" name="文本框 2"/>
          <p:cNvSpPr txBox="1"/>
          <p:nvPr>
            <p:custDataLst>
              <p:tags r:id="rId10"/>
            </p:custDataLst>
          </p:nvPr>
        </p:nvSpPr>
        <p:spPr>
          <a:xfrm>
            <a:off x="351155" y="2781935"/>
            <a:ext cx="12059920" cy="4615815"/>
          </a:xfrm>
          <a:prstGeom prst="rect">
            <a:avLst/>
          </a:prstGeom>
          <a:noFill/>
          <a:ln w="9525">
            <a:noFill/>
          </a:ln>
        </p:spPr>
        <p:txBody>
          <a:bodyPr wrap="square">
            <a:spAutoFit/>
          </a:bodyPr>
          <a:lstStyle/>
          <a:p>
            <a:pPr eaLnBrk="1" hangingPunct="1">
              <a:lnSpc>
                <a:spcPct val="150000"/>
              </a:lnSpc>
            </a:pPr>
            <a:r>
              <a:rPr lang="en-US" altLang="zh-CN" sz="2800" b="1">
                <a:solidFill>
                  <a:srgbClr val="000000"/>
                </a:solidFill>
                <a:latin typeface="黑体" panose="02010609060101010101" pitchFamily="49" charset="-122"/>
                <a:ea typeface="黑体" panose="02010609060101010101" pitchFamily="49" charset="-122"/>
              </a:rPr>
              <a:t>12</a:t>
            </a:r>
            <a:r>
              <a:rPr lang="zh-CN" altLang="zh-CN" sz="2800" b="1">
                <a:solidFill>
                  <a:srgbClr val="000000"/>
                </a:solidFill>
                <a:latin typeface="黑体" panose="02010609060101010101" pitchFamily="49" charset="-122"/>
                <a:ea typeface="黑体" panose="02010609060101010101" pitchFamily="49" charset="-122"/>
              </a:rPr>
              <a:t>.</a:t>
            </a:r>
            <a:r>
              <a:rPr lang="zh-CN" altLang="en-US" sz="2800" b="1">
                <a:solidFill>
                  <a:srgbClr val="00B0F0"/>
                </a:solidFill>
                <a:latin typeface="黑体" panose="02010609060101010101" pitchFamily="49" charset="-122"/>
                <a:ea typeface="黑体" panose="02010609060101010101" pitchFamily="49" charset="-122"/>
              </a:rPr>
              <a:t>公民参与</a:t>
            </a:r>
            <a:r>
              <a:rPr lang="zh-CN" altLang="en-US" sz="2800" b="1">
                <a:solidFill>
                  <a:srgbClr val="000000"/>
                </a:solidFill>
                <a:latin typeface="黑体" panose="02010609060101010101" pitchFamily="49" charset="-122"/>
                <a:ea typeface="黑体" panose="02010609060101010101" pitchFamily="49" charset="-122"/>
              </a:rPr>
              <a:t>是社会主义民主的</a:t>
            </a:r>
            <a:r>
              <a:rPr lang="zh-CN" altLang="en-US"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，也是公民的一项</a:t>
            </a:r>
            <a:r>
              <a:rPr lang="zh-CN" altLang="en-US"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 </a:t>
            </a:r>
            <a:endParaRPr lang="en-US" altLang="zh-CN" sz="2800" b="1">
              <a:solidFill>
                <a:srgbClr val="000000"/>
              </a:solidFill>
              <a:latin typeface="黑体" panose="02010609060101010101" pitchFamily="49" charset="-122"/>
              <a:ea typeface="黑体" panose="02010609060101010101" pitchFamily="49" charset="-122"/>
            </a:endParaRPr>
          </a:p>
          <a:p>
            <a:pPr eaLnBrk="1" hangingPunct="1">
              <a:lnSpc>
                <a:spcPct val="150000"/>
              </a:lnSpc>
            </a:pPr>
            <a:r>
              <a:rPr lang="en-US" altLang="zh-CN" sz="2800" b="1">
                <a:solidFill>
                  <a:srgbClr val="000000"/>
                </a:solidFill>
                <a:latin typeface="黑体" panose="02010609060101010101" pitchFamily="49" charset="-122"/>
                <a:ea typeface="黑体" panose="02010609060101010101" pitchFamily="49" charset="-122"/>
              </a:rPr>
              <a:t>13.</a:t>
            </a:r>
            <a:r>
              <a:rPr lang="zh-CN" altLang="zh-CN" sz="2800" b="1">
                <a:solidFill>
                  <a:srgbClr val="000000"/>
                </a:solidFill>
                <a:latin typeface="黑体" panose="02010609060101010101" pitchFamily="49" charset="-122"/>
                <a:ea typeface="黑体" panose="02010609060101010101" pitchFamily="49" charset="-122"/>
              </a:rPr>
              <a:t>我国公民</a:t>
            </a:r>
            <a:r>
              <a:rPr lang="zh-CN" altLang="zh-CN" sz="2800" b="1">
                <a:solidFill>
                  <a:srgbClr val="00B0F0"/>
                </a:solidFill>
                <a:latin typeface="黑体" panose="02010609060101010101" pitchFamily="49" charset="-122"/>
                <a:ea typeface="黑体" panose="02010609060101010101" pitchFamily="49" charset="-122"/>
              </a:rPr>
              <a:t>行使民主权利的形式</a:t>
            </a:r>
            <a:r>
              <a:rPr lang="zh-CN" altLang="zh-CN" sz="2800" b="1">
                <a:solidFill>
                  <a:srgbClr val="000000"/>
                </a:solidFill>
                <a:latin typeface="黑体" panose="02010609060101010101" pitchFamily="49" charset="-122"/>
                <a:ea typeface="黑体" panose="02010609060101010101" pitchFamily="49" charset="-122"/>
              </a:rPr>
              <a:t>有：</a:t>
            </a:r>
            <a:r>
              <a:rPr lang="en-US" altLang="zh-CN" sz="2800" b="1" u="sng">
                <a:solidFill>
                  <a:srgbClr val="000000"/>
                </a:solidFill>
                <a:latin typeface="黑体" panose="02010609060101010101" pitchFamily="49" charset="-122"/>
                <a:ea typeface="黑体" panose="02010609060101010101" pitchFamily="49" charset="-122"/>
              </a:rPr>
              <a:t>        </a:t>
            </a:r>
            <a:r>
              <a:rPr lang="zh-CN" altLang="zh-CN" sz="2800" b="1">
                <a:solidFill>
                  <a:srgbClr val="000000"/>
                </a:solidFill>
                <a:latin typeface="黑体" panose="02010609060101010101" pitchFamily="49" charset="-122"/>
                <a:ea typeface="黑体" panose="02010609060101010101" pitchFamily="49" charset="-122"/>
              </a:rPr>
              <a:t>、</a:t>
            </a:r>
            <a:r>
              <a:rPr lang="en-US" altLang="zh-CN" sz="2800" b="1" u="sng">
                <a:solidFill>
                  <a:srgbClr val="000000"/>
                </a:solidFill>
                <a:latin typeface="黑体" panose="02010609060101010101" pitchFamily="49" charset="-122"/>
                <a:ea typeface="黑体" panose="02010609060101010101" pitchFamily="49" charset="-122"/>
              </a:rPr>
              <a:t>         </a:t>
            </a:r>
            <a:r>
              <a:rPr lang="zh-CN" altLang="zh-CN" sz="2800" b="1">
                <a:solidFill>
                  <a:srgbClr val="000000"/>
                </a:solidFill>
                <a:latin typeface="黑体" panose="02010609060101010101" pitchFamily="49" charset="-122"/>
                <a:ea typeface="黑体" panose="02010609060101010101" pitchFamily="49" charset="-122"/>
              </a:rPr>
              <a:t>、</a:t>
            </a:r>
            <a:r>
              <a:rPr lang="en-US" altLang="zh-CN" sz="2800" b="1" u="sng">
                <a:solidFill>
                  <a:srgbClr val="000000"/>
                </a:solidFill>
                <a:latin typeface="黑体" panose="02010609060101010101" pitchFamily="49" charset="-122"/>
                <a:ea typeface="黑体" panose="02010609060101010101" pitchFamily="49" charset="-122"/>
              </a:rPr>
              <a:t>        </a:t>
            </a:r>
            <a:r>
              <a:rPr lang="zh-CN" altLang="zh-CN" sz="2800" b="1">
                <a:solidFill>
                  <a:srgbClr val="000000"/>
                </a:solidFill>
                <a:latin typeface="黑体" panose="02010609060101010101" pitchFamily="49" charset="-122"/>
                <a:ea typeface="黑体" panose="02010609060101010101" pitchFamily="49" charset="-122"/>
              </a:rPr>
              <a:t>。</a:t>
            </a:r>
            <a:endParaRPr lang="en-US" altLang="zh-CN" sz="2800" b="1">
              <a:solidFill>
                <a:srgbClr val="000000"/>
              </a:solidFill>
              <a:latin typeface="黑体" panose="02010609060101010101" pitchFamily="49" charset="-122"/>
              <a:ea typeface="黑体" panose="02010609060101010101" pitchFamily="49" charset="-122"/>
            </a:endParaRPr>
          </a:p>
          <a:p>
            <a:pPr eaLnBrk="1" hangingPunct="1">
              <a:lnSpc>
                <a:spcPct val="150000"/>
              </a:lnSpc>
            </a:pPr>
            <a:r>
              <a:rPr lang="zh-CN" altLang="zh-CN" sz="2800" b="1">
                <a:solidFill>
                  <a:srgbClr val="000000"/>
                </a:solidFill>
                <a:latin typeface="黑体" panose="02010609060101010101" pitchFamily="49" charset="-122"/>
                <a:ea typeface="黑体" panose="02010609060101010101" pitchFamily="49" charset="-122"/>
              </a:rPr>
              <a:t>1</a:t>
            </a:r>
            <a:r>
              <a:rPr lang="en-US" altLang="zh-CN" sz="2800" b="1">
                <a:solidFill>
                  <a:srgbClr val="000000"/>
                </a:solidFill>
                <a:latin typeface="黑体" panose="02010609060101010101" pitchFamily="49" charset="-122"/>
                <a:ea typeface="黑体" panose="02010609060101010101" pitchFamily="49" charset="-122"/>
              </a:rPr>
              <a:t>4</a:t>
            </a:r>
            <a:r>
              <a:rPr lang="zh-CN" altLang="zh-CN" sz="2800" b="1">
                <a:solidFill>
                  <a:srgbClr val="000000"/>
                </a:solidFill>
                <a:latin typeface="黑体" panose="02010609060101010101" pitchFamily="49" charset="-122"/>
                <a:ea typeface="黑体" panose="02010609060101010101" pitchFamily="49" charset="-122"/>
              </a:rPr>
              <a:t>.</a:t>
            </a:r>
            <a:r>
              <a:rPr lang="zh-CN" altLang="zh-CN" sz="2800" b="1">
                <a:solidFill>
                  <a:srgbClr val="00B0F0"/>
                </a:solidFill>
                <a:latin typeface="黑体" panose="02010609060101010101" pitchFamily="49" charset="-122"/>
                <a:ea typeface="黑体" panose="02010609060101010101" pitchFamily="49" charset="-122"/>
              </a:rPr>
              <a:t>民主选举的形式</a:t>
            </a:r>
            <a:r>
              <a:rPr lang="zh-CN" altLang="zh-CN" sz="2800" b="1">
                <a:solidFill>
                  <a:srgbClr val="000000"/>
                </a:solidFill>
                <a:latin typeface="黑体" panose="02010609060101010101" pitchFamily="49" charset="-122"/>
                <a:ea typeface="黑体" panose="02010609060101010101" pitchFamily="49" charset="-122"/>
              </a:rPr>
              <a:t>：</a:t>
            </a:r>
            <a:r>
              <a:rPr lang="en-US" altLang="zh-CN" sz="2800" b="1" u="sng">
                <a:solidFill>
                  <a:srgbClr val="000000"/>
                </a:solidFill>
                <a:latin typeface="黑体" panose="02010609060101010101" pitchFamily="49" charset="-122"/>
                <a:ea typeface="黑体" panose="02010609060101010101" pitchFamily="49" charset="-122"/>
              </a:rPr>
              <a:t>         </a:t>
            </a:r>
            <a:r>
              <a:rPr lang="zh-CN" altLang="zh-CN" sz="2800" b="1">
                <a:solidFill>
                  <a:srgbClr val="000000"/>
                </a:solidFill>
                <a:latin typeface="黑体" panose="02010609060101010101" pitchFamily="49" charset="-122"/>
                <a:ea typeface="黑体" panose="02010609060101010101" pitchFamily="49" charset="-122"/>
              </a:rPr>
              <a:t>、</a:t>
            </a:r>
            <a:r>
              <a:rPr lang="en-US" altLang="zh-CN" sz="2800" b="1" u="sng">
                <a:solidFill>
                  <a:srgbClr val="000000"/>
                </a:solidFill>
                <a:latin typeface="黑体" panose="02010609060101010101" pitchFamily="49" charset="-122"/>
                <a:ea typeface="黑体" panose="02010609060101010101" pitchFamily="49" charset="-122"/>
              </a:rPr>
              <a:t>        </a:t>
            </a:r>
            <a:r>
              <a:rPr lang="zh-CN" altLang="zh-CN" sz="2800" b="1">
                <a:solidFill>
                  <a:srgbClr val="000000"/>
                </a:solidFill>
                <a:latin typeface="黑体" panose="02010609060101010101" pitchFamily="49" charset="-122"/>
                <a:ea typeface="黑体" panose="02010609060101010101" pitchFamily="49" charset="-122"/>
              </a:rPr>
              <a:t>、</a:t>
            </a:r>
            <a:r>
              <a:rPr lang="en-US" altLang="zh-CN" sz="2800" b="1" u="sng">
                <a:solidFill>
                  <a:srgbClr val="000000"/>
                </a:solidFill>
                <a:latin typeface="黑体" panose="02010609060101010101" pitchFamily="49" charset="-122"/>
                <a:ea typeface="黑体" panose="02010609060101010101" pitchFamily="49" charset="-122"/>
              </a:rPr>
              <a:t>        </a:t>
            </a:r>
            <a:r>
              <a:rPr lang="zh-CN" altLang="zh-CN" sz="2800" b="1">
                <a:solidFill>
                  <a:srgbClr val="000000"/>
                </a:solidFill>
                <a:latin typeface="黑体" panose="02010609060101010101" pitchFamily="49" charset="-122"/>
                <a:ea typeface="黑体" panose="02010609060101010101" pitchFamily="49" charset="-122"/>
              </a:rPr>
              <a:t>、</a:t>
            </a:r>
            <a:r>
              <a:rPr lang="en-US" altLang="zh-CN" sz="2800" b="1" u="sng">
                <a:solidFill>
                  <a:srgbClr val="000000"/>
                </a:solidFill>
                <a:latin typeface="黑体" panose="02010609060101010101" pitchFamily="49" charset="-122"/>
                <a:ea typeface="黑体" panose="02010609060101010101" pitchFamily="49" charset="-122"/>
              </a:rPr>
              <a:t>         </a:t>
            </a:r>
            <a:r>
              <a:rPr lang="zh-CN" altLang="zh-CN" sz="2800" b="1">
                <a:solidFill>
                  <a:srgbClr val="000000"/>
                </a:solidFill>
                <a:latin typeface="黑体" panose="02010609060101010101" pitchFamily="49" charset="-122"/>
                <a:ea typeface="黑体" panose="02010609060101010101" pitchFamily="49" charset="-122"/>
              </a:rPr>
              <a:t>。</a:t>
            </a:r>
            <a:endParaRPr lang="en-US" altLang="zh-CN" sz="2800" b="1">
              <a:solidFill>
                <a:srgbClr val="000000"/>
              </a:solidFill>
              <a:latin typeface="黑体" panose="02010609060101010101" pitchFamily="49" charset="-122"/>
              <a:ea typeface="黑体" panose="02010609060101010101" pitchFamily="49" charset="-122"/>
            </a:endParaRPr>
          </a:p>
          <a:p>
            <a:pPr eaLnBrk="1" hangingPunct="1">
              <a:lnSpc>
                <a:spcPct val="150000"/>
              </a:lnSpc>
            </a:pPr>
            <a:r>
              <a:rPr lang="en-US" altLang="zh-CN" sz="2800" b="1">
                <a:solidFill>
                  <a:srgbClr val="000000"/>
                </a:solidFill>
                <a:latin typeface="黑体" panose="02010609060101010101" pitchFamily="49" charset="-122"/>
                <a:ea typeface="黑体" panose="02010609060101010101" pitchFamily="49" charset="-122"/>
              </a:rPr>
              <a:t>15</a:t>
            </a:r>
            <a:r>
              <a:rPr lang="zh-CN" altLang="zh-CN" sz="2800" b="1">
                <a:solidFill>
                  <a:srgbClr val="000000"/>
                </a:solidFill>
                <a:latin typeface="黑体" panose="02010609060101010101" pitchFamily="49" charset="-122"/>
                <a:ea typeface="黑体" panose="02010609060101010101" pitchFamily="49" charset="-122"/>
              </a:rPr>
              <a:t>.</a:t>
            </a:r>
            <a:r>
              <a:rPr lang="en-US" altLang="zh-CN" sz="2800" i="1" u="sng">
                <a:solidFill>
                  <a:srgbClr val="000000"/>
                </a:solidFill>
                <a:latin typeface="黑体" panose="02010609060101010101" pitchFamily="49" charset="-122"/>
                <a:ea typeface="黑体" panose="02010609060101010101" pitchFamily="49" charset="-122"/>
              </a:rPr>
              <a:t>                </a:t>
            </a:r>
            <a:r>
              <a:rPr lang="en-US" altLang="zh-CN"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a:t>
            </a:r>
            <a:r>
              <a:rPr lang="zh-CN" altLang="en-US"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a:t>
            </a:r>
            <a:r>
              <a:rPr lang="zh-CN" altLang="en-US"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和</a:t>
            </a:r>
            <a:endParaRPr lang="en-US" altLang="zh-CN" sz="2800" b="1">
              <a:solidFill>
                <a:srgbClr val="000000"/>
              </a:solidFill>
              <a:latin typeface="黑体" panose="02010609060101010101" pitchFamily="49" charset="-122"/>
              <a:ea typeface="黑体" panose="02010609060101010101" pitchFamily="49" charset="-122"/>
            </a:endParaRPr>
          </a:p>
          <a:p>
            <a:pPr eaLnBrk="1" hangingPunct="1">
              <a:lnSpc>
                <a:spcPct val="150000"/>
              </a:lnSpc>
            </a:pPr>
            <a:r>
              <a:rPr lang="zh-CN" altLang="en-US"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等是公民参与</a:t>
            </a:r>
            <a:r>
              <a:rPr lang="zh-CN" altLang="en-US" sz="2800" b="1">
                <a:solidFill>
                  <a:srgbClr val="00B0F0"/>
                </a:solidFill>
                <a:latin typeface="黑体" panose="02010609060101010101" pitchFamily="49" charset="-122"/>
                <a:ea typeface="黑体" panose="02010609060101010101" pitchFamily="49" charset="-122"/>
              </a:rPr>
              <a:t>民主决策的有力保证</a:t>
            </a:r>
            <a:r>
              <a:rPr lang="zh-CN" altLang="en-US" sz="2800" b="1">
                <a:solidFill>
                  <a:srgbClr val="000000"/>
                </a:solidFill>
                <a:latin typeface="黑体" panose="02010609060101010101" pitchFamily="49" charset="-122"/>
                <a:ea typeface="黑体" panose="02010609060101010101" pitchFamily="49" charset="-122"/>
              </a:rPr>
              <a:t>。</a:t>
            </a:r>
            <a:endParaRPr lang="en-US" altLang="zh-CN" sz="2800" b="1">
              <a:solidFill>
                <a:srgbClr val="000000"/>
              </a:solidFill>
              <a:latin typeface="黑体" panose="02010609060101010101" pitchFamily="49" charset="-122"/>
              <a:ea typeface="黑体" panose="02010609060101010101" pitchFamily="49" charset="-122"/>
            </a:endParaRPr>
          </a:p>
          <a:p>
            <a:pPr eaLnBrk="1" hangingPunct="1">
              <a:lnSpc>
                <a:spcPct val="150000"/>
              </a:lnSpc>
            </a:pPr>
            <a:r>
              <a:rPr lang="en-US" altLang="zh-CN" sz="2800" b="1">
                <a:solidFill>
                  <a:srgbClr val="000000"/>
                </a:solidFill>
                <a:latin typeface="黑体" panose="02010609060101010101" pitchFamily="49" charset="-122"/>
                <a:ea typeface="黑体" panose="02010609060101010101" pitchFamily="49" charset="-122"/>
              </a:rPr>
              <a:t>13.</a:t>
            </a:r>
            <a:r>
              <a:rPr lang="zh-CN" altLang="en-US" sz="2800" b="1">
                <a:solidFill>
                  <a:srgbClr val="000000"/>
                </a:solidFill>
                <a:latin typeface="黑体" panose="02010609060101010101" pitchFamily="49" charset="-122"/>
                <a:ea typeface="黑体" panose="02010609060101010101" pitchFamily="49" charset="-122"/>
              </a:rPr>
              <a:t>追求并奉行</a:t>
            </a:r>
            <a:r>
              <a:rPr lang="zh-CN" altLang="en-US"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已经成为现代</a:t>
            </a:r>
            <a:r>
              <a:rPr lang="zh-CN" altLang="en-US" sz="2800" b="1">
                <a:solidFill>
                  <a:srgbClr val="00B0F0"/>
                </a:solidFill>
                <a:latin typeface="黑体" panose="02010609060101010101" pitchFamily="49" charset="-122"/>
                <a:ea typeface="黑体" panose="02010609060101010101" pitchFamily="49" charset="-122"/>
              </a:rPr>
              <a:t>世界各国的共识</a:t>
            </a:r>
            <a:r>
              <a:rPr lang="zh-CN" altLang="en-US" sz="2800" b="1">
                <a:solidFill>
                  <a:srgbClr val="000000"/>
                </a:solidFill>
                <a:latin typeface="黑体" panose="02010609060101010101" pitchFamily="49" charset="-122"/>
                <a:ea typeface="黑体" panose="02010609060101010101" pitchFamily="49" charset="-122"/>
              </a:rPr>
              <a:t>。</a:t>
            </a:r>
            <a:endParaRPr lang="en-US" altLang="zh-CN" sz="2800" b="1">
              <a:solidFill>
                <a:srgbClr val="000000"/>
              </a:solidFill>
              <a:latin typeface="黑体" panose="02010609060101010101" pitchFamily="49" charset="-122"/>
              <a:ea typeface="黑体" panose="02010609060101010101" pitchFamily="49" charset="-122"/>
            </a:endParaRPr>
          </a:p>
          <a:p>
            <a:pPr eaLnBrk="1" hangingPunct="1">
              <a:lnSpc>
                <a:spcPct val="150000"/>
              </a:lnSpc>
            </a:pPr>
            <a:endParaRPr lang="zh-CN" altLang="en-US" sz="2800" b="1">
              <a:solidFill>
                <a:srgbClr val="000000"/>
              </a:solidFill>
              <a:latin typeface="黑体" panose="02010609060101010101" pitchFamily="49" charset="-122"/>
              <a:ea typeface="黑体" panose="02010609060101010101" pitchFamily="49" charset="-122"/>
            </a:endParaRPr>
          </a:p>
        </p:txBody>
      </p:sp>
      <p:sp>
        <p:nvSpPr>
          <p:cNvPr id="35" name="矩形 34"/>
          <p:cNvSpPr/>
          <p:nvPr>
            <p:custDataLst>
              <p:tags r:id="rId11"/>
            </p:custDataLst>
          </p:nvPr>
        </p:nvSpPr>
        <p:spPr>
          <a:xfrm>
            <a:off x="5282883" y="2865438"/>
            <a:ext cx="906462" cy="522287"/>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要求</a:t>
            </a:r>
            <a:endParaRPr lang="zh-CN" altLang="en-US" sz="2800">
              <a:solidFill>
                <a:srgbClr val="FF0000"/>
              </a:solidFill>
              <a:latin typeface="Arial" panose="020b0604020202020204" pitchFamily="34" charset="0"/>
            </a:endParaRPr>
          </a:p>
        </p:txBody>
      </p:sp>
      <p:sp>
        <p:nvSpPr>
          <p:cNvPr id="36" name="矩形 35"/>
          <p:cNvSpPr/>
          <p:nvPr>
            <p:custDataLst>
              <p:tags r:id="rId12"/>
            </p:custDataLst>
          </p:nvPr>
        </p:nvSpPr>
        <p:spPr>
          <a:xfrm>
            <a:off x="9034780" y="2865438"/>
            <a:ext cx="908050" cy="522287"/>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权利</a:t>
            </a:r>
            <a:endParaRPr lang="zh-CN" altLang="en-US" sz="2800">
              <a:solidFill>
                <a:srgbClr val="FF0000"/>
              </a:solidFill>
              <a:latin typeface="Arial" panose="020b0604020202020204" pitchFamily="34" charset="0"/>
            </a:endParaRPr>
          </a:p>
        </p:txBody>
      </p:sp>
      <p:sp>
        <p:nvSpPr>
          <p:cNvPr id="37" name="矩形 36"/>
          <p:cNvSpPr/>
          <p:nvPr>
            <p:custDataLst>
              <p:tags r:id="rId13"/>
            </p:custDataLst>
          </p:nvPr>
        </p:nvSpPr>
        <p:spPr>
          <a:xfrm>
            <a:off x="6237605" y="3579813"/>
            <a:ext cx="1627188" cy="522287"/>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民主选举</a:t>
            </a:r>
            <a:endParaRPr lang="zh-CN" altLang="en-US" sz="2800">
              <a:solidFill>
                <a:srgbClr val="FF0000"/>
              </a:solidFill>
              <a:latin typeface="Arial" panose="020b0604020202020204" pitchFamily="34" charset="0"/>
            </a:endParaRPr>
          </a:p>
        </p:txBody>
      </p:sp>
      <p:sp>
        <p:nvSpPr>
          <p:cNvPr id="38" name="矩形 37"/>
          <p:cNvSpPr/>
          <p:nvPr>
            <p:custDataLst>
              <p:tags r:id="rId14"/>
            </p:custDataLst>
          </p:nvPr>
        </p:nvSpPr>
        <p:spPr>
          <a:xfrm>
            <a:off x="8033068" y="3579813"/>
            <a:ext cx="1627187"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民主决策</a:t>
            </a:r>
            <a:endParaRPr lang="zh-CN" altLang="en-US" sz="2800">
              <a:solidFill>
                <a:srgbClr val="FF0000"/>
              </a:solidFill>
              <a:latin typeface="Arial" panose="020b0604020202020204" pitchFamily="34" charset="0"/>
            </a:endParaRPr>
          </a:p>
        </p:txBody>
      </p:sp>
      <p:sp>
        <p:nvSpPr>
          <p:cNvPr id="39" name="矩形 38"/>
          <p:cNvSpPr/>
          <p:nvPr>
            <p:custDataLst>
              <p:tags r:id="rId15"/>
            </p:custDataLst>
          </p:nvPr>
        </p:nvSpPr>
        <p:spPr>
          <a:xfrm>
            <a:off x="9944418" y="3559175"/>
            <a:ext cx="1627187" cy="522288"/>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民主监督</a:t>
            </a:r>
            <a:endParaRPr lang="zh-CN" altLang="en-US" sz="2800">
              <a:solidFill>
                <a:srgbClr val="FF0000"/>
              </a:solidFill>
              <a:latin typeface="Arial" panose="020b0604020202020204" pitchFamily="34" charset="0"/>
            </a:endParaRPr>
          </a:p>
        </p:txBody>
      </p:sp>
      <p:sp>
        <p:nvSpPr>
          <p:cNvPr id="40" name="矩形 39"/>
          <p:cNvSpPr/>
          <p:nvPr>
            <p:custDataLst>
              <p:tags r:id="rId16"/>
            </p:custDataLst>
          </p:nvPr>
        </p:nvSpPr>
        <p:spPr>
          <a:xfrm>
            <a:off x="3807143" y="4262438"/>
            <a:ext cx="1627187"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直接选举</a:t>
            </a:r>
            <a:endParaRPr lang="zh-CN" altLang="en-US" sz="2800">
              <a:solidFill>
                <a:srgbClr val="FF0000"/>
              </a:solidFill>
              <a:latin typeface="Arial" panose="020b0604020202020204" pitchFamily="34" charset="0"/>
            </a:endParaRPr>
          </a:p>
        </p:txBody>
      </p:sp>
      <p:sp>
        <p:nvSpPr>
          <p:cNvPr id="41" name="矩形 40"/>
          <p:cNvSpPr/>
          <p:nvPr>
            <p:custDataLst>
              <p:tags r:id="rId17"/>
            </p:custDataLst>
          </p:nvPr>
        </p:nvSpPr>
        <p:spPr>
          <a:xfrm>
            <a:off x="5686743" y="4224338"/>
            <a:ext cx="1627187" cy="522287"/>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间接选举</a:t>
            </a:r>
            <a:endParaRPr lang="zh-CN" altLang="en-US" sz="2800">
              <a:solidFill>
                <a:srgbClr val="FF0000"/>
              </a:solidFill>
              <a:latin typeface="Arial" panose="020b0604020202020204" pitchFamily="34" charset="0"/>
            </a:endParaRPr>
          </a:p>
        </p:txBody>
      </p:sp>
      <p:sp>
        <p:nvSpPr>
          <p:cNvPr id="42" name="矩形 41"/>
          <p:cNvSpPr/>
          <p:nvPr>
            <p:custDataLst>
              <p:tags r:id="rId18"/>
            </p:custDataLst>
          </p:nvPr>
        </p:nvSpPr>
        <p:spPr>
          <a:xfrm>
            <a:off x="7407593" y="4224338"/>
            <a:ext cx="1627187" cy="522287"/>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等额选举</a:t>
            </a:r>
            <a:endParaRPr lang="zh-CN" altLang="en-US" sz="2800">
              <a:solidFill>
                <a:srgbClr val="FF0000"/>
              </a:solidFill>
              <a:latin typeface="Arial" panose="020b0604020202020204" pitchFamily="34" charset="0"/>
            </a:endParaRPr>
          </a:p>
        </p:txBody>
      </p:sp>
      <p:sp>
        <p:nvSpPr>
          <p:cNvPr id="43" name="矩形 42"/>
          <p:cNvSpPr/>
          <p:nvPr>
            <p:custDataLst>
              <p:tags r:id="rId19"/>
            </p:custDataLst>
          </p:nvPr>
        </p:nvSpPr>
        <p:spPr>
          <a:xfrm>
            <a:off x="9406255" y="4217988"/>
            <a:ext cx="1627188"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差额选举</a:t>
            </a:r>
            <a:endParaRPr lang="zh-CN" altLang="en-US" sz="2800">
              <a:solidFill>
                <a:srgbClr val="FF0000"/>
              </a:solidFill>
              <a:latin typeface="Arial" panose="020b0604020202020204" pitchFamily="34" charset="0"/>
            </a:endParaRPr>
          </a:p>
        </p:txBody>
      </p:sp>
      <p:sp>
        <p:nvSpPr>
          <p:cNvPr id="44" name="矩形 43"/>
          <p:cNvSpPr/>
          <p:nvPr>
            <p:custDataLst>
              <p:tags r:id="rId20"/>
            </p:custDataLst>
          </p:nvPr>
        </p:nvSpPr>
        <p:spPr>
          <a:xfrm>
            <a:off x="927418" y="4884738"/>
            <a:ext cx="3070225"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社情民意反映制度</a:t>
            </a:r>
            <a:endParaRPr lang="zh-CN" altLang="en-US" sz="2800">
              <a:solidFill>
                <a:srgbClr val="FF0000"/>
              </a:solidFill>
              <a:latin typeface="Arial" panose="020b0604020202020204" pitchFamily="34" charset="0"/>
            </a:endParaRPr>
          </a:p>
        </p:txBody>
      </p:sp>
      <p:sp>
        <p:nvSpPr>
          <p:cNvPr id="45" name="矩形 44"/>
          <p:cNvSpPr/>
          <p:nvPr>
            <p:custDataLst>
              <p:tags r:id="rId21"/>
            </p:custDataLst>
          </p:nvPr>
        </p:nvSpPr>
        <p:spPr>
          <a:xfrm>
            <a:off x="4261168" y="4884738"/>
            <a:ext cx="2347912"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专家咨询制度</a:t>
            </a:r>
            <a:endParaRPr lang="zh-CN" altLang="en-US" sz="2800">
              <a:solidFill>
                <a:srgbClr val="FF0000"/>
              </a:solidFill>
              <a:latin typeface="Arial" panose="020b0604020202020204" pitchFamily="34" charset="0"/>
            </a:endParaRPr>
          </a:p>
        </p:txBody>
      </p:sp>
      <p:sp>
        <p:nvSpPr>
          <p:cNvPr id="46" name="矩形 45"/>
          <p:cNvSpPr/>
          <p:nvPr>
            <p:custDataLst>
              <p:tags r:id="rId22"/>
            </p:custDataLst>
          </p:nvPr>
        </p:nvSpPr>
        <p:spPr>
          <a:xfrm>
            <a:off x="7139305" y="4862513"/>
            <a:ext cx="3790950"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重大事项社会公示制度</a:t>
            </a:r>
            <a:endParaRPr lang="zh-CN" altLang="en-US" sz="2800">
              <a:solidFill>
                <a:srgbClr val="FF0000"/>
              </a:solidFill>
              <a:latin typeface="Arial" panose="020b0604020202020204" pitchFamily="34" charset="0"/>
            </a:endParaRPr>
          </a:p>
        </p:txBody>
      </p:sp>
      <p:sp>
        <p:nvSpPr>
          <p:cNvPr id="47" name="矩形 46"/>
          <p:cNvSpPr/>
          <p:nvPr>
            <p:custDataLst>
              <p:tags r:id="rId23"/>
            </p:custDataLst>
          </p:nvPr>
        </p:nvSpPr>
        <p:spPr>
          <a:xfrm>
            <a:off x="351155" y="5464175"/>
            <a:ext cx="3070225" cy="522288"/>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社会听证咨询制度</a:t>
            </a:r>
            <a:endParaRPr lang="zh-CN" altLang="en-US" sz="2800">
              <a:solidFill>
                <a:srgbClr val="FF0000"/>
              </a:solidFill>
              <a:latin typeface="Arial" panose="020b0604020202020204" pitchFamily="34" charset="0"/>
            </a:endParaRPr>
          </a:p>
        </p:txBody>
      </p:sp>
      <p:sp>
        <p:nvSpPr>
          <p:cNvPr id="48" name="矩形 47"/>
          <p:cNvSpPr/>
          <p:nvPr>
            <p:custDataLst>
              <p:tags r:id="rId24"/>
            </p:custDataLst>
          </p:nvPr>
        </p:nvSpPr>
        <p:spPr>
          <a:xfrm>
            <a:off x="2800668" y="6127750"/>
            <a:ext cx="903287" cy="522288"/>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法治</a:t>
            </a:r>
            <a:endParaRPr lang="zh-CN" altLang="en-US" sz="28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5">
                                            <p:txEl>
                                              <p:pRg st="0" end="0"/>
                                            </p:txEl>
                                          </p:spTgt>
                                        </p:tgtEl>
                                        <p:attrNameLst>
                                          <p:attrName>style.visibility</p:attrName>
                                        </p:attrNameLst>
                                      </p:cBhvr>
                                      <p:to>
                                        <p:strVal val="visible"/>
                                      </p:to>
                                    </p:set>
                                    <p:animEffect transition="in" filter="fade">
                                      <p:cBhvr>
                                        <p:cTn id="37" dur="2000"/>
                                        <p:tgtEl>
                                          <p:spTgt spid="35">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6">
                                            <p:txEl>
                                              <p:pRg st="0" end="0"/>
                                            </p:txEl>
                                          </p:spTgt>
                                        </p:tgtEl>
                                        <p:attrNameLst>
                                          <p:attrName>style.visibility</p:attrName>
                                        </p:attrNameLst>
                                      </p:cBhvr>
                                      <p:to>
                                        <p:strVal val="visible"/>
                                      </p:to>
                                    </p:set>
                                    <p:animEffect transition="in" filter="fade">
                                      <p:cBhvr>
                                        <p:cTn id="42" dur="2000"/>
                                        <p:tgtEl>
                                          <p:spTgt spid="36">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7">
                                            <p:txEl>
                                              <p:pRg st="0" end="0"/>
                                            </p:txEl>
                                          </p:spTgt>
                                        </p:tgtEl>
                                        <p:attrNameLst>
                                          <p:attrName>style.visibility</p:attrName>
                                        </p:attrNameLst>
                                      </p:cBhvr>
                                      <p:to>
                                        <p:strVal val="visible"/>
                                      </p:to>
                                    </p:set>
                                    <p:animEffect transition="in" filter="fade">
                                      <p:cBhvr>
                                        <p:cTn id="47" dur="2000"/>
                                        <p:tgtEl>
                                          <p:spTgt spid="37">
                                            <p:txEl>
                                              <p:pRg st="0" end="0"/>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8">
                                            <p:txEl>
                                              <p:pRg st="0" end="0"/>
                                            </p:txEl>
                                          </p:spTgt>
                                        </p:tgtEl>
                                        <p:attrNameLst>
                                          <p:attrName>style.visibility</p:attrName>
                                        </p:attrNameLst>
                                      </p:cBhvr>
                                      <p:to>
                                        <p:strVal val="visible"/>
                                      </p:to>
                                    </p:set>
                                    <p:animEffect transition="in" filter="fade">
                                      <p:cBhvr>
                                        <p:cTn id="52" dur="2000"/>
                                        <p:tgtEl>
                                          <p:spTgt spid="38">
                                            <p:txEl>
                                              <p:pRg st="0" end="0"/>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9">
                                            <p:txEl>
                                              <p:pRg st="0" end="0"/>
                                            </p:txEl>
                                          </p:spTgt>
                                        </p:tgtEl>
                                        <p:attrNameLst>
                                          <p:attrName>style.visibility</p:attrName>
                                        </p:attrNameLst>
                                      </p:cBhvr>
                                      <p:to>
                                        <p:strVal val="visible"/>
                                      </p:to>
                                    </p:set>
                                    <p:animEffect transition="in" filter="fade">
                                      <p:cBhvr>
                                        <p:cTn id="57" dur="2000"/>
                                        <p:tgtEl>
                                          <p:spTgt spid="39">
                                            <p:txEl>
                                              <p:pRg st="0" end="0"/>
                                            </p:txEl>
                                          </p:spTgt>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0">
                                            <p:txEl>
                                              <p:pRg st="0" end="0"/>
                                            </p:txEl>
                                          </p:spTgt>
                                        </p:tgtEl>
                                        <p:attrNameLst>
                                          <p:attrName>style.visibility</p:attrName>
                                        </p:attrNameLst>
                                      </p:cBhvr>
                                      <p:to>
                                        <p:strVal val="visible"/>
                                      </p:to>
                                    </p:set>
                                    <p:animEffect transition="in" filter="fade">
                                      <p:cBhvr>
                                        <p:cTn id="62" dur="2000"/>
                                        <p:tgtEl>
                                          <p:spTgt spid="40">
                                            <p:txEl>
                                              <p:pRg st="0" end="0"/>
                                            </p:txEl>
                                          </p:spTgt>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1">
                                            <p:txEl>
                                              <p:pRg st="0" end="0"/>
                                            </p:txEl>
                                          </p:spTgt>
                                        </p:tgtEl>
                                        <p:attrNameLst>
                                          <p:attrName>style.visibility</p:attrName>
                                        </p:attrNameLst>
                                      </p:cBhvr>
                                      <p:to>
                                        <p:strVal val="visible"/>
                                      </p:to>
                                    </p:set>
                                    <p:animEffect transition="in" filter="fade">
                                      <p:cBhvr>
                                        <p:cTn id="67" dur="2000"/>
                                        <p:tgtEl>
                                          <p:spTgt spid="41">
                                            <p:txEl>
                                              <p:pRg st="0" end="0"/>
                                            </p:txEl>
                                          </p:spTgt>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42">
                                            <p:txEl>
                                              <p:pRg st="0" end="0"/>
                                            </p:txEl>
                                          </p:spTgt>
                                        </p:tgtEl>
                                        <p:attrNameLst>
                                          <p:attrName>style.visibility</p:attrName>
                                        </p:attrNameLst>
                                      </p:cBhvr>
                                      <p:to>
                                        <p:strVal val="visible"/>
                                      </p:to>
                                    </p:set>
                                    <p:animEffect transition="in" filter="fade">
                                      <p:cBhvr>
                                        <p:cTn id="72" dur="2000"/>
                                        <p:tgtEl>
                                          <p:spTgt spid="42">
                                            <p:txEl>
                                              <p:pRg st="0" end="0"/>
                                            </p:txEl>
                                          </p:spTgt>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43">
                                            <p:txEl>
                                              <p:pRg st="0" end="0"/>
                                            </p:txEl>
                                          </p:spTgt>
                                        </p:tgtEl>
                                        <p:attrNameLst>
                                          <p:attrName>style.visibility</p:attrName>
                                        </p:attrNameLst>
                                      </p:cBhvr>
                                      <p:to>
                                        <p:strVal val="visible"/>
                                      </p:to>
                                    </p:set>
                                    <p:animEffect transition="in" filter="fade">
                                      <p:cBhvr>
                                        <p:cTn id="77" dur="2000"/>
                                        <p:tgtEl>
                                          <p:spTgt spid="43">
                                            <p:txEl>
                                              <p:pRg st="0" end="0"/>
                                            </p:txEl>
                                          </p:spTgt>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44">
                                            <p:txEl>
                                              <p:pRg st="0" end="0"/>
                                            </p:txEl>
                                          </p:spTgt>
                                        </p:tgtEl>
                                        <p:attrNameLst>
                                          <p:attrName>style.visibility</p:attrName>
                                        </p:attrNameLst>
                                      </p:cBhvr>
                                      <p:to>
                                        <p:strVal val="visible"/>
                                      </p:to>
                                    </p:set>
                                    <p:animEffect transition="in" filter="fade">
                                      <p:cBhvr>
                                        <p:cTn id="82" dur="2000"/>
                                        <p:tgtEl>
                                          <p:spTgt spid="44">
                                            <p:txEl>
                                              <p:pRg st="0" end="0"/>
                                            </p:txEl>
                                          </p:spTgt>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45">
                                            <p:txEl>
                                              <p:pRg st="0" end="0"/>
                                            </p:txEl>
                                          </p:spTgt>
                                        </p:tgtEl>
                                        <p:attrNameLst>
                                          <p:attrName>style.visibility</p:attrName>
                                        </p:attrNameLst>
                                      </p:cBhvr>
                                      <p:to>
                                        <p:strVal val="visible"/>
                                      </p:to>
                                    </p:set>
                                    <p:animEffect transition="in" filter="fade">
                                      <p:cBhvr>
                                        <p:cTn id="87" dur="2000"/>
                                        <p:tgtEl>
                                          <p:spTgt spid="45">
                                            <p:txEl>
                                              <p:pRg st="0" end="0"/>
                                            </p:txEl>
                                          </p:spTgt>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46">
                                            <p:txEl>
                                              <p:pRg st="0" end="0"/>
                                            </p:txEl>
                                          </p:spTgt>
                                        </p:tgtEl>
                                        <p:attrNameLst>
                                          <p:attrName>style.visibility</p:attrName>
                                        </p:attrNameLst>
                                      </p:cBhvr>
                                      <p:to>
                                        <p:strVal val="visible"/>
                                      </p:to>
                                    </p:set>
                                    <p:animEffect transition="in" filter="fade">
                                      <p:cBhvr>
                                        <p:cTn id="92" dur="2000"/>
                                        <p:tgtEl>
                                          <p:spTgt spid="46">
                                            <p:txEl>
                                              <p:pRg st="0" end="0"/>
                                            </p:txEl>
                                          </p:spTgt>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47">
                                            <p:txEl>
                                              <p:pRg st="0" end="0"/>
                                            </p:txEl>
                                          </p:spTgt>
                                        </p:tgtEl>
                                        <p:attrNameLst>
                                          <p:attrName>style.visibility</p:attrName>
                                        </p:attrNameLst>
                                      </p:cBhvr>
                                      <p:to>
                                        <p:strVal val="visible"/>
                                      </p:to>
                                    </p:set>
                                    <p:animEffect transition="in" filter="fade">
                                      <p:cBhvr>
                                        <p:cTn id="97" dur="2000"/>
                                        <p:tgtEl>
                                          <p:spTgt spid="47">
                                            <p:txEl>
                                              <p:pRg st="0" end="0"/>
                                            </p:txEl>
                                          </p:spTgt>
                                        </p:tgtEl>
                                      </p:cBhvr>
                                    </p:animEffect>
                                  </p:childTnLst>
                                </p:cTn>
                              </p:par>
                            </p:childTnLst>
                          </p:cTn>
                        </p:par>
                      </p:childTnLst>
                    </p:cTn>
                  </p:par>
                  <p:par>
                    <p:cTn id="98" fill="hold" nodeType="clickPar">
                      <p:stCondLst>
                        <p:cond delay="indefinite"/>
                      </p:stCondLst>
                      <p:childTnLst>
                        <p:par>
                          <p:cTn id="99" fill="hold" nodeType="afterGroup">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48">
                                            <p:txEl>
                                              <p:pRg st="0" end="0"/>
                                            </p:txEl>
                                          </p:spTgt>
                                        </p:tgtEl>
                                        <p:attrNameLst>
                                          <p:attrName>style.visibility</p:attrName>
                                        </p:attrNameLst>
                                      </p:cBhvr>
                                      <p:to>
                                        <p:strVal val="visible"/>
                                      </p:to>
                                    </p:set>
                                    <p:animEffect transition="in" filter="fade">
                                      <p:cBhvr>
                                        <p:cTn id="102" dur="2000"/>
                                        <p:tgtEl>
                                          <p:spTgt spid="4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2" grpId="0"/>
      <p:bldP spid="35" grpId="0" build="allAtOnce"/>
      <p:bldP spid="36" grpId="0" build="allAtOnce"/>
      <p:bldP spid="37" grpId="0" build="allAtOnce"/>
      <p:bldP spid="38" grpId="0" build="allAtOnce"/>
      <p:bldP spid="39" grpId="0" build="allAtOnce"/>
      <p:bldP spid="40" grpId="0" build="allAtOnce"/>
      <p:bldP spid="41" grpId="0" build="allAtOnce"/>
      <p:bldP spid="42" grpId="0" build="allAtOnce"/>
      <p:bldP spid="43" grpId="0" build="allAtOnce"/>
      <p:bldP spid="44" grpId="0" build="allAtOnce"/>
      <p:bldP spid="45" grpId="0" build="allAtOnce"/>
      <p:bldP spid="46" grpId="0" build="allAtOnce"/>
      <p:bldP spid="47" grpId="0" build="allAtOnce"/>
      <p:bldP spid="48" grpId="0" build="allAtOnce"/>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5058" name="文本框 2"/>
          <p:cNvSpPr txBox="1"/>
          <p:nvPr>
            <p:custDataLst>
              <p:tags r:id="rId3"/>
            </p:custDataLst>
          </p:nvPr>
        </p:nvSpPr>
        <p:spPr>
          <a:xfrm>
            <a:off x="479425" y="80645"/>
            <a:ext cx="12059920" cy="2030095"/>
          </a:xfrm>
          <a:prstGeom prst="rect">
            <a:avLst/>
          </a:prstGeom>
          <a:noFill/>
          <a:ln w="9525">
            <a:noFill/>
          </a:ln>
        </p:spPr>
        <p:txBody>
          <a:bodyPr wrap="square">
            <a:spAutoFit/>
          </a:bodyPr>
          <a:lstStyle/>
          <a:p>
            <a:pPr eaLnBrk="1" hangingPunct="1">
              <a:lnSpc>
                <a:spcPct val="150000"/>
              </a:lnSpc>
            </a:pPr>
            <a:r>
              <a:rPr lang="en-US" altLang="zh-CN" sz="2800" b="1">
                <a:solidFill>
                  <a:srgbClr val="000000"/>
                </a:solidFill>
                <a:latin typeface="黑体" panose="02010609060101010101" pitchFamily="49" charset="-122"/>
                <a:ea typeface="黑体" panose="02010609060101010101" pitchFamily="49" charset="-122"/>
              </a:rPr>
              <a:t>14.</a:t>
            </a:r>
            <a:r>
              <a:rPr lang="zh-CN" altLang="en-US" sz="2800" b="1">
                <a:solidFill>
                  <a:srgbClr val="000000"/>
                </a:solidFill>
                <a:latin typeface="黑体" panose="02010609060101010101" pitchFamily="49" charset="-122"/>
                <a:ea typeface="黑体" panose="02010609060101010101" pitchFamily="49" charset="-122"/>
              </a:rPr>
              <a:t>有法律制度不等于有法治，法治还要求实行</a:t>
            </a:r>
            <a:r>
              <a:rPr lang="zh-CN" altLang="en-US" sz="2800" b="1" u="sng">
                <a:solidFill>
                  <a:srgbClr val="000000"/>
                </a:solidFill>
                <a:latin typeface="黑体" panose="02010609060101010101" pitchFamily="49" charset="-122"/>
                <a:ea typeface="黑体" panose="02010609060101010101" pitchFamily="49" charset="-122"/>
              </a:rPr>
              <a:t>          </a:t>
            </a:r>
            <a:r>
              <a:rPr lang="en-US" altLang="zh-CN" sz="2800" b="1" u="sng">
                <a:solidFill>
                  <a:srgbClr val="000000"/>
                </a:solidFill>
                <a:latin typeface="黑体" panose="02010609060101010101" pitchFamily="49" charset="-122"/>
                <a:ea typeface="黑体" panose="02010609060101010101" pitchFamily="49" charset="-122"/>
              </a:rPr>
              <a:t>_</a:t>
            </a:r>
            <a:endParaRPr lang="en-US" altLang="zh-CN" sz="2800" b="1" u="sng">
              <a:solidFill>
                <a:srgbClr val="000000"/>
              </a:solidFill>
              <a:latin typeface="黑体" panose="02010609060101010101" pitchFamily="49" charset="-122"/>
              <a:ea typeface="黑体" panose="02010609060101010101" pitchFamily="49" charset="-122"/>
            </a:endParaRPr>
          </a:p>
          <a:p>
            <a:pPr eaLnBrk="1" hangingPunct="1">
              <a:lnSpc>
                <a:spcPct val="150000"/>
              </a:lnSpc>
            </a:pPr>
            <a:r>
              <a:rPr lang="en-US" altLang="zh-CN" sz="2800" b="1">
                <a:solidFill>
                  <a:srgbClr val="000000"/>
                </a:solidFill>
                <a:latin typeface="黑体" panose="02010609060101010101" pitchFamily="49" charset="-122"/>
                <a:ea typeface="黑体" panose="02010609060101010101" pitchFamily="49" charset="-122"/>
              </a:rPr>
              <a:t>15.</a:t>
            </a:r>
            <a:r>
              <a:rPr lang="zh-CN" altLang="en-US" sz="2800" b="1">
                <a:solidFill>
                  <a:srgbClr val="000000"/>
                </a:solidFill>
                <a:latin typeface="黑体" panose="02010609060101010101" pitchFamily="49" charset="-122"/>
                <a:ea typeface="黑体" panose="02010609060101010101" pitchFamily="49" charset="-122"/>
              </a:rPr>
              <a:t>法治是</a:t>
            </a:r>
            <a:r>
              <a:rPr lang="zh-CN" altLang="en-US" sz="2800" b="1">
                <a:solidFill>
                  <a:srgbClr val="00B0F0"/>
                </a:solidFill>
                <a:latin typeface="黑体" panose="02010609060101010101" pitchFamily="49" charset="-122"/>
                <a:ea typeface="黑体" panose="02010609060101010101" pitchFamily="49" charset="-122"/>
              </a:rPr>
              <a:t>现代政治文明</a:t>
            </a:r>
            <a:r>
              <a:rPr lang="zh-CN" altLang="en-US" sz="2800" b="1">
                <a:solidFill>
                  <a:srgbClr val="000000"/>
                </a:solidFill>
                <a:latin typeface="黑体" panose="02010609060101010101" pitchFamily="49" charset="-122"/>
                <a:ea typeface="黑体" panose="02010609060101010101" pitchFamily="49" charset="-122"/>
              </a:rPr>
              <a:t>的</a:t>
            </a:r>
            <a:r>
              <a:rPr lang="zh-CN" altLang="en-US"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，是</a:t>
            </a:r>
            <a:r>
              <a:rPr lang="zh-CN" altLang="en-US" sz="2800" b="1">
                <a:solidFill>
                  <a:srgbClr val="00B0F0"/>
                </a:solidFill>
                <a:latin typeface="黑体" panose="02010609060101010101" pitchFamily="49" charset="-122"/>
                <a:ea typeface="黑体" panose="02010609060101010101" pitchFamily="49" charset="-122"/>
              </a:rPr>
              <a:t>发展市场经济、实现强国富民</a:t>
            </a:r>
            <a:r>
              <a:rPr lang="zh-CN" altLang="en-US" sz="2800" b="1">
                <a:solidFill>
                  <a:srgbClr val="000000"/>
                </a:solidFill>
                <a:latin typeface="黑体" panose="02010609060101010101" pitchFamily="49" charset="-122"/>
                <a:ea typeface="黑体" panose="02010609060101010101" pitchFamily="49" charset="-122"/>
              </a:rPr>
              <a:t>的   </a:t>
            </a:r>
            <a:endParaRPr lang="en-US" altLang="zh-CN" sz="2800" b="1">
              <a:solidFill>
                <a:srgbClr val="000000"/>
              </a:solidFill>
              <a:latin typeface="黑体" panose="02010609060101010101" pitchFamily="49" charset="-122"/>
              <a:ea typeface="黑体" panose="02010609060101010101" pitchFamily="49" charset="-122"/>
            </a:endParaRPr>
          </a:p>
          <a:p>
            <a:pPr eaLnBrk="1" hangingPunct="1">
              <a:lnSpc>
                <a:spcPct val="150000"/>
              </a:lnSpc>
            </a:pPr>
            <a:r>
              <a:rPr lang="en-US" altLang="zh-CN"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，是解决社会矛盾、维护社会文明、</a:t>
            </a:r>
            <a:r>
              <a:rPr lang="zh-CN" altLang="en-US" sz="2800" b="1">
                <a:solidFill>
                  <a:srgbClr val="00B0F0"/>
                </a:solidFill>
                <a:latin typeface="黑体" panose="02010609060101010101" pitchFamily="49" charset="-122"/>
                <a:ea typeface="黑体" panose="02010609060101010101" pitchFamily="49" charset="-122"/>
              </a:rPr>
              <a:t>实现社会正义</a:t>
            </a:r>
            <a:r>
              <a:rPr lang="zh-CN" altLang="en-US" sz="2800" b="1">
                <a:solidFill>
                  <a:srgbClr val="000000"/>
                </a:solidFill>
                <a:latin typeface="黑体" panose="02010609060101010101" pitchFamily="49" charset="-122"/>
                <a:ea typeface="黑体" panose="02010609060101010101" pitchFamily="49" charset="-122"/>
              </a:rPr>
              <a:t>的</a:t>
            </a:r>
            <a:r>
              <a:rPr lang="zh-CN" altLang="en-US" sz="2800" b="1" u="sng">
                <a:solidFill>
                  <a:srgbClr val="000000"/>
                </a:solidFill>
                <a:latin typeface="黑体" panose="02010609060101010101" pitchFamily="49" charset="-122"/>
                <a:ea typeface="黑体" panose="02010609060101010101" pitchFamily="49" charset="-122"/>
              </a:rPr>
              <a:t>        </a:t>
            </a:r>
            <a:r>
              <a:rPr lang="zh-CN" altLang="en-US" sz="2800" b="1">
                <a:solidFill>
                  <a:srgbClr val="000000"/>
                </a:solidFill>
                <a:latin typeface="黑体" panose="02010609060101010101" pitchFamily="49" charset="-122"/>
                <a:ea typeface="黑体" panose="02010609060101010101" pitchFamily="49" charset="-122"/>
              </a:rPr>
              <a:t>。</a:t>
            </a:r>
            <a:endParaRPr lang="zh-CN" altLang="en-US" sz="2800" b="1">
              <a:solidFill>
                <a:srgbClr val="000000"/>
              </a:solidFill>
              <a:latin typeface="黑体" panose="02010609060101010101" pitchFamily="49" charset="-122"/>
              <a:ea typeface="黑体" panose="02010609060101010101" pitchFamily="49" charset="-122"/>
            </a:endParaRPr>
          </a:p>
        </p:txBody>
      </p:sp>
      <p:sp>
        <p:nvSpPr>
          <p:cNvPr id="19" name="矩形 18"/>
          <p:cNvSpPr/>
          <p:nvPr>
            <p:custDataLst>
              <p:tags r:id="rId4"/>
            </p:custDataLst>
          </p:nvPr>
        </p:nvSpPr>
        <p:spPr>
          <a:xfrm>
            <a:off x="8107045" y="236220"/>
            <a:ext cx="904875" cy="522288"/>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善治</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20" name="矩形 19"/>
          <p:cNvSpPr/>
          <p:nvPr>
            <p:custDataLst>
              <p:tags r:id="rId5"/>
            </p:custDataLst>
          </p:nvPr>
        </p:nvSpPr>
        <p:spPr>
          <a:xfrm>
            <a:off x="4694555" y="834073"/>
            <a:ext cx="904875" cy="522287"/>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核心</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21" name="矩形 20"/>
          <p:cNvSpPr/>
          <p:nvPr>
            <p:custDataLst>
              <p:tags r:id="rId6"/>
            </p:custDataLst>
          </p:nvPr>
        </p:nvSpPr>
        <p:spPr>
          <a:xfrm>
            <a:off x="479108" y="1356360"/>
            <a:ext cx="1627187" cy="522288"/>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基本保障</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22" name="矩形 21"/>
          <p:cNvSpPr/>
          <p:nvPr>
            <p:custDataLst>
              <p:tags r:id="rId7"/>
            </p:custDataLst>
          </p:nvPr>
        </p:nvSpPr>
        <p:spPr>
          <a:xfrm>
            <a:off x="10301288" y="1356043"/>
            <a:ext cx="1627187"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有效方式</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3" name="文本框 2"/>
          <p:cNvSpPr txBox="1"/>
          <p:nvPr>
            <p:custDataLst>
              <p:tags r:id="rId8"/>
            </p:custDataLst>
          </p:nvPr>
        </p:nvSpPr>
        <p:spPr>
          <a:xfrm>
            <a:off x="479425" y="1905635"/>
            <a:ext cx="11449050" cy="5262245"/>
          </a:xfrm>
          <a:prstGeom prst="rect">
            <a:avLst/>
          </a:prstGeom>
          <a:noFill/>
        </p:spPr>
        <p:txBody>
          <a:bodyPr>
            <a:spAutoFit/>
          </a:bodyPr>
          <a:lstStyle/>
          <a:p>
            <a:pPr marR="0" defTabSz="914400" eaLnBrk="1" hangingPunct="1">
              <a:lnSpc>
                <a:spcPct val="150000"/>
              </a:lnSpc>
              <a:buClrTx/>
              <a:buSzTx/>
              <a:buFontTx/>
              <a:defRPr/>
            </a:pP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走法治道路是实现</a:t>
            </a:r>
            <a:r>
              <a:rPr kumimoji="0" lang="zh-CN" altLang="en-US" sz="2800" b="1" kern="1200" cap="none" spc="0" normalizeH="0" baseline="0" noProof="0">
                <a:solidFill>
                  <a:srgbClr val="00B0F0"/>
                </a:solidFill>
                <a:latin typeface="黑体" panose="02010609060101010101" pitchFamily="49" charset="-122"/>
                <a:ea typeface="黑体" panose="02010609060101010101" pitchFamily="49" charset="-122"/>
                <a:cs typeface="+mn-cs"/>
              </a:rPr>
              <a:t>中华民族伟大复兴的</a:t>
            </a:r>
            <a:r>
              <a:rPr lang="zh-CN" altLang="en-US" sz="2800" b="1" u="sng" noProof="0">
                <a:solidFill>
                  <a:srgbClr val="000000"/>
                </a:solidFill>
                <a:latin typeface="黑体" panose="02010609060101010101" pitchFamily="49" charset="-122"/>
                <a:ea typeface="黑体" panose="02010609060101010101" pitchFamily="49" charset="-122"/>
                <a:sym typeface="+mn-ea"/>
              </a:rPr>
              <a:t>           </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endPar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endParaRPr>
          </a:p>
          <a:p>
            <a:pPr marR="0" defTabSz="914400" eaLnBrk="1" hangingPunct="1">
              <a:lnSpc>
                <a:spcPct val="150000"/>
              </a:lnSpc>
              <a:buClrTx/>
              <a:buSzTx/>
              <a:buFontTx/>
              <a:defRPr/>
            </a:pPr>
            <a:r>
              <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rPr>
              <a:t>18.</a:t>
            </a:r>
            <a:r>
              <a:rPr kumimoji="0" lang="zh-CN"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rPr>
              <a:t>党的十五大把</a:t>
            </a:r>
            <a:r>
              <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rPr>
              <a:t>__________</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确定为党领导人民治理国家的</a:t>
            </a:r>
            <a:r>
              <a:rPr kumimoji="0" lang="zh-CN" altLang="en-US" sz="2800" b="1" kern="1200" cap="none" spc="0" normalizeH="0" baseline="0" noProof="0">
                <a:solidFill>
                  <a:srgbClr val="0070C0"/>
                </a:solidFill>
                <a:latin typeface="黑体" panose="02010609060101010101" pitchFamily="49" charset="-122"/>
                <a:ea typeface="黑体" panose="02010609060101010101" pitchFamily="49" charset="-122"/>
                <a:cs typeface="+mn-cs"/>
              </a:rPr>
              <a:t>基本方略</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r>
              <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rPr>
              <a:t>19._____________</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是中国特色社会主义的</a:t>
            </a:r>
            <a:r>
              <a:rPr kumimoji="0" lang="zh-CN" altLang="en-US" sz="2800" b="1" kern="1200" cap="none" spc="0" normalizeH="0" baseline="0" noProof="0">
                <a:solidFill>
                  <a:srgbClr val="0070C0"/>
                </a:solidFill>
                <a:latin typeface="黑体" panose="02010609060101010101" pitchFamily="49" charset="-122"/>
                <a:ea typeface="黑体" panose="02010609060101010101" pitchFamily="49" charset="-122"/>
                <a:cs typeface="+mn-cs"/>
              </a:rPr>
              <a:t>本质要求和重要保障</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endPar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endParaRPr>
          </a:p>
          <a:p>
            <a:pPr marR="0" defTabSz="914400" eaLnBrk="1" hangingPunct="1">
              <a:lnSpc>
                <a:spcPct val="150000"/>
              </a:lnSpc>
              <a:buClrTx/>
              <a:buSzTx/>
              <a:buFontTx/>
              <a:defRPr/>
            </a:pPr>
            <a:r>
              <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rPr>
              <a:t>20.</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坚定不移地</a:t>
            </a:r>
            <a:r>
              <a:rPr kumimoji="0" lang="zh-CN" altLang="en-US" sz="2800" b="1" kern="1200" cap="none" spc="0" normalizeH="0" baseline="0" noProof="0">
                <a:solidFill>
                  <a:srgbClr val="0070C0"/>
                </a:solidFill>
                <a:latin typeface="黑体" panose="02010609060101010101" pitchFamily="49" charset="-122"/>
                <a:ea typeface="黑体" panose="02010609060101010101" pitchFamily="49" charset="-122"/>
                <a:cs typeface="+mn-cs"/>
              </a:rPr>
              <a:t>走中国特色社会主义法治道路</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，必须坚持</a:t>
            </a:r>
            <a:r>
              <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rPr>
              <a:t>___________</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r>
              <a:rPr lang="zh-CN" altLang="en-US" sz="2800" b="1" u="sng" noProof="0">
                <a:solidFill>
                  <a:srgbClr val="000000"/>
                </a:solidFill>
                <a:latin typeface="黑体" panose="02010609060101010101" pitchFamily="49" charset="-122"/>
                <a:ea typeface="黑体" panose="02010609060101010101" pitchFamily="49" charset="-122"/>
                <a:sym typeface="+mn-ea"/>
              </a:rPr>
              <a:t>               </a:t>
            </a:r>
            <a:endPar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endParaRPr>
          </a:p>
          <a:p>
            <a:pPr marR="0" defTabSz="914400" eaLnBrk="1" hangingPunct="1">
              <a:lnSpc>
                <a:spcPct val="150000"/>
              </a:lnSpc>
              <a:buClrTx/>
              <a:buSzTx/>
              <a:buFontTx/>
              <a:defRPr/>
            </a:pPr>
            <a:r>
              <a:rPr lang="en-US" altLang="zh-CN" sz="2800" b="1" noProof="0">
                <a:solidFill>
                  <a:srgbClr val="000000"/>
                </a:solidFill>
                <a:latin typeface="黑体" panose="02010609060101010101" pitchFamily="49" charset="-122"/>
                <a:ea typeface="黑体" panose="02010609060101010101" pitchFamily="49" charset="-122"/>
                <a:sym typeface="+mn-ea"/>
              </a:rPr>
              <a:t> ___________</a:t>
            </a:r>
            <a:r>
              <a:rPr lang="zh-CN" altLang="en-US" sz="2800" b="1" noProof="0">
                <a:solidFill>
                  <a:srgbClr val="000000"/>
                </a:solidFill>
                <a:latin typeface="黑体" panose="02010609060101010101" pitchFamily="49" charset="-122"/>
                <a:ea typeface="黑体" panose="02010609060101010101" pitchFamily="49" charset="-122"/>
                <a:sym typeface="+mn-ea"/>
              </a:rPr>
              <a:t>、</a:t>
            </a:r>
            <a:r>
              <a:rPr lang="en-US" altLang="zh-CN" sz="2800" b="1" noProof="0">
                <a:solidFill>
                  <a:srgbClr val="000000"/>
                </a:solidFill>
                <a:latin typeface="黑体" panose="02010609060101010101" pitchFamily="49" charset="-122"/>
                <a:ea typeface="黑体" panose="02010609060101010101" pitchFamily="49" charset="-122"/>
                <a:sym typeface="+mn-ea"/>
              </a:rPr>
              <a:t>______________</a:t>
            </a:r>
            <a:r>
              <a:rPr lang="zh-CN" altLang="en-US" sz="2800" b="1" noProof="0">
                <a:solidFill>
                  <a:srgbClr val="000000"/>
                </a:solidFill>
                <a:latin typeface="黑体" panose="02010609060101010101" pitchFamily="49" charset="-122"/>
                <a:ea typeface="黑体" panose="02010609060101010101" pitchFamily="49" charset="-122"/>
                <a:sym typeface="+mn-ea"/>
              </a:rPr>
              <a:t>有机统一。</a:t>
            </a:r>
            <a:endParaRPr lang="zh-CN" altLang="en-US" sz="2800" b="1" u="sng" noProof="0">
              <a:solidFill>
                <a:srgbClr val="000000"/>
              </a:solidFill>
              <a:latin typeface="黑体" panose="02010609060101010101" pitchFamily="49" charset="-122"/>
              <a:ea typeface="黑体" panose="02010609060101010101" pitchFamily="49" charset="-122"/>
              <a:sym typeface="+mn-ea"/>
            </a:endParaRPr>
          </a:p>
          <a:p>
            <a:pPr marR="0" defTabSz="914400" eaLnBrk="1" hangingPunct="1">
              <a:lnSpc>
                <a:spcPct val="150000"/>
              </a:lnSpc>
              <a:buClrTx/>
              <a:buSzTx/>
              <a:buFontTx/>
              <a:defRPr/>
            </a:pPr>
            <a:r>
              <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rPr>
              <a:t>21.</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在我国，</a:t>
            </a:r>
            <a:r>
              <a:rPr kumimoji="0" lang="zh-CN" altLang="en-US" sz="2800" b="1" kern="1200" cap="none" spc="0" normalizeH="0" baseline="0" noProof="0">
                <a:solidFill>
                  <a:srgbClr val="00B0F0"/>
                </a:solidFill>
                <a:latin typeface="黑体" panose="02010609060101010101" pitchFamily="49" charset="-122"/>
                <a:ea typeface="黑体" panose="02010609060101010101" pitchFamily="49" charset="-122"/>
                <a:cs typeface="+mn-cs"/>
              </a:rPr>
              <a:t>政府的权力来源</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于</a:t>
            </a:r>
            <a:r>
              <a:rPr kumimoji="0" lang="zh-CN" altLang="en-US" sz="2800" b="1" u="sng" kern="1200" cap="none" spc="0" normalizeH="0" baseline="0" noProof="0">
                <a:solidFill>
                  <a:srgbClr val="000000"/>
                </a:solidFill>
                <a:latin typeface="黑体" panose="02010609060101010101" pitchFamily="49" charset="-122"/>
                <a:ea typeface="黑体" panose="02010609060101010101" pitchFamily="49" charset="-122"/>
                <a:cs typeface="+mn-cs"/>
              </a:rPr>
              <a:t>    </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r>
              <a:rPr kumimoji="0" lang="zh-CN" altLang="en-US" sz="2800" b="1" kern="1200" cap="none" spc="0" normalizeH="0" baseline="0" noProof="0">
                <a:solidFill>
                  <a:srgbClr val="00B0F0"/>
                </a:solidFill>
                <a:latin typeface="黑体" panose="02010609060101010101" pitchFamily="49" charset="-122"/>
                <a:ea typeface="黑体" panose="02010609060101010101" pitchFamily="49" charset="-122"/>
                <a:cs typeface="+mn-cs"/>
              </a:rPr>
              <a:t>政府的宗旨</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是 </a:t>
            </a:r>
            <a:r>
              <a:rPr kumimoji="0" lang="zh-CN" altLang="en-US" sz="2800" b="1" u="sng" kern="1200" cap="none" spc="0" normalizeH="0" baseline="0" noProof="0">
                <a:solidFill>
                  <a:srgbClr val="000000"/>
                </a:solidFill>
                <a:latin typeface="黑体" panose="02010609060101010101" pitchFamily="49" charset="-122"/>
                <a:ea typeface="黑体" panose="02010609060101010101" pitchFamily="49" charset="-122"/>
                <a:cs typeface="+mn-cs"/>
              </a:rPr>
              <a:t>          </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r>
              <a:rPr kumimoji="0" lang="zh-CN" altLang="en-US" sz="2800" b="1" kern="1200" cap="none" spc="0" normalizeH="0" baseline="0" noProof="0">
                <a:solidFill>
                  <a:srgbClr val="00B0F0"/>
                </a:solidFill>
                <a:latin typeface="黑体" panose="02010609060101010101" pitchFamily="49" charset="-122"/>
                <a:ea typeface="黑体" panose="02010609060101010101" pitchFamily="49" charset="-122"/>
                <a:cs typeface="+mn-cs"/>
              </a:rPr>
              <a:t>政府的工作</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要</a:t>
            </a:r>
            <a:r>
              <a:rPr kumimoji="0" lang="zh-CN" altLang="en-US" sz="2800" b="1" u="sng" kern="1200" cap="none" spc="0" normalizeH="0" baseline="0" noProof="0">
                <a:solidFill>
                  <a:srgbClr val="000000"/>
                </a:solidFill>
                <a:latin typeface="黑体" panose="02010609060101010101" pitchFamily="49" charset="-122"/>
                <a:ea typeface="黑体" panose="02010609060101010101" pitchFamily="49" charset="-122"/>
                <a:cs typeface="+mn-cs"/>
              </a:rPr>
              <a:t>          </a:t>
            </a:r>
            <a:r>
              <a:rPr lang="zh-CN" altLang="en-US" sz="2800" b="1" u="sng" noProof="0">
                <a:solidFill>
                  <a:srgbClr val="000000"/>
                </a:solidFill>
                <a:latin typeface="黑体" panose="02010609060101010101" pitchFamily="49" charset="-122"/>
                <a:ea typeface="黑体" panose="02010609060101010101" pitchFamily="49" charset="-122"/>
                <a:sym typeface="+mn-ea"/>
              </a:rPr>
              <a:t>  </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r>
              <a:rPr kumimoji="0" lang="zh-CN" altLang="en-US" sz="2800" b="1" u="sng" kern="1200" cap="none" spc="0" normalizeH="0" baseline="0" noProof="0">
                <a:solidFill>
                  <a:srgbClr val="000000"/>
                </a:solidFill>
                <a:latin typeface="黑体" panose="02010609060101010101" pitchFamily="49" charset="-122"/>
                <a:ea typeface="黑体" panose="02010609060101010101" pitchFamily="49" charset="-122"/>
                <a:cs typeface="+mn-cs"/>
              </a:rPr>
              <a:t>          </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r>
              <a:rPr kumimoji="0" lang="en-US" altLang="zh-CN" sz="2800" b="1" u="sng" kern="1200" cap="none" spc="0" normalizeH="0" baseline="0" noProof="0">
                <a:solidFill>
                  <a:srgbClr val="000000"/>
                </a:solidFill>
                <a:latin typeface="黑体" panose="02010609060101010101" pitchFamily="49" charset="-122"/>
                <a:ea typeface="黑体" panose="02010609060101010101" pitchFamily="49" charset="-122"/>
                <a:cs typeface="+mn-cs"/>
              </a:rPr>
              <a:t>             </a:t>
            </a:r>
            <a:r>
              <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rPr>
              <a:t>。</a:t>
            </a:r>
            <a:endPar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endParaRPr>
          </a:p>
          <a:p>
            <a:pPr marL="514350" marR="0" indent="-514350" defTabSz="914400" eaLnBrk="1" hangingPunct="1">
              <a:lnSpc>
                <a:spcPct val="150000"/>
              </a:lnSpc>
              <a:buClrTx/>
              <a:buSzTx/>
              <a:buFontTx/>
              <a:buAutoNum type="arabicPeriod" startAt="20"/>
              <a:defRPr/>
            </a:pPr>
            <a:endParaRPr kumimoji="0" lang="zh-CN" altLang="en-US" sz="2800" b="1" kern="1200" cap="none" spc="0" normalizeH="0" baseline="0" noProof="0">
              <a:solidFill>
                <a:srgbClr val="000000"/>
              </a:solidFill>
              <a:latin typeface="黑体" panose="02010609060101010101" pitchFamily="49" charset="-122"/>
              <a:ea typeface="黑体" panose="02010609060101010101" pitchFamily="49" charset="-122"/>
              <a:cs typeface="+mn-cs"/>
            </a:endParaRPr>
          </a:p>
        </p:txBody>
      </p:sp>
      <p:sp>
        <p:nvSpPr>
          <p:cNvPr id="2" name="矩形 1"/>
          <p:cNvSpPr/>
          <p:nvPr>
            <p:custDataLst>
              <p:tags r:id="rId9"/>
            </p:custDataLst>
          </p:nvPr>
        </p:nvSpPr>
        <p:spPr>
          <a:xfrm>
            <a:off x="6934359" y="2077085"/>
            <a:ext cx="161290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必然选择</a:t>
            </a:r>
            <a:endParaRPr lang="zh-CN" altLang="en-US" sz="2800">
              <a:solidFill>
                <a:srgbClr val="FF0000"/>
              </a:solidFill>
              <a:latin typeface="Arial" panose="020b0604020202020204" pitchFamily="34" charset="0"/>
            </a:endParaRPr>
          </a:p>
        </p:txBody>
      </p:sp>
      <p:sp>
        <p:nvSpPr>
          <p:cNvPr id="23" name="矩形 22"/>
          <p:cNvSpPr/>
          <p:nvPr>
            <p:custDataLst>
              <p:tags r:id="rId10"/>
            </p:custDataLst>
          </p:nvPr>
        </p:nvSpPr>
        <p:spPr>
          <a:xfrm>
            <a:off x="3323114" y="2599055"/>
            <a:ext cx="161290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依法治国</a:t>
            </a:r>
            <a:endParaRPr lang="zh-CN" altLang="en-US" sz="2800">
              <a:solidFill>
                <a:srgbClr val="FF0000"/>
              </a:solidFill>
              <a:latin typeface="Arial" panose="020b0604020202020204" pitchFamily="34" charset="0"/>
            </a:endParaRPr>
          </a:p>
        </p:txBody>
      </p:sp>
      <p:sp>
        <p:nvSpPr>
          <p:cNvPr id="24" name="矩形 23"/>
          <p:cNvSpPr/>
          <p:nvPr>
            <p:custDataLst>
              <p:tags r:id="rId11"/>
            </p:custDataLst>
          </p:nvPr>
        </p:nvSpPr>
        <p:spPr>
          <a:xfrm>
            <a:off x="1072833" y="3277870"/>
            <a:ext cx="232791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全面依法治国</a:t>
            </a:r>
            <a:endParaRPr lang="zh-CN" altLang="en-US" sz="2800">
              <a:solidFill>
                <a:srgbClr val="FF0000"/>
              </a:solidFill>
              <a:latin typeface="Arial" panose="020b0604020202020204" pitchFamily="34" charset="0"/>
            </a:endParaRPr>
          </a:p>
        </p:txBody>
      </p:sp>
      <p:sp>
        <p:nvSpPr>
          <p:cNvPr id="25" name="矩形 24"/>
          <p:cNvSpPr/>
          <p:nvPr>
            <p:custDataLst>
              <p:tags r:id="rId12"/>
            </p:custDataLst>
          </p:nvPr>
        </p:nvSpPr>
        <p:spPr>
          <a:xfrm>
            <a:off x="2105978" y="5827713"/>
            <a:ext cx="1989137" cy="522287"/>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对人民负责</a:t>
            </a:r>
            <a:endParaRPr lang="zh-CN" altLang="en-US" sz="2800">
              <a:solidFill>
                <a:srgbClr val="FF0000"/>
              </a:solidFill>
              <a:latin typeface="Arial" panose="020b0604020202020204" pitchFamily="34" charset="0"/>
            </a:endParaRPr>
          </a:p>
        </p:txBody>
      </p:sp>
      <p:sp>
        <p:nvSpPr>
          <p:cNvPr id="26" name="矩形 25"/>
          <p:cNvSpPr/>
          <p:nvPr>
            <p:custDataLst>
              <p:tags r:id="rId13"/>
            </p:custDataLst>
          </p:nvPr>
        </p:nvSpPr>
        <p:spPr>
          <a:xfrm>
            <a:off x="4405630" y="5827713"/>
            <a:ext cx="1987550" cy="522287"/>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受人民监督</a:t>
            </a:r>
            <a:endParaRPr lang="zh-CN" altLang="en-US" sz="2800">
              <a:solidFill>
                <a:srgbClr val="FF0000"/>
              </a:solidFill>
              <a:latin typeface="Arial" panose="020b0604020202020204" pitchFamily="34" charset="0"/>
            </a:endParaRPr>
          </a:p>
        </p:txBody>
      </p:sp>
      <p:sp>
        <p:nvSpPr>
          <p:cNvPr id="27" name="矩形 26"/>
          <p:cNvSpPr/>
          <p:nvPr>
            <p:custDataLst>
              <p:tags r:id="rId14"/>
            </p:custDataLst>
          </p:nvPr>
        </p:nvSpPr>
        <p:spPr>
          <a:xfrm>
            <a:off x="6566853" y="5826125"/>
            <a:ext cx="2347912"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为人民谋利益</a:t>
            </a:r>
            <a:endParaRPr lang="zh-CN" altLang="en-US" sz="2800">
              <a:solidFill>
                <a:srgbClr val="FF0000"/>
              </a:solidFill>
              <a:latin typeface="Arial" panose="020b0604020202020204" pitchFamily="34" charset="0"/>
            </a:endParaRPr>
          </a:p>
        </p:txBody>
      </p:sp>
      <p:sp>
        <p:nvSpPr>
          <p:cNvPr id="30" name="矩形 29"/>
          <p:cNvSpPr/>
          <p:nvPr>
            <p:custDataLst>
              <p:tags r:id="rId15"/>
            </p:custDataLst>
          </p:nvPr>
        </p:nvSpPr>
        <p:spPr>
          <a:xfrm>
            <a:off x="9512935" y="3932238"/>
            <a:ext cx="161290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党的领导</a:t>
            </a:r>
            <a:endParaRPr lang="zh-CN" altLang="en-US" sz="2800">
              <a:solidFill>
                <a:srgbClr val="FF0000"/>
              </a:solidFill>
              <a:latin typeface="Arial" panose="020b0604020202020204" pitchFamily="34" charset="0"/>
            </a:endParaRPr>
          </a:p>
        </p:txBody>
      </p:sp>
      <p:sp>
        <p:nvSpPr>
          <p:cNvPr id="31" name="矩形 30"/>
          <p:cNvSpPr/>
          <p:nvPr>
            <p:custDataLst>
              <p:tags r:id="rId16"/>
            </p:custDataLst>
          </p:nvPr>
        </p:nvSpPr>
        <p:spPr>
          <a:xfrm>
            <a:off x="479425" y="4454208"/>
            <a:ext cx="232791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人民当家作主</a:t>
            </a:r>
            <a:endParaRPr lang="zh-CN" altLang="en-US" sz="2800">
              <a:solidFill>
                <a:srgbClr val="FF0000"/>
              </a:solidFill>
              <a:latin typeface="Arial" panose="020b0604020202020204" pitchFamily="34" charset="0"/>
            </a:endParaRPr>
          </a:p>
        </p:txBody>
      </p:sp>
      <p:sp>
        <p:nvSpPr>
          <p:cNvPr id="32" name="矩形 31"/>
          <p:cNvSpPr/>
          <p:nvPr>
            <p:custDataLst>
              <p:tags r:id="rId17"/>
            </p:custDataLst>
          </p:nvPr>
        </p:nvSpPr>
        <p:spPr>
          <a:xfrm>
            <a:off x="3547110" y="4454208"/>
            <a:ext cx="161290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依法治国</a:t>
            </a:r>
            <a:endParaRPr lang="zh-CN" altLang="en-US" sz="2800">
              <a:solidFill>
                <a:srgbClr val="FF0000"/>
              </a:solidFill>
              <a:latin typeface="Arial" panose="020b0604020202020204" pitchFamily="34" charset="0"/>
            </a:endParaRPr>
          </a:p>
        </p:txBody>
      </p:sp>
      <p:sp>
        <p:nvSpPr>
          <p:cNvPr id="33" name="矩形 32"/>
          <p:cNvSpPr/>
          <p:nvPr>
            <p:custDataLst>
              <p:tags r:id="rId18"/>
            </p:custDataLst>
          </p:nvPr>
        </p:nvSpPr>
        <p:spPr>
          <a:xfrm>
            <a:off x="5287645" y="5177473"/>
            <a:ext cx="89789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人民</a:t>
            </a:r>
            <a:endParaRPr lang="zh-CN" altLang="en-US" sz="2800">
              <a:solidFill>
                <a:srgbClr val="FF0000"/>
              </a:solidFill>
              <a:latin typeface="Arial" panose="020b0604020202020204" pitchFamily="34" charset="0"/>
            </a:endParaRPr>
          </a:p>
        </p:txBody>
      </p:sp>
      <p:sp>
        <p:nvSpPr>
          <p:cNvPr id="34" name="矩形 33"/>
          <p:cNvSpPr/>
          <p:nvPr>
            <p:custDataLst>
              <p:tags r:id="rId19"/>
            </p:custDataLst>
          </p:nvPr>
        </p:nvSpPr>
        <p:spPr>
          <a:xfrm>
            <a:off x="8735537" y="5177790"/>
            <a:ext cx="1970405"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为人民服务</a:t>
            </a:r>
            <a:endParaRPr lang="zh-CN" altLang="en-US" sz="2800">
              <a:solidFill>
                <a:srgbClr val="FF0000"/>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2000"/>
                                        <p:tgtEl>
                                          <p:spTgt spid="1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2000"/>
                                        <p:tgtEl>
                                          <p:spTgt spid="20">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xEl>
                                              <p:pRg st="0" end="0"/>
                                            </p:txEl>
                                          </p:spTgt>
                                        </p:tgtEl>
                                        <p:attrNameLst>
                                          <p:attrName>style.visibility</p:attrName>
                                        </p:attrNameLst>
                                      </p:cBhvr>
                                      <p:to>
                                        <p:strVal val="visible"/>
                                      </p:to>
                                    </p:set>
                                    <p:animEffect transition="in" filter="fade">
                                      <p:cBhvr>
                                        <p:cTn id="17" dur="2000"/>
                                        <p:tgtEl>
                                          <p:spTgt spid="21">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xEl>
                                              <p:pRg st="0" end="0"/>
                                            </p:txEl>
                                          </p:spTgt>
                                        </p:tgtEl>
                                        <p:attrNameLst>
                                          <p:attrName>style.visibility</p:attrName>
                                        </p:attrNameLst>
                                      </p:cBhvr>
                                      <p:to>
                                        <p:strVal val="visible"/>
                                      </p:to>
                                    </p:set>
                                    <p:animEffect transition="in" filter="fade">
                                      <p:cBhvr>
                                        <p:cTn id="22" dur="2000"/>
                                        <p:tgtEl>
                                          <p:spTgt spid="22">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charRg st="0" end="6"/>
                                            </p:txEl>
                                          </p:spTgt>
                                        </p:tgtEl>
                                        <p:attrNameLst>
                                          <p:attrName>style.visibility</p:attrName>
                                        </p:attrNameLst>
                                      </p:cBhvr>
                                      <p:to>
                                        <p:strVal val="visible"/>
                                      </p:to>
                                    </p:set>
                                    <p:animEffect transition="in" filter="fade">
                                      <p:cBhvr>
                                        <p:cTn id="27" dur="2000"/>
                                        <p:tgtEl>
                                          <p:spTgt spid="2">
                                            <p:txEl>
                                              <p:charRg st="0" end="6"/>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xEl>
                                              <p:charRg st="0" end="3"/>
                                            </p:txEl>
                                          </p:spTgt>
                                        </p:tgtEl>
                                        <p:attrNameLst>
                                          <p:attrName>style.visibility</p:attrName>
                                        </p:attrNameLst>
                                      </p:cBhvr>
                                      <p:to>
                                        <p:strVal val="visible"/>
                                      </p:to>
                                    </p:set>
                                    <p:animEffect transition="in" filter="fade">
                                      <p:cBhvr>
                                        <p:cTn id="32" dur="2000"/>
                                        <p:tgtEl>
                                          <p:spTgt spid="23">
                                            <p:txEl>
                                              <p:charRg st="0" end="3"/>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4">
                                            <p:txEl>
                                              <p:charRg st="0" end="6"/>
                                            </p:txEl>
                                          </p:spTgt>
                                        </p:tgtEl>
                                        <p:attrNameLst>
                                          <p:attrName>style.visibility</p:attrName>
                                        </p:attrNameLst>
                                      </p:cBhvr>
                                      <p:to>
                                        <p:strVal val="visible"/>
                                      </p:to>
                                    </p:set>
                                    <p:animEffect transition="in" filter="fade">
                                      <p:cBhvr>
                                        <p:cTn id="37" dur="2000"/>
                                        <p:tgtEl>
                                          <p:spTgt spid="24">
                                            <p:txEl>
                                              <p:charRg st="0" end="6"/>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5">
                                            <p:txEl>
                                              <p:pRg st="0" end="0"/>
                                            </p:txEl>
                                          </p:spTgt>
                                        </p:tgtEl>
                                        <p:attrNameLst>
                                          <p:attrName>style.visibility</p:attrName>
                                        </p:attrNameLst>
                                      </p:cBhvr>
                                      <p:to>
                                        <p:strVal val="visible"/>
                                      </p:to>
                                    </p:set>
                                    <p:animEffect transition="in" filter="fade">
                                      <p:cBhvr>
                                        <p:cTn id="42" dur="2000"/>
                                        <p:tgtEl>
                                          <p:spTgt spid="25">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6">
                                            <p:txEl>
                                              <p:pRg st="0" end="0"/>
                                            </p:txEl>
                                          </p:spTgt>
                                        </p:tgtEl>
                                        <p:attrNameLst>
                                          <p:attrName>style.visibility</p:attrName>
                                        </p:attrNameLst>
                                      </p:cBhvr>
                                      <p:to>
                                        <p:strVal val="visible"/>
                                      </p:to>
                                    </p:set>
                                    <p:animEffect transition="in" filter="fade">
                                      <p:cBhvr>
                                        <p:cTn id="47" dur="2000"/>
                                        <p:tgtEl>
                                          <p:spTgt spid="26">
                                            <p:txEl>
                                              <p:pRg st="0" end="0"/>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7">
                                            <p:txEl>
                                              <p:pRg st="0" end="0"/>
                                            </p:txEl>
                                          </p:spTgt>
                                        </p:tgtEl>
                                        <p:attrNameLst>
                                          <p:attrName>style.visibility</p:attrName>
                                        </p:attrNameLst>
                                      </p:cBhvr>
                                      <p:to>
                                        <p:strVal val="visible"/>
                                      </p:to>
                                    </p:set>
                                    <p:animEffect transition="in" filter="fade">
                                      <p:cBhvr>
                                        <p:cTn id="52" dur="2000"/>
                                        <p:tgtEl>
                                          <p:spTgt spid="27">
                                            <p:txEl>
                                              <p:pRg st="0" end="0"/>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0">
                                            <p:txEl>
                                              <p:charRg st="0" end="6"/>
                                            </p:txEl>
                                          </p:spTgt>
                                        </p:tgtEl>
                                        <p:attrNameLst>
                                          <p:attrName>style.visibility</p:attrName>
                                        </p:attrNameLst>
                                      </p:cBhvr>
                                      <p:to>
                                        <p:strVal val="visible"/>
                                      </p:to>
                                    </p:set>
                                    <p:animEffect transition="in" filter="fade">
                                      <p:cBhvr>
                                        <p:cTn id="57" dur="2000"/>
                                        <p:tgtEl>
                                          <p:spTgt spid="30">
                                            <p:txEl>
                                              <p:charRg st="0" end="6"/>
                                            </p:txEl>
                                          </p:spTgt>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1">
                                            <p:txEl>
                                              <p:charRg st="0" end="6"/>
                                            </p:txEl>
                                          </p:spTgt>
                                        </p:tgtEl>
                                        <p:attrNameLst>
                                          <p:attrName>style.visibility</p:attrName>
                                        </p:attrNameLst>
                                      </p:cBhvr>
                                      <p:to>
                                        <p:strVal val="visible"/>
                                      </p:to>
                                    </p:set>
                                    <p:animEffect transition="in" filter="fade">
                                      <p:cBhvr>
                                        <p:cTn id="62" dur="2000"/>
                                        <p:tgtEl>
                                          <p:spTgt spid="31">
                                            <p:txEl>
                                              <p:charRg st="0" end="6"/>
                                            </p:txEl>
                                          </p:spTgt>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xEl>
                                              <p:charRg st="0" end="6"/>
                                            </p:txEl>
                                          </p:spTgt>
                                        </p:tgtEl>
                                        <p:attrNameLst>
                                          <p:attrName>style.visibility</p:attrName>
                                        </p:attrNameLst>
                                      </p:cBhvr>
                                      <p:to>
                                        <p:strVal val="visible"/>
                                      </p:to>
                                    </p:set>
                                    <p:animEffect transition="in" filter="fade">
                                      <p:cBhvr>
                                        <p:cTn id="67" dur="2000"/>
                                        <p:tgtEl>
                                          <p:spTgt spid="32">
                                            <p:txEl>
                                              <p:charRg st="0" end="6"/>
                                            </p:txEl>
                                          </p:spTgt>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3">
                                            <p:txEl>
                                              <p:charRg st="0" end="6"/>
                                            </p:txEl>
                                          </p:spTgt>
                                        </p:tgtEl>
                                        <p:attrNameLst>
                                          <p:attrName>style.visibility</p:attrName>
                                        </p:attrNameLst>
                                      </p:cBhvr>
                                      <p:to>
                                        <p:strVal val="visible"/>
                                      </p:to>
                                    </p:set>
                                    <p:animEffect transition="in" filter="fade">
                                      <p:cBhvr>
                                        <p:cTn id="72" dur="2000"/>
                                        <p:tgtEl>
                                          <p:spTgt spid="33">
                                            <p:txEl>
                                              <p:charRg st="0" end="6"/>
                                            </p:txEl>
                                          </p:spTgt>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4">
                                            <p:txEl>
                                              <p:charRg st="0" end="7"/>
                                            </p:txEl>
                                          </p:spTgt>
                                        </p:tgtEl>
                                        <p:attrNameLst>
                                          <p:attrName>style.visibility</p:attrName>
                                        </p:attrNameLst>
                                      </p:cBhvr>
                                      <p:to>
                                        <p:strVal val="visible"/>
                                      </p:to>
                                    </p:set>
                                    <p:animEffect transition="in" filter="fade">
                                      <p:cBhvr>
                                        <p:cTn id="77" dur="2000"/>
                                        <p:tgtEl>
                                          <p:spTgt spid="34">
                                            <p:txEl>
                                              <p:charRg st="0"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uild="allAtOnce"/>
      <p:bldP spid="20" grpId="0" build="allAtOnce"/>
      <p:bldP spid="21" grpId="0" build="allAtOnce"/>
      <p:bldP spid="22" grpId="0" build="allAtOnce"/>
      <p:bldP spid="2" grpId="0" build="allAtOnce"/>
      <p:bldP spid="23" grpId="0" build="allAtOnce"/>
      <p:bldP spid="24" grpId="0" build="allAtOnce"/>
      <p:bldP spid="25" grpId="0" build="allAtOnce"/>
      <p:bldP spid="26" grpId="0" build="allAtOnce"/>
      <p:bldP spid="27" grpId="0" build="allAtOnce"/>
      <p:bldP spid="30" grpId="0" build="allAtOnce"/>
      <p:bldP spid="31" grpId="0" build="allAtOnce"/>
      <p:bldP spid="32" grpId="0" build="allAtOnce"/>
      <p:bldP spid="33" grpId="0" build="allAtOnce"/>
      <p:bldP spid="34" grpId="0" build="allAtOnce"/>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530860" y="474980"/>
            <a:ext cx="11494770" cy="3969385"/>
          </a:xfrm>
          <a:prstGeom prst="rect">
            <a:avLst/>
          </a:prstGeom>
          <a:noFill/>
        </p:spPr>
        <p:txBody>
          <a:bodyPr wrap="square" rtlCol="0" anchor="t">
            <a:spAutoFit/>
          </a:bodyPr>
          <a:lstStyle/>
          <a:p>
            <a:pPr indent="0" algn="l">
              <a:lnSpc>
                <a:spcPct val="150000"/>
              </a:lnSpc>
              <a:buClrTx/>
              <a:buSzTx/>
              <a:buFontTx/>
              <a:buNone/>
              <a:defRPr/>
            </a:pPr>
            <a:r>
              <a:rPr lang="en-US" altLang="zh-CN" sz="2800" b="1" noProof="0">
                <a:solidFill>
                  <a:srgbClr val="000000"/>
                </a:solidFill>
                <a:latin typeface="黑体" panose="02010609060101010101" pitchFamily="49" charset="-122"/>
                <a:ea typeface="黑体" panose="02010609060101010101" pitchFamily="49" charset="-122"/>
                <a:sym typeface="+mn-ea"/>
              </a:rPr>
              <a:t>22.</a:t>
            </a:r>
            <a:r>
              <a:rPr lang="zh-CN" altLang="en-US" sz="2800" b="1" noProof="0">
                <a:solidFill>
                  <a:srgbClr val="000000"/>
                </a:solidFill>
                <a:latin typeface="黑体" panose="02010609060101010101" pitchFamily="49" charset="-122"/>
                <a:ea typeface="黑体" panose="02010609060101010101" pitchFamily="49" charset="-122"/>
                <a:sym typeface="+mn-ea"/>
              </a:rPr>
              <a:t>政府就是按照</a:t>
            </a:r>
            <a:r>
              <a:rPr lang="en-US" altLang="zh-CN" sz="2800" b="1" noProof="0">
                <a:solidFill>
                  <a:srgbClr val="000000"/>
                </a:solidFill>
                <a:latin typeface="黑体" panose="02010609060101010101" pitchFamily="49" charset="-122"/>
                <a:ea typeface="黑体" panose="02010609060101010101" pitchFamily="49" charset="-122"/>
                <a:sym typeface="+mn-ea"/>
              </a:rPr>
              <a:t>__________</a:t>
            </a:r>
            <a:r>
              <a:rPr lang="zh-CN" altLang="en-US" sz="2800" b="1" noProof="0">
                <a:solidFill>
                  <a:srgbClr val="000000"/>
                </a:solidFill>
                <a:latin typeface="黑体" panose="02010609060101010101" pitchFamily="49" charset="-122"/>
                <a:ea typeface="黑体" panose="02010609060101010101" pitchFamily="49" charset="-122"/>
                <a:sym typeface="+mn-ea"/>
              </a:rPr>
              <a:t>运作的政府，政府的各项权力都应在</a:t>
            </a:r>
            <a:r>
              <a:rPr lang="en-US" altLang="zh-CN" sz="2800" b="1" noProof="0">
                <a:solidFill>
                  <a:srgbClr val="000000"/>
                </a:solidFill>
                <a:latin typeface="黑体" panose="02010609060101010101" pitchFamily="49" charset="-122"/>
                <a:ea typeface="黑体" panose="02010609060101010101" pitchFamily="49" charset="-122"/>
                <a:sym typeface="+mn-ea"/>
              </a:rPr>
              <a:t>____________</a:t>
            </a:r>
            <a:r>
              <a:rPr lang="zh-CN" altLang="en-US" sz="2800" b="1" noProof="0">
                <a:solidFill>
                  <a:srgbClr val="000000"/>
                </a:solidFill>
                <a:latin typeface="黑体" panose="02010609060101010101" pitchFamily="49" charset="-122"/>
                <a:ea typeface="黑体" panose="02010609060101010101" pitchFamily="49" charset="-122"/>
                <a:sym typeface="+mn-ea"/>
              </a:rPr>
              <a:t>上运行。</a:t>
            </a:r>
            <a:endParaRPr lang="en-US" altLang="zh-CN" sz="2800" b="1" noProof="0">
              <a:solidFill>
                <a:srgbClr val="000000"/>
              </a:solidFill>
              <a:latin typeface="黑体" panose="02010609060101010101" pitchFamily="49" charset="-122"/>
              <a:ea typeface="黑体" panose="02010609060101010101" pitchFamily="49" charset="-122"/>
              <a:sym typeface="+mn-ea"/>
            </a:endParaRPr>
          </a:p>
          <a:p>
            <a:pPr indent="0" algn="l">
              <a:lnSpc>
                <a:spcPct val="150000"/>
              </a:lnSpc>
              <a:buClrTx/>
              <a:buSzTx/>
              <a:buFontTx/>
              <a:buNone/>
              <a:defRPr/>
            </a:pPr>
            <a:r>
              <a:rPr lang="en-US" altLang="zh-CN" sz="2800" b="1" noProof="0">
                <a:solidFill>
                  <a:srgbClr val="000000"/>
                </a:solidFill>
                <a:latin typeface="黑体" panose="02010609060101010101" pitchFamily="49" charset="-122"/>
                <a:ea typeface="黑体" panose="02010609060101010101" pitchFamily="49" charset="-122"/>
                <a:sym typeface="+mn-ea"/>
              </a:rPr>
              <a:t>23.</a:t>
            </a:r>
            <a:r>
              <a:rPr lang="zh-CN" altLang="en-US" sz="2800" b="1" u="sng" noProof="0">
                <a:solidFill>
                  <a:srgbClr val="000000"/>
                </a:solidFill>
                <a:latin typeface="黑体" panose="02010609060101010101" pitchFamily="49" charset="-122"/>
                <a:ea typeface="黑体" panose="02010609060101010101" pitchFamily="49" charset="-122"/>
                <a:sym typeface="+mn-ea"/>
              </a:rPr>
              <a:t>        </a:t>
            </a:r>
            <a:r>
              <a:rPr lang="zh-CN" altLang="en-US" sz="2800" b="1" noProof="0">
                <a:solidFill>
                  <a:srgbClr val="000000"/>
                </a:solidFill>
                <a:latin typeface="黑体" panose="02010609060101010101" pitchFamily="49" charset="-122"/>
                <a:ea typeface="黑体" panose="02010609060101010101" pitchFamily="49" charset="-122"/>
                <a:sym typeface="+mn-ea"/>
              </a:rPr>
              <a:t>是现代法治政府行使权力普遍奉行的</a:t>
            </a:r>
            <a:r>
              <a:rPr lang="zh-CN" altLang="en-US" sz="2800" b="1" noProof="0">
                <a:solidFill>
                  <a:srgbClr val="00B0F0"/>
                </a:solidFill>
                <a:latin typeface="黑体" panose="02010609060101010101" pitchFamily="49" charset="-122"/>
                <a:ea typeface="黑体" panose="02010609060101010101" pitchFamily="49" charset="-122"/>
                <a:sym typeface="+mn-ea"/>
              </a:rPr>
              <a:t>基本原则</a:t>
            </a:r>
            <a:r>
              <a:rPr lang="zh-CN" altLang="en-US" sz="2800" b="1" noProof="0">
                <a:solidFill>
                  <a:srgbClr val="000000"/>
                </a:solidFill>
                <a:latin typeface="黑体" panose="02010609060101010101" pitchFamily="49" charset="-122"/>
                <a:ea typeface="黑体" panose="02010609060101010101" pitchFamily="49" charset="-122"/>
                <a:sym typeface="+mn-ea"/>
              </a:rPr>
              <a:t>。</a:t>
            </a:r>
            <a:endParaRPr kumimoji="0" lang="en-US" altLang="zh-CN" sz="2800" b="1" kern="1200" cap="none" spc="0" normalizeH="0" baseline="0" noProof="0">
              <a:solidFill>
                <a:srgbClr val="000000"/>
              </a:solidFill>
              <a:latin typeface="黑体" panose="02010609060101010101" pitchFamily="49" charset="-122"/>
              <a:ea typeface="黑体" panose="02010609060101010101" pitchFamily="49" charset="-122"/>
              <a:cs typeface="+mn-cs"/>
            </a:endParaRPr>
          </a:p>
          <a:p>
            <a:pPr indent="0" algn="l">
              <a:lnSpc>
                <a:spcPct val="150000"/>
              </a:lnSpc>
              <a:buClrTx/>
              <a:buSzTx/>
              <a:buFontTx/>
              <a:buNone/>
              <a:defRPr/>
            </a:pPr>
            <a:r>
              <a:rPr lang="en-US" altLang="zh-CN" sz="2800" b="1" noProof="0">
                <a:solidFill>
                  <a:srgbClr val="000000"/>
                </a:solidFill>
                <a:latin typeface="黑体" panose="02010609060101010101" pitchFamily="49" charset="-122"/>
                <a:ea typeface="黑体" panose="02010609060101010101" pitchFamily="49" charset="-122"/>
                <a:sym typeface="+mn-ea"/>
              </a:rPr>
              <a:t>24.</a:t>
            </a:r>
            <a:r>
              <a:rPr lang="zh-CN" altLang="en-US" sz="2800" b="1" noProof="0">
                <a:solidFill>
                  <a:srgbClr val="000000"/>
                </a:solidFill>
                <a:latin typeface="黑体" panose="02010609060101010101" pitchFamily="49" charset="-122"/>
                <a:ea typeface="黑体" panose="02010609060101010101" pitchFamily="49" charset="-122"/>
                <a:sym typeface="+mn-ea"/>
              </a:rPr>
              <a:t>依法行政的</a:t>
            </a:r>
            <a:r>
              <a:rPr lang="zh-CN" altLang="en-US" sz="2800" b="1" noProof="0">
                <a:solidFill>
                  <a:srgbClr val="00B0F0"/>
                </a:solidFill>
                <a:latin typeface="黑体" panose="02010609060101010101" pitchFamily="49" charset="-122"/>
                <a:ea typeface="黑体" panose="02010609060101010101" pitchFamily="49" charset="-122"/>
                <a:sym typeface="+mn-ea"/>
              </a:rPr>
              <a:t>核心</a:t>
            </a:r>
            <a:r>
              <a:rPr lang="zh-CN" altLang="en-US" sz="2800" b="1" noProof="0">
                <a:solidFill>
                  <a:srgbClr val="000000"/>
                </a:solidFill>
                <a:latin typeface="黑体" panose="02010609060101010101" pitchFamily="49" charset="-122"/>
                <a:ea typeface="黑体" panose="02010609060101010101" pitchFamily="49" charset="-122"/>
                <a:sym typeface="+mn-ea"/>
              </a:rPr>
              <a:t>是规范政府的</a:t>
            </a:r>
            <a:r>
              <a:rPr lang="zh-CN" altLang="en-US" sz="2800" b="1" u="sng" noProof="0">
                <a:solidFill>
                  <a:srgbClr val="000000"/>
                </a:solidFill>
                <a:latin typeface="黑体" panose="02010609060101010101" pitchFamily="49" charset="-122"/>
                <a:ea typeface="黑体" panose="02010609060101010101" pitchFamily="49" charset="-122"/>
                <a:sym typeface="+mn-ea"/>
              </a:rPr>
              <a:t>           </a:t>
            </a:r>
            <a:r>
              <a:rPr lang="zh-CN" altLang="en-US" sz="2800" b="1" noProof="0">
                <a:solidFill>
                  <a:srgbClr val="000000"/>
                </a:solidFill>
                <a:latin typeface="黑体" panose="02010609060101010101" pitchFamily="49" charset="-122"/>
                <a:ea typeface="黑体" panose="02010609060101010101" pitchFamily="49" charset="-122"/>
                <a:sym typeface="+mn-ea"/>
              </a:rPr>
              <a:t>。</a:t>
            </a:r>
            <a:endParaRPr lang="zh-CN" altLang="en-US" sz="2800" b="1" noProof="0">
              <a:solidFill>
                <a:srgbClr val="000000"/>
              </a:solidFill>
              <a:latin typeface="黑体" panose="02010609060101010101" pitchFamily="49" charset="-122"/>
              <a:ea typeface="黑体" panose="02010609060101010101" pitchFamily="49" charset="-122"/>
              <a:sym typeface="+mn-ea"/>
            </a:endParaRPr>
          </a:p>
          <a:p>
            <a:pPr indent="0" algn="l">
              <a:lnSpc>
                <a:spcPct val="150000"/>
              </a:lnSpc>
              <a:buClrTx/>
              <a:buSzTx/>
              <a:buFontTx/>
              <a:buNone/>
              <a:defRPr/>
            </a:pPr>
            <a:r>
              <a:rPr lang="en-US" altLang="zh-CN" sz="2800" b="1" noProof="0">
                <a:solidFill>
                  <a:srgbClr val="000000"/>
                </a:solidFill>
                <a:latin typeface="黑体" panose="02010609060101010101" pitchFamily="49" charset="-122"/>
                <a:ea typeface="黑体" panose="02010609060101010101" pitchFamily="49" charset="-122"/>
                <a:sym typeface="+mn-ea"/>
              </a:rPr>
              <a:t>25.</a:t>
            </a:r>
            <a:r>
              <a:rPr lang="zh-CN" altLang="en-US" sz="2800" b="1" noProof="0">
                <a:solidFill>
                  <a:srgbClr val="000000"/>
                </a:solidFill>
                <a:latin typeface="黑体" panose="02010609060101010101" pitchFamily="49" charset="-122"/>
                <a:ea typeface="黑体" panose="02010609060101010101" pitchFamily="49" charset="-122"/>
                <a:sym typeface="+mn-ea"/>
              </a:rPr>
              <a:t>坚持厉行法治，要推进科学立法、</a:t>
            </a:r>
            <a:r>
              <a:rPr lang="en-US" altLang="zh-CN" sz="2800" b="1" noProof="0">
                <a:solidFill>
                  <a:srgbClr val="000000"/>
                </a:solidFill>
                <a:latin typeface="黑体" panose="02010609060101010101" pitchFamily="49" charset="-122"/>
                <a:ea typeface="黑体" panose="02010609060101010101" pitchFamily="49" charset="-122"/>
                <a:sym typeface="+mn-ea"/>
              </a:rPr>
              <a:t>_________</a:t>
            </a:r>
            <a:r>
              <a:rPr lang="zh-CN" altLang="en-US" sz="2800" b="1" noProof="0">
                <a:solidFill>
                  <a:srgbClr val="000000"/>
                </a:solidFill>
                <a:latin typeface="黑体" panose="02010609060101010101" pitchFamily="49" charset="-122"/>
                <a:ea typeface="黑体" panose="02010609060101010101" pitchFamily="49" charset="-122"/>
                <a:sym typeface="+mn-ea"/>
              </a:rPr>
              <a:t>、</a:t>
            </a:r>
            <a:r>
              <a:rPr lang="en-US" altLang="zh-CN" sz="2800" b="1" noProof="0">
                <a:solidFill>
                  <a:srgbClr val="000000"/>
                </a:solidFill>
                <a:latin typeface="黑体" panose="02010609060101010101" pitchFamily="49" charset="-122"/>
                <a:ea typeface="黑体" panose="02010609060101010101" pitchFamily="49" charset="-122"/>
                <a:sym typeface="+mn-ea"/>
              </a:rPr>
              <a:t>________</a:t>
            </a:r>
            <a:r>
              <a:rPr lang="zh-CN" altLang="en-US" sz="2800" b="1" noProof="0">
                <a:solidFill>
                  <a:srgbClr val="000000"/>
                </a:solidFill>
                <a:latin typeface="黑体" panose="02010609060101010101" pitchFamily="49" charset="-122"/>
                <a:ea typeface="黑体" panose="02010609060101010101" pitchFamily="49" charset="-122"/>
                <a:sym typeface="+mn-ea"/>
              </a:rPr>
              <a:t>、</a:t>
            </a:r>
            <a:r>
              <a:rPr lang="en-US" altLang="zh-CN" sz="2800" b="1" noProof="0">
                <a:solidFill>
                  <a:srgbClr val="000000"/>
                </a:solidFill>
                <a:latin typeface="黑体" panose="02010609060101010101" pitchFamily="49" charset="-122"/>
                <a:ea typeface="黑体" panose="02010609060101010101" pitchFamily="49" charset="-122"/>
                <a:sym typeface="+mn-ea"/>
              </a:rPr>
              <a:t>_________</a:t>
            </a:r>
            <a:r>
              <a:rPr lang="zh-CN" altLang="en-US" sz="2800" b="1" noProof="0">
                <a:solidFill>
                  <a:srgbClr val="000000"/>
                </a:solidFill>
                <a:latin typeface="黑体" panose="02010609060101010101" pitchFamily="49" charset="-122"/>
                <a:ea typeface="黑体" panose="02010609060101010101" pitchFamily="49" charset="-122"/>
                <a:sym typeface="+mn-ea"/>
              </a:rPr>
              <a:t>。</a:t>
            </a:r>
            <a:endParaRPr lang="zh-CN" altLang="en-US" sz="2800" b="1" noProof="0">
              <a:solidFill>
                <a:srgbClr val="000000"/>
              </a:solidFill>
              <a:latin typeface="黑体" panose="02010609060101010101" pitchFamily="49" charset="-122"/>
              <a:ea typeface="黑体" panose="02010609060101010101" pitchFamily="49" charset="-122"/>
              <a:sym typeface="+mn-ea"/>
            </a:endParaRPr>
          </a:p>
          <a:p>
            <a:pPr indent="0" algn="l">
              <a:lnSpc>
                <a:spcPct val="150000"/>
              </a:lnSpc>
              <a:buClrTx/>
              <a:buSzTx/>
              <a:buFontTx/>
              <a:buNone/>
              <a:defRPr/>
            </a:pPr>
            <a:r>
              <a:rPr lang="en-US" altLang="zh-CN" sz="2800" b="1" noProof="0">
                <a:solidFill>
                  <a:srgbClr val="000000"/>
                </a:solidFill>
                <a:latin typeface="黑体" panose="02010609060101010101" pitchFamily="49" charset="-122"/>
                <a:ea typeface="黑体" panose="02010609060101010101" pitchFamily="49" charset="-122"/>
                <a:sym typeface="+mn-ea"/>
              </a:rPr>
              <a:t>26.</a:t>
            </a:r>
            <a:r>
              <a:rPr lang="zh-CN" altLang="en-US" sz="2800" b="1" noProof="0">
                <a:solidFill>
                  <a:srgbClr val="000000"/>
                </a:solidFill>
                <a:latin typeface="黑体" panose="02010609060101010101" pitchFamily="49" charset="-122"/>
                <a:ea typeface="黑体" panose="02010609060101010101" pitchFamily="49" charset="-122"/>
                <a:sym typeface="+mn-ea"/>
              </a:rPr>
              <a:t>国家和社会治理需要法律和</a:t>
            </a:r>
            <a:r>
              <a:rPr lang="en-US" altLang="zh-CN" sz="2800" b="1" noProof="0">
                <a:solidFill>
                  <a:srgbClr val="000000"/>
                </a:solidFill>
                <a:latin typeface="黑体" panose="02010609060101010101" pitchFamily="49" charset="-122"/>
                <a:ea typeface="黑体" panose="02010609060101010101" pitchFamily="49" charset="-122"/>
                <a:sym typeface="+mn-ea"/>
              </a:rPr>
              <a:t>_______</a:t>
            </a:r>
            <a:r>
              <a:rPr lang="zh-CN" altLang="en-US" sz="2800" b="1" noProof="0">
                <a:solidFill>
                  <a:srgbClr val="000000"/>
                </a:solidFill>
                <a:latin typeface="黑体" panose="02010609060101010101" pitchFamily="49" charset="-122"/>
                <a:ea typeface="黑体" panose="02010609060101010101" pitchFamily="49" charset="-122"/>
                <a:sym typeface="+mn-ea"/>
              </a:rPr>
              <a:t>共同发挥作用。</a:t>
            </a:r>
            <a:endParaRPr lang="zh-CN" altLang="en-US" sz="2800" b="1" noProof="0">
              <a:solidFill>
                <a:srgbClr val="000000"/>
              </a:solidFill>
              <a:latin typeface="黑体" panose="02010609060101010101" pitchFamily="49" charset="-122"/>
              <a:ea typeface="黑体" panose="02010609060101010101" pitchFamily="49" charset="-122"/>
              <a:sym typeface="+mn-ea"/>
            </a:endParaRPr>
          </a:p>
        </p:txBody>
      </p:sp>
      <p:sp>
        <p:nvSpPr>
          <p:cNvPr id="28" name="矩形 27"/>
          <p:cNvSpPr/>
          <p:nvPr>
            <p:custDataLst>
              <p:tags r:id="rId4"/>
            </p:custDataLst>
          </p:nvPr>
        </p:nvSpPr>
        <p:spPr>
          <a:xfrm>
            <a:off x="3344228" y="474980"/>
            <a:ext cx="161290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法治原则</a:t>
            </a:r>
            <a:endParaRPr lang="zh-CN" altLang="en-US" sz="2800">
              <a:solidFill>
                <a:srgbClr val="FF0000"/>
              </a:solidFill>
              <a:latin typeface="Arial" panose="020b0604020202020204" pitchFamily="34" charset="0"/>
            </a:endParaRPr>
          </a:p>
        </p:txBody>
      </p:sp>
      <p:sp>
        <p:nvSpPr>
          <p:cNvPr id="29" name="矩形 28"/>
          <p:cNvSpPr/>
          <p:nvPr>
            <p:custDataLst>
              <p:tags r:id="rId5"/>
            </p:custDataLst>
          </p:nvPr>
        </p:nvSpPr>
        <p:spPr>
          <a:xfrm>
            <a:off x="6078855" y="2518410"/>
            <a:ext cx="1255395" cy="521970"/>
          </a:xfrm>
          <a:prstGeom prst="rect">
            <a:avLst/>
          </a:prstGeom>
          <a:noFill/>
          <a:ln w="9525">
            <a:noFill/>
          </a:ln>
        </p:spPr>
        <p:txBody>
          <a:bodyPr wrap="squar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行政权</a:t>
            </a:r>
            <a:endParaRPr lang="zh-CN" altLang="en-US" sz="2800">
              <a:solidFill>
                <a:srgbClr val="FF0000"/>
              </a:solidFill>
              <a:latin typeface="Arial" panose="020b0604020202020204" pitchFamily="34" charset="0"/>
            </a:endParaRPr>
          </a:p>
        </p:txBody>
      </p:sp>
      <p:sp>
        <p:nvSpPr>
          <p:cNvPr id="12" name="矩形 11"/>
          <p:cNvSpPr/>
          <p:nvPr>
            <p:custDataLst>
              <p:tags r:id="rId6"/>
            </p:custDataLst>
          </p:nvPr>
        </p:nvSpPr>
        <p:spPr>
          <a:xfrm>
            <a:off x="1046480" y="1866265"/>
            <a:ext cx="1628775" cy="523875"/>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依法行政</a:t>
            </a:r>
            <a:endParaRPr lang="zh-CN" altLang="en-US" sz="2800">
              <a:solidFill>
                <a:srgbClr val="FF0000"/>
              </a:solidFill>
              <a:latin typeface="Arial" panose="020b0604020202020204" pitchFamily="34" charset="0"/>
            </a:endParaRPr>
          </a:p>
        </p:txBody>
      </p:sp>
      <p:sp>
        <p:nvSpPr>
          <p:cNvPr id="13" name="矩形 12"/>
          <p:cNvSpPr/>
          <p:nvPr>
            <p:custDataLst>
              <p:tags r:id="rId7"/>
            </p:custDataLst>
          </p:nvPr>
        </p:nvSpPr>
        <p:spPr>
          <a:xfrm>
            <a:off x="780098" y="1202055"/>
            <a:ext cx="161290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法治轨道</a:t>
            </a:r>
            <a:endParaRPr lang="zh-CN" altLang="en-US" sz="2800">
              <a:solidFill>
                <a:srgbClr val="FF0000"/>
              </a:solidFill>
              <a:latin typeface="Arial" panose="020b0604020202020204" pitchFamily="34" charset="0"/>
            </a:endParaRPr>
          </a:p>
        </p:txBody>
      </p:sp>
      <p:sp>
        <p:nvSpPr>
          <p:cNvPr id="14" name="矩形 13"/>
          <p:cNvSpPr/>
          <p:nvPr>
            <p:custDataLst>
              <p:tags r:id="rId8"/>
            </p:custDataLst>
          </p:nvPr>
        </p:nvSpPr>
        <p:spPr>
          <a:xfrm>
            <a:off x="6429058" y="3167698"/>
            <a:ext cx="161290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严格执法</a:t>
            </a:r>
            <a:endParaRPr lang="zh-CN" altLang="en-US" sz="2800">
              <a:solidFill>
                <a:srgbClr val="FF0000"/>
              </a:solidFill>
              <a:latin typeface="Arial" panose="020b0604020202020204" pitchFamily="34" charset="0"/>
            </a:endParaRPr>
          </a:p>
        </p:txBody>
      </p:sp>
      <p:sp>
        <p:nvSpPr>
          <p:cNvPr id="15" name="矩形 14"/>
          <p:cNvSpPr/>
          <p:nvPr>
            <p:custDataLst>
              <p:tags r:id="rId9"/>
            </p:custDataLst>
          </p:nvPr>
        </p:nvSpPr>
        <p:spPr>
          <a:xfrm>
            <a:off x="8367713" y="3167698"/>
            <a:ext cx="1612900" cy="521970"/>
          </a:xfrm>
          <a:prstGeom prst="rect">
            <a:avLst/>
          </a:prstGeom>
          <a:noFill/>
          <a:ln w="9525">
            <a:noFill/>
          </a:ln>
        </p:spPr>
        <p:txBody>
          <a:bodyPr wrap="non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公正司法</a:t>
            </a:r>
            <a:endParaRPr lang="zh-CN" altLang="en-US" sz="2800">
              <a:solidFill>
                <a:srgbClr val="FF0000"/>
              </a:solidFill>
              <a:latin typeface="Arial" panose="020b0604020202020204" pitchFamily="34" charset="0"/>
            </a:endParaRPr>
          </a:p>
        </p:txBody>
      </p:sp>
      <p:sp>
        <p:nvSpPr>
          <p:cNvPr id="16" name="文本框 15"/>
          <p:cNvSpPr txBox="1"/>
          <p:nvPr>
            <p:custDataLst>
              <p:tags r:id="rId10"/>
            </p:custDataLst>
          </p:nvPr>
        </p:nvSpPr>
        <p:spPr>
          <a:xfrm>
            <a:off x="10236200" y="3168015"/>
            <a:ext cx="1612900" cy="521970"/>
          </a:xfrm>
          <a:prstGeom prst="rect">
            <a:avLst/>
          </a:prstGeom>
          <a:noFill/>
        </p:spPr>
        <p:txBody>
          <a:bodyPr wrap="none" rtlCol="0">
            <a:spAutoFit/>
          </a:bodyPr>
          <a:lstStyle/>
          <a:p>
            <a:pPr algn="l"/>
            <a:r>
              <a:rPr lang="zh-CN" altLang="en-US" sz="2800" b="1">
                <a:solidFill>
                  <a:srgbClr val="FF0000"/>
                </a:solidFill>
                <a:latin typeface="黑体" panose="02010609060101010101" pitchFamily="49" charset="-122"/>
                <a:ea typeface="黑体" panose="02010609060101010101" pitchFamily="49" charset="-122"/>
                <a:sym typeface="+mn-ea"/>
              </a:rPr>
              <a:t>全民守法</a:t>
            </a:r>
            <a:endParaRPr lang="zh-CN" altLang="en-US" sz="2800">
              <a:solidFill>
                <a:srgbClr val="FF0000"/>
              </a:solidFill>
              <a:latin typeface="Arial" panose="020b0604020202020204" pitchFamily="34" charset="0"/>
            </a:endParaRPr>
          </a:p>
        </p:txBody>
      </p:sp>
      <p:sp>
        <p:nvSpPr>
          <p:cNvPr id="17" name="矩形 16"/>
          <p:cNvSpPr/>
          <p:nvPr>
            <p:custDataLst>
              <p:tags r:id="rId11"/>
            </p:custDataLst>
          </p:nvPr>
        </p:nvSpPr>
        <p:spPr>
          <a:xfrm>
            <a:off x="5467985" y="3799840"/>
            <a:ext cx="1255395" cy="521970"/>
          </a:xfrm>
          <a:prstGeom prst="rect">
            <a:avLst/>
          </a:prstGeom>
          <a:noFill/>
          <a:ln w="9525">
            <a:noFill/>
          </a:ln>
        </p:spPr>
        <p:txBody>
          <a:bodyPr wrap="square">
            <a:spAutoFit/>
          </a:bodyPr>
          <a:lstStyle/>
          <a:p>
            <a:pPr algn="ctr" eaLnBrk="1" hangingPunct="1"/>
            <a:r>
              <a:rPr lang="zh-CN" altLang="en-US" sz="2800" b="1">
                <a:solidFill>
                  <a:srgbClr val="FF0000"/>
                </a:solidFill>
                <a:latin typeface="黑体" panose="02010609060101010101" pitchFamily="49" charset="-122"/>
                <a:ea typeface="黑体" panose="02010609060101010101" pitchFamily="49" charset="-122"/>
              </a:rPr>
              <a:t>道德</a:t>
            </a:r>
            <a:endParaRPr lang="zh-CN" altLang="en-US" sz="2800">
              <a:solidFill>
                <a:srgbClr val="FF0000"/>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xEl>
                                              <p:pRg st="0" end="0"/>
                                            </p:txEl>
                                          </p:spTgt>
                                        </p:tgtEl>
                                        <p:attrNameLst>
                                          <p:attrName>style.visibility</p:attrName>
                                        </p:attrNameLst>
                                      </p:cBhvr>
                                      <p:to>
                                        <p:strVal val="visible"/>
                                      </p:to>
                                    </p:set>
                                    <p:animEffect transition="in" filter="fade">
                                      <p:cBhvr>
                                        <p:cTn id="7" dur="2000"/>
                                        <p:tgtEl>
                                          <p:spTgt spid="28">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
                                            <p:txEl>
                                              <p:charRg st="0" end="9"/>
                                            </p:txEl>
                                          </p:spTgt>
                                        </p:tgtEl>
                                        <p:attrNameLst>
                                          <p:attrName>style.visibility</p:attrName>
                                        </p:attrNameLst>
                                      </p:cBhvr>
                                      <p:to>
                                        <p:strVal val="visible"/>
                                      </p:to>
                                    </p:set>
                                    <p:animEffect transition="in" filter="fade">
                                      <p:cBhvr>
                                        <p:cTn id="12" dur="2000"/>
                                        <p:tgtEl>
                                          <p:spTgt spid="29">
                                            <p:txEl>
                                              <p:charRg st="0" end="9"/>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Effect transition="in" filter="fade">
                                      <p:cBhvr>
                                        <p:cTn id="17" dur="2000"/>
                                        <p:tgtEl>
                                          <p:spTgt spid="12">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xEl>
                                              <p:pRg st="0" end="0"/>
                                            </p:txEl>
                                          </p:spTgt>
                                        </p:tgtEl>
                                        <p:attrNameLst>
                                          <p:attrName>style.visibility</p:attrName>
                                        </p:attrNameLst>
                                      </p:cBhvr>
                                      <p:to>
                                        <p:strVal val="visible"/>
                                      </p:to>
                                    </p:set>
                                    <p:animEffect transition="in" filter="fade">
                                      <p:cBhvr>
                                        <p:cTn id="22" dur="2000"/>
                                        <p:tgtEl>
                                          <p:spTgt spid="13">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xEl>
                                              <p:charRg st="0" end="9"/>
                                            </p:txEl>
                                          </p:spTgt>
                                        </p:tgtEl>
                                        <p:attrNameLst>
                                          <p:attrName>style.visibility</p:attrName>
                                        </p:attrNameLst>
                                      </p:cBhvr>
                                      <p:to>
                                        <p:strVal val="visible"/>
                                      </p:to>
                                    </p:set>
                                    <p:animEffect transition="in" filter="fade">
                                      <p:cBhvr>
                                        <p:cTn id="27" dur="2000"/>
                                        <p:tgtEl>
                                          <p:spTgt spid="14">
                                            <p:txEl>
                                              <p:charRg st="0" end="9"/>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xEl>
                                              <p:charRg st="0" end="9"/>
                                            </p:txEl>
                                          </p:spTgt>
                                        </p:tgtEl>
                                        <p:attrNameLst>
                                          <p:attrName>style.visibility</p:attrName>
                                        </p:attrNameLst>
                                      </p:cBhvr>
                                      <p:to>
                                        <p:strVal val="visible"/>
                                      </p:to>
                                    </p:set>
                                    <p:animEffect transition="in" filter="fade">
                                      <p:cBhvr>
                                        <p:cTn id="32" dur="2000"/>
                                        <p:tgtEl>
                                          <p:spTgt spid="15">
                                            <p:txEl>
                                              <p:charRg st="0" end="9"/>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xEl>
                                              <p:charRg st="0" end="9"/>
                                            </p:txEl>
                                          </p:spTgt>
                                        </p:tgtEl>
                                        <p:attrNameLst>
                                          <p:attrName>style.visibility</p:attrName>
                                        </p:attrNameLst>
                                      </p:cBhvr>
                                      <p:to>
                                        <p:strVal val="visible"/>
                                      </p:to>
                                    </p:set>
                                    <p:animEffect transition="in" filter="fade">
                                      <p:cBhvr>
                                        <p:cTn id="37" dur="2000"/>
                                        <p:tgtEl>
                                          <p:spTgt spid="17">
                                            <p:txEl>
                                              <p:charRg st="0"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uild="allAtOnce"/>
      <p:bldP spid="29" grpId="0" build="allAtOnce"/>
      <p:bldP spid="12" grpId="0" build="allAtOnce"/>
      <p:bldP spid="13" grpId="0" build="allAtOnce"/>
      <p:bldP spid="14" grpId="0" build="allAtOnce"/>
      <p:bldP spid="15" grpId="0" build="allAtOnce"/>
      <p:bldP spid="17" grpId="0" build="allAtOnce"/>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标题 5"/>
          <p:cNvSpPr>
            <a:spLocks noGrp="1"/>
          </p:cNvSpPr>
          <p:nvPr>
            <p:ph type="ctrTitle"/>
            <p:custDataLst>
              <p:tags r:id="rId3"/>
            </p:custDataLst>
          </p:nvPr>
        </p:nvSpPr>
        <p:spPr>
          <a:xfrm>
            <a:off x="5837127" y="3040080"/>
            <a:ext cx="8316686" cy="1172968"/>
          </a:xfrm>
        </p:spPr>
        <p:txBody>
          <a:bodyPr/>
          <a:lstStyle/>
          <a:p>
            <a:pPr algn="l"/>
            <a:r>
              <a:rPr lang="zh-CN" altLang="en-US">
                <a:solidFill>
                  <a:srgbClr val="0070C0"/>
                </a:solidFill>
                <a:latin typeface="华文琥珀" panose="02010800040101010101" pitchFamily="2" charset="-122"/>
                <a:ea typeface="华文琥珀" panose="02010800040101010101" pitchFamily="2" charset="-122"/>
              </a:rPr>
              <a:t>重点知识梳理</a:t>
            </a:r>
            <a:endParaRPr lang="zh-CN" altLang="en-US">
              <a:solidFill>
                <a:srgbClr val="0070C0"/>
              </a:solidFill>
              <a:latin typeface="华文琥珀" panose="02010800040101010101" pitchFamily="2" charset="-122"/>
              <a:ea typeface="华文琥珀" panose="02010800040101010101" pitchFamily="2" charset="-122"/>
            </a:endParaRPr>
          </a:p>
        </p:txBody>
      </p:sp>
      <p:pic>
        <p:nvPicPr>
          <p:cNvPr id="7170" name="Picture 2" descr="https://timgsa.baidu.com/timg?image&amp;quality=80&amp;size=b9999_10000&amp;sec=1540882513140&amp;di=876696c07afe47323e341b6b0e565386&amp;imgtype=0&amp;src=http%3A%2F%2Fimgsrc.baidu.com%2Fimgad%2Fpic%2Fitem%2Fd52a2834349b033b258d04c41fce36d3d539bda3.jpg"/>
          <p:cNvPicPr>
            <a:picLocks noChangeAspect="1" noChangeArrowheads="1"/>
          </p:cNvPicPr>
          <p:nvPr>
            <p:custDataLst>
              <p:tags r:id="rId5"/>
            </p:custDataLst>
          </p:nvPr>
        </p:nvPicPr>
        <p:blipFill>
          <a:blip r:embed="rId4"/>
          <a:srcRect b="5956"/>
          <a:stretch>
            <a:fillRect/>
          </a:stretch>
        </p:blipFill>
        <p:spPr bwMode="auto">
          <a:xfrm>
            <a:off x="0" y="2050415"/>
            <a:ext cx="5502275" cy="2848610"/>
          </a:xfrm>
          <a:prstGeom prst="rect">
            <a:avLst/>
          </a:prstGeom>
          <a:noFill/>
        </p:spPr>
      </p:pic>
      <p:sp>
        <p:nvSpPr>
          <p:cNvPr id="9" name="文本框 8"/>
          <p:cNvSpPr txBox="1"/>
          <p:nvPr>
            <p:custDataLst>
              <p:tags r:id="rId6"/>
            </p:custDataLst>
          </p:nvPr>
        </p:nvSpPr>
        <p:spPr>
          <a:xfrm>
            <a:off x="7320915" y="1920240"/>
            <a:ext cx="1101090" cy="922020"/>
          </a:xfrm>
          <a:prstGeom prst="rect">
            <a:avLst/>
          </a:prstGeom>
          <a:noFill/>
          <a:ln w="117475">
            <a:noFill/>
          </a:ln>
        </p:spPr>
        <p:txBody>
          <a:bodyPr numCol="1">
            <a:prstTxWarp prst="textPlain">
              <a:avLst/>
            </a:prstTxWarp>
            <a:spAutoFit/>
          </a:bodyPr>
          <a:lstStyle/>
          <a:p>
            <a:pPr marR="0" defTabSz="914400" eaLnBrk="1" hangingPunct="1">
              <a:buClrTx/>
              <a:buSzTx/>
              <a:buFontTx/>
              <a:defRPr/>
            </a:pPr>
            <a:r>
              <a:rPr kumimoji="0" lang="en-US" altLang="zh-CN" sz="1400" kern="1200" cap="none" spc="100" normalizeH="0" baseline="0" noProof="1">
                <a:solidFill>
                  <a:schemeClr val="accent1"/>
                </a:solidFill>
                <a:latin typeface="隶书" panose="02010509060101010101" pitchFamily="49" charset="-122"/>
                <a:ea typeface="宋体" panose="02010600030101010101" pitchFamily="2" charset="-122"/>
                <a:cs typeface="Arial" panose="020b0604020202020204" pitchFamily="34" charset="0"/>
              </a:rPr>
              <a:t>02</a:t>
            </a:r>
            <a:endParaRPr kumimoji="0" lang="en-US" altLang="zh-CN" sz="1400" kern="1200" cap="none" spc="100" normalizeH="0" baseline="0" noProof="1">
              <a:solidFill>
                <a:schemeClr val="accent1"/>
              </a:solidFill>
              <a:latin typeface="隶书" panose="02010509060101010101" pitchFamily="49" charset="-122"/>
              <a:ea typeface="宋体" panose="02010600030101010101" pitchFamily="2" charset="-122"/>
              <a:cs typeface="Arial" panose="020b0604020202020204" pitchFamily="34" charset="0"/>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title"/>
            <p:custDataLst>
              <p:tags r:id="rId3"/>
            </p:custDataLst>
          </p:nvPr>
        </p:nvSpPr>
        <p:spPr>
          <a:xfrm>
            <a:off x="279198" y="314470"/>
            <a:ext cx="9094940" cy="887478"/>
          </a:xfrm>
          <a:solidFill>
            <a:schemeClr val="accent4">
              <a:lumMod val="40000"/>
              <a:lumOff val="60000"/>
            </a:schemeClr>
          </a:solidFill>
          <a:ln>
            <a:solidFill>
              <a:schemeClr val="tx1"/>
            </a:solidFill>
          </a:ln>
        </p:spPr>
        <p:txBody>
          <a:bodyPr>
            <a:normAutofit/>
          </a:bodyPr>
          <a:lstStyle/>
          <a:p>
            <a:r>
              <a:rPr lang="zh-CN" altLang="en-US">
                <a:latin typeface="黑体" panose="02010609060101010101" pitchFamily="49" charset="-122"/>
                <a:ea typeface="黑体" panose="02010609060101010101" pitchFamily="49" charset="-122"/>
              </a:rPr>
              <a:t>一、追求民主价值</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民主是什么</a:t>
            </a:r>
            <a:endParaRPr lang="zh-CN" altLang="en-US">
              <a:latin typeface="黑体" panose="02010609060101010101" pitchFamily="49" charset="-122"/>
              <a:ea typeface="黑体" panose="02010609060101010101" pitchFamily="49" charset="-122"/>
            </a:endParaRPr>
          </a:p>
        </p:txBody>
      </p:sp>
      <p:sp>
        <p:nvSpPr>
          <p:cNvPr id="9" name="TextBox 8"/>
          <p:cNvSpPr txBox="1"/>
          <p:nvPr>
            <p:custDataLst>
              <p:tags r:id="rId4"/>
            </p:custDataLst>
          </p:nvPr>
        </p:nvSpPr>
        <p:spPr>
          <a:xfrm>
            <a:off x="2167972" y="1298084"/>
            <a:ext cx="2173698" cy="715089"/>
          </a:xfrm>
          <a:prstGeom prst="roundRect">
            <a:avLst/>
          </a:prstGeom>
          <a:solidFill>
            <a:srgbClr val="002280"/>
          </a:solidFill>
        </p:spPr>
        <p:txBody>
          <a:bodyPr wrap="square" rtlCol="0">
            <a:spAutoFit/>
          </a:bodyPr>
          <a:lstStyle/>
          <a:p>
            <a:r>
              <a:rPr lang="zh-CN" altLang="en-US" sz="3600" b="1">
                <a:solidFill>
                  <a:schemeClr val="bg1"/>
                </a:solidFill>
              </a:rPr>
              <a:t>民本思想</a:t>
            </a:r>
            <a:endParaRPr lang="zh-CN" altLang="en-US" sz="3600" b="1">
              <a:solidFill>
                <a:schemeClr val="bg1"/>
              </a:solidFill>
            </a:endParaRPr>
          </a:p>
        </p:txBody>
      </p:sp>
      <p:sp>
        <p:nvSpPr>
          <p:cNvPr id="6" name="箭头: 右 5"/>
          <p:cNvSpPr/>
          <p:nvPr>
            <p:custDataLst>
              <p:tags r:id="rId5"/>
            </p:custDataLst>
          </p:nvPr>
        </p:nvSpPr>
        <p:spPr>
          <a:xfrm rot="5400000">
            <a:off x="2867025" y="2059305"/>
            <a:ext cx="503555" cy="4108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p:nvPr>
            <p:custDataLst>
              <p:tags r:id="rId6"/>
            </p:custDataLst>
          </p:nvPr>
        </p:nvSpPr>
        <p:spPr>
          <a:xfrm>
            <a:off x="2032143" y="2516649"/>
            <a:ext cx="2173698" cy="715089"/>
          </a:xfrm>
          <a:prstGeom prst="roundRect">
            <a:avLst/>
          </a:prstGeom>
          <a:solidFill>
            <a:srgbClr val="002280"/>
          </a:solidFill>
        </p:spPr>
        <p:txBody>
          <a:bodyPr wrap="square" rtlCol="0">
            <a:spAutoFit/>
          </a:bodyPr>
          <a:lstStyle/>
          <a:p>
            <a:r>
              <a:rPr lang="zh-CN" altLang="en-US" sz="3600" b="1">
                <a:solidFill>
                  <a:schemeClr val="bg1"/>
                </a:solidFill>
              </a:rPr>
              <a:t>民主价值</a:t>
            </a:r>
            <a:endParaRPr lang="zh-CN" altLang="en-US" sz="3600" b="1">
              <a:solidFill>
                <a:schemeClr val="bg1"/>
              </a:solidFill>
            </a:endParaRPr>
          </a:p>
        </p:txBody>
      </p:sp>
      <p:sp>
        <p:nvSpPr>
          <p:cNvPr id="13" name="箭头: 右 12"/>
          <p:cNvSpPr/>
          <p:nvPr>
            <p:custDataLst>
              <p:tags r:id="rId7"/>
            </p:custDataLst>
          </p:nvPr>
        </p:nvSpPr>
        <p:spPr>
          <a:xfrm rot="5400000">
            <a:off x="2861310" y="3282950"/>
            <a:ext cx="514350" cy="4108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8"/>
          <p:cNvSpPr txBox="1"/>
          <p:nvPr>
            <p:custDataLst>
              <p:tags r:id="rId8"/>
            </p:custDataLst>
          </p:nvPr>
        </p:nvSpPr>
        <p:spPr>
          <a:xfrm>
            <a:off x="621756" y="3746009"/>
            <a:ext cx="5869767" cy="715089"/>
          </a:xfrm>
          <a:prstGeom prst="roundRect">
            <a:avLst/>
          </a:prstGeom>
          <a:solidFill>
            <a:srgbClr val="002280"/>
          </a:solidFill>
        </p:spPr>
        <p:txBody>
          <a:bodyPr wrap="square" rtlCol="0">
            <a:spAutoFit/>
          </a:bodyPr>
          <a:lstStyle/>
          <a:p>
            <a:r>
              <a:rPr lang="zh-CN" altLang="en-US" sz="3600" b="1">
                <a:solidFill>
                  <a:schemeClr val="bg1"/>
                </a:solidFill>
              </a:rPr>
              <a:t>民主形式和民主制度的建立</a:t>
            </a:r>
            <a:endParaRPr lang="zh-CN" altLang="en-US" sz="3600" b="1">
              <a:solidFill>
                <a:schemeClr val="bg1"/>
              </a:solidFill>
            </a:endParaRPr>
          </a:p>
        </p:txBody>
      </p:sp>
      <p:sp>
        <p:nvSpPr>
          <p:cNvPr id="3" name="箭头: 右 12"/>
          <p:cNvSpPr/>
          <p:nvPr>
            <p:custDataLst>
              <p:tags r:id="rId9"/>
            </p:custDataLst>
          </p:nvPr>
        </p:nvSpPr>
        <p:spPr>
          <a:xfrm rot="5400000">
            <a:off x="2874645" y="4499610"/>
            <a:ext cx="488315" cy="4108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8"/>
          <p:cNvSpPr txBox="1"/>
          <p:nvPr>
            <p:custDataLst>
              <p:tags r:id="rId10"/>
            </p:custDataLst>
          </p:nvPr>
        </p:nvSpPr>
        <p:spPr>
          <a:xfrm>
            <a:off x="1473835" y="4949190"/>
            <a:ext cx="3839845" cy="714968"/>
          </a:xfrm>
          <a:prstGeom prst="roundRect">
            <a:avLst/>
          </a:prstGeom>
          <a:solidFill>
            <a:srgbClr val="002280"/>
          </a:solidFill>
        </p:spPr>
        <p:txBody>
          <a:bodyPr wrap="square" rtlCol="0">
            <a:spAutoFit/>
          </a:bodyPr>
          <a:lstStyle/>
          <a:p>
            <a:r>
              <a:rPr lang="zh-CN" altLang="en-US" sz="3600" b="1">
                <a:solidFill>
                  <a:schemeClr val="bg1"/>
                </a:solidFill>
              </a:rPr>
              <a:t>我国的民主探索</a:t>
            </a:r>
            <a:endParaRPr lang="zh-CN" altLang="en-US" sz="3600" b="1">
              <a:solidFill>
                <a:schemeClr val="bg1"/>
              </a:solidFill>
            </a:endParaRPr>
          </a:p>
        </p:txBody>
      </p:sp>
      <p:sp>
        <p:nvSpPr>
          <p:cNvPr id="8" name="圆角矩形 7"/>
          <p:cNvSpPr/>
          <p:nvPr>
            <p:custDataLst>
              <p:tags r:id="rId11"/>
            </p:custDataLst>
          </p:nvPr>
        </p:nvSpPr>
        <p:spPr>
          <a:xfrm>
            <a:off x="4647565" y="1550670"/>
            <a:ext cx="6117590" cy="5638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中国民主价值追求的重要思想源头</a:t>
            </a:r>
            <a:endParaRPr lang="zh-CN" altLang="en-US" sz="2800" b="1">
              <a:latin typeface="黑体" panose="02010609060101010101" pitchFamily="49" charset="-122"/>
              <a:ea typeface="黑体" panose="02010609060101010101" pitchFamily="49" charset="-122"/>
            </a:endParaRPr>
          </a:p>
        </p:txBody>
      </p:sp>
      <p:sp>
        <p:nvSpPr>
          <p:cNvPr id="10" name="圆角矩形 9"/>
          <p:cNvSpPr/>
          <p:nvPr>
            <p:custDataLst>
              <p:tags r:id="rId12"/>
            </p:custDataLst>
          </p:nvPr>
        </p:nvSpPr>
        <p:spPr>
          <a:xfrm>
            <a:off x="4518025" y="2592070"/>
            <a:ext cx="3155950" cy="5638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大多数人当家作主</a:t>
            </a:r>
            <a:endParaRPr lang="zh-CN" altLang="en-US" sz="2800" b="1">
              <a:latin typeface="黑体" panose="02010609060101010101" pitchFamily="49" charset="-122"/>
              <a:ea typeface="黑体" panose="02010609060101010101" pitchFamily="49" charset="-122"/>
            </a:endParaRPr>
          </a:p>
        </p:txBody>
      </p:sp>
      <p:sp>
        <p:nvSpPr>
          <p:cNvPr id="11" name="圆角矩形 10"/>
          <p:cNvSpPr/>
          <p:nvPr>
            <p:custDataLst>
              <p:tags r:id="rId13"/>
            </p:custDataLst>
          </p:nvPr>
        </p:nvSpPr>
        <p:spPr>
          <a:xfrm>
            <a:off x="3324225" y="3231515"/>
            <a:ext cx="880745" cy="432435"/>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400" b="1">
                <a:latin typeface="黑体" panose="02010609060101010101" pitchFamily="49" charset="-122"/>
                <a:ea typeface="黑体" panose="02010609060101010101" pitchFamily="49" charset="-122"/>
              </a:rPr>
              <a:t>实现</a:t>
            </a:r>
            <a:endParaRPr lang="zh-CN" altLang="en-US" sz="2400" b="1">
              <a:latin typeface="黑体" panose="02010609060101010101" pitchFamily="49" charset="-122"/>
              <a:ea typeface="黑体" panose="02010609060101010101" pitchFamily="49" charset="-122"/>
            </a:endParaRPr>
          </a:p>
        </p:txBody>
      </p:sp>
      <p:sp>
        <p:nvSpPr>
          <p:cNvPr id="18" name="圆角矩形 17"/>
          <p:cNvSpPr/>
          <p:nvPr>
            <p:custDataLst>
              <p:tags r:id="rId14"/>
            </p:custDataLst>
          </p:nvPr>
        </p:nvSpPr>
        <p:spPr>
          <a:xfrm>
            <a:off x="5384800" y="5219700"/>
            <a:ext cx="4785360" cy="5638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近代探索；1949年；1956年</a:t>
            </a:r>
            <a:endParaRPr lang="zh-CN" altLang="en-US" sz="2800" b="1">
              <a:latin typeface="黑体" panose="02010609060101010101" pitchFamily="49" charset="-122"/>
              <a:ea typeface="黑体" panose="02010609060101010101" pitchFamily="49" charset="-122"/>
            </a:endParaRPr>
          </a:p>
        </p:txBody>
      </p:sp>
      <p:sp>
        <p:nvSpPr>
          <p:cNvPr id="26" name="圆角矩形 25"/>
          <p:cNvSpPr/>
          <p:nvPr>
            <p:custDataLst>
              <p:tags r:id="rId15"/>
            </p:custDataLst>
          </p:nvPr>
        </p:nvSpPr>
        <p:spPr>
          <a:xfrm>
            <a:off x="7371080" y="3231515"/>
            <a:ext cx="4547235" cy="1913255"/>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l"/>
            <a:r>
              <a:rPr lang="zh-CN" altLang="en-US" sz="2800" b="1">
                <a:latin typeface="黑体" panose="02010609060101010101" pitchFamily="49" charset="-122"/>
                <a:ea typeface="黑体" panose="02010609060101010101" pitchFamily="49" charset="-122"/>
              </a:rPr>
              <a:t>建设人民当家作主的社会主义国家，实现社会公平正义，已经成为全体中国人民的共同价值追求</a:t>
            </a:r>
            <a:endParaRPr lang="en-US" altLang="zh-CN" sz="2800" b="1">
              <a:latin typeface="黑体" panose="02010609060101010101" pitchFamily="49" charset="-122"/>
              <a:ea typeface="黑体" panose="02010609060101010101" pitchFamily="49" charset="-122"/>
            </a:endParaRPr>
          </a:p>
        </p:txBody>
      </p:sp>
      <p:sp>
        <p:nvSpPr>
          <p:cNvPr id="28" name="箭头: 右 12"/>
          <p:cNvSpPr/>
          <p:nvPr>
            <p:custDataLst>
              <p:tags r:id="rId16"/>
            </p:custDataLst>
          </p:nvPr>
        </p:nvSpPr>
        <p:spPr>
          <a:xfrm rot="5400000">
            <a:off x="2915285" y="5662930"/>
            <a:ext cx="407670" cy="4108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8"/>
          <p:cNvSpPr txBox="1"/>
          <p:nvPr>
            <p:custDataLst>
              <p:tags r:id="rId17"/>
            </p:custDataLst>
          </p:nvPr>
        </p:nvSpPr>
        <p:spPr>
          <a:xfrm>
            <a:off x="711200" y="6071235"/>
            <a:ext cx="6823710" cy="715534"/>
          </a:xfrm>
          <a:prstGeom prst="roundRect">
            <a:avLst/>
          </a:prstGeom>
          <a:solidFill>
            <a:srgbClr val="002280"/>
          </a:solidFill>
        </p:spPr>
        <p:txBody>
          <a:bodyPr wrap="square" rtlCol="0">
            <a:spAutoFit/>
          </a:bodyPr>
          <a:lstStyle/>
          <a:p>
            <a:pPr algn="ctr"/>
            <a:r>
              <a:rPr lang="zh-CN" altLang="en-US" sz="3600" b="1">
                <a:solidFill>
                  <a:schemeClr val="bg1"/>
                </a:solidFill>
              </a:rPr>
              <a:t>新型的民主（社会主义民主）</a:t>
            </a:r>
            <a:endParaRPr lang="zh-CN" altLang="en-US" sz="3600" b="1">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linds(horizontal)">
                                      <p:cBhvr>
                                        <p:cTn id="15" dur="500"/>
                                        <p:tgtEl>
                                          <p:spTgt spid="1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500"/>
                                        <p:tgtEl>
                                          <p:spTgt spid="4"/>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afterGroup">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26"/>
                                        </p:tgtEl>
                                        <p:attrNameLst>
                                          <p:attrName>style.visibility</p:attrName>
                                        </p:attrNameLst>
                                      </p:cBhvr>
                                      <p:to>
                                        <p:strVal val="visible"/>
                                      </p:to>
                                    </p:set>
                                  </p:childTnLst>
                                </p:cTn>
                              </p:par>
                            </p:childTnLst>
                          </p:cTn>
                        </p:par>
                      </p:childTnLst>
                    </p:cTn>
                  </p:par>
                  <p:par>
                    <p:cTn id="50" fill="hold" nodeType="clickPar">
                      <p:stCondLst>
                        <p:cond delay="indefinite"/>
                      </p:stCondLst>
                      <p:childTnLst>
                        <p:par>
                          <p:cTn id="51" fill="hold" nodeType="afterGroup">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28"/>
                                        </p:tgtEl>
                                        <p:attrNameLst>
                                          <p:attrName>style.visibility</p:attrName>
                                        </p:attrNameLst>
                                      </p:cBhvr>
                                      <p:to>
                                        <p:strVal val="visible"/>
                                      </p:to>
                                    </p:set>
                                  </p:childTnLst>
                                </p:cTn>
                              </p:par>
                            </p:childTnLst>
                          </p:cTn>
                        </p:par>
                      </p:childTnLst>
                    </p:cTn>
                  </p:par>
                  <p:par>
                    <p:cTn id="54" fill="hold" nodeType="clickPar">
                      <p:stCondLst>
                        <p:cond delay="indefinite"/>
                      </p:stCondLst>
                      <p:childTnLst>
                        <p:par>
                          <p:cTn id="55" fill="hold" nodeType="after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blinds(horizontal)">
                                      <p:cBhvr>
                                        <p:cTn id="5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3" grpId="0"/>
      <p:bldP spid="4" grpId="0"/>
      <p:bldP spid="8" grpId="0"/>
      <p:bldP spid="10" grpId="0"/>
      <p:bldP spid="11" grpId="0"/>
      <p:bldP spid="18" grpId="0"/>
      <p:bldP spid="26" grpId="0"/>
      <p:bldP spid="28" grpId="0"/>
      <p:bldP spid="2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9" name="TextBox 8"/>
          <p:cNvSpPr txBox="1"/>
          <p:nvPr>
            <p:custDataLst>
              <p:tags r:id="rId3"/>
            </p:custDataLst>
          </p:nvPr>
        </p:nvSpPr>
        <p:spPr>
          <a:xfrm>
            <a:off x="149225" y="2915920"/>
            <a:ext cx="2734310" cy="1942927"/>
          </a:xfrm>
          <a:prstGeom prst="roundRect">
            <a:avLst/>
          </a:prstGeom>
          <a:solidFill>
            <a:srgbClr val="002280"/>
          </a:solidFill>
        </p:spPr>
        <p:txBody>
          <a:bodyPr wrap="square" rtlCol="0">
            <a:spAutoFit/>
          </a:bodyPr>
          <a:lstStyle/>
          <a:p>
            <a:r>
              <a:rPr lang="zh-CN" sz="3600" b="1">
                <a:solidFill>
                  <a:schemeClr val="bg1"/>
                </a:solidFill>
                <a:latin typeface="微软雅黑" panose="020b0503020204020204" charset="-122"/>
                <a:ea typeface="微软雅黑" panose="020b0503020204020204" charset="-122"/>
                <a:cs typeface="微软雅黑" panose="020b0503020204020204" charset="-122"/>
                <a:sym typeface="+mn-ea"/>
              </a:rPr>
              <a:t>新型的民主</a:t>
            </a:r>
            <a:endParaRPr lang="zh-CN" sz="3600" b="1">
              <a:solidFill>
                <a:schemeClr val="bg1"/>
              </a:solidFill>
              <a:latin typeface="微软雅黑" panose="020b0503020204020204" charset="-122"/>
              <a:ea typeface="微软雅黑" panose="020b0503020204020204" charset="-122"/>
              <a:cs typeface="微软雅黑" panose="020b0503020204020204" charset="-122"/>
              <a:sym typeface="+mn-ea"/>
            </a:endParaRPr>
          </a:p>
          <a:p>
            <a:r>
              <a:rPr lang="zh-CN" sz="3600" b="1">
                <a:solidFill>
                  <a:schemeClr val="bg1"/>
                </a:solidFill>
                <a:latin typeface="微软雅黑" panose="020b0503020204020204" charset="-122"/>
                <a:ea typeface="微软雅黑" panose="020b0503020204020204" charset="-122"/>
                <a:cs typeface="微软雅黑" panose="020b0503020204020204" charset="-122"/>
                <a:sym typeface="+mn-ea"/>
              </a:rPr>
              <a:t>（社会主义民主）</a:t>
            </a:r>
            <a:endParaRPr lang="zh-CN" sz="36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2" name="左中括号 1"/>
          <p:cNvSpPr/>
          <p:nvPr>
            <p:custDataLst>
              <p:tags r:id="rId4"/>
            </p:custDataLst>
          </p:nvPr>
        </p:nvSpPr>
        <p:spPr>
          <a:xfrm>
            <a:off x="3907790" y="779145"/>
            <a:ext cx="407035" cy="4850765"/>
          </a:xfrm>
          <a:prstGeom prst="leftBracket">
            <a:avLst/>
          </a:prstGeom>
          <a:ln w="5715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文本框 2"/>
          <p:cNvSpPr txBox="1"/>
          <p:nvPr>
            <p:custDataLst>
              <p:tags r:id="rId5"/>
            </p:custDataLst>
          </p:nvPr>
        </p:nvSpPr>
        <p:spPr>
          <a:xfrm>
            <a:off x="4240530" y="497205"/>
            <a:ext cx="5635625" cy="1076325"/>
          </a:xfrm>
          <a:prstGeom prst="rect">
            <a:avLst/>
          </a:prstGeom>
          <a:noFill/>
        </p:spPr>
        <p:txBody>
          <a:bodyPr wrap="none" rtlCol="0">
            <a:spAutoFit/>
          </a:bodyPr>
          <a:lstStyle/>
          <a:p>
            <a:pPr algn="l"/>
            <a:r>
              <a:rPr lang="zh-CN" sz="3200" b="1">
                <a:solidFill>
                  <a:schemeClr val="tx1"/>
                </a:solidFill>
                <a:latin typeface="微软雅黑" panose="020b0503020204020204" charset="-122"/>
                <a:ea typeface="微软雅黑" panose="020b0503020204020204" charset="-122"/>
                <a:cs typeface="微软雅黑" panose="020b0503020204020204" charset="-122"/>
                <a:sym typeface="+mn-ea"/>
              </a:rPr>
              <a:t>1.</a:t>
            </a:r>
            <a:r>
              <a:rPr lang="zh-CN" sz="3200" b="1">
                <a:solidFill>
                  <a:srgbClr val="FF0000"/>
                </a:solidFill>
                <a:latin typeface="微软雅黑" panose="020b0503020204020204" charset="-122"/>
                <a:ea typeface="微软雅黑" panose="020b0503020204020204" charset="-122"/>
                <a:cs typeface="微软雅黑" panose="020b0503020204020204" charset="-122"/>
                <a:sym typeface="+mn-ea"/>
              </a:rPr>
              <a:t>本质特征</a:t>
            </a:r>
            <a:r>
              <a:rPr lang="zh-CN" sz="3200" b="1">
                <a:solidFill>
                  <a:schemeClr val="tx1"/>
                </a:solidFill>
                <a:latin typeface="微软雅黑" panose="020b0503020204020204" charset="-122"/>
                <a:ea typeface="微软雅黑" panose="020b0503020204020204" charset="-122"/>
                <a:cs typeface="微软雅黑" panose="020b0503020204020204" charset="-122"/>
                <a:sym typeface="+mn-ea"/>
              </a:rPr>
              <a:t>：人民当家作主</a:t>
            </a:r>
            <a:r>
              <a:rPr lang="zh-CN" altLang="en-US" sz="32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P33</a:t>
            </a:r>
            <a:endParaRPr kumimoji="0" lang="zh-CN" altLang="en-US" sz="32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微软雅黑" panose="020b0503020204020204" charset="-122"/>
            </a:endParaRPr>
          </a:p>
          <a:p>
            <a:pPr algn="l"/>
            <a:endParaRPr lang="zh-CN" sz="3200" b="1">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
        <p:nvSpPr>
          <p:cNvPr id="4" name="文本框 3"/>
          <p:cNvSpPr txBox="1"/>
          <p:nvPr>
            <p:custDataLst>
              <p:tags r:id="rId6"/>
            </p:custDataLst>
          </p:nvPr>
        </p:nvSpPr>
        <p:spPr>
          <a:xfrm>
            <a:off x="4240530" y="1511300"/>
            <a:ext cx="7991475" cy="583565"/>
          </a:xfrm>
          <a:prstGeom prst="rect">
            <a:avLst/>
          </a:prstGeom>
          <a:noFill/>
        </p:spPr>
        <p:txBody>
          <a:bodyPr wrap="square" rtlCol="0">
            <a:spAutoFit/>
          </a:bodyPr>
          <a:lstStyle/>
          <a:p>
            <a:pPr algn="l"/>
            <a:r>
              <a:rPr lang="zh-CN" sz="3200" b="1">
                <a:latin typeface="微软雅黑" panose="020b0503020204020204" charset="-122"/>
                <a:ea typeface="微软雅黑" panose="020b0503020204020204" charset="-122"/>
                <a:cs typeface="微软雅黑" panose="020b0503020204020204" charset="-122"/>
                <a:sym typeface="+mn-ea"/>
              </a:rPr>
              <a:t>2.</a:t>
            </a:r>
            <a:r>
              <a:rPr lang="zh-CN" sz="3200" b="1">
                <a:solidFill>
                  <a:srgbClr val="FF0000"/>
                </a:solidFill>
                <a:latin typeface="微软雅黑" panose="020b0503020204020204" charset="-122"/>
                <a:ea typeface="微软雅黑" panose="020b0503020204020204" charset="-122"/>
                <a:cs typeface="微软雅黑" panose="020b0503020204020204" charset="-122"/>
                <a:sym typeface="+mn-ea"/>
              </a:rPr>
              <a:t>基本特征</a:t>
            </a:r>
            <a:r>
              <a:rPr lang="zh-CN" sz="3200" b="1">
                <a:latin typeface="微软雅黑" panose="020b0503020204020204" charset="-122"/>
                <a:ea typeface="微软雅黑" panose="020b0503020204020204" charset="-122"/>
                <a:cs typeface="微软雅黑" panose="020b0503020204020204" charset="-122"/>
                <a:sym typeface="+mn-ea"/>
              </a:rPr>
              <a:t>：最广泛、最真实、最管用P33</a:t>
            </a:r>
            <a:endParaRPr lang="zh-CN" sz="3200" b="1">
              <a:latin typeface="微软雅黑" panose="020b0503020204020204" charset="-122"/>
              <a:ea typeface="微软雅黑" panose="020b0503020204020204" charset="-122"/>
              <a:cs typeface="微软雅黑" panose="020b0503020204020204" charset="-122"/>
              <a:sym typeface="+mn-ea"/>
            </a:endParaRPr>
          </a:p>
        </p:txBody>
      </p:sp>
      <p:sp>
        <p:nvSpPr>
          <p:cNvPr id="5" name="文本框 4"/>
          <p:cNvSpPr txBox="1"/>
          <p:nvPr>
            <p:custDataLst>
              <p:tags r:id="rId7"/>
            </p:custDataLst>
          </p:nvPr>
        </p:nvSpPr>
        <p:spPr>
          <a:xfrm>
            <a:off x="4200525" y="4512945"/>
            <a:ext cx="7991475" cy="583565"/>
          </a:xfrm>
          <a:prstGeom prst="rect">
            <a:avLst/>
          </a:prstGeom>
          <a:noFill/>
        </p:spPr>
        <p:txBody>
          <a:bodyPr wrap="square" rtlCol="0">
            <a:spAutoFit/>
          </a:bodyPr>
          <a:lstStyle/>
          <a:p>
            <a:pPr algn="l"/>
            <a:r>
              <a:rPr lang="en-US" altLang="zh-CN" sz="3200" b="1">
                <a:latin typeface="微软雅黑" panose="020b0503020204020204" charset="-122"/>
                <a:ea typeface="微软雅黑" panose="020b0503020204020204" charset="-122"/>
                <a:cs typeface="微软雅黑" panose="020b0503020204020204" charset="-122"/>
                <a:sym typeface="+mn-ea"/>
              </a:rPr>
              <a:t>5</a:t>
            </a:r>
            <a:r>
              <a:rPr lang="zh-CN" altLang="en-US" sz="3200" b="1">
                <a:latin typeface="微软雅黑" panose="020b0503020204020204" charset="-122"/>
                <a:ea typeface="微软雅黑" panose="020b0503020204020204" charset="-122"/>
                <a:cs typeface="微软雅黑" panose="020b0503020204020204" charset="-122"/>
                <a:sym typeface="+mn-ea"/>
              </a:rPr>
              <a:t>.</a:t>
            </a:r>
            <a:r>
              <a:rPr lang="zh-CN" altLang="en-US" sz="3200" b="1">
                <a:solidFill>
                  <a:srgbClr val="FF0000"/>
                </a:solidFill>
                <a:latin typeface="微软雅黑" panose="020b0503020204020204" charset="-122"/>
                <a:ea typeface="微软雅黑" panose="020b0503020204020204" charset="-122"/>
                <a:cs typeface="微软雅黑" panose="020b0503020204020204" charset="-122"/>
                <a:sym typeface="+mn-ea"/>
              </a:rPr>
              <a:t>民主形式</a:t>
            </a:r>
            <a:r>
              <a:rPr lang="zh-CN" altLang="en-US" sz="3200" b="1">
                <a:latin typeface="微软雅黑" panose="020b0503020204020204" charset="-122"/>
                <a:ea typeface="微软雅黑" panose="020b0503020204020204" charset="-122"/>
                <a:cs typeface="微软雅黑" panose="020b0503020204020204" charset="-122"/>
                <a:sym typeface="+mn-ea"/>
              </a:rPr>
              <a:t>：选举民主和协商民主</a:t>
            </a:r>
            <a:r>
              <a:rPr lang="zh-CN" sz="3200" b="1">
                <a:latin typeface="微软雅黑" panose="020b0503020204020204" charset="-122"/>
                <a:ea typeface="微软雅黑" panose="020b0503020204020204" charset="-122"/>
                <a:cs typeface="微软雅黑" panose="020b0503020204020204" charset="-122"/>
                <a:sym typeface="+mn-ea"/>
              </a:rPr>
              <a:t>P3</a:t>
            </a:r>
            <a:r>
              <a:rPr lang="en-US" altLang="zh-CN" sz="3200" b="1">
                <a:latin typeface="微软雅黑" panose="020b0503020204020204" charset="-122"/>
                <a:ea typeface="微软雅黑" panose="020b0503020204020204" charset="-122"/>
                <a:cs typeface="微软雅黑" panose="020b0503020204020204" charset="-122"/>
                <a:sym typeface="+mn-ea"/>
              </a:rPr>
              <a:t>4</a:t>
            </a:r>
            <a:endParaRPr lang="en-US" altLang="zh-CN" sz="3200" b="1">
              <a:latin typeface="微软雅黑" panose="020b0503020204020204" charset="-122"/>
              <a:ea typeface="微软雅黑" panose="020b0503020204020204" charset="-122"/>
              <a:cs typeface="微软雅黑" panose="020b0503020204020204" charset="-122"/>
              <a:sym typeface="+mn-ea"/>
            </a:endParaRPr>
          </a:p>
        </p:txBody>
      </p:sp>
      <p:sp>
        <p:nvSpPr>
          <p:cNvPr id="6" name="文本框 5"/>
          <p:cNvSpPr txBox="1"/>
          <p:nvPr>
            <p:custDataLst>
              <p:tags r:id="rId8"/>
            </p:custDataLst>
          </p:nvPr>
        </p:nvSpPr>
        <p:spPr>
          <a:xfrm>
            <a:off x="4240530" y="5271770"/>
            <a:ext cx="7991475" cy="583565"/>
          </a:xfrm>
          <a:prstGeom prst="rect">
            <a:avLst/>
          </a:prstGeom>
          <a:noFill/>
        </p:spPr>
        <p:txBody>
          <a:bodyPr wrap="square" rtlCol="0">
            <a:spAutoFit/>
          </a:bodyPr>
          <a:lstStyle/>
          <a:p>
            <a:pPr algn="l"/>
            <a:r>
              <a:rPr lang="en-US" altLang="zh-CN" sz="3200" b="1">
                <a:latin typeface="微软雅黑" panose="020b0503020204020204" charset="-122"/>
                <a:ea typeface="微软雅黑" panose="020b0503020204020204" charset="-122"/>
                <a:cs typeface="微软雅黑" panose="020b0503020204020204" charset="-122"/>
                <a:sym typeface="+mn-ea"/>
              </a:rPr>
              <a:t>6</a:t>
            </a:r>
            <a:r>
              <a:rPr lang="zh-CN" altLang="en-US" sz="3200" b="1">
                <a:latin typeface="微软雅黑" panose="020b0503020204020204" charset="-122"/>
                <a:ea typeface="微软雅黑" panose="020b0503020204020204" charset="-122"/>
                <a:cs typeface="微软雅黑" panose="020b0503020204020204" charset="-122"/>
                <a:sym typeface="+mn-ea"/>
              </a:rPr>
              <a:t>.</a:t>
            </a:r>
            <a:r>
              <a:rPr lang="zh-CN" altLang="en-US" sz="3200" b="1">
                <a:solidFill>
                  <a:srgbClr val="FF0000"/>
                </a:solidFill>
                <a:latin typeface="微软雅黑" panose="020b0503020204020204" charset="-122"/>
                <a:ea typeface="微软雅黑" panose="020b0503020204020204" charset="-122"/>
                <a:cs typeface="微软雅黑" panose="020b0503020204020204" charset="-122"/>
                <a:sym typeface="+mn-ea"/>
              </a:rPr>
              <a:t>民主制度</a:t>
            </a:r>
            <a:r>
              <a:rPr lang="zh-CN" altLang="en-US" sz="3200" b="1">
                <a:latin typeface="微软雅黑" panose="020b0503020204020204" charset="-122"/>
                <a:ea typeface="微软雅黑" panose="020b0503020204020204" charset="-122"/>
                <a:cs typeface="微软雅黑" panose="020b0503020204020204" charset="-122"/>
                <a:sym typeface="+mn-ea"/>
              </a:rPr>
              <a:t>：1+3  </a:t>
            </a:r>
            <a:r>
              <a:rPr lang="zh-CN" sz="3200" b="1">
                <a:latin typeface="微软雅黑" panose="020b0503020204020204" charset="-122"/>
                <a:ea typeface="微软雅黑" panose="020b0503020204020204" charset="-122"/>
                <a:cs typeface="微软雅黑" panose="020b0503020204020204" charset="-122"/>
                <a:sym typeface="+mn-ea"/>
              </a:rPr>
              <a:t>P3</a:t>
            </a:r>
            <a:r>
              <a:rPr lang="en-US" altLang="zh-CN" sz="3200" b="1">
                <a:latin typeface="微软雅黑" panose="020b0503020204020204" charset="-122"/>
                <a:ea typeface="微软雅黑" panose="020b0503020204020204" charset="-122"/>
                <a:cs typeface="微软雅黑" panose="020b0503020204020204" charset="-122"/>
                <a:sym typeface="+mn-ea"/>
              </a:rPr>
              <a:t>5</a:t>
            </a:r>
            <a:endParaRPr lang="en-US" altLang="zh-CN" sz="3200" b="1">
              <a:latin typeface="微软雅黑" panose="020b0503020204020204" charset="-122"/>
              <a:ea typeface="微软雅黑" panose="020b0503020204020204" charset="-122"/>
              <a:cs typeface="微软雅黑" panose="020b0503020204020204" charset="-122"/>
              <a:sym typeface="+mn-ea"/>
            </a:endParaRPr>
          </a:p>
        </p:txBody>
      </p:sp>
      <p:sp>
        <p:nvSpPr>
          <p:cNvPr id="7" name="文本框 6"/>
          <p:cNvSpPr txBox="1"/>
          <p:nvPr>
            <p:custDataLst>
              <p:tags r:id="rId9"/>
            </p:custDataLst>
          </p:nvPr>
        </p:nvSpPr>
        <p:spPr>
          <a:xfrm>
            <a:off x="4218305" y="2457450"/>
            <a:ext cx="7991475" cy="1076325"/>
          </a:xfrm>
          <a:prstGeom prst="rect">
            <a:avLst/>
          </a:prstGeom>
          <a:noFill/>
        </p:spPr>
        <p:txBody>
          <a:bodyPr wrap="square" rtlCol="0">
            <a:spAutoFit/>
          </a:bodyPr>
          <a:lstStyle/>
          <a:p>
            <a:pPr algn="l"/>
            <a:r>
              <a:rPr lang="en-US" altLang="zh-CN" sz="3200" b="1">
                <a:latin typeface="微软雅黑" panose="020b0503020204020204" charset="-122"/>
                <a:ea typeface="微软雅黑" panose="020b0503020204020204" charset="-122"/>
                <a:cs typeface="微软雅黑" panose="020b0503020204020204" charset="-122"/>
                <a:sym typeface="+mn-ea"/>
              </a:rPr>
              <a:t>3.</a:t>
            </a:r>
            <a:r>
              <a:rPr lang="zh-CN" altLang="en-US" sz="3200" b="1">
                <a:solidFill>
                  <a:srgbClr val="FF0000"/>
                </a:solidFill>
                <a:latin typeface="微软雅黑" panose="020b0503020204020204" charset="-122"/>
                <a:ea typeface="微软雅黑" panose="020b0503020204020204" charset="-122"/>
                <a:cs typeface="微软雅黑" panose="020b0503020204020204" charset="-122"/>
                <a:sym typeface="+mn-ea"/>
              </a:rPr>
              <a:t>真谛</a:t>
            </a:r>
            <a:r>
              <a:rPr lang="zh-CN" altLang="en-US" sz="3200" b="1">
                <a:latin typeface="微软雅黑" panose="020b0503020204020204" charset="-122"/>
                <a:ea typeface="微软雅黑" panose="020b0503020204020204" charset="-122"/>
                <a:cs typeface="微软雅黑" panose="020b0503020204020204" charset="-122"/>
                <a:sym typeface="+mn-ea"/>
              </a:rPr>
              <a:t>：有事好商量，众人的事情由众人商量。P34</a:t>
            </a:r>
            <a:endParaRPr lang="zh-CN" altLang="en-US" sz="3200" b="1">
              <a:latin typeface="微软雅黑" panose="020b0503020204020204" charset="-122"/>
              <a:ea typeface="微软雅黑" panose="020b0503020204020204" charset="-122"/>
              <a:cs typeface="微软雅黑" panose="020b0503020204020204" charset="-122"/>
              <a:sym typeface="+mn-ea"/>
            </a:endParaRPr>
          </a:p>
        </p:txBody>
      </p:sp>
      <p:sp>
        <p:nvSpPr>
          <p:cNvPr id="10" name="右箭头 9"/>
          <p:cNvSpPr/>
          <p:nvPr>
            <p:custDataLst>
              <p:tags r:id="rId10"/>
            </p:custDataLst>
          </p:nvPr>
        </p:nvSpPr>
        <p:spPr>
          <a:xfrm>
            <a:off x="3028950" y="3355340"/>
            <a:ext cx="732790" cy="609600"/>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custDataLst>
              <p:tags r:id="rId11"/>
            </p:custDataLst>
          </p:nvPr>
        </p:nvCxnSpPr>
        <p:spPr>
          <a:xfrm>
            <a:off x="3907790" y="1803400"/>
            <a:ext cx="310515" cy="0"/>
          </a:xfrm>
          <a:prstGeom prst="line">
            <a:avLst/>
          </a:prstGeom>
          <a:ln w="6032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2"/>
            </p:custDataLst>
          </p:nvPr>
        </p:nvCxnSpPr>
        <p:spPr>
          <a:xfrm>
            <a:off x="3907790" y="2915920"/>
            <a:ext cx="310515" cy="0"/>
          </a:xfrm>
          <a:prstGeom prst="line">
            <a:avLst/>
          </a:prstGeom>
          <a:ln w="6032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custDataLst>
              <p:tags r:id="rId13"/>
            </p:custDataLst>
          </p:nvPr>
        </p:nvCxnSpPr>
        <p:spPr>
          <a:xfrm>
            <a:off x="3890010" y="4756785"/>
            <a:ext cx="310515" cy="0"/>
          </a:xfrm>
          <a:prstGeom prst="line">
            <a:avLst/>
          </a:prstGeom>
          <a:ln w="60325">
            <a:solidFill>
              <a:srgbClr val="002060"/>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custDataLst>
              <p:tags r:id="rId14"/>
            </p:custDataLst>
          </p:nvPr>
        </p:nvSpPr>
        <p:spPr>
          <a:xfrm>
            <a:off x="2883535" y="2653665"/>
            <a:ext cx="894080" cy="1727835"/>
          </a:xfrm>
          <a:prstGeom prst="rect">
            <a:avLst/>
          </a:prstGeom>
          <a:noFill/>
        </p:spPr>
        <p:txBody>
          <a:bodyPr wrap="none" rtlCol="0">
            <a:spAutoFit/>
          </a:bodyPr>
          <a:lstStyle/>
          <a:p>
            <a:pPr algn="l">
              <a:lnSpc>
                <a:spcPct val="190000"/>
              </a:lnSpc>
            </a:pPr>
            <a:r>
              <a:rPr lang="zh-CN" sz="2800" b="1">
                <a:solidFill>
                  <a:srgbClr val="FF0000"/>
                </a:solidFill>
                <a:latin typeface="微软雅黑" panose="020b0503020204020204" charset="-122"/>
                <a:ea typeface="微软雅黑" panose="020b0503020204020204" charset="-122"/>
                <a:cs typeface="微软雅黑" panose="020b0503020204020204" charset="-122"/>
                <a:sym typeface="+mn-ea"/>
              </a:rPr>
              <a:t>如何</a:t>
            </a:r>
            <a:endParaRPr lang="zh-CN" sz="2800" b="1">
              <a:solidFill>
                <a:srgbClr val="FF0000"/>
              </a:solidFill>
              <a:latin typeface="微软雅黑" panose="020b0503020204020204" charset="-122"/>
              <a:ea typeface="微软雅黑" panose="020b0503020204020204" charset="-122"/>
              <a:cs typeface="微软雅黑" panose="020b0503020204020204" charset="-122"/>
              <a:sym typeface="+mn-ea"/>
            </a:endParaRPr>
          </a:p>
          <a:p>
            <a:pPr algn="l">
              <a:lnSpc>
                <a:spcPct val="190000"/>
              </a:lnSpc>
            </a:pPr>
            <a:r>
              <a:rPr lang="zh-CN" sz="2800" b="1">
                <a:solidFill>
                  <a:srgbClr val="FF0000"/>
                </a:solidFill>
                <a:latin typeface="微软雅黑" panose="020b0503020204020204" charset="-122"/>
                <a:ea typeface="微软雅黑" panose="020b0503020204020204" charset="-122"/>
                <a:cs typeface="微软雅黑" panose="020b0503020204020204" charset="-122"/>
                <a:sym typeface="+mn-ea"/>
              </a:rPr>
              <a:t>理解</a:t>
            </a:r>
            <a:endParaRPr lang="zh-CN" altLang="en-US" sz="2800" b="1">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cxnSp>
        <p:nvCxnSpPr>
          <p:cNvPr id="17" name="直接连接符 16"/>
          <p:cNvCxnSpPr/>
          <p:nvPr>
            <p:custDataLst>
              <p:tags r:id="rId15"/>
            </p:custDataLst>
          </p:nvPr>
        </p:nvCxnSpPr>
        <p:spPr>
          <a:xfrm>
            <a:off x="3890010" y="3887470"/>
            <a:ext cx="310515" cy="0"/>
          </a:xfrm>
          <a:prstGeom prst="line">
            <a:avLst/>
          </a:prstGeom>
          <a:ln w="60325">
            <a:solidFill>
              <a:srgbClr val="002060"/>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custDataLst>
              <p:tags r:id="rId16"/>
            </p:custDataLst>
          </p:nvPr>
        </p:nvSpPr>
        <p:spPr>
          <a:xfrm>
            <a:off x="4200525" y="3596005"/>
            <a:ext cx="7991475" cy="583565"/>
          </a:xfrm>
          <a:prstGeom prst="rect">
            <a:avLst/>
          </a:prstGeom>
          <a:noFill/>
        </p:spPr>
        <p:txBody>
          <a:bodyPr wrap="square" rtlCol="0">
            <a:spAutoFit/>
          </a:bodyPr>
          <a:lstStyle/>
          <a:p>
            <a:pPr algn="l"/>
            <a:r>
              <a:rPr lang="en-US" altLang="zh-CN" sz="3200" b="1">
                <a:latin typeface="微软雅黑" panose="020b0503020204020204" charset="-122"/>
                <a:ea typeface="微软雅黑" panose="020b0503020204020204" charset="-122"/>
                <a:cs typeface="微软雅黑" panose="020b0503020204020204" charset="-122"/>
                <a:sym typeface="+mn-ea"/>
              </a:rPr>
              <a:t>4</a:t>
            </a:r>
            <a:r>
              <a:rPr lang="zh-CN" sz="3200" b="1">
                <a:latin typeface="微软雅黑" panose="020b0503020204020204" charset="-122"/>
                <a:ea typeface="微软雅黑" panose="020b0503020204020204" charset="-122"/>
                <a:cs typeface="微软雅黑" panose="020b0503020204020204" charset="-122"/>
                <a:sym typeface="+mn-ea"/>
              </a:rPr>
              <a:t>.</a:t>
            </a:r>
            <a:r>
              <a:rPr lang="zh-CN" sz="3200" b="1">
                <a:solidFill>
                  <a:srgbClr val="FF0000"/>
                </a:solidFill>
                <a:latin typeface="微软雅黑" panose="020b0503020204020204" charset="-122"/>
                <a:ea typeface="微软雅黑" panose="020b0503020204020204" charset="-122"/>
                <a:cs typeface="微软雅黑" panose="020b0503020204020204" charset="-122"/>
                <a:sym typeface="+mn-ea"/>
              </a:rPr>
              <a:t>目的</a:t>
            </a:r>
            <a:r>
              <a:rPr lang="zh-CN" sz="3200" b="1">
                <a:latin typeface="微软雅黑" panose="020b0503020204020204" charset="-122"/>
                <a:ea typeface="微软雅黑" panose="020b0503020204020204" charset="-122"/>
                <a:cs typeface="微软雅黑" panose="020b0503020204020204" charset="-122"/>
                <a:sym typeface="+mn-ea"/>
              </a:rPr>
              <a:t>：保障最广大人民的利益P33</a:t>
            </a:r>
            <a:endParaRPr lang="zh-CN" sz="3200" b="1">
              <a:latin typeface="微软雅黑" panose="020b0503020204020204" charset="-122"/>
              <a:ea typeface="微软雅黑" panose="020b0503020204020204" charset="-122"/>
              <a:cs typeface="微软雅黑" panose="020b0503020204020204" charset="-122"/>
              <a:sym typeface="+mn-ea"/>
            </a:endParaRPr>
          </a:p>
        </p:txBody>
      </p:sp>
      <p:sp>
        <p:nvSpPr>
          <p:cNvPr id="20" name="对话气泡: 圆角矩形 18"/>
          <p:cNvSpPr/>
          <p:nvPr>
            <p:custDataLst>
              <p:tags r:id="rId17"/>
            </p:custDataLst>
          </p:nvPr>
        </p:nvSpPr>
        <p:spPr>
          <a:xfrm>
            <a:off x="5497830" y="3280410"/>
            <a:ext cx="5396865" cy="1101090"/>
          </a:xfrm>
          <a:prstGeom prst="wedgeRoundRectCallout">
            <a:avLst>
              <a:gd name="adj1" fmla="val 36614"/>
              <a:gd name="adj2" fmla="val 81990"/>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noProof="0">
                <a:ln>
                  <a:noFill/>
                </a:ln>
                <a:solidFill>
                  <a:schemeClr val="bg1"/>
                </a:solidFill>
                <a:effectLst/>
                <a:uLnTx/>
                <a:uFillTx/>
                <a:latin typeface="黑体" panose="02010609060101010101" pitchFamily="49" charset="-122"/>
                <a:ea typeface="黑体" panose="02010609060101010101" pitchFamily="49" charset="-122"/>
                <a:cs typeface="微软雅黑" panose="020b0503020204020204" charset="-122"/>
                <a:sym typeface="+mn-ea"/>
              </a:rPr>
              <a:t>协商民主是我国社会主义民主政治的</a:t>
            </a:r>
            <a:r>
              <a:rPr lang="zh-CN" altLang="en-US" sz="2800" b="1" noProof="0">
                <a:ln>
                  <a:noFill/>
                </a:ln>
                <a:solidFill>
                  <a:srgbClr val="FFFF00"/>
                </a:solidFill>
                <a:effectLst/>
                <a:uLnTx/>
                <a:uFillTx/>
                <a:latin typeface="黑体" panose="02010609060101010101" pitchFamily="49" charset="-122"/>
                <a:ea typeface="黑体" panose="02010609060101010101" pitchFamily="49" charset="-122"/>
                <a:cs typeface="微软雅黑" panose="020b0503020204020204" charset="-122"/>
                <a:sym typeface="+mn-ea"/>
              </a:rPr>
              <a:t>特有形式和独特优势</a:t>
            </a:r>
            <a:r>
              <a:rPr lang="zh-CN" altLang="en-US" sz="2800" b="1" noProof="0">
                <a:ln>
                  <a:noFill/>
                </a:ln>
                <a:solidFill>
                  <a:schemeClr val="bg1"/>
                </a:solidFill>
                <a:effectLst/>
                <a:uLnTx/>
                <a:uFillTx/>
                <a:latin typeface="黑体" panose="02010609060101010101" pitchFamily="49" charset="-122"/>
                <a:ea typeface="黑体" panose="02010609060101010101" pitchFamily="49" charset="-122"/>
                <a:cs typeface="微软雅黑" panose="020b0503020204020204" charset="-122"/>
                <a:sym typeface="+mn-ea"/>
              </a:rPr>
              <a:t>。P3</a:t>
            </a:r>
            <a:r>
              <a:rPr lang="en-US" altLang="zh-CN" sz="2800" b="1" noProof="0">
                <a:ln>
                  <a:noFill/>
                </a:ln>
                <a:solidFill>
                  <a:schemeClr val="bg1"/>
                </a:solidFill>
                <a:effectLst/>
                <a:uLnTx/>
                <a:uFillTx/>
                <a:latin typeface="黑体" panose="02010609060101010101" pitchFamily="49" charset="-122"/>
                <a:ea typeface="黑体" panose="02010609060101010101" pitchFamily="49" charset="-122"/>
                <a:cs typeface="微软雅黑" panose="020b0503020204020204" charset="-122"/>
                <a:sym typeface="+mn-ea"/>
              </a:rPr>
              <a:t>4</a:t>
            </a:r>
            <a:endParaRPr lang="en-US" altLang="zh-CN" sz="2800" b="1" noProof="0">
              <a:ln>
                <a:noFill/>
              </a:ln>
              <a:solidFill>
                <a:schemeClr val="bg1"/>
              </a:solidFill>
              <a:effectLst/>
              <a:uLnTx/>
              <a:uFillTx/>
              <a:latin typeface="黑体" panose="02010609060101010101" pitchFamily="49" charset="-122"/>
              <a:ea typeface="黑体" panose="02010609060101010101" pitchFamily="49" charset="-122"/>
              <a:cs typeface="微软雅黑" panose="020b0503020204020204" charset="-122"/>
              <a:sym typeface="+mn-ea"/>
            </a:endParaRPr>
          </a:p>
        </p:txBody>
      </p:sp>
      <p:sp>
        <p:nvSpPr>
          <p:cNvPr id="21" name="对话气泡: 圆角矩形 18"/>
          <p:cNvSpPr/>
          <p:nvPr>
            <p:custDataLst>
              <p:tags r:id="rId18"/>
            </p:custDataLst>
          </p:nvPr>
        </p:nvSpPr>
        <p:spPr>
          <a:xfrm>
            <a:off x="5131435" y="3128010"/>
            <a:ext cx="6209665" cy="1888490"/>
          </a:xfrm>
          <a:prstGeom prst="wedgeRoundRectCallout">
            <a:avLst>
              <a:gd name="adj1" fmla="val -20872"/>
              <a:gd name="adj2" fmla="val 71351"/>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sz="2800" b="1" noProof="0">
                <a:ln>
                  <a:noFill/>
                </a:ln>
                <a:solidFill>
                  <a:srgbClr val="FFFF00"/>
                </a:solidFill>
                <a:effectLst/>
                <a:uLnTx/>
                <a:uFillTx/>
                <a:latin typeface="黑体" panose="02010609060101010101" pitchFamily="49" charset="-122"/>
                <a:ea typeface="黑体" panose="02010609060101010101" pitchFamily="49" charset="-122"/>
                <a:cs typeface="微软雅黑" panose="020b0503020204020204" charset="-122"/>
                <a:sym typeface="+mn-ea"/>
              </a:rPr>
              <a:t>根本政治制度</a:t>
            </a:r>
            <a:r>
              <a:rPr lang="en-US" sz="2800" b="1" noProof="0">
                <a:ln>
                  <a:noFill/>
                </a:ln>
                <a:solidFill>
                  <a:srgbClr val="FFFF00"/>
                </a:solidFill>
                <a:effectLst/>
                <a:uLnTx/>
                <a:uFillTx/>
                <a:latin typeface="黑体" panose="02010609060101010101" pitchFamily="49" charset="-122"/>
                <a:ea typeface="黑体" panose="02010609060101010101" pitchFamily="49" charset="-122"/>
                <a:cs typeface="微软雅黑" panose="020b0503020204020204" charset="-122"/>
                <a:sym typeface="+mn-ea"/>
              </a:rPr>
              <a:t>--</a:t>
            </a:r>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人民代表大会制度</a:t>
            </a:r>
            <a:endPar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endParaRPr>
          </a:p>
          <a:p>
            <a:r>
              <a:rPr sz="2800" b="1" noProof="0">
                <a:ln>
                  <a:noFill/>
                </a:ln>
                <a:solidFill>
                  <a:srgbClr val="FFFF00"/>
                </a:solidFill>
                <a:effectLst/>
                <a:uLnTx/>
                <a:uFillTx/>
                <a:latin typeface="黑体" panose="02010609060101010101" pitchFamily="49" charset="-122"/>
                <a:ea typeface="黑体" panose="02010609060101010101" pitchFamily="49" charset="-122"/>
                <a:cs typeface="微软雅黑" panose="020b0503020204020204" charset="-122"/>
                <a:sym typeface="+mn-ea"/>
              </a:rPr>
              <a:t>基本政治制度</a:t>
            </a:r>
            <a:r>
              <a:rPr lang="en-US" sz="2800" b="1" noProof="0">
                <a:ln>
                  <a:noFill/>
                </a:ln>
                <a:solidFill>
                  <a:srgbClr val="FFFF00"/>
                </a:solidFill>
                <a:effectLst/>
                <a:uLnTx/>
                <a:uFillTx/>
                <a:latin typeface="黑体" panose="02010609060101010101" pitchFamily="49" charset="-122"/>
                <a:ea typeface="黑体" panose="02010609060101010101" pitchFamily="49" charset="-122"/>
                <a:cs typeface="微软雅黑" panose="020b0503020204020204" charset="-122"/>
                <a:sym typeface="+mn-ea"/>
              </a:rPr>
              <a:t>--</a:t>
            </a:r>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中国共产党领导的多党合作和政治协商制度</a:t>
            </a:r>
            <a:r>
              <a:rPr lang="zh-CN"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a:t>
            </a:r>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民族区域自治制度</a:t>
            </a:r>
            <a:r>
              <a:rPr lang="zh-CN"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a:t>
            </a:r>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基层群众自治制度</a:t>
            </a:r>
            <a:endPar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endParaRPr>
          </a:p>
        </p:txBody>
      </p:sp>
      <p:sp>
        <p:nvSpPr>
          <p:cNvPr id="22" name="圆角矩形 21"/>
          <p:cNvSpPr/>
          <p:nvPr>
            <p:custDataLst>
              <p:tags r:id="rId19"/>
            </p:custDataLst>
          </p:nvPr>
        </p:nvSpPr>
        <p:spPr>
          <a:xfrm>
            <a:off x="3907790" y="5855335"/>
            <a:ext cx="5339715" cy="5638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保障人民当家作主的制度体系</a:t>
            </a:r>
            <a:endParaRPr lang="zh-CN" altLang="en-US" sz="28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1"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strips(downLeft)">
                                      <p:cBhvr>
                                        <p:cTn id="7" dur="500"/>
                                        <p:tgtEl>
                                          <p:spTgt spid="2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grpId="2" nodeType="clickEffect">
                                  <p:stCondLst>
                                    <p:cond delay="0"/>
                                  </p:stCondLst>
                                  <p:childTnLst>
                                    <p:animEffect transition="out" filter="blinds(horizontal)">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linds(horizontal)">
                                      <p:cBhvr>
                                        <p:cTn id="17" dur="500"/>
                                        <p:tgtEl>
                                          <p:spTgt spid="2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12" fill="hold" grpId="1"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strips(downLeft)">
                                      <p:cBhvr>
                                        <p:cTn id="22" dur="500"/>
                                        <p:tgtEl>
                                          <p:spTgt spid="2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xit" presetSubtype="10" fill="hold" grpId="2" nodeType="clickEffect">
                                  <p:stCondLst>
                                    <p:cond delay="0"/>
                                  </p:stCondLst>
                                  <p:childTnLst>
                                    <p:animEffect transition="out" filter="blinds(horizontal)">
                                      <p:cBhvr>
                                        <p:cTn id="26" dur="500"/>
                                        <p:tgtEl>
                                          <p:spTgt spid="21"/>
                                        </p:tgtEl>
                                      </p:cBhvr>
                                    </p:animEffect>
                                    <p:set>
                                      <p:cBhvr>
                                        <p:cTn id="27" dur="1" fill="hold">
                                          <p:stCondLst>
                                            <p:cond delay="499"/>
                                          </p:stCondLst>
                                        </p:cTn>
                                        <p:tgtEl>
                                          <p:spTgt spid="21"/>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1"/>
      <p:bldP spid="20" grpId="2"/>
      <p:bldP spid="21" grpId="0"/>
      <p:bldP spid="21" grpId="1"/>
      <p:bldP spid="21" grpId="2"/>
      <p:bldP spid="22"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 name="矩形 9"/>
          <p:cNvSpPr/>
          <p:nvPr>
            <p:custDataLst>
              <p:tags r:id="rId3"/>
            </p:custDataLst>
          </p:nvPr>
        </p:nvSpPr>
        <p:spPr>
          <a:xfrm>
            <a:off x="234315" y="2016125"/>
            <a:ext cx="3517265" cy="1287145"/>
          </a:xfrm>
          <a:prstGeom prst="rect">
            <a:avLst/>
          </a:prstGeom>
          <a:solidFill>
            <a:schemeClr val="bg1"/>
          </a:solidFill>
          <a:ln w="28575">
            <a:solidFill>
              <a:srgbClr val="0070C0"/>
            </a:solidFill>
            <a:prstDash val="solid"/>
          </a:ln>
        </p:spPr>
        <p:txBody>
          <a:bodyPr wrap="square">
            <a:spAutoFit/>
          </a:bodyPr>
          <a:lstStyle/>
          <a:p>
            <a:pPr algn="ctr">
              <a:lnSpc>
                <a:spcPct val="120000"/>
              </a:lnSpc>
            </a:pPr>
            <a:r>
              <a:rPr lang="zh-CN" altLang="en-US" sz="3600" b="1">
                <a:latin typeface="黑体" panose="02010609060101010101" pitchFamily="49" charset="-122"/>
                <a:ea typeface="黑体" panose="02010609060101010101" pitchFamily="49" charset="-122"/>
              </a:rPr>
              <a:t>行使民主权利</a:t>
            </a:r>
            <a:r>
              <a:rPr lang="zh-CN" altLang="en-US" sz="2880" b="1">
                <a:solidFill>
                  <a:srgbClr val="FF0000"/>
                </a:solidFill>
                <a:latin typeface="黑体" panose="02010609060101010101" pitchFamily="49" charset="-122"/>
                <a:ea typeface="黑体" panose="02010609060101010101" pitchFamily="49" charset="-122"/>
              </a:rPr>
              <a:t>（参与民主生活）</a:t>
            </a:r>
            <a:endParaRPr lang="zh-CN" altLang="en-US" sz="2880" b="1">
              <a:solidFill>
                <a:srgbClr val="FF0000"/>
              </a:solidFill>
              <a:latin typeface="黑体" panose="02010609060101010101" pitchFamily="49" charset="-122"/>
              <a:ea typeface="黑体" panose="02010609060101010101" pitchFamily="49" charset="-122"/>
            </a:endParaRPr>
          </a:p>
        </p:txBody>
      </p:sp>
      <p:sp>
        <p:nvSpPr>
          <p:cNvPr id="15" name="矩形 14"/>
          <p:cNvSpPr/>
          <p:nvPr>
            <p:custDataLst>
              <p:tags r:id="rId4"/>
            </p:custDataLst>
          </p:nvPr>
        </p:nvSpPr>
        <p:spPr>
          <a:xfrm>
            <a:off x="291465" y="5123815"/>
            <a:ext cx="3402965" cy="755650"/>
          </a:xfrm>
          <a:prstGeom prst="rect">
            <a:avLst/>
          </a:prstGeom>
          <a:solidFill>
            <a:schemeClr val="bg1"/>
          </a:solidFill>
          <a:ln w="28575">
            <a:solidFill>
              <a:srgbClr val="0070C0"/>
            </a:solidFill>
            <a:prstDash val="solid"/>
          </a:ln>
        </p:spPr>
        <p:txBody>
          <a:bodyPr wrap="square">
            <a:spAutoFit/>
          </a:bodyPr>
          <a:lstStyle/>
          <a:p>
            <a:pPr>
              <a:lnSpc>
                <a:spcPct val="120000"/>
              </a:lnSpc>
            </a:pPr>
            <a:r>
              <a:rPr lang="zh-CN" altLang="en-US" sz="3600" b="1">
                <a:latin typeface="黑体" panose="02010609060101010101" pitchFamily="49" charset="-122"/>
                <a:ea typeface="黑体" panose="02010609060101010101" pitchFamily="49" charset="-122"/>
              </a:rPr>
              <a:t>增强民主意识</a:t>
            </a:r>
            <a:endParaRPr lang="zh-CN" altLang="en-US" sz="3600" b="1">
              <a:latin typeface="黑体" panose="02010609060101010101" pitchFamily="49" charset="-122"/>
              <a:ea typeface="黑体" panose="02010609060101010101" pitchFamily="49" charset="-122"/>
            </a:endParaRPr>
          </a:p>
        </p:txBody>
      </p:sp>
      <p:sp>
        <p:nvSpPr>
          <p:cNvPr id="11" name="上下箭头 10"/>
          <p:cNvSpPr/>
          <p:nvPr>
            <p:custDataLst>
              <p:tags r:id="rId5"/>
            </p:custDataLst>
          </p:nvPr>
        </p:nvSpPr>
        <p:spPr>
          <a:xfrm>
            <a:off x="726252" y="3321049"/>
            <a:ext cx="2120630" cy="1802669"/>
          </a:xfrm>
          <a:prstGeom prst="upDownArrow">
            <a:avLst>
              <a:gd name="adj1" fmla="val 50000"/>
              <a:gd name="adj2" fmla="val 22369"/>
            </a:avLst>
          </a:prstGeom>
          <a:solidFill>
            <a:srgbClr val="6CB9E7"/>
          </a:solidFill>
          <a:ln>
            <a:solidFill>
              <a:srgbClr val="6CB9E7"/>
            </a:solid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zh-CN" altLang="en-US" sz="3840" b="1">
                <a:solidFill>
                  <a:srgbClr val="FF0000"/>
                </a:solidFill>
                <a:latin typeface="黑体" panose="02010609060101010101" pitchFamily="49" charset="-122"/>
                <a:ea typeface="黑体" panose="02010609060101010101" pitchFamily="49" charset="-122"/>
              </a:rPr>
              <a:t>相互促进</a:t>
            </a:r>
            <a:endParaRPr lang="zh-CN" altLang="en-US" sz="3840" b="1">
              <a:solidFill>
                <a:srgbClr val="FF0000"/>
              </a:solidFill>
              <a:latin typeface="黑体" panose="02010609060101010101" pitchFamily="49" charset="-122"/>
              <a:ea typeface="黑体" panose="02010609060101010101" pitchFamily="49" charset="-122"/>
            </a:endParaRPr>
          </a:p>
        </p:txBody>
      </p:sp>
      <p:sp>
        <p:nvSpPr>
          <p:cNvPr id="18" name="圆角矩形 17"/>
          <p:cNvSpPr/>
          <p:nvPr>
            <p:custDataLst>
              <p:tags r:id="rId6"/>
            </p:custDataLst>
          </p:nvPr>
        </p:nvSpPr>
        <p:spPr>
          <a:xfrm>
            <a:off x="3905250" y="1264920"/>
            <a:ext cx="8287385" cy="2647950"/>
          </a:xfrm>
          <a:prstGeom prst="roundRect">
            <a:avLst>
              <a:gd name="adj" fmla="val 12513"/>
            </a:avLst>
          </a:prstGeom>
          <a:solidFill>
            <a:schemeClr val="bg1"/>
          </a:solidFill>
          <a:ln>
            <a:solidFill>
              <a:srgbClr val="6CB9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en-US" altLang="zh-CN" sz="2880" b="1">
                <a:solidFill>
                  <a:srgbClr val="FF0000"/>
                </a:solidFill>
                <a:latin typeface="黑体" panose="02010609060101010101" pitchFamily="49" charset="-122"/>
                <a:ea typeface="黑体" panose="02010609060101010101" pitchFamily="49" charset="-122"/>
              </a:rPr>
              <a:t>1.</a:t>
            </a:r>
            <a:r>
              <a:rPr lang="zh-CN" altLang="en-US" sz="2880" b="1">
                <a:solidFill>
                  <a:srgbClr val="FF0000"/>
                </a:solidFill>
                <a:latin typeface="黑体" panose="02010609060101010101" pitchFamily="49" charset="-122"/>
                <a:ea typeface="黑体" panose="02010609060101010101" pitchFamily="49" charset="-122"/>
              </a:rPr>
              <a:t>是什么：</a:t>
            </a:r>
            <a:r>
              <a:rPr lang="zh-CN" altLang="en-US" sz="2880" b="1">
                <a:solidFill>
                  <a:schemeClr val="tx1"/>
                </a:solidFill>
                <a:latin typeface="黑体" panose="02010609060101010101" pitchFamily="49" charset="-122"/>
                <a:ea typeface="黑体" panose="02010609060101010101" pitchFamily="49" charset="-122"/>
              </a:rPr>
              <a:t>公民参与管理国家和社会事务</a:t>
            </a:r>
            <a:r>
              <a:rPr lang="en-US" altLang="zh-CN" sz="2875" b="1">
                <a:solidFill>
                  <a:srgbClr val="000000"/>
                </a:solidFill>
                <a:latin typeface="黑体" panose="02010609060101010101" pitchFamily="49" charset="-122"/>
                <a:ea typeface="黑体" panose="02010609060101010101" pitchFamily="49" charset="-122"/>
                <a:sym typeface="+mn-ea"/>
              </a:rPr>
              <a:t>P38</a:t>
            </a:r>
            <a:endParaRPr lang="en-US" altLang="zh-CN" sz="2880" b="1">
              <a:solidFill>
                <a:schemeClr val="tx1"/>
              </a:solidFill>
              <a:latin typeface="黑体" panose="02010609060101010101" pitchFamily="49" charset="-122"/>
              <a:ea typeface="黑体" panose="02010609060101010101" pitchFamily="49" charset="-122"/>
            </a:endParaRPr>
          </a:p>
          <a:p>
            <a:pPr>
              <a:lnSpc>
                <a:spcPct val="120000"/>
              </a:lnSpc>
            </a:pPr>
            <a:r>
              <a:rPr lang="en-US" altLang="zh-CN" sz="2880" b="1">
                <a:solidFill>
                  <a:srgbClr val="FF0000"/>
                </a:solidFill>
                <a:latin typeface="黑体" panose="02010609060101010101" pitchFamily="49" charset="-122"/>
                <a:ea typeface="黑体" panose="02010609060101010101" pitchFamily="49" charset="-122"/>
              </a:rPr>
              <a:t>2.</a:t>
            </a:r>
            <a:r>
              <a:rPr lang="zh-CN" altLang="en-US" sz="2880" b="1">
                <a:solidFill>
                  <a:srgbClr val="FF0000"/>
                </a:solidFill>
                <a:latin typeface="黑体" panose="02010609060101010101" pitchFamily="49" charset="-122"/>
                <a:ea typeface="黑体" panose="02010609060101010101" pitchFamily="49" charset="-122"/>
              </a:rPr>
              <a:t>为什么：</a:t>
            </a:r>
            <a:r>
              <a:rPr lang="zh-CN" altLang="en-US" sz="2880" b="1">
                <a:solidFill>
                  <a:schemeClr val="tx1"/>
                </a:solidFill>
                <a:latin typeface="黑体" panose="02010609060101010101" pitchFamily="49" charset="-122"/>
                <a:ea typeface="黑体" panose="02010609060101010101" pitchFamily="49" charset="-122"/>
              </a:rPr>
              <a:t>是民主的要求、也是公民权利</a:t>
            </a:r>
            <a:r>
              <a:rPr lang="en-US" altLang="zh-CN" sz="2875" b="1">
                <a:solidFill>
                  <a:srgbClr val="000000"/>
                </a:solidFill>
                <a:latin typeface="黑体" panose="02010609060101010101" pitchFamily="49" charset="-122"/>
                <a:ea typeface="黑体" panose="02010609060101010101" pitchFamily="49" charset="-122"/>
                <a:sym typeface="+mn-ea"/>
              </a:rPr>
              <a:t>P38</a:t>
            </a:r>
            <a:endParaRPr lang="en-US" altLang="zh-CN" sz="2880" b="1">
              <a:solidFill>
                <a:schemeClr val="tx1"/>
              </a:solidFill>
              <a:latin typeface="黑体" panose="02010609060101010101" pitchFamily="49" charset="-122"/>
              <a:ea typeface="黑体" panose="02010609060101010101" pitchFamily="49" charset="-122"/>
            </a:endParaRPr>
          </a:p>
          <a:p>
            <a:pPr>
              <a:lnSpc>
                <a:spcPct val="120000"/>
              </a:lnSpc>
            </a:pPr>
            <a:r>
              <a:rPr lang="en-US" altLang="zh-CN" sz="2880" b="1">
                <a:solidFill>
                  <a:srgbClr val="FF0000"/>
                </a:solidFill>
                <a:latin typeface="黑体" panose="02010609060101010101" pitchFamily="49" charset="-122"/>
                <a:ea typeface="黑体" panose="02010609060101010101" pitchFamily="49" charset="-122"/>
              </a:rPr>
              <a:t>3.</a:t>
            </a:r>
            <a:r>
              <a:rPr lang="zh-CN" altLang="en-US" sz="2880" b="1">
                <a:solidFill>
                  <a:srgbClr val="FF0000"/>
                </a:solidFill>
                <a:latin typeface="黑体" panose="02010609060101010101" pitchFamily="49" charset="-122"/>
                <a:ea typeface="黑体" panose="02010609060101010101" pitchFamily="49" charset="-122"/>
              </a:rPr>
              <a:t>怎么做（</a:t>
            </a:r>
            <a:r>
              <a:rPr lang="zh-CN" altLang="en-US" sz="2875" b="1">
                <a:solidFill>
                  <a:schemeClr val="tx1"/>
                </a:solidFill>
                <a:latin typeface="黑体" panose="02010609060101010101" pitchFamily="49" charset="-122"/>
                <a:ea typeface="黑体" panose="02010609060101010101" pitchFamily="49" charset="-122"/>
                <a:sym typeface="+mn-ea"/>
              </a:rPr>
              <a:t>方式</a:t>
            </a:r>
            <a:r>
              <a:rPr lang="zh-CN" altLang="en-US" sz="2880" b="1">
                <a:solidFill>
                  <a:srgbClr val="FF0000"/>
                </a:solidFill>
                <a:latin typeface="黑体" panose="02010609060101010101" pitchFamily="49" charset="-122"/>
                <a:ea typeface="黑体" panose="02010609060101010101" pitchFamily="49" charset="-122"/>
              </a:rPr>
              <a:t>）：民主选举</a:t>
            </a:r>
            <a:r>
              <a:rPr lang="en-US" altLang="zh-CN" sz="2700" b="1">
                <a:solidFill>
                  <a:srgbClr val="000000"/>
                </a:solidFill>
                <a:latin typeface="黑体" panose="02010609060101010101" pitchFamily="49" charset="-122"/>
                <a:ea typeface="黑体" panose="02010609060101010101" pitchFamily="49" charset="-122"/>
                <a:sym typeface="+mn-ea"/>
              </a:rPr>
              <a:t>P38</a:t>
            </a:r>
            <a:endParaRPr lang="zh-CN" altLang="en-US" sz="2880" b="1">
              <a:solidFill>
                <a:srgbClr val="FF0000"/>
              </a:solidFill>
              <a:latin typeface="黑体" panose="02010609060101010101" pitchFamily="49" charset="-122"/>
              <a:ea typeface="黑体" panose="02010609060101010101" pitchFamily="49" charset="-122"/>
            </a:endParaRPr>
          </a:p>
          <a:p>
            <a:pPr>
              <a:lnSpc>
                <a:spcPct val="120000"/>
              </a:lnSpc>
            </a:pPr>
            <a:r>
              <a:rPr lang="zh-CN" altLang="en-US" sz="2880" b="1">
                <a:solidFill>
                  <a:srgbClr val="FF0000"/>
                </a:solidFill>
                <a:latin typeface="黑体" panose="02010609060101010101" pitchFamily="49" charset="-122"/>
                <a:ea typeface="黑体" panose="02010609060101010101" pitchFamily="49" charset="-122"/>
              </a:rPr>
              <a:t>                  民主决策</a:t>
            </a:r>
            <a:r>
              <a:rPr lang="en-US" altLang="zh-CN" sz="2875" b="1">
                <a:solidFill>
                  <a:srgbClr val="000000"/>
                </a:solidFill>
                <a:latin typeface="黑体" panose="02010609060101010101" pitchFamily="49" charset="-122"/>
                <a:ea typeface="黑体" panose="02010609060101010101" pitchFamily="49" charset="-122"/>
                <a:sym typeface="+mn-ea"/>
              </a:rPr>
              <a:t>P39</a:t>
            </a:r>
            <a:r>
              <a:rPr lang="zh-CN" altLang="en-US" sz="2875" b="1">
                <a:solidFill>
                  <a:srgbClr val="000000"/>
                </a:solidFill>
                <a:latin typeface="黑体" panose="02010609060101010101" pitchFamily="49" charset="-122"/>
                <a:ea typeface="黑体" panose="02010609060101010101" pitchFamily="49" charset="-122"/>
                <a:sym typeface="+mn-ea"/>
              </a:rPr>
              <a:t>（</a:t>
            </a:r>
            <a:r>
              <a:rPr lang="zh-CN" altLang="en-US" sz="2875" b="1">
                <a:solidFill>
                  <a:srgbClr val="FF0000"/>
                </a:solidFill>
                <a:latin typeface="黑体" panose="02010609060101010101" pitchFamily="49" charset="-122"/>
                <a:ea typeface="黑体" panose="02010609060101010101" pitchFamily="49" charset="-122"/>
                <a:sym typeface="+mn-ea"/>
              </a:rPr>
              <a:t>政策实施前</a:t>
            </a:r>
            <a:r>
              <a:rPr lang="zh-CN" altLang="en-US" sz="2875" b="1">
                <a:solidFill>
                  <a:srgbClr val="000000"/>
                </a:solidFill>
                <a:latin typeface="黑体" panose="02010609060101010101" pitchFamily="49" charset="-122"/>
                <a:ea typeface="黑体" panose="02010609060101010101" pitchFamily="49" charset="-122"/>
                <a:sym typeface="+mn-ea"/>
              </a:rPr>
              <a:t>）</a:t>
            </a:r>
            <a:endParaRPr lang="zh-CN" altLang="en-US" sz="2880" b="1">
              <a:solidFill>
                <a:srgbClr val="FF0000"/>
              </a:solidFill>
              <a:latin typeface="黑体" panose="02010609060101010101" pitchFamily="49" charset="-122"/>
              <a:ea typeface="黑体" panose="02010609060101010101" pitchFamily="49" charset="-122"/>
            </a:endParaRPr>
          </a:p>
          <a:p>
            <a:pPr>
              <a:lnSpc>
                <a:spcPct val="120000"/>
              </a:lnSpc>
            </a:pPr>
            <a:r>
              <a:rPr lang="zh-CN" altLang="en-US" sz="2880" b="1">
                <a:solidFill>
                  <a:srgbClr val="FF0000"/>
                </a:solidFill>
                <a:latin typeface="黑体" panose="02010609060101010101" pitchFamily="49" charset="-122"/>
                <a:ea typeface="黑体" panose="02010609060101010101" pitchFamily="49" charset="-122"/>
              </a:rPr>
              <a:t>                  民主监督</a:t>
            </a:r>
            <a:r>
              <a:rPr lang="en-US" altLang="zh-CN" sz="2875" b="1">
                <a:solidFill>
                  <a:srgbClr val="000000"/>
                </a:solidFill>
                <a:latin typeface="黑体" panose="02010609060101010101" pitchFamily="49" charset="-122"/>
                <a:ea typeface="黑体" panose="02010609060101010101" pitchFamily="49" charset="-122"/>
                <a:sym typeface="+mn-ea"/>
              </a:rPr>
              <a:t>P40</a:t>
            </a:r>
            <a:r>
              <a:rPr lang="zh-CN" altLang="en-US" sz="2875" b="1">
                <a:solidFill>
                  <a:srgbClr val="000000"/>
                </a:solidFill>
                <a:latin typeface="黑体" panose="02010609060101010101" pitchFamily="49" charset="-122"/>
                <a:ea typeface="黑体" panose="02010609060101010101" pitchFamily="49" charset="-122"/>
                <a:sym typeface="+mn-ea"/>
              </a:rPr>
              <a:t>（</a:t>
            </a:r>
            <a:r>
              <a:rPr lang="zh-CN" altLang="en-US" sz="2875" b="1">
                <a:solidFill>
                  <a:srgbClr val="FF0000"/>
                </a:solidFill>
                <a:latin typeface="黑体" panose="02010609060101010101" pitchFamily="49" charset="-122"/>
                <a:ea typeface="黑体" panose="02010609060101010101" pitchFamily="49" charset="-122"/>
                <a:sym typeface="+mn-ea"/>
              </a:rPr>
              <a:t>政策实施后</a:t>
            </a:r>
            <a:r>
              <a:rPr lang="zh-CN" altLang="en-US" sz="2875" b="1">
                <a:solidFill>
                  <a:srgbClr val="000000"/>
                </a:solidFill>
                <a:latin typeface="黑体" panose="02010609060101010101" pitchFamily="49" charset="-122"/>
                <a:ea typeface="黑体" panose="02010609060101010101" pitchFamily="49" charset="-122"/>
                <a:sym typeface="+mn-ea"/>
              </a:rPr>
              <a:t>）</a:t>
            </a:r>
            <a:endParaRPr lang="en-US" altLang="zh-CN" sz="2880" b="1">
              <a:solidFill>
                <a:srgbClr val="FF0000"/>
              </a:solidFill>
              <a:latin typeface="黑体" panose="02010609060101010101" pitchFamily="49" charset="-122"/>
              <a:ea typeface="黑体" panose="02010609060101010101" pitchFamily="49" charset="-122"/>
            </a:endParaRPr>
          </a:p>
        </p:txBody>
      </p:sp>
      <p:sp>
        <p:nvSpPr>
          <p:cNvPr id="8" name="标题 1"/>
          <p:cNvSpPr>
            <a:spLocks noGrp="1"/>
          </p:cNvSpPr>
          <p:nvPr>
            <p:ph type="title"/>
            <p:custDataLst>
              <p:tags r:id="rId7"/>
            </p:custDataLst>
          </p:nvPr>
        </p:nvSpPr>
        <p:spPr>
          <a:xfrm>
            <a:off x="726440" y="376555"/>
            <a:ext cx="9094940" cy="887478"/>
          </a:xfrm>
          <a:solidFill>
            <a:schemeClr val="accent4">
              <a:lumMod val="40000"/>
              <a:lumOff val="60000"/>
            </a:schemeClr>
          </a:solidFill>
          <a:ln>
            <a:solidFill>
              <a:schemeClr val="tx1"/>
            </a:solidFill>
          </a:ln>
        </p:spPr>
        <p:txBody>
          <a:bodyPr>
            <a:normAutofit fontScale="90000"/>
          </a:bodyPr>
          <a:lstStyle/>
          <a:p>
            <a:r>
              <a:rPr lang="zh-CN" altLang="en-US">
                <a:latin typeface="黑体" panose="02010609060101010101" pitchFamily="49" charset="-122"/>
                <a:ea typeface="黑体" panose="02010609060101010101" pitchFamily="49" charset="-122"/>
              </a:rPr>
              <a:t>二、追求民主价值</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参与民主生活</a:t>
            </a:r>
            <a:endParaRPr lang="zh-CN" altLang="en-US">
              <a:latin typeface="黑体" panose="02010609060101010101" pitchFamily="49" charset="-122"/>
              <a:ea typeface="黑体" panose="02010609060101010101" pitchFamily="49" charset="-122"/>
            </a:endParaRPr>
          </a:p>
        </p:txBody>
      </p:sp>
      <p:sp>
        <p:nvSpPr>
          <p:cNvPr id="21" name="对话气泡: 圆角矩形 18"/>
          <p:cNvSpPr/>
          <p:nvPr>
            <p:custDataLst>
              <p:tags r:id="rId8"/>
            </p:custDataLst>
          </p:nvPr>
        </p:nvSpPr>
        <p:spPr>
          <a:xfrm>
            <a:off x="7138035" y="1264285"/>
            <a:ext cx="3709035" cy="1005840"/>
          </a:xfrm>
          <a:prstGeom prst="wedgeRoundRectCallout">
            <a:avLst>
              <a:gd name="adj1" fmla="val -20872"/>
              <a:gd name="adj2" fmla="val 71351"/>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直接选举和间接选举、等额选举和差额选举</a:t>
            </a:r>
            <a:endPar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endParaRPr>
          </a:p>
        </p:txBody>
      </p:sp>
      <p:sp>
        <p:nvSpPr>
          <p:cNvPr id="3" name="对话气泡: 圆角矩形 18"/>
          <p:cNvSpPr/>
          <p:nvPr>
            <p:custDataLst>
              <p:tags r:id="rId9"/>
            </p:custDataLst>
          </p:nvPr>
        </p:nvSpPr>
        <p:spPr>
          <a:xfrm>
            <a:off x="7042150" y="650875"/>
            <a:ext cx="3900805" cy="1997075"/>
          </a:xfrm>
          <a:prstGeom prst="wedgeRoundRectCallout">
            <a:avLst>
              <a:gd name="adj1" fmla="val -20872"/>
              <a:gd name="adj2" fmla="val 71351"/>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社情民意反映制度、专家咨询制度、重大事项社会公示制度</a:t>
            </a:r>
            <a:r>
              <a:rPr lang="zh-CN"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a:t>
            </a:r>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社会听证制度</a:t>
            </a:r>
            <a:endPar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endParaRPr>
          </a:p>
        </p:txBody>
      </p:sp>
      <p:sp>
        <p:nvSpPr>
          <p:cNvPr id="4" name="对话气泡: 圆角矩形 18"/>
          <p:cNvSpPr/>
          <p:nvPr>
            <p:custDataLst>
              <p:tags r:id="rId10"/>
            </p:custDataLst>
          </p:nvPr>
        </p:nvSpPr>
        <p:spPr>
          <a:xfrm>
            <a:off x="7138035" y="1143635"/>
            <a:ext cx="3900805" cy="1997075"/>
          </a:xfrm>
          <a:prstGeom prst="wedgeRoundRectCallout">
            <a:avLst>
              <a:gd name="adj1" fmla="val -20872"/>
              <a:gd name="adj2" fmla="val 71351"/>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信访</a:t>
            </a:r>
            <a:r>
              <a:rPr lang="zh-CN"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举报制度</a:t>
            </a:r>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、人大代表联系群众</a:t>
            </a:r>
            <a:r>
              <a:rPr lang="zh-CN"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制度</a:t>
            </a:r>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a:t>
            </a:r>
            <a:r>
              <a:rPr lang="zh-CN"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舆论监督制度</a:t>
            </a:r>
            <a:r>
              <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、网上评议政府等</a:t>
            </a:r>
            <a:endParaRPr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endParaRPr>
          </a:p>
        </p:txBody>
      </p:sp>
      <p:sp>
        <p:nvSpPr>
          <p:cNvPr id="7" name="圆角矩形标注 6"/>
          <p:cNvSpPr/>
          <p:nvPr>
            <p:custDataLst>
              <p:tags r:id="rId11"/>
            </p:custDataLst>
          </p:nvPr>
        </p:nvSpPr>
        <p:spPr>
          <a:xfrm>
            <a:off x="5736590" y="4134485"/>
            <a:ext cx="5640705" cy="2179320"/>
          </a:xfrm>
          <a:prstGeom prst="wedgeRoundRectCallout">
            <a:avLst>
              <a:gd name="adj1" fmla="val -2763"/>
              <a:gd name="adj2" fmla="val -60993"/>
              <a:gd name="adj3" fmla="val 16667"/>
            </a:avLst>
          </a:prstGeom>
          <a:solidFill>
            <a:schemeClr val="accent1">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sz="2400">
              <a:solidFill>
                <a:schemeClr val="tx1"/>
              </a:solidFill>
              <a:latin typeface="黑体" panose="02010609060101010101" pitchFamily="49" charset="-122"/>
              <a:ea typeface="黑体" panose="02010609060101010101" pitchFamily="49" charset="-122"/>
              <a:sym typeface="+mn-ea"/>
            </a:endParaRPr>
          </a:p>
          <a:p>
            <a:pPr algn="l"/>
            <a:r>
              <a:rPr lang="zh-CN" sz="2400">
                <a:solidFill>
                  <a:schemeClr val="tx1"/>
                </a:solidFill>
                <a:latin typeface="黑体" panose="02010609060101010101" pitchFamily="49" charset="-122"/>
                <a:ea typeface="黑体" panose="02010609060101010101" pitchFamily="49" charset="-122"/>
                <a:sym typeface="+mn-ea"/>
              </a:rPr>
              <a:t>意义：</a:t>
            </a:r>
            <a:r>
              <a:rPr sz="2400">
                <a:solidFill>
                  <a:srgbClr val="7030A0"/>
                </a:solidFill>
                <a:latin typeface="黑体" panose="02010609060101010101" pitchFamily="49" charset="-122"/>
                <a:ea typeface="黑体" panose="02010609060101010101" pitchFamily="49" charset="-122"/>
                <a:sym typeface="+mn-ea"/>
              </a:rPr>
              <a:t>国家</a:t>
            </a:r>
            <a:r>
              <a:rPr lang="en-US" sz="2400">
                <a:solidFill>
                  <a:srgbClr val="7030A0"/>
                </a:solidFill>
                <a:latin typeface="黑体" panose="02010609060101010101" pitchFamily="49" charset="-122"/>
                <a:ea typeface="黑体" panose="02010609060101010101" pitchFamily="49" charset="-122"/>
                <a:sym typeface="+mn-ea"/>
              </a:rPr>
              <a:t>---</a:t>
            </a:r>
            <a:r>
              <a:rPr sz="2400">
                <a:solidFill>
                  <a:schemeClr val="tx1"/>
                </a:solidFill>
                <a:latin typeface="柳公权楷书" panose="02010600010101010101" charset="-122"/>
                <a:ea typeface="柳公权楷书" panose="02010600010101010101" charset="-122"/>
                <a:sym typeface="+mn-ea"/>
              </a:rPr>
              <a:t>利于国家机关和国家工作人员</a:t>
            </a:r>
            <a:r>
              <a:rPr sz="2400">
                <a:solidFill>
                  <a:srgbClr val="C00000"/>
                </a:solidFill>
                <a:latin typeface="柳公权楷书" panose="02010600010101010101" charset="-122"/>
                <a:ea typeface="柳公权楷书" panose="02010600010101010101" charset="-122"/>
                <a:sym typeface="+mn-ea"/>
              </a:rPr>
              <a:t>改进工作</a:t>
            </a:r>
            <a:r>
              <a:rPr sz="2400">
                <a:solidFill>
                  <a:schemeClr val="tx1"/>
                </a:solidFill>
                <a:latin typeface="柳公权楷书" panose="02010600010101010101" charset="-122"/>
                <a:ea typeface="柳公权楷书" panose="02010600010101010101" charset="-122"/>
                <a:sym typeface="+mn-ea"/>
              </a:rPr>
              <a:t>，提高</a:t>
            </a:r>
            <a:r>
              <a:rPr sz="2400">
                <a:solidFill>
                  <a:srgbClr val="C00000"/>
                </a:solidFill>
                <a:latin typeface="柳公权楷书" panose="02010600010101010101" charset="-122"/>
                <a:ea typeface="柳公权楷书" panose="02010600010101010101" charset="-122"/>
                <a:sym typeface="+mn-ea"/>
              </a:rPr>
              <a:t>工作效率</a:t>
            </a:r>
            <a:r>
              <a:rPr sz="2400">
                <a:solidFill>
                  <a:schemeClr val="tx1"/>
                </a:solidFill>
                <a:latin typeface="柳公权楷书" panose="02010600010101010101" charset="-122"/>
                <a:ea typeface="柳公权楷书" panose="02010600010101010101" charset="-122"/>
                <a:sym typeface="+mn-ea"/>
              </a:rPr>
              <a:t>，克服</a:t>
            </a:r>
            <a:r>
              <a:rPr sz="2400">
                <a:solidFill>
                  <a:srgbClr val="C00000"/>
                </a:solidFill>
                <a:latin typeface="柳公权楷书" panose="02010600010101010101" charset="-122"/>
                <a:ea typeface="柳公权楷书" panose="02010600010101010101" charset="-122"/>
                <a:sym typeface="+mn-ea"/>
              </a:rPr>
              <a:t>官僚主义</a:t>
            </a:r>
            <a:r>
              <a:rPr sz="2400">
                <a:solidFill>
                  <a:schemeClr val="tx1"/>
                </a:solidFill>
                <a:latin typeface="柳公权楷书" panose="02010600010101010101" charset="-122"/>
                <a:ea typeface="柳公权楷书" panose="02010600010101010101" charset="-122"/>
                <a:sym typeface="+mn-ea"/>
              </a:rPr>
              <a:t>，防止</a:t>
            </a:r>
            <a:r>
              <a:rPr sz="2400">
                <a:solidFill>
                  <a:srgbClr val="C00000"/>
                </a:solidFill>
                <a:latin typeface="柳公权楷书" panose="02010600010101010101" charset="-122"/>
                <a:ea typeface="柳公权楷书" panose="02010600010101010101" charset="-122"/>
                <a:sym typeface="+mn-ea"/>
              </a:rPr>
              <a:t>滥用权力</a:t>
            </a:r>
            <a:r>
              <a:rPr sz="2400">
                <a:solidFill>
                  <a:schemeClr val="tx1"/>
                </a:solidFill>
                <a:latin typeface="柳公权楷书" panose="02010600010101010101" charset="-122"/>
                <a:ea typeface="柳公权楷书" panose="02010600010101010101" charset="-122"/>
                <a:sym typeface="+mn-ea"/>
              </a:rPr>
              <a:t>，预防</a:t>
            </a:r>
            <a:r>
              <a:rPr sz="2400">
                <a:solidFill>
                  <a:srgbClr val="C00000"/>
                </a:solidFill>
                <a:latin typeface="柳公权楷书" panose="02010600010101010101" charset="-122"/>
                <a:ea typeface="柳公权楷书" panose="02010600010101010101" charset="-122"/>
                <a:sym typeface="+mn-ea"/>
              </a:rPr>
              <a:t>腐败</a:t>
            </a:r>
            <a:endParaRPr sz="2400">
              <a:solidFill>
                <a:schemeClr val="tx1"/>
              </a:solidFill>
              <a:latin typeface="柳公权楷书" panose="02010600010101010101" charset="-122"/>
              <a:ea typeface="柳公权楷书" panose="02010600010101010101" charset="-122"/>
              <a:sym typeface="+mn-ea"/>
            </a:endParaRPr>
          </a:p>
          <a:p>
            <a:pPr algn="l"/>
            <a:r>
              <a:rPr sz="2400">
                <a:solidFill>
                  <a:srgbClr val="7030A0"/>
                </a:solidFill>
                <a:latin typeface="黑体" panose="02010609060101010101" pitchFamily="49" charset="-122"/>
                <a:ea typeface="黑体" panose="02010609060101010101" pitchFamily="49" charset="-122"/>
                <a:sym typeface="+mn-ea"/>
              </a:rPr>
              <a:t>公民</a:t>
            </a:r>
            <a:r>
              <a:rPr lang="en-US" sz="2400">
                <a:solidFill>
                  <a:srgbClr val="7030A0"/>
                </a:solidFill>
                <a:latin typeface="黑体" panose="02010609060101010101" pitchFamily="49" charset="-122"/>
                <a:ea typeface="黑体" panose="02010609060101010101" pitchFamily="49" charset="-122"/>
                <a:sym typeface="+mn-ea"/>
              </a:rPr>
              <a:t>---</a:t>
            </a:r>
            <a:r>
              <a:rPr sz="2400">
                <a:solidFill>
                  <a:schemeClr val="tx1"/>
                </a:solidFill>
                <a:latin typeface="柳公权楷书" panose="02010600010101010101" charset="-122"/>
                <a:ea typeface="柳公权楷书" panose="02010600010101010101" charset="-122"/>
                <a:sym typeface="+mn-ea"/>
              </a:rPr>
              <a:t>有助于增强公民的</a:t>
            </a:r>
            <a:r>
              <a:rPr sz="2400">
                <a:solidFill>
                  <a:srgbClr val="C00000"/>
                </a:solidFill>
                <a:latin typeface="柳公权楷书" panose="02010600010101010101" charset="-122"/>
                <a:ea typeface="柳公权楷书" panose="02010600010101010101" charset="-122"/>
                <a:sym typeface="+mn-ea"/>
              </a:rPr>
              <a:t>参与意识</a:t>
            </a:r>
            <a:r>
              <a:rPr sz="2400">
                <a:solidFill>
                  <a:schemeClr val="tx1"/>
                </a:solidFill>
                <a:latin typeface="柳公权楷书" panose="02010600010101010101" charset="-122"/>
                <a:ea typeface="柳公权楷书" panose="02010600010101010101" charset="-122"/>
                <a:sym typeface="+mn-ea"/>
              </a:rPr>
              <a:t>，激发公民的</a:t>
            </a:r>
            <a:r>
              <a:rPr sz="2400">
                <a:solidFill>
                  <a:srgbClr val="C00000"/>
                </a:solidFill>
                <a:latin typeface="柳公权楷书" panose="02010600010101010101" charset="-122"/>
                <a:ea typeface="柳公权楷书" panose="02010600010101010101" charset="-122"/>
                <a:sym typeface="+mn-ea"/>
              </a:rPr>
              <a:t>参与热情</a:t>
            </a:r>
            <a:endParaRPr sz="2400">
              <a:solidFill>
                <a:schemeClr val="tx1"/>
              </a:solidFill>
              <a:latin typeface="柳公权楷书" panose="02010600010101010101" charset="-122"/>
              <a:ea typeface="柳公权楷书" panose="02010600010101010101" charset="-122"/>
            </a:endParaRPr>
          </a:p>
          <a:p>
            <a:pPr algn="ctr"/>
            <a:endParaRPr lang="zh-CN" altLang="en-US" sz="2400">
              <a:solidFill>
                <a:schemeClr val="tx1"/>
              </a:solidFill>
              <a:latin typeface="柳公权楷书" panose="02010600010101010101" charset="-122"/>
              <a:ea typeface="柳公权楷书" panose="02010600010101010101" charset="-122"/>
            </a:endParaRPr>
          </a:p>
        </p:txBody>
      </p:sp>
      <p:sp>
        <p:nvSpPr>
          <p:cNvPr id="9" name="文本框 8"/>
          <p:cNvSpPr txBox="1"/>
          <p:nvPr>
            <p:custDataLst>
              <p:tags r:id="rId12"/>
            </p:custDataLst>
          </p:nvPr>
        </p:nvSpPr>
        <p:spPr>
          <a:xfrm>
            <a:off x="2194560" y="3229610"/>
            <a:ext cx="7152005" cy="398780"/>
          </a:xfrm>
          <a:prstGeom prst="rect">
            <a:avLst/>
          </a:prstGeom>
          <a:noFill/>
        </p:spPr>
        <p:txBody>
          <a:bodyPr wrap="square" rtlCol="0">
            <a:spAutoFit/>
          </a:bodyPr>
          <a:lstStyle/>
          <a:p>
            <a:endParaRPr lang="zh-CN" altLang="en-US" sz="2000"/>
          </a:p>
        </p:txBody>
      </p:sp>
      <p:sp>
        <p:nvSpPr>
          <p:cNvPr id="12" name="圆角矩形 11"/>
          <p:cNvSpPr/>
          <p:nvPr>
            <p:custDataLst>
              <p:tags r:id="rId13"/>
            </p:custDataLst>
          </p:nvPr>
        </p:nvSpPr>
        <p:spPr>
          <a:xfrm>
            <a:off x="4057015" y="4033520"/>
            <a:ext cx="8016240" cy="2280285"/>
          </a:xfrm>
          <a:prstGeom prst="roundRect">
            <a:avLst>
              <a:gd name="adj" fmla="val 12513"/>
            </a:avLst>
          </a:prstGeom>
          <a:solidFill>
            <a:schemeClr val="bg1"/>
          </a:solidFill>
          <a:ln>
            <a:solidFill>
              <a:srgbClr val="6CB9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880" b="1">
                <a:solidFill>
                  <a:srgbClr val="FF0000"/>
                </a:solidFill>
                <a:latin typeface="黑体" panose="02010609060101010101" pitchFamily="49" charset="-122"/>
                <a:ea typeface="黑体" panose="02010609060101010101" pitchFamily="49" charset="-122"/>
              </a:rPr>
              <a:t>1.</a:t>
            </a:r>
            <a:r>
              <a:rPr lang="zh-CN" altLang="en-US" sz="2880" b="1">
                <a:solidFill>
                  <a:srgbClr val="FF0000"/>
                </a:solidFill>
                <a:latin typeface="黑体" panose="02010609060101010101" pitchFamily="49" charset="-122"/>
                <a:ea typeface="黑体" panose="02010609060101010101" pitchFamily="49" charset="-122"/>
              </a:rPr>
              <a:t>是什么：</a:t>
            </a:r>
            <a:r>
              <a:rPr lang="zh-CN" altLang="en-US" sz="2880" b="1">
                <a:solidFill>
                  <a:schemeClr val="tx1"/>
                </a:solidFill>
                <a:latin typeface="黑体" panose="02010609060101010101" pitchFamily="49" charset="-122"/>
                <a:ea typeface="黑体" panose="02010609060101010101" pitchFamily="49" charset="-122"/>
              </a:rPr>
              <a:t>社会责任感和主人翁意识</a:t>
            </a:r>
            <a:endParaRPr lang="en-US" altLang="zh-CN" sz="2880" b="1">
              <a:solidFill>
                <a:schemeClr val="tx1"/>
              </a:solidFill>
              <a:latin typeface="黑体" panose="02010609060101010101" pitchFamily="49" charset="-122"/>
              <a:ea typeface="黑体" panose="02010609060101010101" pitchFamily="49" charset="-122"/>
            </a:endParaRPr>
          </a:p>
          <a:p>
            <a:r>
              <a:rPr lang="en-US" altLang="zh-CN" sz="2880" b="1">
                <a:solidFill>
                  <a:srgbClr val="FF0000"/>
                </a:solidFill>
                <a:latin typeface="黑体" panose="02010609060101010101" pitchFamily="49" charset="-122"/>
                <a:ea typeface="黑体" panose="02010609060101010101" pitchFamily="49" charset="-122"/>
              </a:rPr>
              <a:t>2.</a:t>
            </a:r>
            <a:r>
              <a:rPr lang="zh-CN" altLang="en-US" sz="2880" b="1">
                <a:solidFill>
                  <a:srgbClr val="FF0000"/>
                </a:solidFill>
                <a:latin typeface="黑体" panose="02010609060101010101" pitchFamily="49" charset="-122"/>
                <a:ea typeface="黑体" panose="02010609060101010101" pitchFamily="49" charset="-122"/>
              </a:rPr>
              <a:t>为什么</a:t>
            </a:r>
            <a:r>
              <a:rPr lang="zh-CN" altLang="en-US" sz="2880" b="1">
                <a:solidFill>
                  <a:schemeClr val="tx1"/>
                </a:solidFill>
                <a:latin typeface="黑体" panose="02010609060101010101" pitchFamily="49" charset="-122"/>
                <a:ea typeface="黑体" panose="02010609060101010101" pitchFamily="49" charset="-122"/>
              </a:rPr>
              <a:t>：生活方式</a:t>
            </a:r>
            <a:r>
              <a:rPr lang="zh-CN" altLang="en-US" sz="2875" b="1">
                <a:solidFill>
                  <a:schemeClr val="tx1"/>
                </a:solidFill>
                <a:latin typeface="黑体" panose="02010609060101010101" pitchFamily="49" charset="-122"/>
                <a:ea typeface="黑体" panose="02010609060101010101" pitchFamily="49" charset="-122"/>
                <a:sym typeface="+mn-ea"/>
              </a:rPr>
              <a:t>和生活</a:t>
            </a:r>
            <a:r>
              <a:rPr lang="zh-CN" altLang="en-US" sz="2880" b="1">
                <a:solidFill>
                  <a:schemeClr val="tx1"/>
                </a:solidFill>
                <a:latin typeface="黑体" panose="02010609060101010101" pitchFamily="49" charset="-122"/>
                <a:ea typeface="黑体" panose="02010609060101010101" pitchFamily="49" charset="-122"/>
              </a:rPr>
              <a:t>态度</a:t>
            </a:r>
            <a:r>
              <a:rPr lang="en-US" altLang="zh-CN" sz="2880" b="1">
                <a:solidFill>
                  <a:schemeClr val="tx1"/>
                </a:solidFill>
                <a:latin typeface="黑体" panose="02010609060101010101" pitchFamily="49" charset="-122"/>
                <a:ea typeface="黑体" panose="02010609060101010101" pitchFamily="49" charset="-122"/>
              </a:rPr>
              <a:t>P41</a:t>
            </a:r>
            <a:r>
              <a:rPr lang="zh-CN" altLang="en-US" sz="2880" b="1">
                <a:solidFill>
                  <a:schemeClr val="tx1"/>
                </a:solidFill>
                <a:latin typeface="黑体" panose="02010609060101010101" pitchFamily="49" charset="-122"/>
                <a:ea typeface="黑体" panose="02010609060101010101" pitchFamily="49" charset="-122"/>
              </a:rPr>
              <a:t>、关乎民主生活质量和水平</a:t>
            </a:r>
            <a:r>
              <a:rPr lang="en-US" altLang="zh-CN" sz="2875" b="1">
                <a:solidFill>
                  <a:schemeClr val="tx1"/>
                </a:solidFill>
                <a:latin typeface="黑体" panose="02010609060101010101" pitchFamily="49" charset="-122"/>
                <a:ea typeface="黑体" panose="02010609060101010101" pitchFamily="49" charset="-122"/>
                <a:sym typeface="+mn-ea"/>
              </a:rPr>
              <a:t>P41</a:t>
            </a:r>
            <a:r>
              <a:rPr lang="zh-CN" altLang="en-US" sz="2880" b="1">
                <a:solidFill>
                  <a:schemeClr val="tx1"/>
                </a:solidFill>
                <a:latin typeface="黑体" panose="02010609060101010101" pitchFamily="49" charset="-122"/>
                <a:ea typeface="黑体" panose="02010609060101010101" pitchFamily="49" charset="-122"/>
              </a:rPr>
              <a:t>、应成为自觉信仰</a:t>
            </a:r>
            <a:r>
              <a:rPr lang="en-US" altLang="zh-CN" sz="2875" b="1">
                <a:solidFill>
                  <a:schemeClr val="tx1"/>
                </a:solidFill>
                <a:latin typeface="黑体" panose="02010609060101010101" pitchFamily="49" charset="-122"/>
                <a:ea typeface="黑体" panose="02010609060101010101" pitchFamily="49" charset="-122"/>
                <a:sym typeface="+mn-ea"/>
              </a:rPr>
              <a:t>P42</a:t>
            </a:r>
            <a:r>
              <a:rPr lang="zh-CN" altLang="en-US" sz="2880" b="1">
                <a:solidFill>
                  <a:schemeClr val="tx1"/>
                </a:solidFill>
                <a:latin typeface="黑体" panose="02010609060101010101" pitchFamily="49" charset="-122"/>
                <a:ea typeface="黑体" panose="02010609060101010101" pitchFamily="49" charset="-122"/>
              </a:rPr>
              <a:t>、关乎国家</a:t>
            </a:r>
            <a:r>
              <a:rPr lang="zh-CN" altLang="en-US" sz="2880" b="1">
                <a:solidFill>
                  <a:srgbClr val="FF0000"/>
                </a:solidFill>
                <a:latin typeface="黑体" panose="02010609060101010101" pitchFamily="49" charset="-122"/>
                <a:ea typeface="黑体" panose="02010609060101010101" pitchFamily="49" charset="-122"/>
              </a:rPr>
              <a:t>未来</a:t>
            </a:r>
            <a:r>
              <a:rPr lang="en-US" altLang="zh-CN" sz="2875" b="1">
                <a:solidFill>
                  <a:schemeClr val="tx1"/>
                </a:solidFill>
                <a:latin typeface="黑体" panose="02010609060101010101" pitchFamily="49" charset="-122"/>
                <a:ea typeface="黑体" panose="02010609060101010101" pitchFamily="49" charset="-122"/>
                <a:sym typeface="+mn-ea"/>
              </a:rPr>
              <a:t>P42</a:t>
            </a:r>
            <a:r>
              <a:rPr lang="zh-CN" altLang="en-US" sz="2880" b="1">
                <a:solidFill>
                  <a:schemeClr val="tx1"/>
                </a:solidFill>
                <a:latin typeface="黑体" panose="02010609060101010101" pitchFamily="49" charset="-122"/>
                <a:ea typeface="黑体" panose="02010609060101010101" pitchFamily="49" charset="-122"/>
              </a:rPr>
              <a:t> </a:t>
            </a:r>
            <a:endParaRPr lang="en-US" altLang="zh-CN" sz="2880" b="1">
              <a:solidFill>
                <a:schemeClr val="tx1"/>
              </a:solidFill>
              <a:latin typeface="黑体" panose="02010609060101010101" pitchFamily="49" charset="-122"/>
              <a:ea typeface="黑体" panose="02010609060101010101" pitchFamily="49" charset="-122"/>
            </a:endParaRPr>
          </a:p>
          <a:p>
            <a:r>
              <a:rPr lang="en-US" altLang="zh-CN" sz="2880" b="1">
                <a:solidFill>
                  <a:schemeClr val="tx1"/>
                </a:solidFill>
                <a:latin typeface="黑体" panose="02010609060101010101" pitchFamily="49" charset="-122"/>
                <a:ea typeface="黑体" panose="02010609060101010101" pitchFamily="49" charset="-122"/>
              </a:rPr>
              <a:t>3.</a:t>
            </a:r>
            <a:r>
              <a:rPr lang="zh-CN" altLang="en-US" sz="2880" b="1">
                <a:solidFill>
                  <a:srgbClr val="FF0000"/>
                </a:solidFill>
                <a:latin typeface="黑体" panose="02010609060101010101" pitchFamily="49" charset="-122"/>
                <a:ea typeface="黑体" panose="02010609060101010101" pitchFamily="49" charset="-122"/>
              </a:rPr>
              <a:t>怎么做：</a:t>
            </a:r>
            <a:r>
              <a:rPr lang="zh-CN" altLang="en-US" sz="2880" b="1">
                <a:solidFill>
                  <a:schemeClr val="tx1"/>
                </a:solidFill>
                <a:latin typeface="黑体" panose="02010609060101010101" pitchFamily="49" charset="-122"/>
                <a:ea typeface="黑体" panose="02010609060101010101" pitchFamily="49" charset="-122"/>
              </a:rPr>
              <a:t>①守法 ②民主知识 ③实践</a:t>
            </a:r>
            <a:r>
              <a:rPr lang="en-US" altLang="zh-CN" sz="2880" b="1">
                <a:solidFill>
                  <a:schemeClr val="tx1"/>
                </a:solidFill>
                <a:latin typeface="黑体" panose="02010609060101010101" pitchFamily="49" charset="-122"/>
                <a:ea typeface="黑体" panose="02010609060101010101" pitchFamily="49" charset="-122"/>
              </a:rPr>
              <a:t>P42</a:t>
            </a:r>
            <a:endParaRPr lang="en-US" altLang="zh-CN" sz="2880" b="1">
              <a:solidFill>
                <a:schemeClr val="tx1"/>
              </a:solidFill>
              <a:latin typeface="黑体" panose="02010609060101010101" pitchFamily="49" charset="-122"/>
              <a:ea typeface="黑体" panose="02010609060101010101" pitchFamily="49" charset="-122"/>
            </a:endParaRPr>
          </a:p>
        </p:txBody>
      </p:sp>
      <p:sp>
        <p:nvSpPr>
          <p:cNvPr id="14" name="对话气泡: 圆角矩形 18"/>
          <p:cNvSpPr/>
          <p:nvPr>
            <p:custDataLst>
              <p:tags r:id="rId14"/>
            </p:custDataLst>
          </p:nvPr>
        </p:nvSpPr>
        <p:spPr>
          <a:xfrm>
            <a:off x="4549775" y="3912870"/>
            <a:ext cx="4442460" cy="1326515"/>
          </a:xfrm>
          <a:prstGeom prst="wedgeRoundRectCallout">
            <a:avLst>
              <a:gd name="adj1" fmla="val -20872"/>
              <a:gd name="adj2" fmla="val 71351"/>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rPr>
              <a:t>完善中国特色社会主义民主，也是社会主义制度永葆生命力的重要保证</a:t>
            </a:r>
            <a:endParaRPr lang="zh-CN" sz="2800" b="1" noProof="0">
              <a:ln>
                <a:noFill/>
              </a:ln>
              <a:effectLst/>
              <a:uLnTx/>
              <a:uFillTx/>
              <a:latin typeface="黑体" panose="02010609060101010101" pitchFamily="49" charset="-122"/>
              <a:ea typeface="黑体" panose="02010609060101010101" pitchFamily="49"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1"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strips(downLeft)">
                                      <p:cBhvr>
                                        <p:cTn id="12" dur="500"/>
                                        <p:tgtEl>
                                          <p:spTgt spid="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xit" presetSubtype="10" fill="hold" grpId="2" nodeType="clickEffect">
                                  <p:stCondLst>
                                    <p:cond delay="0"/>
                                  </p:stCondLst>
                                  <p:childTnLst>
                                    <p:animEffect transition="out" filter="blinds(horizontal)">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12" fill="hold" grpId="1"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trips(downLeft)">
                                      <p:cBhvr>
                                        <p:cTn id="22" dur="500"/>
                                        <p:tgtEl>
                                          <p:spTgt spid="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xit" presetSubtype="10" fill="hold" grpId="2" nodeType="clickEffect">
                                  <p:stCondLst>
                                    <p:cond delay="0"/>
                                  </p:stCondLst>
                                  <p:childTnLst>
                                    <p:animEffect transition="out" filter="blinds(horizontal)">
                                      <p:cBhvr>
                                        <p:cTn id="26" dur="500"/>
                                        <p:tgtEl>
                                          <p:spTgt spid="3"/>
                                        </p:tgtEl>
                                      </p:cBhvr>
                                    </p:animEffect>
                                    <p:set>
                                      <p:cBhvr>
                                        <p:cTn id="27" dur="1" fill="hold">
                                          <p:stCondLst>
                                            <p:cond delay="499"/>
                                          </p:stCondLst>
                                        </p:cTn>
                                        <p:tgtEl>
                                          <p:spTgt spid="3"/>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18" presetClass="entr" presetSubtype="12" fill="hold" grpId="1"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strips(downLeft)">
                                      <p:cBhvr>
                                        <p:cTn id="32" dur="500"/>
                                        <p:tgtEl>
                                          <p:spTgt spid="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xit" presetSubtype="10" fill="hold" grpId="2" nodeType="clickEffect">
                                  <p:stCondLst>
                                    <p:cond delay="0"/>
                                  </p:stCondLst>
                                  <p:childTnLst>
                                    <p:animEffect transition="out" filter="blinds(horizontal)">
                                      <p:cBhvr>
                                        <p:cTn id="36" dur="500"/>
                                        <p:tgtEl>
                                          <p:spTgt spid="4"/>
                                        </p:tgtEl>
                                      </p:cBhvr>
                                    </p:animEffect>
                                    <p:set>
                                      <p:cBhvr>
                                        <p:cTn id="37" dur="1" fill="hold">
                                          <p:stCondLst>
                                            <p:cond delay="499"/>
                                          </p:stCondLst>
                                        </p:cTn>
                                        <p:tgtEl>
                                          <p:spTgt spid="4"/>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strips(downLeft)">
                                      <p:cBhvr>
                                        <p:cTn id="42" dur="500"/>
                                        <p:tgtEl>
                                          <p:spTgt spid="7"/>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xit" presetSubtype="10" fill="hold" grpId="1" nodeType="clickEffect">
                                  <p:stCondLst>
                                    <p:cond delay="0"/>
                                  </p:stCondLst>
                                  <p:childTnLst>
                                    <p:animEffect transition="out" filter="blinds(horizontal)">
                                      <p:cBhvr>
                                        <p:cTn id="46" dur="500"/>
                                        <p:tgtEl>
                                          <p:spTgt spid="7"/>
                                        </p:tgtEl>
                                      </p:cBhvr>
                                    </p:animEffect>
                                    <p:set>
                                      <p:cBhvr>
                                        <p:cTn id="47" dur="1" fill="hold">
                                          <p:stCondLst>
                                            <p:cond delay="499"/>
                                          </p:stCondLst>
                                        </p:cTn>
                                        <p:tgtEl>
                                          <p:spTgt spid="7"/>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afterGroup">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after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blinds(horizontal)">
                                      <p:cBhvr>
                                        <p:cTn id="56" dur="500"/>
                                        <p:tgtEl>
                                          <p:spTgt spid="12"/>
                                        </p:tgtEl>
                                      </p:cBhvr>
                                    </p:animEffect>
                                  </p:childTnLst>
                                </p:cTn>
                              </p:par>
                            </p:childTnLst>
                          </p:cTn>
                        </p:par>
                      </p:childTnLst>
                    </p:cTn>
                  </p:par>
                  <p:par>
                    <p:cTn id="57" fill="hold" nodeType="clickPar">
                      <p:stCondLst>
                        <p:cond delay="indefinite"/>
                      </p:stCondLst>
                      <p:childTnLst>
                        <p:par>
                          <p:cTn id="58" fill="hold" nodeType="after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blinds(horizontal)">
                                      <p:cBhvr>
                                        <p:cTn id="61" dur="500"/>
                                        <p:tgtEl>
                                          <p:spTgt spid="11"/>
                                        </p:tgtEl>
                                      </p:cBhvr>
                                    </p:animEffect>
                                  </p:childTnLst>
                                </p:cTn>
                              </p:par>
                            </p:childTnLst>
                          </p:cTn>
                        </p:par>
                      </p:childTnLst>
                    </p:cTn>
                  </p:par>
                  <p:par>
                    <p:cTn id="62" fill="hold" nodeType="clickPar">
                      <p:stCondLst>
                        <p:cond delay="indefinite"/>
                      </p:stCondLst>
                      <p:childTnLst>
                        <p:par>
                          <p:cTn id="63" fill="hold" nodeType="afterGroup">
                            <p:stCondLst>
                              <p:cond delay="0"/>
                            </p:stCondLst>
                            <p:childTnLst>
                              <p:par>
                                <p:cTn id="64" presetID="18" presetClass="entr" presetSubtype="12" fill="hold" grpId="1"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strips(downLeft)">
                                      <p:cBhvr>
                                        <p:cTn id="66" dur="500"/>
                                        <p:tgtEl>
                                          <p:spTgt spid="14"/>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3" presetClass="exit" presetSubtype="10" fill="hold" grpId="2" nodeType="clickEffect">
                                  <p:stCondLst>
                                    <p:cond delay="0"/>
                                  </p:stCondLst>
                                  <p:childTnLst>
                                    <p:animEffect transition="out" filter="blinds(horizontal)">
                                      <p:cBhvr>
                                        <p:cTn id="70" dur="500"/>
                                        <p:tgtEl>
                                          <p:spTgt spid="14"/>
                                        </p:tgtEl>
                                      </p:cBhvr>
                                    </p:animEffect>
                                    <p:set>
                                      <p:cBhvr>
                                        <p:cTn id="71"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1" grpId="0"/>
      <p:bldP spid="18" grpId="0"/>
      <p:bldP spid="21" grpId="1"/>
      <p:bldP spid="21" grpId="2"/>
      <p:bldP spid="3" grpId="1"/>
      <p:bldP spid="3" grpId="2"/>
      <p:bldP spid="4" grpId="1"/>
      <p:bldP spid="4" grpId="2"/>
      <p:bldP spid="7" grpId="0"/>
      <p:bldP spid="7" grpId="1"/>
      <p:bldP spid="12" grpId="0"/>
      <p:bldP spid="14" grpId="1"/>
      <p:bldP spid="14" grpId="2"/>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title"/>
            <p:custDataLst>
              <p:tags r:id="rId3"/>
            </p:custDataLst>
          </p:nvPr>
        </p:nvSpPr>
        <p:spPr>
          <a:xfrm>
            <a:off x="216054" y="351155"/>
            <a:ext cx="11487705" cy="887478"/>
          </a:xfrm>
          <a:solidFill>
            <a:schemeClr val="accent4">
              <a:lumMod val="40000"/>
              <a:lumOff val="60000"/>
            </a:schemeClr>
          </a:solidFill>
          <a:ln>
            <a:solidFill>
              <a:schemeClr val="tx1"/>
            </a:solidFill>
          </a:ln>
        </p:spPr>
        <p:txBody>
          <a:bodyPr>
            <a:normAutofit fontScale="90000"/>
          </a:bodyPr>
          <a:lstStyle/>
          <a:p>
            <a:r>
              <a:rPr lang="zh-CN" altLang="en-US">
                <a:latin typeface="黑体" panose="02010609060101010101" pitchFamily="49" charset="-122"/>
                <a:ea typeface="黑体" panose="02010609060101010101" pitchFamily="49" charset="-122"/>
              </a:rPr>
              <a:t>三、夯实法治基础</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法治是现代政治文明的核心</a:t>
            </a:r>
            <a:endParaRPr lang="zh-CN" altLang="en-US">
              <a:latin typeface="黑体" panose="02010609060101010101" pitchFamily="49" charset="-122"/>
              <a:ea typeface="黑体" panose="02010609060101010101" pitchFamily="49" charset="-122"/>
            </a:endParaRPr>
          </a:p>
        </p:txBody>
      </p:sp>
      <p:sp>
        <p:nvSpPr>
          <p:cNvPr id="9" name="TextBox 8"/>
          <p:cNvSpPr txBox="1"/>
          <p:nvPr>
            <p:custDataLst>
              <p:tags r:id="rId4"/>
            </p:custDataLst>
          </p:nvPr>
        </p:nvSpPr>
        <p:spPr>
          <a:xfrm>
            <a:off x="4946650" y="1604645"/>
            <a:ext cx="1466215" cy="789023"/>
          </a:xfrm>
          <a:prstGeom prst="roundRect">
            <a:avLst/>
          </a:prstGeom>
          <a:solidFill>
            <a:srgbClr val="002280"/>
          </a:solidFill>
        </p:spPr>
        <p:txBody>
          <a:bodyPr wrap="square" rtlCol="0">
            <a:spAutoFit/>
          </a:bodyPr>
          <a:lstStyle/>
          <a:p>
            <a:pPr algn="ctr"/>
            <a:r>
              <a:rPr lang="zh-CN" altLang="en-US" sz="4000" b="1">
                <a:solidFill>
                  <a:schemeClr val="bg1"/>
                </a:solidFill>
                <a:latin typeface="黑体" panose="02010609060101010101" pitchFamily="49" charset="-122"/>
                <a:ea typeface="黑体" panose="02010609060101010101" pitchFamily="49" charset="-122"/>
              </a:rPr>
              <a:t>良法</a:t>
            </a:r>
            <a:endParaRPr lang="zh-CN" altLang="en-US" sz="4000" b="1">
              <a:solidFill>
                <a:schemeClr val="bg1"/>
              </a:solidFill>
              <a:latin typeface="黑体" panose="02010609060101010101" pitchFamily="49" charset="-122"/>
              <a:ea typeface="黑体" panose="02010609060101010101" pitchFamily="49" charset="-122"/>
            </a:endParaRPr>
          </a:p>
        </p:txBody>
      </p:sp>
      <p:sp>
        <p:nvSpPr>
          <p:cNvPr id="4" name="TextBox 8"/>
          <p:cNvSpPr txBox="1"/>
          <p:nvPr>
            <p:custDataLst>
              <p:tags r:id="rId5"/>
            </p:custDataLst>
          </p:nvPr>
        </p:nvSpPr>
        <p:spPr>
          <a:xfrm>
            <a:off x="7370445" y="1604645"/>
            <a:ext cx="1466215" cy="789023"/>
          </a:xfrm>
          <a:prstGeom prst="roundRect">
            <a:avLst/>
          </a:prstGeom>
          <a:solidFill>
            <a:srgbClr val="002280"/>
          </a:solidFill>
        </p:spPr>
        <p:txBody>
          <a:bodyPr wrap="square" rtlCol="0">
            <a:spAutoFit/>
          </a:bodyPr>
          <a:lstStyle/>
          <a:p>
            <a:pPr algn="ctr"/>
            <a:r>
              <a:rPr lang="zh-CN" altLang="en-US" sz="4000" b="1">
                <a:solidFill>
                  <a:schemeClr val="bg1"/>
                </a:solidFill>
                <a:latin typeface="黑体" panose="02010609060101010101" pitchFamily="49" charset="-122"/>
                <a:ea typeface="黑体" panose="02010609060101010101" pitchFamily="49" charset="-122"/>
              </a:rPr>
              <a:t>善治</a:t>
            </a:r>
            <a:endParaRPr lang="zh-CN" altLang="en-US" sz="4000" b="1">
              <a:solidFill>
                <a:schemeClr val="bg1"/>
              </a:solidFill>
              <a:latin typeface="黑体" panose="02010609060101010101" pitchFamily="49" charset="-122"/>
              <a:ea typeface="黑体" panose="02010609060101010101" pitchFamily="49" charset="-122"/>
            </a:endParaRPr>
          </a:p>
        </p:txBody>
      </p:sp>
      <p:sp>
        <p:nvSpPr>
          <p:cNvPr id="3" name="十字形 2"/>
          <p:cNvSpPr/>
          <p:nvPr>
            <p:custDataLst>
              <p:tags r:id="rId6"/>
            </p:custDataLst>
          </p:nvPr>
        </p:nvSpPr>
        <p:spPr>
          <a:xfrm>
            <a:off x="6580677" y="1700194"/>
            <a:ext cx="622125" cy="598738"/>
          </a:xfrm>
          <a:prstGeom prst="plus">
            <a:avLst>
              <a:gd name="adj" fmla="val 3859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箭头: 右 4"/>
          <p:cNvSpPr/>
          <p:nvPr>
            <p:custDataLst>
              <p:tags r:id="rId7"/>
            </p:custDataLst>
          </p:nvPr>
        </p:nvSpPr>
        <p:spPr>
          <a:xfrm>
            <a:off x="3961130" y="1826260"/>
            <a:ext cx="914400" cy="43116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custDataLst>
              <p:tags r:id="rId8"/>
            </p:custDataLst>
          </p:nvPr>
        </p:nvSpPr>
        <p:spPr>
          <a:xfrm>
            <a:off x="2301240" y="411480"/>
            <a:ext cx="1073785" cy="767080"/>
          </a:xfrm>
          <a:prstGeom prst="roundRect">
            <a:avLst/>
          </a:prstGeom>
          <a:noFill/>
          <a:ln w="508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箭头: 右 5"/>
          <p:cNvSpPr/>
          <p:nvPr>
            <p:custDataLst>
              <p:tags r:id="rId9"/>
            </p:custDataLst>
          </p:nvPr>
        </p:nvSpPr>
        <p:spPr>
          <a:xfrm rot="5400000">
            <a:off x="2577465" y="1285240"/>
            <a:ext cx="503555" cy="4108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标题 1"/>
          <p:cNvSpPr txBox="1"/>
          <p:nvPr>
            <p:custDataLst>
              <p:tags r:id="rId10"/>
            </p:custDataLst>
          </p:nvPr>
        </p:nvSpPr>
        <p:spPr>
          <a:xfrm>
            <a:off x="1452245" y="1757045"/>
            <a:ext cx="3031490" cy="675005"/>
          </a:xfrm>
          <a:prstGeom prst="rect">
            <a:avLst/>
          </a:prstGeom>
          <a:noFill/>
          <a:ln w="19050" cmpd="sng">
            <a:noFill/>
            <a:bevel/>
          </a:ln>
          <a:extLst>
            <a:ext uri="{909E8E84-426E-40DD-AFC4-6F175D3DCCD1}">
              <a14:hiddenFill xmlns:a14="http://schemas.microsoft.com/office/drawing/2010/main">
                <a:solidFill>
                  <a:srgbClr val="FFFFFF"/>
                </a:solidFill>
              </a14:hiddenFill>
            </a:ext>
          </a:extLst>
        </p:spPr>
        <p:txBody>
          <a:bodyPr vert="horz" wrap="square" lIns="67013" tIns="33507" rIns="67013" bIns="33507" rtlCol="0" anchor="ctr">
            <a:spAutoFit/>
          </a:bodyPr>
          <a:lstStyle>
            <a:lvl1pPr algn="l" defTabSz="914400" rtl="0" eaLnBrk="1" latinLnBrk="0" hangingPunct="1">
              <a:lnSpc>
                <a:spcPct val="90000"/>
              </a:lnSpc>
              <a:spcBef>
                <a:spcPct val="0"/>
              </a:spcBef>
              <a:buNone/>
              <a:defRPr lang="zh-CN" altLang="en-US" sz="2000" b="0" kern="1200">
                <a:solidFill>
                  <a:schemeClr val="tx1">
                    <a:lumMod val="85000"/>
                    <a:lumOff val="15000"/>
                  </a:schemeClr>
                </a:solidFill>
                <a:latin typeface="微软雅黑" panose="020b0503020204020204" charset="-122"/>
                <a:ea typeface="微软雅黑" panose="020b0503020204020204" charset="-122"/>
                <a:cs typeface="+mn-cs"/>
              </a:defRPr>
            </a:lvl1pPr>
          </a:lstStyle>
          <a:p>
            <a:pPr>
              <a:spcBef>
                <a:spcPct val="50000"/>
              </a:spcBef>
            </a:pPr>
            <a:r>
              <a:rPr lang="zh-CN" altLang="en-US" sz="4400" b="1" kern="0" spc="300">
                <a:solidFill>
                  <a:srgbClr val="FF0000"/>
                </a:solidFill>
                <a:sym typeface="微软雅黑" panose="020b0503020204020204" charset="-122"/>
              </a:rPr>
              <a:t>依法治理</a:t>
            </a:r>
            <a:endParaRPr lang="zh-CN" altLang="en-US" sz="4400" b="1" kern="0" spc="300" smtClean="0">
              <a:solidFill>
                <a:schemeClr val="tx1"/>
              </a:solidFill>
              <a:latin typeface="华文中宋" panose="02010600040101010101" pitchFamily="2" charset="-122"/>
              <a:ea typeface="华文中宋" panose="02010600040101010101" pitchFamily="2" charset="-122"/>
              <a:sym typeface="微软雅黑" panose="020b0503020204020204" charset="-122"/>
            </a:endParaRPr>
          </a:p>
        </p:txBody>
      </p:sp>
      <p:sp>
        <p:nvSpPr>
          <p:cNvPr id="25" name="箭头: 右 5"/>
          <p:cNvSpPr/>
          <p:nvPr>
            <p:custDataLst>
              <p:tags r:id="rId11"/>
            </p:custDataLst>
          </p:nvPr>
        </p:nvSpPr>
        <p:spPr>
          <a:xfrm rot="5400000">
            <a:off x="2382520" y="2634615"/>
            <a:ext cx="892810" cy="4108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8"/>
          <p:cNvSpPr txBox="1"/>
          <p:nvPr>
            <p:custDataLst>
              <p:tags r:id="rId12"/>
            </p:custDataLst>
          </p:nvPr>
        </p:nvSpPr>
        <p:spPr>
          <a:xfrm>
            <a:off x="3034665" y="2393950"/>
            <a:ext cx="1466215" cy="639782"/>
          </a:xfrm>
          <a:prstGeom prst="roundRect">
            <a:avLst/>
          </a:prstGeom>
          <a:solidFill>
            <a:srgbClr val="002280"/>
          </a:solidFill>
        </p:spPr>
        <p:txBody>
          <a:bodyPr wrap="square" rtlCol="0">
            <a:spAutoFit/>
          </a:bodyPr>
          <a:lstStyle/>
          <a:p>
            <a:pPr algn="ctr"/>
            <a:r>
              <a:rPr lang="zh-CN" altLang="en-US" sz="2800" b="1">
                <a:solidFill>
                  <a:schemeClr val="bg1"/>
                </a:solidFill>
                <a:latin typeface="黑体" panose="02010609060101010101" pitchFamily="49" charset="-122"/>
                <a:ea typeface="黑体" panose="02010609060101010101" pitchFamily="49" charset="-122"/>
              </a:rPr>
              <a:t>重要性</a:t>
            </a:r>
            <a:endParaRPr lang="zh-CN" altLang="en-US" sz="2800" b="1">
              <a:solidFill>
                <a:schemeClr val="bg1"/>
              </a:solidFill>
              <a:latin typeface="黑体" panose="02010609060101010101" pitchFamily="49" charset="-122"/>
              <a:ea typeface="黑体" panose="02010609060101010101" pitchFamily="49" charset="-122"/>
            </a:endParaRPr>
          </a:p>
        </p:txBody>
      </p:sp>
      <p:sp>
        <p:nvSpPr>
          <p:cNvPr id="27" name="圆角矩形 26"/>
          <p:cNvSpPr/>
          <p:nvPr>
            <p:custDataLst>
              <p:tags r:id="rId13"/>
            </p:custDataLst>
          </p:nvPr>
        </p:nvSpPr>
        <p:spPr>
          <a:xfrm>
            <a:off x="508635" y="3286760"/>
            <a:ext cx="10712450" cy="3263265"/>
          </a:xfrm>
          <a:prstGeom prst="roundRect">
            <a:avLst>
              <a:gd name="adj" fmla="val 12513"/>
            </a:avLst>
          </a:prstGeom>
          <a:solidFill>
            <a:schemeClr val="bg1"/>
          </a:solidFill>
          <a:ln>
            <a:solidFill>
              <a:srgbClr val="6CB9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fontAlgn="auto">
              <a:lnSpc>
                <a:spcPct val="110000"/>
              </a:lnSpc>
            </a:pPr>
            <a:r>
              <a:rPr lang="en-US" altLang="zh-CN" sz="2000" b="1">
                <a:solidFill>
                  <a:schemeClr val="tx1"/>
                </a:solidFill>
                <a:latin typeface="黑体" panose="02010609060101010101" pitchFamily="49" charset="-122"/>
                <a:ea typeface="黑体" panose="02010609060101010101" pitchFamily="49" charset="-122"/>
              </a:rPr>
              <a:t>1.</a:t>
            </a:r>
            <a:r>
              <a:rPr lang="zh-CN" altLang="en-US" sz="2000" b="1">
                <a:solidFill>
                  <a:schemeClr val="tx1"/>
                </a:solidFill>
                <a:latin typeface="黑体" panose="02010609060101010101" pitchFamily="49" charset="-122"/>
                <a:ea typeface="黑体" panose="02010609060101010101" pitchFamily="49" charset="-122"/>
              </a:rPr>
              <a:t>法治是人类社会进入现代文明的</a:t>
            </a:r>
            <a:r>
              <a:rPr lang="zh-CN" altLang="en-US" sz="2000" b="1">
                <a:solidFill>
                  <a:srgbClr val="FF0000"/>
                </a:solidFill>
                <a:latin typeface="黑体" panose="02010609060101010101" pitchFamily="49" charset="-122"/>
                <a:ea typeface="黑体" panose="02010609060101010101" pitchFamily="49" charset="-122"/>
              </a:rPr>
              <a:t>重要标志。</a:t>
            </a:r>
            <a:r>
              <a:rPr lang="zh-CN" altLang="en-US" sz="2000" b="1">
                <a:solidFill>
                  <a:schemeClr val="tx1"/>
                </a:solidFill>
                <a:latin typeface="黑体" panose="02010609060101010101" pitchFamily="49" charset="-122"/>
                <a:ea typeface="黑体" panose="02010609060101010101" pitchFamily="49" charset="-122"/>
              </a:rPr>
              <a:t>P4</a:t>
            </a:r>
            <a:r>
              <a:rPr lang="en-US" altLang="zh-CN" sz="2000" b="1">
                <a:solidFill>
                  <a:schemeClr val="tx1"/>
                </a:solidFill>
                <a:latin typeface="黑体" panose="02010609060101010101" pitchFamily="49" charset="-122"/>
                <a:ea typeface="黑体" panose="02010609060101010101" pitchFamily="49" charset="-122"/>
              </a:rPr>
              <a:t>4</a:t>
            </a:r>
            <a:endParaRPr lang="zh-CN" altLang="en-US" sz="2000" b="1">
              <a:solidFill>
                <a:schemeClr val="tx1"/>
              </a:solidFill>
              <a:latin typeface="黑体" panose="02010609060101010101" pitchFamily="49" charset="-122"/>
              <a:ea typeface="黑体" panose="02010609060101010101" pitchFamily="49" charset="-122"/>
            </a:endParaRPr>
          </a:p>
          <a:p>
            <a:pPr indent="457200" fontAlgn="auto">
              <a:lnSpc>
                <a:spcPct val="110000"/>
              </a:lnSpc>
            </a:pPr>
            <a:r>
              <a:rPr lang="en-US" altLang="zh-CN" sz="2000" b="1">
                <a:solidFill>
                  <a:schemeClr val="tx1"/>
                </a:solidFill>
                <a:latin typeface="黑体" panose="02010609060101010101" pitchFamily="49" charset="-122"/>
                <a:ea typeface="黑体" panose="02010609060101010101" pitchFamily="49" charset="-122"/>
              </a:rPr>
              <a:t>2.</a:t>
            </a:r>
            <a:r>
              <a:rPr lang="zh-CN" altLang="en-US" sz="2000" b="1">
                <a:solidFill>
                  <a:schemeClr val="tx1"/>
                </a:solidFill>
                <a:latin typeface="黑体" panose="02010609060101010101" pitchFamily="49" charset="-122"/>
                <a:ea typeface="黑体" panose="02010609060101010101" pitchFamily="49" charset="-122"/>
              </a:rPr>
              <a:t>法治是</a:t>
            </a:r>
            <a:r>
              <a:rPr lang="zh-CN" altLang="en-US" sz="2000" b="1">
                <a:solidFill>
                  <a:srgbClr val="C00000"/>
                </a:solidFill>
                <a:latin typeface="黑体" panose="02010609060101010101" pitchFamily="49" charset="-122"/>
                <a:ea typeface="黑体" panose="02010609060101010101" pitchFamily="49" charset="-122"/>
              </a:rPr>
              <a:t>现代政治文明的</a:t>
            </a:r>
            <a:r>
              <a:rPr lang="zh-CN" altLang="en-US" sz="2000" b="1">
                <a:solidFill>
                  <a:srgbClr val="FF0000"/>
                </a:solidFill>
                <a:latin typeface="黑体" panose="02010609060101010101" pitchFamily="49" charset="-122"/>
                <a:ea typeface="黑体" panose="02010609060101010101" pitchFamily="49" charset="-122"/>
              </a:rPr>
              <a:t>核心</a:t>
            </a:r>
            <a:r>
              <a:rPr lang="zh-CN" altLang="en-US" sz="2000" b="1">
                <a:solidFill>
                  <a:schemeClr val="tx1"/>
                </a:solidFill>
                <a:latin typeface="黑体" panose="02010609060101010101" pitchFamily="49" charset="-122"/>
                <a:ea typeface="黑体" panose="02010609060101010101" pitchFamily="49" charset="-122"/>
              </a:rPr>
              <a:t>，是发展市场经济、实现强国富民的</a:t>
            </a:r>
            <a:r>
              <a:rPr lang="zh-CN" altLang="en-US" sz="2000" b="1">
                <a:solidFill>
                  <a:srgbClr val="FF0000"/>
                </a:solidFill>
                <a:latin typeface="黑体" panose="02010609060101010101" pitchFamily="49" charset="-122"/>
                <a:ea typeface="黑体" panose="02010609060101010101" pitchFamily="49" charset="-122"/>
              </a:rPr>
              <a:t>基本保障</a:t>
            </a:r>
            <a:r>
              <a:rPr lang="zh-CN" altLang="en-US" sz="2000" b="1">
                <a:solidFill>
                  <a:schemeClr val="tx1"/>
                </a:solidFill>
                <a:latin typeface="黑体" panose="02010609060101010101" pitchFamily="49" charset="-122"/>
                <a:ea typeface="黑体" panose="02010609060101010101" pitchFamily="49" charset="-122"/>
              </a:rPr>
              <a:t>，是解决社会矛盾、维护社会稳定、实现社会正义的</a:t>
            </a:r>
            <a:r>
              <a:rPr lang="zh-CN" altLang="en-US" sz="2000" b="1">
                <a:solidFill>
                  <a:srgbClr val="FF0000"/>
                </a:solidFill>
                <a:latin typeface="黑体" panose="02010609060101010101" pitchFamily="49" charset="-122"/>
                <a:ea typeface="黑体" panose="02010609060101010101" pitchFamily="49" charset="-122"/>
              </a:rPr>
              <a:t>有效方式。</a:t>
            </a:r>
            <a:r>
              <a:rPr lang="en-US" altLang="zh-CN" sz="2000" b="1">
                <a:solidFill>
                  <a:schemeClr val="tx1"/>
                </a:solidFill>
                <a:latin typeface="黑体" panose="02010609060101010101" pitchFamily="49" charset="-122"/>
                <a:ea typeface="黑体" panose="02010609060101010101" pitchFamily="49" charset="-122"/>
                <a:sym typeface="+mn-ea"/>
              </a:rPr>
              <a:t>P47</a:t>
            </a:r>
            <a:endParaRPr lang="zh-CN" altLang="en-US" sz="2000" b="1">
              <a:solidFill>
                <a:srgbClr val="FF0000"/>
              </a:solidFill>
              <a:latin typeface="黑体" panose="02010609060101010101" pitchFamily="49" charset="-122"/>
              <a:ea typeface="黑体" panose="02010609060101010101" pitchFamily="49" charset="-122"/>
            </a:endParaRPr>
          </a:p>
          <a:p>
            <a:pPr indent="457200" fontAlgn="auto">
              <a:lnSpc>
                <a:spcPct val="110000"/>
              </a:lnSpc>
            </a:pPr>
            <a:r>
              <a:rPr lang="en-US" altLang="zh-CN" sz="2000" b="1">
                <a:solidFill>
                  <a:schemeClr val="tx1"/>
                </a:solidFill>
                <a:latin typeface="黑体" panose="02010609060101010101" pitchFamily="49" charset="-122"/>
                <a:ea typeface="黑体" panose="02010609060101010101" pitchFamily="49" charset="-122"/>
              </a:rPr>
              <a:t>3.</a:t>
            </a:r>
            <a:r>
              <a:rPr lang="zh-CN" altLang="en-US" sz="2000" b="1">
                <a:solidFill>
                  <a:schemeClr val="tx1"/>
                </a:solidFill>
                <a:latin typeface="黑体" panose="02010609060101010101" pitchFamily="49" charset="-122"/>
                <a:ea typeface="黑体" panose="02010609060101010101" pitchFamily="49" charset="-122"/>
              </a:rPr>
              <a:t>法治能为人们提供良好的生活秩序，让人们建立起基本、稳定、持续的生活预期，保障人们在社会各个领域依法享有广泛的</a:t>
            </a:r>
            <a:r>
              <a:rPr lang="zh-CN" altLang="en-US" sz="2000" b="1">
                <a:solidFill>
                  <a:srgbClr val="C00000"/>
                </a:solidFill>
                <a:latin typeface="黑体" panose="02010609060101010101" pitchFamily="49" charset="-122"/>
                <a:ea typeface="黑体" panose="02010609060101010101" pitchFamily="49" charset="-122"/>
              </a:rPr>
              <a:t>权利和自由</a:t>
            </a:r>
            <a:r>
              <a:rPr lang="zh-CN" altLang="en-US" sz="2000" b="1">
                <a:solidFill>
                  <a:schemeClr val="tx1"/>
                </a:solidFill>
                <a:latin typeface="黑体" panose="02010609060101010101" pitchFamily="49" charset="-122"/>
                <a:ea typeface="黑体" panose="02010609060101010101" pitchFamily="49" charset="-122"/>
              </a:rPr>
              <a:t>，使人们安全、有尊严地生活。P4</a:t>
            </a:r>
            <a:r>
              <a:rPr lang="en-US" altLang="zh-CN" sz="2000" b="1">
                <a:solidFill>
                  <a:schemeClr val="tx1"/>
                </a:solidFill>
                <a:latin typeface="黑体" panose="02010609060101010101" pitchFamily="49" charset="-122"/>
                <a:ea typeface="黑体" panose="02010609060101010101" pitchFamily="49" charset="-122"/>
              </a:rPr>
              <a:t>5</a:t>
            </a:r>
            <a:endParaRPr lang="zh-CN" altLang="en-US" sz="2000" b="1">
              <a:solidFill>
                <a:schemeClr val="tx1"/>
              </a:solidFill>
              <a:latin typeface="黑体" panose="02010609060101010101" pitchFamily="49" charset="-122"/>
              <a:ea typeface="黑体" panose="02010609060101010101" pitchFamily="49" charset="-122"/>
            </a:endParaRPr>
          </a:p>
          <a:p>
            <a:pPr indent="457200" fontAlgn="auto">
              <a:lnSpc>
                <a:spcPct val="110000"/>
              </a:lnSpc>
            </a:pPr>
            <a:r>
              <a:rPr lang="en-US" altLang="zh-CN" sz="2000" b="1">
                <a:solidFill>
                  <a:schemeClr val="tx1"/>
                </a:solidFill>
                <a:latin typeface="黑体" panose="02010609060101010101" pitchFamily="49" charset="-122"/>
                <a:ea typeface="黑体" panose="02010609060101010101" pitchFamily="49" charset="-122"/>
              </a:rPr>
              <a:t>4.</a:t>
            </a:r>
            <a:r>
              <a:rPr lang="zh-CN" altLang="en-US" sz="2000" b="1">
                <a:solidFill>
                  <a:schemeClr val="tx1"/>
                </a:solidFill>
                <a:latin typeface="黑体" panose="02010609060101010101" pitchFamily="49" charset="-122"/>
                <a:ea typeface="黑体" panose="02010609060101010101" pitchFamily="49" charset="-122"/>
              </a:rPr>
              <a:t>走法治道理是实现</a:t>
            </a:r>
            <a:r>
              <a:rPr lang="zh-CN" altLang="en-US" sz="2000" b="1">
                <a:solidFill>
                  <a:srgbClr val="C00000"/>
                </a:solidFill>
                <a:latin typeface="黑体" panose="02010609060101010101" pitchFamily="49" charset="-122"/>
                <a:ea typeface="黑体" panose="02010609060101010101" pitchFamily="49" charset="-122"/>
              </a:rPr>
              <a:t>中华民族伟大复兴的必然选择   </a:t>
            </a:r>
            <a:r>
              <a:rPr lang="en-US" altLang="zh-CN" sz="2000" b="1">
                <a:solidFill>
                  <a:schemeClr val="tx1"/>
                </a:solidFill>
                <a:latin typeface="黑体" panose="02010609060101010101" pitchFamily="49" charset="-122"/>
                <a:ea typeface="黑体" panose="02010609060101010101" pitchFamily="49" charset="-122"/>
              </a:rPr>
              <a:t>P47</a:t>
            </a:r>
            <a:endParaRPr lang="zh-CN" altLang="en-US" sz="2000" b="1">
              <a:solidFill>
                <a:schemeClr val="tx1"/>
              </a:solidFill>
              <a:latin typeface="黑体" panose="02010609060101010101" pitchFamily="49" charset="-122"/>
              <a:ea typeface="黑体" panose="02010609060101010101" pitchFamily="49" charset="-122"/>
            </a:endParaRPr>
          </a:p>
          <a:p>
            <a:pPr indent="457200" fontAlgn="auto">
              <a:lnSpc>
                <a:spcPct val="110000"/>
              </a:lnSpc>
            </a:pPr>
            <a:r>
              <a:rPr lang="en-US" altLang="zh-CN" sz="2000" b="1">
                <a:solidFill>
                  <a:schemeClr val="tx1"/>
                </a:solidFill>
                <a:latin typeface="黑体" panose="02010609060101010101" pitchFamily="49" charset="-122"/>
                <a:ea typeface="黑体" panose="02010609060101010101" pitchFamily="49" charset="-122"/>
              </a:rPr>
              <a:t>5.</a:t>
            </a:r>
            <a:r>
              <a:rPr lang="zh-CN" altLang="en-US" sz="2000" b="1">
                <a:solidFill>
                  <a:schemeClr val="tx1"/>
                </a:solidFill>
                <a:latin typeface="黑体" panose="02010609060101010101" pitchFamily="49" charset="-122"/>
                <a:ea typeface="黑体" panose="02010609060101010101" pitchFamily="49" charset="-122"/>
              </a:rPr>
              <a:t>法治是人们共同的</a:t>
            </a:r>
            <a:r>
              <a:rPr lang="zh-CN" altLang="en-US" sz="2000" b="1">
                <a:solidFill>
                  <a:srgbClr val="C00000"/>
                </a:solidFill>
                <a:latin typeface="黑体" panose="02010609060101010101" pitchFamily="49" charset="-122"/>
                <a:ea typeface="黑体" panose="02010609060101010101" pitchFamily="49" charset="-122"/>
              </a:rPr>
              <a:t>生活愿景</a:t>
            </a:r>
            <a:r>
              <a:rPr lang="zh-CN" altLang="en-US" sz="2000" b="1">
                <a:solidFill>
                  <a:schemeClr val="tx1"/>
                </a:solidFill>
                <a:latin typeface="黑体" panose="02010609060101010101" pitchFamily="49" charset="-122"/>
                <a:ea typeface="黑体" panose="02010609060101010101" pitchFamily="49" charset="-122"/>
              </a:rPr>
              <a:t>，也是国家</a:t>
            </a:r>
            <a:r>
              <a:rPr lang="zh-CN" altLang="en-US" sz="2000" b="1">
                <a:solidFill>
                  <a:srgbClr val="C00000"/>
                </a:solidFill>
                <a:latin typeface="黑体" panose="02010609060101010101" pitchFamily="49" charset="-122"/>
                <a:ea typeface="黑体" panose="02010609060101010101" pitchFamily="49" charset="-122"/>
              </a:rPr>
              <a:t>治理现代化</a:t>
            </a:r>
            <a:r>
              <a:rPr lang="zh-CN" altLang="en-US" sz="2000" b="1">
                <a:solidFill>
                  <a:schemeClr val="tx1"/>
                </a:solidFill>
                <a:latin typeface="黑体" panose="02010609060101010101" pitchFamily="49" charset="-122"/>
                <a:ea typeface="黑体" panose="02010609060101010101" pitchFamily="49" charset="-122"/>
              </a:rPr>
              <a:t>的重要标志（七下</a:t>
            </a:r>
            <a:r>
              <a:rPr lang="en-US" altLang="zh-CN" sz="2000" b="1">
                <a:solidFill>
                  <a:schemeClr val="tx1"/>
                </a:solidFill>
                <a:latin typeface="黑体" panose="02010609060101010101" pitchFamily="49" charset="-122"/>
                <a:ea typeface="黑体" panose="02010609060101010101" pitchFamily="49" charset="-122"/>
              </a:rPr>
              <a:t>P87</a:t>
            </a:r>
            <a:r>
              <a:rPr lang="zh-CN" altLang="en-US" sz="2000" b="1">
                <a:solidFill>
                  <a:schemeClr val="tx1"/>
                </a:solidFill>
                <a:latin typeface="黑体" panose="02010609060101010101" pitchFamily="49" charset="-122"/>
                <a:ea typeface="黑体" panose="02010609060101010101" pitchFamily="49" charset="-122"/>
              </a:rPr>
              <a:t>）</a:t>
            </a:r>
            <a:endParaRPr lang="zh-CN" altLang="en-US" sz="2000" b="1">
              <a:solidFill>
                <a:schemeClr val="tx1"/>
              </a:solidFill>
              <a:latin typeface="黑体" panose="02010609060101010101" pitchFamily="49" charset="-122"/>
              <a:ea typeface="黑体" panose="02010609060101010101" pitchFamily="49" charset="-122"/>
            </a:endParaRPr>
          </a:p>
          <a:p>
            <a:pPr indent="457200" fontAlgn="auto">
              <a:lnSpc>
                <a:spcPct val="110000"/>
              </a:lnSpc>
            </a:pPr>
            <a:r>
              <a:rPr lang="en-US" altLang="zh-CN" sz="2000" b="1">
                <a:solidFill>
                  <a:schemeClr val="tx1"/>
                </a:solidFill>
                <a:latin typeface="黑体" panose="02010609060101010101" pitchFamily="49" charset="-122"/>
                <a:ea typeface="黑体" panose="02010609060101010101" pitchFamily="49" charset="-122"/>
              </a:rPr>
              <a:t>6.</a:t>
            </a:r>
            <a:r>
              <a:rPr lang="zh-CN" altLang="en-US" sz="2000" b="1">
                <a:solidFill>
                  <a:schemeClr val="tx1"/>
                </a:solidFill>
                <a:latin typeface="黑体" panose="02010609060101010101" pitchFamily="49" charset="-122"/>
                <a:ea typeface="黑体" panose="02010609060101010101" pitchFamily="49" charset="-122"/>
              </a:rPr>
              <a:t>法治助推</a:t>
            </a:r>
            <a:r>
              <a:rPr lang="zh-CN" altLang="en-US" sz="2000" b="1">
                <a:solidFill>
                  <a:srgbClr val="C00000"/>
                </a:solidFill>
                <a:latin typeface="黑体" panose="02010609060101010101" pitchFamily="49" charset="-122"/>
                <a:ea typeface="黑体" panose="02010609060101010101" pitchFamily="49" charset="-122"/>
              </a:rPr>
              <a:t>中国梦</a:t>
            </a:r>
            <a:r>
              <a:rPr lang="zh-CN" altLang="en-US" sz="2000" b="1">
                <a:solidFill>
                  <a:schemeClr val="tx1"/>
                </a:solidFill>
                <a:latin typeface="黑体" panose="02010609060101010101" pitchFamily="49" charset="-122"/>
                <a:ea typeface="黑体" panose="02010609060101010101" pitchFamily="49" charset="-122"/>
              </a:rPr>
              <a:t>的实现，是实现政治清明、社会公平、民心稳定、国家长治久安的</a:t>
            </a:r>
            <a:r>
              <a:rPr lang="zh-CN" altLang="en-US" sz="2000" b="1">
                <a:solidFill>
                  <a:srgbClr val="C00000"/>
                </a:solidFill>
                <a:latin typeface="黑体" panose="02010609060101010101" pitchFamily="49" charset="-122"/>
                <a:ea typeface="黑体" panose="02010609060101010101" pitchFamily="49" charset="-122"/>
              </a:rPr>
              <a:t>必由之路</a:t>
            </a:r>
            <a:r>
              <a:rPr lang="zh-CN" altLang="en-US" sz="2000" b="1">
                <a:solidFill>
                  <a:schemeClr val="tx1"/>
                </a:solidFill>
                <a:latin typeface="黑体" panose="02010609060101010101" pitchFamily="49" charset="-122"/>
                <a:ea typeface="黑体" panose="02010609060101010101" pitchFamily="49" charset="-122"/>
                <a:sym typeface="+mn-ea"/>
              </a:rPr>
              <a:t>（七下</a:t>
            </a:r>
            <a:r>
              <a:rPr lang="en-US" altLang="zh-CN" sz="2000" b="1">
                <a:solidFill>
                  <a:schemeClr val="tx1"/>
                </a:solidFill>
                <a:latin typeface="黑体" panose="02010609060101010101" pitchFamily="49" charset="-122"/>
                <a:ea typeface="黑体" panose="02010609060101010101" pitchFamily="49" charset="-122"/>
                <a:sym typeface="+mn-ea"/>
              </a:rPr>
              <a:t>P88</a:t>
            </a:r>
            <a:r>
              <a:rPr lang="zh-CN" altLang="en-US" sz="2000" b="1">
                <a:solidFill>
                  <a:schemeClr val="tx1"/>
                </a:solidFill>
                <a:latin typeface="黑体" panose="02010609060101010101" pitchFamily="49" charset="-122"/>
                <a:ea typeface="黑体" panose="02010609060101010101" pitchFamily="49" charset="-122"/>
                <a:sym typeface="+mn-ea"/>
              </a:rPr>
              <a:t>）</a:t>
            </a:r>
            <a:endParaRPr lang="zh-CN" altLang="en-US" sz="2000" b="1">
              <a:solidFill>
                <a:schemeClr val="tx1"/>
              </a:solidFill>
              <a:latin typeface="黑体" panose="02010609060101010101" pitchFamily="49" charset="-122"/>
              <a:ea typeface="黑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5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strips(downLeft)">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strips(downLeft)">
                                      <p:cBhvr>
                                        <p:cTn id="32" dur="500"/>
                                        <p:tgtEl>
                                          <p:spTgt spid="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strips(downLeft)">
                                      <p:cBhvr>
                                        <p:cTn id="37" dur="500"/>
                                        <p:tgtEl>
                                          <p:spTgt spid="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afterGroup">
                            <p:stCondLst>
                              <p:cond delay="0"/>
                            </p:stCondLst>
                            <p:childTnLst>
                              <p:par>
                                <p:cTn id="44" presetID="18" presetClass="entr" presetSubtype="12" fill="hold" grpId="0"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strips(downLeft)">
                                      <p:cBhvr>
                                        <p:cTn id="46" dur="500"/>
                                        <p:tgtEl>
                                          <p:spTgt spid="26"/>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blinds(horizontal)">
                                      <p:cBhvr>
                                        <p:cTn id="5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P spid="18" grpId="0"/>
      <p:bldP spid="5" grpId="0"/>
      <p:bldP spid="9" grpId="0"/>
      <p:bldP spid="3" grpId="0"/>
      <p:bldP spid="4" grpId="0"/>
      <p:bldP spid="25" grpId="0"/>
      <p:bldP spid="26" grpId="0"/>
      <p:bldP spid="2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 name="TextBox 8"/>
          <p:cNvSpPr txBox="1"/>
          <p:nvPr>
            <p:custDataLst>
              <p:tags r:id="rId3"/>
            </p:custDataLst>
          </p:nvPr>
        </p:nvSpPr>
        <p:spPr>
          <a:xfrm>
            <a:off x="283210" y="365760"/>
            <a:ext cx="2399665" cy="720810"/>
          </a:xfrm>
          <a:prstGeom prst="roundRect">
            <a:avLst/>
          </a:prstGeom>
          <a:solidFill>
            <a:srgbClr val="002280"/>
          </a:solidFill>
        </p:spPr>
        <p:txBody>
          <a:bodyPr wrap="square" rtlCol="0">
            <a:spAutoFit/>
          </a:bodyPr>
          <a:lstStyle/>
          <a:p>
            <a:pPr algn="ctr"/>
            <a:r>
              <a:rPr lang="zh-CN" altLang="en-US" sz="3600" b="1">
                <a:solidFill>
                  <a:schemeClr val="bg1"/>
                </a:solidFill>
              </a:rPr>
              <a:t>法治重要</a:t>
            </a:r>
            <a:endParaRPr lang="en-US" altLang="zh-CN" sz="3600" b="1">
              <a:solidFill>
                <a:schemeClr val="bg1"/>
              </a:solidFill>
            </a:endParaRPr>
          </a:p>
        </p:txBody>
      </p:sp>
      <p:sp>
        <p:nvSpPr>
          <p:cNvPr id="12" name="对话气泡: 圆角矩形 11"/>
          <p:cNvSpPr/>
          <p:nvPr>
            <p:custDataLst>
              <p:tags r:id="rId4"/>
            </p:custDataLst>
          </p:nvPr>
        </p:nvSpPr>
        <p:spPr>
          <a:xfrm>
            <a:off x="6434455" y="3248025"/>
            <a:ext cx="4942205" cy="2444750"/>
          </a:xfrm>
          <a:prstGeom prst="wedgeRoundRectCallout">
            <a:avLst>
              <a:gd name="adj1" fmla="val -63854"/>
              <a:gd name="adj2" fmla="val 19480"/>
              <a:gd name="adj3" fmla="val 16667"/>
            </a:avLst>
          </a:prstGeom>
          <a:solidFill>
            <a:schemeClr val="bg1"/>
          </a:solidFill>
          <a:ln w="28575">
            <a:solidFill>
              <a:srgbClr val="0022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nSpc>
                <a:spcPct val="110000"/>
              </a:lnSpc>
              <a:buAutoNum type="arabicPeriod"/>
            </a:pPr>
            <a:r>
              <a:rPr lang="zh-CN" altLang="en-US" sz="2800">
                <a:solidFill>
                  <a:srgbClr val="FF0000"/>
                </a:solidFill>
                <a:latin typeface="黑体" panose="02010609060101010101" pitchFamily="49" charset="-122"/>
                <a:ea typeface="黑体" panose="02010609060101010101" pitchFamily="49" charset="-122"/>
              </a:rPr>
              <a:t>科学立法（立法机关）</a:t>
            </a:r>
            <a:endParaRPr lang="en-US" altLang="zh-CN" sz="2800">
              <a:solidFill>
                <a:srgbClr val="FF0000"/>
              </a:solidFill>
              <a:latin typeface="黑体" panose="02010609060101010101" pitchFamily="49" charset="-122"/>
              <a:ea typeface="黑体" panose="02010609060101010101" pitchFamily="49" charset="-122"/>
            </a:endParaRPr>
          </a:p>
          <a:p>
            <a:pPr marL="514350" indent="-514350">
              <a:lnSpc>
                <a:spcPct val="110000"/>
              </a:lnSpc>
              <a:buAutoNum type="arabicPeriod"/>
            </a:pPr>
            <a:r>
              <a:rPr lang="zh-CN" altLang="en-US" sz="2800">
                <a:solidFill>
                  <a:srgbClr val="FF0000"/>
                </a:solidFill>
                <a:latin typeface="黑体" panose="02010609060101010101" pitchFamily="49" charset="-122"/>
                <a:ea typeface="黑体" panose="02010609060101010101" pitchFamily="49" charset="-122"/>
              </a:rPr>
              <a:t>严格执法（行政机关）</a:t>
            </a:r>
            <a:endParaRPr lang="en-US" altLang="zh-CN" sz="2800">
              <a:solidFill>
                <a:srgbClr val="FF0000"/>
              </a:solidFill>
              <a:latin typeface="黑体" panose="02010609060101010101" pitchFamily="49" charset="-122"/>
              <a:ea typeface="黑体" panose="02010609060101010101" pitchFamily="49" charset="-122"/>
            </a:endParaRPr>
          </a:p>
          <a:p>
            <a:pPr marL="514350" indent="-514350">
              <a:lnSpc>
                <a:spcPct val="110000"/>
              </a:lnSpc>
              <a:buAutoNum type="arabicPeriod"/>
            </a:pPr>
            <a:r>
              <a:rPr lang="zh-CN" altLang="en-US" sz="2800">
                <a:solidFill>
                  <a:srgbClr val="FF0000"/>
                </a:solidFill>
                <a:latin typeface="黑体" panose="02010609060101010101" pitchFamily="49" charset="-122"/>
                <a:ea typeface="黑体" panose="02010609060101010101" pitchFamily="49" charset="-122"/>
              </a:rPr>
              <a:t>公正司法（司法机关）</a:t>
            </a:r>
            <a:endParaRPr lang="en-US" altLang="zh-CN" sz="2800">
              <a:solidFill>
                <a:srgbClr val="FF0000"/>
              </a:solidFill>
              <a:latin typeface="黑体" panose="02010609060101010101" pitchFamily="49" charset="-122"/>
              <a:ea typeface="黑体" panose="02010609060101010101" pitchFamily="49" charset="-122"/>
            </a:endParaRPr>
          </a:p>
          <a:p>
            <a:pPr marL="514350" indent="-514350">
              <a:lnSpc>
                <a:spcPct val="110000"/>
              </a:lnSpc>
              <a:buAutoNum type="arabicPeriod"/>
            </a:pPr>
            <a:r>
              <a:rPr lang="zh-CN" altLang="en-US" sz="2800">
                <a:solidFill>
                  <a:srgbClr val="FF0000"/>
                </a:solidFill>
                <a:latin typeface="黑体" panose="02010609060101010101" pitchFamily="49" charset="-122"/>
                <a:ea typeface="黑体" panose="02010609060101010101" pitchFamily="49" charset="-122"/>
              </a:rPr>
              <a:t>全民守法（公民）</a:t>
            </a:r>
            <a:endParaRPr lang="en-US" altLang="zh-CN" sz="2800">
              <a:solidFill>
                <a:srgbClr val="FF0000"/>
              </a:solidFill>
              <a:latin typeface="黑体" panose="02010609060101010101" pitchFamily="49" charset="-122"/>
              <a:ea typeface="黑体" panose="02010609060101010101" pitchFamily="49" charset="-122"/>
            </a:endParaRPr>
          </a:p>
          <a:p>
            <a:pPr marL="514350" indent="-514350">
              <a:lnSpc>
                <a:spcPct val="110000"/>
              </a:lnSpc>
              <a:buAutoNum type="arabicPeriod"/>
            </a:pPr>
            <a:r>
              <a:rPr lang="zh-CN" altLang="en-US" sz="2800">
                <a:solidFill>
                  <a:schemeClr val="tx1"/>
                </a:solidFill>
                <a:latin typeface="黑体" panose="02010609060101010101" pitchFamily="49" charset="-122"/>
                <a:ea typeface="黑体" panose="02010609060101010101" pitchFamily="49" charset="-122"/>
              </a:rPr>
              <a:t>依法执政（执政党）八下</a:t>
            </a:r>
            <a:endParaRPr lang="zh-CN" altLang="en-US" sz="2800">
              <a:solidFill>
                <a:schemeClr val="tx1"/>
              </a:solidFill>
              <a:latin typeface="黑体" panose="02010609060101010101" pitchFamily="49" charset="-122"/>
              <a:ea typeface="黑体" panose="02010609060101010101" pitchFamily="49" charset="-122"/>
            </a:endParaRPr>
          </a:p>
        </p:txBody>
      </p:sp>
      <p:sp>
        <p:nvSpPr>
          <p:cNvPr id="13" name="箭头: 右 12"/>
          <p:cNvSpPr/>
          <p:nvPr>
            <p:custDataLst>
              <p:tags r:id="rId5"/>
            </p:custDataLst>
          </p:nvPr>
        </p:nvSpPr>
        <p:spPr>
          <a:xfrm>
            <a:off x="3024822" y="1625742"/>
            <a:ext cx="914400" cy="29296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8"/>
          <p:cNvSpPr txBox="1"/>
          <p:nvPr>
            <p:custDataLst>
              <p:tags r:id="rId6"/>
            </p:custDataLst>
          </p:nvPr>
        </p:nvSpPr>
        <p:spPr>
          <a:xfrm>
            <a:off x="695325" y="1482725"/>
            <a:ext cx="2129790" cy="578444"/>
          </a:xfrm>
          <a:prstGeom prst="roundRect">
            <a:avLst/>
          </a:prstGeom>
          <a:solidFill>
            <a:srgbClr val="002280"/>
          </a:solidFill>
        </p:spPr>
        <p:txBody>
          <a:bodyPr wrap="square" rtlCol="0">
            <a:spAutoFit/>
          </a:bodyPr>
          <a:lstStyle/>
          <a:p>
            <a:pPr algn="ctr"/>
            <a:r>
              <a:rPr lang="zh-CN" altLang="en-US" sz="2800" b="1">
                <a:solidFill>
                  <a:schemeClr val="bg1"/>
                </a:solidFill>
              </a:rPr>
              <a:t>十五大 </a:t>
            </a:r>
            <a:r>
              <a:rPr lang="en-US" altLang="zh-CN" sz="2800" b="1">
                <a:solidFill>
                  <a:schemeClr val="bg1"/>
                </a:solidFill>
              </a:rPr>
              <a:t>P47</a:t>
            </a:r>
            <a:endParaRPr lang="en-US" altLang="zh-CN" sz="2800" b="1">
              <a:solidFill>
                <a:schemeClr val="bg1"/>
              </a:solidFill>
            </a:endParaRPr>
          </a:p>
        </p:txBody>
      </p:sp>
      <p:sp>
        <p:nvSpPr>
          <p:cNvPr id="16" name="TextBox 8"/>
          <p:cNvSpPr txBox="1"/>
          <p:nvPr>
            <p:custDataLst>
              <p:tags r:id="rId7"/>
            </p:custDataLst>
          </p:nvPr>
        </p:nvSpPr>
        <p:spPr>
          <a:xfrm>
            <a:off x="538943" y="2195292"/>
            <a:ext cx="2442179" cy="582954"/>
          </a:xfrm>
          <a:prstGeom prst="roundRect">
            <a:avLst/>
          </a:prstGeom>
          <a:solidFill>
            <a:srgbClr val="002280"/>
          </a:solidFill>
        </p:spPr>
        <p:txBody>
          <a:bodyPr wrap="square" rtlCol="0">
            <a:spAutoFit/>
          </a:bodyPr>
          <a:lstStyle/>
          <a:p>
            <a:pPr algn="ctr"/>
            <a:r>
              <a:rPr lang="zh-CN" altLang="en-US" sz="2800" b="1">
                <a:solidFill>
                  <a:schemeClr val="bg1"/>
                </a:solidFill>
              </a:rPr>
              <a:t>依法治国</a:t>
            </a:r>
            <a:endParaRPr lang="zh-CN" altLang="en-US" sz="2800" b="1">
              <a:solidFill>
                <a:schemeClr val="bg1"/>
              </a:solidFill>
            </a:endParaRPr>
          </a:p>
        </p:txBody>
      </p:sp>
      <p:sp>
        <p:nvSpPr>
          <p:cNvPr id="25" name="箭头: 右 5"/>
          <p:cNvSpPr/>
          <p:nvPr>
            <p:custDataLst>
              <p:tags r:id="rId8"/>
            </p:custDataLst>
          </p:nvPr>
        </p:nvSpPr>
        <p:spPr>
          <a:xfrm rot="5400000">
            <a:off x="1179195" y="1079500"/>
            <a:ext cx="396875" cy="41084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箭头: 右 12"/>
          <p:cNvSpPr/>
          <p:nvPr>
            <p:custDataLst>
              <p:tags r:id="rId9"/>
            </p:custDataLst>
          </p:nvPr>
        </p:nvSpPr>
        <p:spPr>
          <a:xfrm rot="5400000">
            <a:off x="3810635" y="2828290"/>
            <a:ext cx="464820" cy="3746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8"/>
          <p:cNvSpPr txBox="1"/>
          <p:nvPr>
            <p:custDataLst>
              <p:tags r:id="rId10"/>
            </p:custDataLst>
          </p:nvPr>
        </p:nvSpPr>
        <p:spPr>
          <a:xfrm>
            <a:off x="4147820" y="1482725"/>
            <a:ext cx="1924685" cy="578444"/>
          </a:xfrm>
          <a:prstGeom prst="roundRect">
            <a:avLst/>
          </a:prstGeom>
          <a:solidFill>
            <a:srgbClr val="002280"/>
          </a:solidFill>
        </p:spPr>
        <p:txBody>
          <a:bodyPr wrap="square" rtlCol="0">
            <a:spAutoFit/>
          </a:bodyPr>
          <a:lstStyle/>
          <a:p>
            <a:pPr algn="ctr"/>
            <a:r>
              <a:rPr lang="zh-CN" altLang="en-US" sz="2800" b="1">
                <a:solidFill>
                  <a:schemeClr val="bg1"/>
                </a:solidFill>
              </a:rPr>
              <a:t>十八大</a:t>
            </a:r>
            <a:endParaRPr lang="zh-CN" altLang="en-US" sz="2800" b="1">
              <a:solidFill>
                <a:schemeClr val="bg1"/>
              </a:solidFill>
            </a:endParaRPr>
          </a:p>
        </p:txBody>
      </p:sp>
      <p:sp>
        <p:nvSpPr>
          <p:cNvPr id="21" name="TextBox 8"/>
          <p:cNvSpPr txBox="1"/>
          <p:nvPr>
            <p:custDataLst>
              <p:tags r:id="rId11"/>
            </p:custDataLst>
          </p:nvPr>
        </p:nvSpPr>
        <p:spPr>
          <a:xfrm>
            <a:off x="3401060" y="2199640"/>
            <a:ext cx="3376295" cy="578444"/>
          </a:xfrm>
          <a:prstGeom prst="roundRect">
            <a:avLst/>
          </a:prstGeom>
          <a:solidFill>
            <a:srgbClr val="002280"/>
          </a:solidFill>
        </p:spPr>
        <p:txBody>
          <a:bodyPr wrap="square" rtlCol="0">
            <a:spAutoFit/>
          </a:bodyPr>
          <a:lstStyle/>
          <a:p>
            <a:pPr algn="ctr"/>
            <a:r>
              <a:rPr lang="zh-CN" altLang="en-US" sz="2800" b="1">
                <a:solidFill>
                  <a:schemeClr val="bg1"/>
                </a:solidFill>
              </a:rPr>
              <a:t>全面依法治国</a:t>
            </a:r>
            <a:endParaRPr lang="zh-CN" altLang="en-US" sz="2800" b="1">
              <a:solidFill>
                <a:schemeClr val="bg1"/>
              </a:solidFill>
            </a:endParaRPr>
          </a:p>
        </p:txBody>
      </p:sp>
      <p:sp>
        <p:nvSpPr>
          <p:cNvPr id="22" name="箭头: 右 12"/>
          <p:cNvSpPr/>
          <p:nvPr>
            <p:custDataLst>
              <p:tags r:id="rId12"/>
            </p:custDataLst>
          </p:nvPr>
        </p:nvSpPr>
        <p:spPr>
          <a:xfrm>
            <a:off x="6672897" y="1625742"/>
            <a:ext cx="914400" cy="29296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8"/>
          <p:cNvSpPr txBox="1"/>
          <p:nvPr>
            <p:custDataLst>
              <p:tags r:id="rId13"/>
            </p:custDataLst>
          </p:nvPr>
        </p:nvSpPr>
        <p:spPr>
          <a:xfrm>
            <a:off x="7891433" y="1482447"/>
            <a:ext cx="2806729" cy="578444"/>
          </a:xfrm>
          <a:prstGeom prst="roundRect">
            <a:avLst/>
          </a:prstGeom>
          <a:solidFill>
            <a:srgbClr val="002280"/>
          </a:solidFill>
        </p:spPr>
        <p:txBody>
          <a:bodyPr wrap="square" rtlCol="0">
            <a:spAutoFit/>
          </a:bodyPr>
          <a:lstStyle/>
          <a:p>
            <a:pPr algn="ctr"/>
            <a:r>
              <a:rPr lang="zh-CN" altLang="en-US" sz="2800" b="1">
                <a:solidFill>
                  <a:schemeClr val="bg1"/>
                </a:solidFill>
              </a:rPr>
              <a:t>十八届四中全会</a:t>
            </a:r>
            <a:endParaRPr lang="zh-CN" altLang="en-US" sz="2800" b="1">
              <a:solidFill>
                <a:schemeClr val="bg1"/>
              </a:solidFill>
            </a:endParaRPr>
          </a:p>
        </p:txBody>
      </p:sp>
      <p:sp>
        <p:nvSpPr>
          <p:cNvPr id="24" name="TextBox 8"/>
          <p:cNvSpPr txBox="1"/>
          <p:nvPr>
            <p:custDataLst>
              <p:tags r:id="rId14"/>
            </p:custDataLst>
          </p:nvPr>
        </p:nvSpPr>
        <p:spPr>
          <a:xfrm>
            <a:off x="7068820" y="2199640"/>
            <a:ext cx="4940935" cy="582996"/>
          </a:xfrm>
          <a:prstGeom prst="roundRect">
            <a:avLst/>
          </a:prstGeom>
          <a:solidFill>
            <a:srgbClr val="002280"/>
          </a:solidFill>
        </p:spPr>
        <p:txBody>
          <a:bodyPr wrap="square" rtlCol="0">
            <a:spAutoFit/>
          </a:bodyPr>
          <a:lstStyle/>
          <a:p>
            <a:pPr algn="ctr"/>
            <a:r>
              <a:rPr lang="zh-CN" altLang="en-US" sz="2800" b="1">
                <a:solidFill>
                  <a:schemeClr val="bg1"/>
                </a:solidFill>
              </a:rPr>
              <a:t>法治建设新部署、法治新蓝图</a:t>
            </a:r>
            <a:endParaRPr lang="zh-CN" altLang="en-US" sz="2800" b="1">
              <a:solidFill>
                <a:schemeClr val="bg1"/>
              </a:solidFill>
            </a:endParaRPr>
          </a:p>
        </p:txBody>
      </p:sp>
      <p:sp>
        <p:nvSpPr>
          <p:cNvPr id="26" name="对话气泡: 圆角矩形 18"/>
          <p:cNvSpPr/>
          <p:nvPr>
            <p:custDataLst>
              <p:tags r:id="rId15"/>
            </p:custDataLst>
          </p:nvPr>
        </p:nvSpPr>
        <p:spPr>
          <a:xfrm>
            <a:off x="3938905" y="749300"/>
            <a:ext cx="4382770" cy="1169035"/>
          </a:xfrm>
          <a:prstGeom prst="wedgeRoundRectCallout">
            <a:avLst>
              <a:gd name="adj1" fmla="val -21153"/>
              <a:gd name="adj2" fmla="val 82253"/>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rPr>
              <a:t>基本方略、全面依法治国是中国特色社会主义的本质要求和重要保障P48</a:t>
            </a:r>
            <a:endParaRPr 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endParaRPr>
          </a:p>
        </p:txBody>
      </p:sp>
      <p:pic>
        <p:nvPicPr>
          <p:cNvPr id="28" name="图片 27"/>
          <p:cNvPicPr>
            <a:picLocks noChangeAspect="1"/>
          </p:cNvPicPr>
          <p:nvPr>
            <p:custDataLst>
              <p:tags r:id="rId17"/>
            </p:custDataLst>
          </p:nvPr>
        </p:nvPicPr>
        <p:blipFill>
          <a:blip r:embed="rId16">
            <a:lum bright="-12000" contrast="18000"/>
          </a:blip>
          <a:srcRect t="7637" r="2813"/>
          <a:stretch>
            <a:fillRect/>
          </a:stretch>
        </p:blipFill>
        <p:spPr>
          <a:xfrm>
            <a:off x="1654461" y="3248009"/>
            <a:ext cx="4094170" cy="2731038"/>
          </a:xfrm>
          <a:prstGeom prst="rect">
            <a:avLst/>
          </a:prstGeom>
        </p:spPr>
      </p:pic>
      <p:sp>
        <p:nvSpPr>
          <p:cNvPr id="30" name="TextBox 8"/>
          <p:cNvSpPr txBox="1"/>
          <p:nvPr>
            <p:custDataLst>
              <p:tags r:id="rId18"/>
            </p:custDataLst>
          </p:nvPr>
        </p:nvSpPr>
        <p:spPr>
          <a:xfrm>
            <a:off x="322580" y="5803900"/>
            <a:ext cx="11546840" cy="960073"/>
          </a:xfrm>
          <a:prstGeom prst="roundRect">
            <a:avLst/>
          </a:prstGeom>
          <a:solidFill>
            <a:schemeClr val="bg2"/>
          </a:solidFill>
        </p:spPr>
        <p:txBody>
          <a:bodyPr wrap="square" rtlCol="0">
            <a:spAutoFit/>
          </a:bodyPr>
          <a:lstStyle/>
          <a:p>
            <a:pPr algn="l">
              <a:lnSpc>
                <a:spcPct val="90000"/>
              </a:lnSpc>
            </a:pPr>
            <a:r>
              <a:rPr lang="en-US" altLang="zh-CN" sz="2800">
                <a:latin typeface="黑体" panose="02010609060101010101" pitchFamily="49" charset="-122"/>
                <a:ea typeface="黑体" panose="02010609060101010101" pitchFamily="49" charset="-122"/>
              </a:rPr>
              <a:t>6.</a:t>
            </a:r>
            <a:r>
              <a:rPr lang="zh-CN" altLang="en-US" sz="2800">
                <a:latin typeface="黑体" panose="02010609060101010101" pitchFamily="49" charset="-122"/>
                <a:ea typeface="黑体" panose="02010609060101010101" pitchFamily="49" charset="-122"/>
              </a:rPr>
              <a:t>坚定不移走中国特色社会主义法治道路，必须坚持</a:t>
            </a:r>
            <a:r>
              <a:rPr lang="zh-CN" altLang="en-US" sz="2800">
                <a:solidFill>
                  <a:srgbClr val="C00000"/>
                </a:solidFill>
                <a:latin typeface="黑体" panose="02010609060101010101" pitchFamily="49" charset="-122"/>
                <a:ea typeface="黑体" panose="02010609060101010101" pitchFamily="49" charset="-122"/>
              </a:rPr>
              <a:t>党的领导、人民当家作主、依法治国有机统一</a:t>
            </a:r>
            <a:r>
              <a:rPr lang="zh-CN" altLang="en-US" sz="2800">
                <a:latin typeface="黑体" panose="02010609060101010101" pitchFamily="49" charset="-122"/>
                <a:ea typeface="黑体" panose="02010609060101010101" pitchFamily="49" charset="-122"/>
              </a:rPr>
              <a:t>。P50</a:t>
            </a:r>
            <a:endParaRPr lang="zh-CN" altLang="en-US" sz="280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linds(horizontal)">
                                      <p:cBhvr>
                                        <p:cTn id="11" dur="500"/>
                                        <p:tgtEl>
                                          <p:spTgt spid="14"/>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linds(horizontal)">
                                      <p:cBhvr>
                                        <p:cTn id="16" dur="500"/>
                                        <p:tgtEl>
                                          <p:spTgt spid="1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blinds(horizontal)">
                                      <p:cBhvr>
                                        <p:cTn id="24" dur="500"/>
                                        <p:tgtEl>
                                          <p:spTgt spid="20"/>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blinds(horizontal)">
                                      <p:cBhvr>
                                        <p:cTn id="29" dur="500"/>
                                        <p:tgtEl>
                                          <p:spTgt spid="21"/>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18" presetClass="entr" presetSubtype="12" fill="hold" grpId="1" nodeType="click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strips(downLeft)">
                                      <p:cBhvr>
                                        <p:cTn id="34" dur="500"/>
                                        <p:tgtEl>
                                          <p:spTgt spid="26"/>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xit" presetSubtype="10" fill="hold" grpId="2" nodeType="clickEffect">
                                  <p:stCondLst>
                                    <p:cond delay="0"/>
                                  </p:stCondLst>
                                  <p:childTnLst>
                                    <p:animEffect transition="out" filter="blinds(horizontal)">
                                      <p:cBhvr>
                                        <p:cTn id="38" dur="500"/>
                                        <p:tgtEl>
                                          <p:spTgt spid="26"/>
                                        </p:tgtEl>
                                      </p:cBhvr>
                                    </p:animEffect>
                                    <p:set>
                                      <p:cBhvr>
                                        <p:cTn id="39" dur="1" fill="hold">
                                          <p:stCondLst>
                                            <p:cond delay="499"/>
                                          </p:stCondLst>
                                        </p:cTn>
                                        <p:tgtEl>
                                          <p:spTgt spid="26"/>
                                        </p:tgtEl>
                                        <p:attrNameLst>
                                          <p:attrName>style.visibility</p:attrName>
                                        </p:attrNameLst>
                                      </p:cBhvr>
                                      <p:to>
                                        <p:strVal val="hidden"/>
                                      </p:to>
                                    </p:set>
                                  </p:childTnLst>
                                </p:cTn>
                              </p:par>
                              <p:par>
                                <p:cTn id="40" presetID="3" presetClass="entr" presetSubtype="1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linds(horizontal)">
                                      <p:cBhvr>
                                        <p:cTn id="42" dur="500"/>
                                        <p:tgtEl>
                                          <p:spTgt spid="2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blinds(horizontal)">
                                      <p:cBhvr>
                                        <p:cTn id="47" dur="500"/>
                                        <p:tgtEl>
                                          <p:spTgt spid="2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blinds(horizontal)">
                                      <p:cBhvr>
                                        <p:cTn id="52" dur="500"/>
                                        <p:tgtEl>
                                          <p:spTgt spid="24"/>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linds(horizontal)">
                                      <p:cBhvr>
                                        <p:cTn id="55" dur="500"/>
                                        <p:tgtEl>
                                          <p:spTgt spid="19"/>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3" presetClass="entr" presetSubtype="10" fill="hold" nodeType="click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blinds(horizontal)">
                                      <p:cBhvr>
                                        <p:cTn id="60" dur="500"/>
                                        <p:tgtEl>
                                          <p:spTgt spid="28"/>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horizontal)">
                                      <p:cBhvr>
                                        <p:cTn id="65" dur="500"/>
                                        <p:tgtEl>
                                          <p:spTgt spid="12"/>
                                        </p:tgtEl>
                                      </p:cBhvr>
                                    </p:animEffect>
                                  </p:childTnLst>
                                </p:cTn>
                              </p:par>
                            </p:childTnLst>
                          </p:cTn>
                        </p:par>
                      </p:childTnLst>
                    </p:cTn>
                  </p:par>
                  <p:par>
                    <p:cTn id="66" fill="hold" nodeType="clickPar">
                      <p:stCondLst>
                        <p:cond delay="indefinite"/>
                      </p:stCondLst>
                      <p:childTnLst>
                        <p:par>
                          <p:cTn id="67" fill="hold" nodeType="afterGroup">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blinds(horizontal)">
                                      <p:cBhvr>
                                        <p:cTn id="7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6" grpId="0"/>
      <p:bldP spid="25" grpId="0"/>
      <p:bldP spid="19" grpId="0"/>
      <p:bldP spid="20" grpId="0"/>
      <p:bldP spid="21" grpId="0"/>
      <p:bldP spid="22" grpId="0"/>
      <p:bldP spid="23" grpId="0"/>
      <p:bldP spid="24" grpId="0"/>
      <p:bldP spid="26" grpId="1"/>
      <p:bldP spid="26" grpId="2"/>
      <p:bldP spid="30"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 name="矩形 9"/>
          <p:cNvSpPr/>
          <p:nvPr>
            <p:custDataLst>
              <p:tags r:id="rId3"/>
            </p:custDataLst>
          </p:nvPr>
        </p:nvSpPr>
        <p:spPr>
          <a:xfrm>
            <a:off x="604520" y="1869201"/>
            <a:ext cx="1722848" cy="757130"/>
          </a:xfrm>
          <a:prstGeom prst="rect">
            <a:avLst/>
          </a:prstGeom>
          <a:solidFill>
            <a:schemeClr val="bg1"/>
          </a:solidFill>
          <a:ln w="28575">
            <a:solidFill>
              <a:srgbClr val="0070C0"/>
            </a:solidFill>
            <a:prstDash val="solid"/>
          </a:ln>
        </p:spPr>
        <p:txBody>
          <a:bodyPr wrap="square">
            <a:spAutoFit/>
          </a:bodyPr>
          <a:lstStyle/>
          <a:p>
            <a:pPr algn="ctr">
              <a:lnSpc>
                <a:spcPct val="120000"/>
              </a:lnSpc>
            </a:pPr>
            <a:r>
              <a:rPr lang="zh-CN" altLang="en-US" sz="3600" b="1">
                <a:latin typeface="黑体" panose="02010609060101010101" pitchFamily="49" charset="-122"/>
                <a:ea typeface="黑体" panose="02010609060101010101" pitchFamily="49" charset="-122"/>
              </a:rPr>
              <a:t>政府</a:t>
            </a:r>
            <a:endParaRPr lang="zh-CN" altLang="en-US" sz="2880" b="1">
              <a:solidFill>
                <a:srgbClr val="FF0000"/>
              </a:solidFill>
              <a:latin typeface="黑体" panose="02010609060101010101" pitchFamily="49" charset="-122"/>
              <a:ea typeface="黑体" panose="02010609060101010101" pitchFamily="49" charset="-122"/>
            </a:endParaRPr>
          </a:p>
        </p:txBody>
      </p:sp>
      <p:sp>
        <p:nvSpPr>
          <p:cNvPr id="15" name="矩形 14"/>
          <p:cNvSpPr/>
          <p:nvPr>
            <p:custDataLst>
              <p:tags r:id="rId4"/>
            </p:custDataLst>
          </p:nvPr>
        </p:nvSpPr>
        <p:spPr>
          <a:xfrm>
            <a:off x="430222" y="4966731"/>
            <a:ext cx="2071622" cy="668837"/>
          </a:xfrm>
          <a:prstGeom prst="rect">
            <a:avLst/>
          </a:prstGeom>
          <a:solidFill>
            <a:schemeClr val="bg1"/>
          </a:solidFill>
          <a:ln w="28575">
            <a:solidFill>
              <a:srgbClr val="0070C0"/>
            </a:solidFill>
            <a:prstDash val="solid"/>
          </a:ln>
        </p:spPr>
        <p:txBody>
          <a:bodyPr wrap="square">
            <a:spAutoFit/>
          </a:bodyPr>
          <a:lstStyle/>
          <a:p>
            <a:pPr>
              <a:lnSpc>
                <a:spcPct val="120000"/>
              </a:lnSpc>
            </a:pPr>
            <a:r>
              <a:rPr lang="zh-CN" altLang="en-US" sz="3600" b="1">
                <a:latin typeface="黑体" panose="02010609060101010101" pitchFamily="49" charset="-122"/>
                <a:ea typeface="黑体" panose="02010609060101010101" pitchFamily="49" charset="-122"/>
              </a:rPr>
              <a:t>法治政府</a:t>
            </a:r>
            <a:endParaRPr lang="zh-CN" altLang="en-US" sz="3600" b="1">
              <a:latin typeface="黑体" panose="02010609060101010101" pitchFamily="49" charset="-122"/>
              <a:ea typeface="黑体" panose="02010609060101010101" pitchFamily="49" charset="-122"/>
            </a:endParaRPr>
          </a:p>
        </p:txBody>
      </p:sp>
      <p:sp>
        <p:nvSpPr>
          <p:cNvPr id="16" name="圆角矩形 15"/>
          <p:cNvSpPr/>
          <p:nvPr>
            <p:custDataLst>
              <p:tags r:id="rId5"/>
            </p:custDataLst>
          </p:nvPr>
        </p:nvSpPr>
        <p:spPr>
          <a:xfrm>
            <a:off x="2670175" y="3355340"/>
            <a:ext cx="9086850" cy="3080385"/>
          </a:xfrm>
          <a:prstGeom prst="roundRect">
            <a:avLst>
              <a:gd name="adj" fmla="val 12513"/>
            </a:avLst>
          </a:prstGeom>
          <a:solidFill>
            <a:schemeClr val="bg1"/>
          </a:solidFill>
          <a:ln w="28575">
            <a:solidFill>
              <a:srgbClr val="0022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pPr>
            <a:r>
              <a:rPr lang="zh-CN" altLang="en-US" sz="2400" b="1">
                <a:solidFill>
                  <a:srgbClr val="FF0000"/>
                </a:solidFill>
                <a:latin typeface="黑体" panose="02010609060101010101" pitchFamily="49" charset="-122"/>
                <a:ea typeface="黑体" panose="02010609060101010101" pitchFamily="49" charset="-122"/>
              </a:rPr>
              <a:t>如何建设法治政府</a:t>
            </a:r>
            <a:endParaRPr lang="zh-CN" altLang="en-US" sz="2400" b="1">
              <a:solidFill>
                <a:srgbClr val="FF0000"/>
              </a:solidFill>
              <a:latin typeface="黑体" panose="02010609060101010101" pitchFamily="49" charset="-122"/>
              <a:ea typeface="黑体" panose="02010609060101010101" pitchFamily="49" charset="-122"/>
            </a:endParaRPr>
          </a:p>
          <a:p>
            <a:pPr indent="457200" fontAlgn="auto">
              <a:lnSpc>
                <a:spcPct val="100000"/>
              </a:lnSpc>
            </a:pPr>
            <a:r>
              <a:rPr lang="zh-CN" altLang="en-US" sz="2400" b="1">
                <a:solidFill>
                  <a:schemeClr val="tx1"/>
                </a:solidFill>
                <a:latin typeface="柳公权楷书" panose="02010600010101010101" charset="-122"/>
                <a:ea typeface="柳公权楷书" panose="02010600010101010101" charset="-122"/>
              </a:rPr>
              <a:t>①全面推进</a:t>
            </a:r>
            <a:r>
              <a:rPr lang="zh-CN" altLang="en-US" sz="2400" b="1">
                <a:solidFill>
                  <a:srgbClr val="C00000"/>
                </a:solidFill>
                <a:latin typeface="柳公权楷书" panose="02010600010101010101" charset="-122"/>
                <a:ea typeface="柳公权楷书" panose="02010600010101010101" charset="-122"/>
              </a:rPr>
              <a:t>政务公开</a:t>
            </a:r>
            <a:r>
              <a:rPr lang="zh-CN" altLang="en-US" sz="2400" b="1">
                <a:solidFill>
                  <a:schemeClr val="tx1"/>
                </a:solidFill>
                <a:latin typeface="柳公权楷书" panose="02010600010101010101" charset="-122"/>
                <a:ea typeface="柳公权楷书" panose="02010600010101010101" charset="-122"/>
              </a:rPr>
              <a:t>，保障公民知情权、参与权、表达权和监督权，促进政府</a:t>
            </a:r>
            <a:r>
              <a:rPr lang="zh-CN" altLang="en-US" sz="2400" b="1">
                <a:solidFill>
                  <a:srgbClr val="C00000"/>
                </a:solidFill>
                <a:latin typeface="柳公权楷书" panose="02010600010101010101" charset="-122"/>
                <a:ea typeface="柳公权楷书" panose="02010600010101010101" charset="-122"/>
              </a:rPr>
              <a:t>决策科学化和民主化</a:t>
            </a:r>
            <a:r>
              <a:rPr lang="zh-CN" altLang="en-US" sz="2400" b="1">
                <a:solidFill>
                  <a:schemeClr val="tx1"/>
                </a:solidFill>
                <a:latin typeface="柳公权楷书" panose="02010600010101010101" charset="-122"/>
                <a:ea typeface="柳公权楷书" panose="02010600010101010101" charset="-122"/>
              </a:rPr>
              <a:t>。P52</a:t>
            </a:r>
            <a:r>
              <a:rPr lang="zh-CN" altLang="en-US" sz="2400" b="1">
                <a:solidFill>
                  <a:srgbClr val="7030A0"/>
                </a:solidFill>
                <a:latin typeface="柳公权楷书" panose="02010600010101010101" charset="-122"/>
                <a:ea typeface="柳公权楷书" panose="02010600010101010101" charset="-122"/>
              </a:rPr>
              <a:t>（政府）</a:t>
            </a:r>
            <a:endParaRPr lang="zh-CN" altLang="en-US" sz="2400" b="1">
              <a:solidFill>
                <a:schemeClr val="tx1"/>
              </a:solidFill>
              <a:latin typeface="柳公权楷书" panose="02010600010101010101" charset="-122"/>
              <a:ea typeface="柳公权楷书" panose="02010600010101010101" charset="-122"/>
            </a:endParaRPr>
          </a:p>
          <a:p>
            <a:pPr indent="457200" fontAlgn="auto">
              <a:lnSpc>
                <a:spcPct val="100000"/>
              </a:lnSpc>
            </a:pPr>
            <a:r>
              <a:rPr lang="zh-CN" altLang="en-US" sz="2400" b="1">
                <a:solidFill>
                  <a:schemeClr val="tx1"/>
                </a:solidFill>
                <a:latin typeface="柳公权楷书" panose="02010600010101010101" charset="-122"/>
                <a:ea typeface="柳公权楷书" panose="02010600010101010101" charset="-122"/>
              </a:rPr>
              <a:t>②公民也要</a:t>
            </a:r>
            <a:r>
              <a:rPr lang="zh-CN" altLang="en-US" sz="2400" b="1">
                <a:solidFill>
                  <a:srgbClr val="C00000"/>
                </a:solidFill>
                <a:latin typeface="柳公权楷书" panose="02010600010101010101" charset="-122"/>
                <a:ea typeface="柳公权楷书" panose="02010600010101010101" charset="-122"/>
              </a:rPr>
              <a:t>积极参与</a:t>
            </a:r>
            <a:r>
              <a:rPr lang="zh-CN" altLang="en-US" sz="2400" b="1">
                <a:solidFill>
                  <a:schemeClr val="tx1"/>
                </a:solidFill>
                <a:latin typeface="柳公权楷书" panose="02010600010101010101" charset="-122"/>
                <a:ea typeface="柳公权楷书" panose="02010600010101010101" charset="-122"/>
              </a:rPr>
              <a:t>，献计献策，</a:t>
            </a:r>
            <a:r>
              <a:rPr lang="zh-CN" altLang="en-US" sz="2400" b="1">
                <a:solidFill>
                  <a:srgbClr val="C00000"/>
                </a:solidFill>
                <a:latin typeface="柳公权楷书" panose="02010600010101010101" charset="-122"/>
                <a:ea typeface="柳公权楷书" panose="02010600010101010101" charset="-122"/>
              </a:rPr>
              <a:t>主动监督</a:t>
            </a:r>
            <a:r>
              <a:rPr lang="zh-CN" altLang="en-US" sz="2400" b="1">
                <a:solidFill>
                  <a:schemeClr val="tx1"/>
                </a:solidFill>
                <a:latin typeface="柳公权楷书" panose="02010600010101010101" charset="-122"/>
                <a:ea typeface="柳公权楷书" panose="02010600010101010101" charset="-122"/>
              </a:rPr>
              <a:t>，促进政府依法行政。 P52</a:t>
            </a:r>
            <a:r>
              <a:rPr lang="zh-CN" altLang="en-US" sz="2400" b="1">
                <a:solidFill>
                  <a:srgbClr val="7030A0"/>
                </a:solidFill>
                <a:latin typeface="柳公权楷书" panose="02010600010101010101" charset="-122"/>
                <a:ea typeface="柳公权楷书" panose="02010600010101010101" charset="-122"/>
              </a:rPr>
              <a:t>（公民）</a:t>
            </a:r>
            <a:endParaRPr lang="zh-CN" altLang="en-US" sz="2400" b="1">
              <a:solidFill>
                <a:schemeClr val="tx1"/>
              </a:solidFill>
              <a:latin typeface="柳公权楷书" panose="02010600010101010101" charset="-122"/>
              <a:ea typeface="柳公权楷书" panose="02010600010101010101" charset="-122"/>
            </a:endParaRPr>
          </a:p>
          <a:p>
            <a:pPr indent="457200" fontAlgn="auto">
              <a:lnSpc>
                <a:spcPct val="100000"/>
              </a:lnSpc>
            </a:pPr>
            <a:r>
              <a:rPr lang="zh-CN" altLang="en-US" sz="2400" b="1">
                <a:solidFill>
                  <a:schemeClr val="tx1"/>
                </a:solidFill>
                <a:latin typeface="柳公权楷书" panose="02010600010101010101" charset="-122"/>
                <a:ea typeface="柳公权楷书" panose="02010600010101010101" charset="-122"/>
              </a:rPr>
              <a:t>③建设法治政府，必须</a:t>
            </a:r>
            <a:r>
              <a:rPr lang="zh-CN" altLang="en-US" sz="2400" b="1">
                <a:solidFill>
                  <a:srgbClr val="C00000"/>
                </a:solidFill>
                <a:latin typeface="柳公权楷书" panose="02010600010101010101" charset="-122"/>
                <a:ea typeface="柳公权楷书" panose="02010600010101010101" charset="-122"/>
              </a:rPr>
              <a:t>依法行政</a:t>
            </a:r>
            <a:r>
              <a:rPr lang="zh-CN" altLang="en-US" sz="2400" b="1">
                <a:solidFill>
                  <a:schemeClr val="tx1"/>
                </a:solidFill>
                <a:latin typeface="柳公权楷书" panose="02010600010101010101" charset="-122"/>
                <a:ea typeface="柳公权楷书" panose="02010600010101010101" charset="-122"/>
              </a:rPr>
              <a:t>，防范行政权力的滥用，维护广大人民群众的合法权益，提高政府公信力，从而推进民主法治建设进程。P53</a:t>
            </a:r>
            <a:r>
              <a:rPr lang="zh-CN" altLang="en-US" sz="2400" b="1">
                <a:solidFill>
                  <a:srgbClr val="7030A0"/>
                </a:solidFill>
                <a:latin typeface="柳公权楷书" panose="02010600010101010101" charset="-122"/>
                <a:ea typeface="柳公权楷书" panose="02010600010101010101" charset="-122"/>
              </a:rPr>
              <a:t>（国家）</a:t>
            </a:r>
            <a:endParaRPr lang="zh-CN" altLang="en-US" sz="2400" b="1">
              <a:solidFill>
                <a:srgbClr val="7030A0"/>
              </a:solidFill>
              <a:latin typeface="柳公权楷书" panose="02010600010101010101" charset="-122"/>
              <a:ea typeface="柳公权楷书" panose="02010600010101010101" charset="-122"/>
            </a:endParaRPr>
          </a:p>
        </p:txBody>
      </p:sp>
      <p:sp>
        <p:nvSpPr>
          <p:cNvPr id="18" name="圆角矩形 17"/>
          <p:cNvSpPr/>
          <p:nvPr>
            <p:custDataLst>
              <p:tags r:id="rId6"/>
            </p:custDataLst>
          </p:nvPr>
        </p:nvSpPr>
        <p:spPr>
          <a:xfrm>
            <a:off x="2501900" y="1244600"/>
            <a:ext cx="9172575" cy="1781175"/>
          </a:xfrm>
          <a:prstGeom prst="roundRect">
            <a:avLst>
              <a:gd name="adj" fmla="val 12513"/>
            </a:avLst>
          </a:prstGeom>
          <a:solidFill>
            <a:schemeClr val="bg1"/>
          </a:solidFill>
          <a:ln w="28575">
            <a:solidFill>
              <a:srgbClr val="0022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pPr>
            <a:r>
              <a:rPr lang="en-US" altLang="zh-CN" sz="2880" b="1">
                <a:solidFill>
                  <a:srgbClr val="FF0000"/>
                </a:solidFill>
                <a:latin typeface="黑体" panose="02010609060101010101" pitchFamily="49" charset="-122"/>
                <a:ea typeface="黑体" panose="02010609060101010101" pitchFamily="49" charset="-122"/>
              </a:rPr>
              <a:t>1.</a:t>
            </a:r>
            <a:r>
              <a:rPr lang="zh-CN" altLang="en-US" sz="2880" b="1">
                <a:solidFill>
                  <a:srgbClr val="FF0000"/>
                </a:solidFill>
                <a:latin typeface="黑体" panose="02010609060101010101" pitchFamily="49" charset="-122"/>
                <a:ea typeface="黑体" panose="02010609060101010101" pitchFamily="49" charset="-122"/>
              </a:rPr>
              <a:t>作用</a:t>
            </a:r>
            <a:r>
              <a:rPr lang="zh-CN" altLang="en-US" sz="2880" b="1" smtClean="0">
                <a:solidFill>
                  <a:srgbClr val="FF0000"/>
                </a:solidFill>
                <a:latin typeface="黑体" panose="02010609060101010101" pitchFamily="49" charset="-122"/>
                <a:ea typeface="黑体" panose="02010609060101010101" pitchFamily="49" charset="-122"/>
              </a:rPr>
              <a:t>（职能</a:t>
            </a:r>
            <a:r>
              <a:rPr lang="zh-CN" altLang="en-US" sz="2880" b="1">
                <a:solidFill>
                  <a:srgbClr val="FF0000"/>
                </a:solidFill>
                <a:latin typeface="黑体" panose="02010609060101010101" pitchFamily="49" charset="-122"/>
                <a:ea typeface="黑体" panose="02010609060101010101" pitchFamily="49" charset="-122"/>
              </a:rPr>
              <a:t>）：</a:t>
            </a:r>
            <a:r>
              <a:rPr lang="zh-CN" altLang="en-US" sz="2880" b="1">
                <a:solidFill>
                  <a:schemeClr val="tx1"/>
                </a:solidFill>
                <a:latin typeface="柳公权楷书" panose="02010600010101010101" charset="-122"/>
                <a:ea typeface="柳公权楷书" panose="02010600010101010101" charset="-122"/>
                <a:cs typeface="柳公权楷书" panose="02010600010101010101" charset="-122"/>
              </a:rPr>
              <a:t>服务</a:t>
            </a:r>
            <a:r>
              <a:rPr lang="en-US" altLang="zh-CN" sz="2880" b="1">
                <a:solidFill>
                  <a:schemeClr val="tx1"/>
                </a:solidFill>
                <a:latin typeface="柳公权楷书" panose="02010600010101010101" charset="-122"/>
                <a:ea typeface="柳公权楷书" panose="02010600010101010101" charset="-122"/>
                <a:cs typeface="柳公权楷书" panose="02010600010101010101" charset="-122"/>
              </a:rPr>
              <a:t>+</a:t>
            </a:r>
            <a:r>
              <a:rPr lang="zh-CN" altLang="en-US" sz="2880" b="1">
                <a:solidFill>
                  <a:schemeClr val="tx1"/>
                </a:solidFill>
                <a:latin typeface="柳公权楷书" panose="02010600010101010101" charset="-122"/>
                <a:ea typeface="柳公权楷书" panose="02010600010101010101" charset="-122"/>
                <a:cs typeface="柳公权楷书" panose="02010600010101010101" charset="-122"/>
              </a:rPr>
              <a:t>管理（政府和人民的关系）</a:t>
            </a:r>
            <a:endParaRPr lang="en-US" altLang="zh-CN" sz="2880" b="1">
              <a:solidFill>
                <a:schemeClr val="tx1"/>
              </a:solidFill>
              <a:latin typeface="黑体" panose="02010609060101010101" pitchFamily="49" charset="-122"/>
              <a:ea typeface="黑体" panose="02010609060101010101" pitchFamily="49" charset="-122"/>
            </a:endParaRPr>
          </a:p>
          <a:p>
            <a:pPr>
              <a:lnSpc>
                <a:spcPct val="100000"/>
              </a:lnSpc>
            </a:pPr>
            <a:r>
              <a:rPr lang="en-US" altLang="zh-CN" sz="2880" b="1">
                <a:solidFill>
                  <a:srgbClr val="FF0000"/>
                </a:solidFill>
                <a:latin typeface="黑体" panose="02010609060101010101" pitchFamily="49" charset="-122"/>
                <a:ea typeface="黑体" panose="02010609060101010101" pitchFamily="49" charset="-122"/>
              </a:rPr>
              <a:t>2.</a:t>
            </a:r>
            <a:r>
              <a:rPr lang="zh-CN" altLang="en-US" sz="2880" b="1">
                <a:solidFill>
                  <a:srgbClr val="FF0000"/>
                </a:solidFill>
                <a:latin typeface="黑体" panose="02010609060101010101" pitchFamily="49" charset="-122"/>
                <a:ea typeface="黑体" panose="02010609060101010101" pitchFamily="49" charset="-122"/>
              </a:rPr>
              <a:t>权力来源：</a:t>
            </a:r>
            <a:r>
              <a:rPr lang="zh-CN" altLang="en-US" sz="2880" b="1">
                <a:solidFill>
                  <a:schemeClr val="tx1"/>
                </a:solidFill>
                <a:latin typeface="柳公权楷书" panose="02010600010101010101" charset="-122"/>
                <a:ea typeface="柳公权楷书" panose="02010600010101010101" charset="-122"/>
              </a:rPr>
              <a:t>人民</a:t>
            </a:r>
            <a:endParaRPr lang="zh-CN" altLang="en-US" sz="2880" b="1">
              <a:solidFill>
                <a:srgbClr val="FF0000"/>
              </a:solidFill>
              <a:latin typeface="黑体" panose="02010609060101010101" pitchFamily="49" charset="-122"/>
              <a:ea typeface="黑体" panose="02010609060101010101" pitchFamily="49" charset="-122"/>
            </a:endParaRPr>
          </a:p>
          <a:p>
            <a:pPr>
              <a:lnSpc>
                <a:spcPct val="100000"/>
              </a:lnSpc>
            </a:pPr>
            <a:r>
              <a:rPr lang="en-US" altLang="zh-CN" sz="2880" b="1">
                <a:solidFill>
                  <a:srgbClr val="FF0000"/>
                </a:solidFill>
                <a:latin typeface="黑体" panose="02010609060101010101" pitchFamily="49" charset="-122"/>
                <a:ea typeface="黑体" panose="02010609060101010101" pitchFamily="49" charset="-122"/>
              </a:rPr>
              <a:t>4.</a:t>
            </a:r>
            <a:r>
              <a:rPr lang="zh-CN" altLang="en-US" sz="2880" b="1">
                <a:solidFill>
                  <a:srgbClr val="FF0000"/>
                </a:solidFill>
                <a:latin typeface="黑体" panose="02010609060101010101" pitchFamily="49" charset="-122"/>
                <a:ea typeface="黑体" panose="02010609060101010101" pitchFamily="49" charset="-122"/>
              </a:rPr>
              <a:t>宗旨：</a:t>
            </a:r>
            <a:r>
              <a:rPr lang="zh-CN" altLang="en-US" sz="2880" b="1">
                <a:solidFill>
                  <a:schemeClr val="tx1"/>
                </a:solidFill>
                <a:latin typeface="柳公权楷书" panose="02010600010101010101" charset="-122"/>
                <a:ea typeface="柳公权楷书" panose="02010600010101010101" charset="-122"/>
                <a:cs typeface="柳公权楷书" panose="02010600010101010101" charset="-122"/>
              </a:rPr>
              <a:t>为人民服务 </a:t>
            </a:r>
            <a:r>
              <a:rPr lang="en-US" altLang="zh-CN" sz="2880" b="1">
                <a:solidFill>
                  <a:schemeClr val="tx1"/>
                </a:solidFill>
                <a:latin typeface="柳公权楷书" panose="02010600010101010101" charset="-122"/>
                <a:ea typeface="柳公权楷书" panose="02010600010101010101" charset="-122"/>
                <a:cs typeface="柳公权楷书" panose="02010600010101010101" charset="-122"/>
              </a:rPr>
              <a:t>P51</a:t>
            </a:r>
            <a:endParaRPr lang="en-US" altLang="zh-CN" sz="2880" b="1">
              <a:solidFill>
                <a:schemeClr val="tx1"/>
              </a:solidFill>
              <a:latin typeface="柳公权楷书" panose="02010600010101010101" charset="-122"/>
              <a:ea typeface="柳公权楷书" panose="02010600010101010101" charset="-122"/>
              <a:cs typeface="柳公权楷书" panose="02010600010101010101" charset="-122"/>
            </a:endParaRPr>
          </a:p>
          <a:p>
            <a:pPr>
              <a:lnSpc>
                <a:spcPct val="100000"/>
              </a:lnSpc>
            </a:pPr>
            <a:r>
              <a:rPr lang="en-US" altLang="zh-CN" sz="2880" b="1">
                <a:solidFill>
                  <a:srgbClr val="FF0000"/>
                </a:solidFill>
                <a:latin typeface="黑体" panose="02010609060101010101" pitchFamily="49" charset="-122"/>
                <a:ea typeface="黑体" panose="02010609060101010101" pitchFamily="49" charset="-122"/>
              </a:rPr>
              <a:t>5.</a:t>
            </a:r>
            <a:r>
              <a:rPr lang="zh-CN" altLang="en-US" sz="2880" b="1">
                <a:solidFill>
                  <a:srgbClr val="FF0000"/>
                </a:solidFill>
                <a:latin typeface="黑体" panose="02010609060101010101" pitchFamily="49" charset="-122"/>
                <a:ea typeface="黑体" panose="02010609060101010101" pitchFamily="49" charset="-122"/>
              </a:rPr>
              <a:t>工作要求：</a:t>
            </a:r>
            <a:r>
              <a:rPr lang="zh-CN" altLang="en-US" sz="2880" b="1">
                <a:solidFill>
                  <a:schemeClr val="tx1"/>
                </a:solidFill>
                <a:latin typeface="柳公权楷书" panose="02010600010101010101" charset="-122"/>
                <a:ea typeface="柳公权楷书" panose="02010600010101010101" charset="-122"/>
              </a:rPr>
              <a:t>对人民负责，受人民监督，为人民谋利益</a:t>
            </a:r>
            <a:endParaRPr lang="en-US" altLang="zh-CN" sz="2880" b="1">
              <a:solidFill>
                <a:schemeClr val="tx1"/>
              </a:solidFill>
              <a:latin typeface="柳公权楷书" panose="02010600010101010101" charset="-122"/>
              <a:ea typeface="柳公权楷书" panose="02010600010101010101" charset="-122"/>
            </a:endParaRPr>
          </a:p>
        </p:txBody>
      </p:sp>
      <p:sp>
        <p:nvSpPr>
          <p:cNvPr id="8" name="标题 1"/>
          <p:cNvSpPr>
            <a:spLocks noGrp="1"/>
          </p:cNvSpPr>
          <p:nvPr>
            <p:ph type="title"/>
            <p:custDataLst>
              <p:tags r:id="rId7"/>
            </p:custDataLst>
          </p:nvPr>
        </p:nvSpPr>
        <p:spPr>
          <a:xfrm>
            <a:off x="604520" y="280626"/>
            <a:ext cx="9094940" cy="887478"/>
          </a:xfrm>
          <a:solidFill>
            <a:schemeClr val="accent4">
              <a:lumMod val="40000"/>
              <a:lumOff val="60000"/>
            </a:schemeClr>
          </a:solidFill>
          <a:ln>
            <a:solidFill>
              <a:schemeClr val="tx1"/>
            </a:solidFill>
          </a:ln>
        </p:spPr>
        <p:txBody>
          <a:bodyPr>
            <a:normAutofit/>
          </a:bodyPr>
          <a:lstStyle/>
          <a:p>
            <a:r>
              <a:rPr lang="zh-CN" altLang="en-US">
                <a:latin typeface="黑体" panose="02010609060101010101" pitchFamily="49" charset="-122"/>
                <a:ea typeface="黑体" panose="02010609060101010101" pitchFamily="49" charset="-122"/>
              </a:rPr>
              <a:t>四、凝聚法治共识</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法治政府</a:t>
            </a:r>
            <a:endParaRPr lang="zh-CN" altLang="en-US">
              <a:latin typeface="黑体" panose="02010609060101010101" pitchFamily="49" charset="-122"/>
              <a:ea typeface="黑体" panose="02010609060101010101" pitchFamily="49" charset="-122"/>
            </a:endParaRPr>
          </a:p>
        </p:txBody>
      </p:sp>
      <p:sp>
        <p:nvSpPr>
          <p:cNvPr id="2" name="箭头: 下 1"/>
          <p:cNvSpPr/>
          <p:nvPr>
            <p:custDataLst>
              <p:tags r:id="rId8"/>
            </p:custDataLst>
          </p:nvPr>
        </p:nvSpPr>
        <p:spPr>
          <a:xfrm>
            <a:off x="1239572" y="2680956"/>
            <a:ext cx="452922" cy="120056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custDataLst>
              <p:tags r:id="rId9"/>
            </p:custDataLst>
          </p:nvPr>
        </p:nvSpPr>
        <p:spPr>
          <a:xfrm>
            <a:off x="429587" y="3969781"/>
            <a:ext cx="2071622" cy="755650"/>
          </a:xfrm>
          <a:prstGeom prst="rect">
            <a:avLst/>
          </a:prstGeom>
          <a:solidFill>
            <a:schemeClr val="bg1"/>
          </a:solidFill>
          <a:ln w="28575">
            <a:solidFill>
              <a:srgbClr val="0070C0"/>
            </a:solidFill>
            <a:prstDash val="solid"/>
          </a:ln>
        </p:spPr>
        <p:txBody>
          <a:bodyPr wrap="square">
            <a:spAutoFit/>
          </a:bodyPr>
          <a:lstStyle/>
          <a:p>
            <a:pPr>
              <a:lnSpc>
                <a:spcPct val="120000"/>
              </a:lnSpc>
            </a:pPr>
            <a:r>
              <a:rPr lang="zh-CN" altLang="en-US" sz="3600" b="1">
                <a:latin typeface="黑体" panose="02010609060101010101" pitchFamily="49" charset="-122"/>
                <a:ea typeface="黑体" panose="02010609060101010101" pitchFamily="49" charset="-122"/>
              </a:rPr>
              <a:t>依法行政</a:t>
            </a:r>
            <a:endParaRPr lang="zh-CN" altLang="en-US" sz="3600" b="1">
              <a:latin typeface="黑体" panose="02010609060101010101" pitchFamily="49" charset="-122"/>
              <a:ea typeface="黑体" panose="02010609060101010101" pitchFamily="49" charset="-122"/>
            </a:endParaRPr>
          </a:p>
        </p:txBody>
      </p:sp>
      <p:sp>
        <p:nvSpPr>
          <p:cNvPr id="26" name="对话气泡: 圆角矩形 18"/>
          <p:cNvSpPr/>
          <p:nvPr>
            <p:custDataLst>
              <p:tags r:id="rId10"/>
            </p:custDataLst>
          </p:nvPr>
        </p:nvSpPr>
        <p:spPr>
          <a:xfrm>
            <a:off x="430530" y="2341880"/>
            <a:ext cx="3524885" cy="1169035"/>
          </a:xfrm>
          <a:prstGeom prst="wedgeRoundRectCallout">
            <a:avLst>
              <a:gd name="adj1" fmla="val -21153"/>
              <a:gd name="adj2" fmla="val 82253"/>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rPr>
              <a:t>行使权力须由宪法和法律授权，按宪法和法律规定正确行使权力  </a:t>
            </a:r>
            <a:r>
              <a:rPr lang="en-US" alt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rPr>
              <a:t>P52</a:t>
            </a:r>
            <a:endParaRPr lang="en-US" alt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endParaRPr>
          </a:p>
        </p:txBody>
      </p:sp>
      <p:sp>
        <p:nvSpPr>
          <p:cNvPr id="6" name="对话气泡: 圆角矩形 18"/>
          <p:cNvSpPr/>
          <p:nvPr>
            <p:custDataLst>
              <p:tags r:id="rId11"/>
            </p:custDataLst>
          </p:nvPr>
        </p:nvSpPr>
        <p:spPr>
          <a:xfrm>
            <a:off x="5678805" y="3797935"/>
            <a:ext cx="4516120" cy="1169035"/>
          </a:xfrm>
          <a:prstGeom prst="wedgeRoundRectCallout">
            <a:avLst>
              <a:gd name="adj1" fmla="val -21153"/>
              <a:gd name="adj2" fmla="val 82253"/>
              <a:gd name="adj3" fmla="val 16667"/>
            </a:avLst>
          </a:prstGeom>
          <a:solidFill>
            <a:srgbClr val="C00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sz="2400" b="1" noProof="0">
                <a:ln>
                  <a:noFill/>
                </a:ln>
                <a:solidFill>
                  <a:srgbClr val="FFC000"/>
                </a:solidFill>
                <a:effectLst/>
                <a:uLnTx/>
                <a:uFillTx/>
                <a:latin typeface="柳公权楷书" panose="02010600010101010101" charset="-122"/>
                <a:ea typeface="柳公权楷书" panose="02010600010101010101" charset="-122"/>
                <a:cs typeface="柳公权楷书" panose="02010600010101010101" charset="-122"/>
                <a:sym typeface="+mn-ea"/>
              </a:rPr>
              <a:t>核心：</a:t>
            </a:r>
            <a:r>
              <a:rPr 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rPr>
              <a:t>规范政府行政权  </a:t>
            </a:r>
            <a:r>
              <a:rPr lang="en-US" alt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rPr>
              <a:t>P52</a:t>
            </a:r>
            <a:endParaRPr lang="en-US" alt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endParaRPr>
          </a:p>
          <a:p>
            <a:r>
              <a:rPr lang="zh-CN" altLang="en-US" sz="2400" b="1" noProof="0">
                <a:ln>
                  <a:noFill/>
                </a:ln>
                <a:solidFill>
                  <a:srgbClr val="FFC000"/>
                </a:solidFill>
                <a:effectLst/>
                <a:uLnTx/>
                <a:uFillTx/>
                <a:latin typeface="柳公权楷书" panose="02010600010101010101" charset="-122"/>
                <a:ea typeface="柳公权楷书" panose="02010600010101010101" charset="-122"/>
                <a:cs typeface="柳公权楷书" panose="02010600010101010101" charset="-122"/>
                <a:sym typeface="+mn-ea"/>
              </a:rPr>
              <a:t>地位：</a:t>
            </a:r>
            <a:r>
              <a:rPr lang="zh-CN" altLang="en-US"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rPr>
              <a:t>是现代法治政府行使权力普遍奉行的基本准则  </a:t>
            </a:r>
            <a:r>
              <a:rPr lang="en-US" altLang="zh-CN"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rPr>
              <a:t>P52</a:t>
            </a:r>
            <a:endParaRPr lang="zh-CN" altLang="en-US" sz="2400" b="1" noProof="0">
              <a:ln>
                <a:noFill/>
              </a:ln>
              <a:effectLst/>
              <a:uLnTx/>
              <a:uFillTx/>
              <a:latin typeface="柳公权楷书" panose="02010600010101010101" charset="-122"/>
              <a:ea typeface="柳公权楷书" panose="02010600010101010101" charset="-122"/>
              <a:cs typeface="柳公权楷书" panose="0201060001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8" presetClass="entr" presetSubtype="12" fill="hold" grpId="1"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strips(downLeft)">
                                      <p:cBhvr>
                                        <p:cTn id="32" dur="500"/>
                                        <p:tgtEl>
                                          <p:spTgt spid="2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xit" presetSubtype="10" fill="hold" grpId="2" nodeType="clickEffect">
                                  <p:stCondLst>
                                    <p:cond delay="0"/>
                                  </p:stCondLst>
                                  <p:childTnLst>
                                    <p:animEffect transition="out" filter="blinds(horizontal)">
                                      <p:cBhvr>
                                        <p:cTn id="36" dur="500"/>
                                        <p:tgtEl>
                                          <p:spTgt spid="26"/>
                                        </p:tgtEl>
                                      </p:cBhvr>
                                    </p:animEffect>
                                    <p:set>
                                      <p:cBhvr>
                                        <p:cTn id="37" dur="1" fill="hold">
                                          <p:stCondLst>
                                            <p:cond delay="499"/>
                                          </p:stCondLst>
                                        </p:cTn>
                                        <p:tgtEl>
                                          <p:spTgt spid="26"/>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18" presetClass="entr" presetSubtype="12" fill="hold" grpId="1"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strips(downLeft)">
                                      <p:cBhvr>
                                        <p:cTn id="42" dur="500"/>
                                        <p:tgtEl>
                                          <p:spTgt spid="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xit" presetSubtype="10" fill="hold" grpId="2" nodeType="clickEffect">
                                  <p:stCondLst>
                                    <p:cond delay="0"/>
                                  </p:stCondLst>
                                  <p:childTnLst>
                                    <p:animEffect transition="out" filter="blinds(horizontal)">
                                      <p:cBhvr>
                                        <p:cTn id="46" dur="500"/>
                                        <p:tgtEl>
                                          <p:spTgt spid="6"/>
                                        </p:tgtEl>
                                      </p:cBhvr>
                                    </p:animEffect>
                                    <p:set>
                                      <p:cBhvr>
                                        <p:cTn id="4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P spid="2" grpId="0"/>
      <p:bldP spid="4" grpId="0"/>
      <p:bldP spid="26" grpId="1"/>
      <p:bldP spid="26" grpId="2"/>
      <p:bldP spid="6" grpId="1"/>
      <p:bldP spid="6" grpId="2"/>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pSp>
        <p:nvGrpSpPr>
          <p:cNvPr id="6" name="组合 5"/>
          <p:cNvGrpSpPr/>
          <p:nvPr>
            <p:custDataLst>
              <p:tags r:id="rId4"/>
            </p:custDataLst>
          </p:nvPr>
        </p:nvGrpSpPr>
        <p:grpSpPr>
          <a:xfrm>
            <a:off x="0" y="219075"/>
            <a:ext cx="11628437" cy="645160"/>
            <a:chOff x="0" y="219075"/>
            <a:chExt cx="11628437" cy="645160"/>
          </a:xfrm>
        </p:grpSpPr>
        <p:sp>
          <p:nvSpPr>
            <p:cNvPr id="7" name="矩形 16"/>
            <p:cNvSpPr>
              <a:spLocks noChangeArrowheads="1"/>
            </p:cNvSpPr>
            <p:nvPr>
              <p:custDataLst>
                <p:tags r:id="rId5"/>
              </p:custDataLst>
            </p:nvPr>
          </p:nvSpPr>
          <p:spPr bwMode="auto">
            <a:xfrm>
              <a:off x="0" y="274638"/>
              <a:ext cx="503238" cy="538162"/>
            </a:xfrm>
            <a:prstGeom prst="rect">
              <a:avLst/>
            </a:prstGeom>
            <a:solidFill>
              <a:srgbClr val="FF58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0564E"/>
                </a:solidFill>
              </a:endParaRPr>
            </a:p>
          </p:txBody>
        </p:sp>
        <p:sp>
          <p:nvSpPr>
            <p:cNvPr id="8" name="矩形 7"/>
            <p:cNvSpPr>
              <a:spLocks noChangeArrowheads="1"/>
            </p:cNvSpPr>
            <p:nvPr>
              <p:custDataLst>
                <p:tags r:id="rId6"/>
              </p:custDataLst>
            </p:nvPr>
          </p:nvSpPr>
          <p:spPr bwMode="auto">
            <a:xfrm>
              <a:off x="563563" y="274638"/>
              <a:ext cx="152400" cy="538162"/>
            </a:xfrm>
            <a:prstGeom prst="rect">
              <a:avLst/>
            </a:prstGeom>
            <a:solidFill>
              <a:srgbClr val="FF58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0564E"/>
                </a:solidFill>
              </a:endParaRPr>
            </a:p>
          </p:txBody>
        </p:sp>
        <p:sp>
          <p:nvSpPr>
            <p:cNvPr id="9" name="文本框 8"/>
            <p:cNvSpPr txBox="1">
              <a:spLocks noChangeArrowheads="1"/>
            </p:cNvSpPr>
            <p:nvPr>
              <p:custDataLst>
                <p:tags r:id="rId7"/>
              </p:custDataLst>
            </p:nvPr>
          </p:nvSpPr>
          <p:spPr bwMode="auto">
            <a:xfrm>
              <a:off x="776288" y="219075"/>
              <a:ext cx="10852149"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600" b="1">
                  <a:solidFill>
                    <a:schemeClr val="tx1"/>
                  </a:solidFill>
                  <a:latin typeface="微软雅黑" panose="020b0503020204020204" charset="-122"/>
                  <a:ea typeface="微软雅黑" panose="020b0503020204020204" charset="-122"/>
                </a:rPr>
                <a:t>如何厉行法治？（如何建设法治社会？）</a:t>
              </a:r>
              <a:endParaRPr lang="zh-CN" altLang="en-US" sz="3600" b="1">
                <a:solidFill>
                  <a:schemeClr val="tx1"/>
                </a:solidFill>
                <a:latin typeface="微软雅黑" panose="020b0503020204020204" charset="-122"/>
                <a:ea typeface="微软雅黑" panose="020b0503020204020204" charset="-122"/>
              </a:endParaRPr>
            </a:p>
          </p:txBody>
        </p:sp>
      </p:grpSp>
      <p:sp>
        <p:nvSpPr>
          <p:cNvPr id="3" name="文本框 2"/>
          <p:cNvSpPr txBox="1"/>
          <p:nvPr>
            <p:custDataLst>
              <p:tags r:id="rId8"/>
            </p:custDataLst>
          </p:nvPr>
        </p:nvSpPr>
        <p:spPr>
          <a:xfrm>
            <a:off x="458258" y="939800"/>
            <a:ext cx="11275907" cy="5452110"/>
          </a:xfrm>
          <a:prstGeom prst="rect">
            <a:avLst/>
          </a:prstGeom>
          <a:solidFill>
            <a:schemeClr val="accent5">
              <a:lumMod val="20000"/>
              <a:lumOff val="80000"/>
            </a:schemeClr>
          </a:solidFill>
        </p:spPr>
        <p:txBody>
          <a:bodyPr wrap="square" rtlCol="0">
            <a:spAutoFit/>
          </a:bodyPr>
          <a:lstStyle/>
          <a:p>
            <a:pPr indent="457200" algn="l" fontAlgn="auto">
              <a:lnSpc>
                <a:spcPct val="145000"/>
              </a:lnSpc>
            </a:pPr>
            <a:r>
              <a:rPr 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总体方针：</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推进</a:t>
            </a:r>
            <a:r>
              <a:rPr lang="zh-CN" altLang="en-US" sz="2665" u="sng">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科学立法、严格执法、公正司法、全民守法。</a:t>
            </a:r>
            <a:r>
              <a:rPr lang="zh-CN" altLang="zh-CN" sz="2660" b="1">
                <a:latin typeface="黑体" panose="02010609060101010101" pitchFamily="49" charset="-122"/>
                <a:ea typeface="黑体" panose="02010609060101010101" pitchFamily="49" charset="-122"/>
                <a:sym typeface="+mn-ea"/>
              </a:rPr>
              <a:t>P53</a:t>
            </a:r>
            <a:endParaRPr lang="zh-CN" altLang="en-US" sz="2665" u="sng">
              <a:solidFill>
                <a:srgbClr val="FF0000"/>
              </a:solidFill>
              <a:latin typeface="黑体" panose="02010609060101010101" pitchFamily="49" charset="-122"/>
              <a:ea typeface="黑体" panose="02010609060101010101" pitchFamily="49" charset="-122"/>
              <a:cs typeface="黑体" panose="02010609060101010101" pitchFamily="49" charset="-122"/>
              <a:sym typeface="+mn-ea"/>
            </a:endParaRPr>
          </a:p>
          <a:p>
            <a:pPr indent="457200" algn="l" fontAlgn="auto">
              <a:lnSpc>
                <a:spcPct val="145000"/>
              </a:lnSpc>
            </a:pPr>
            <a:r>
              <a:rPr 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不同的人：</a:t>
            </a:r>
            <a:endParaRPr lang="zh-CN" alt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endParaRPr>
          </a:p>
          <a:p>
            <a:pPr indent="457200" algn="l" fontAlgn="auto">
              <a:lnSpc>
                <a:spcPct val="145000"/>
              </a:lnSpc>
            </a:pPr>
            <a:r>
              <a:rPr lang="zh-CN" alt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665" u="sng">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公民</a:t>
            </a:r>
            <a:r>
              <a:rPr lang="zh-CN" altLang="en-US" sz="2665">
                <a:latin typeface="黑体" panose="02010609060101010101" pitchFamily="49" charset="-122"/>
                <a:ea typeface="黑体" panose="02010609060101010101" pitchFamily="49" charset="-122"/>
                <a:cs typeface="黑体" panose="02010609060101010101" pitchFamily="49" charset="-122"/>
                <a:sym typeface="+mn-ea"/>
              </a:rPr>
              <a:t>，要增强</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尊法学法守法用法意识，弘扬法治精神，强化规则意识，树立正确的权利义务观念</a:t>
            </a:r>
            <a:r>
              <a:rPr lang="zh-CN" altLang="en-US" sz="2665">
                <a:latin typeface="黑体" panose="02010609060101010101" pitchFamily="49" charset="-122"/>
                <a:ea typeface="黑体" panose="02010609060101010101" pitchFamily="49" charset="-122"/>
                <a:cs typeface="黑体" panose="02010609060101010101" pitchFamily="49" charset="-122"/>
                <a:sym typeface="+mn-ea"/>
              </a:rPr>
              <a:t>。</a:t>
            </a:r>
            <a:r>
              <a:rPr lang="zh-CN" altLang="zh-CN" sz="2660" b="1">
                <a:latin typeface="黑体" panose="02010609060101010101" pitchFamily="49" charset="-122"/>
                <a:ea typeface="黑体" panose="02010609060101010101" pitchFamily="49" charset="-122"/>
                <a:sym typeface="+mn-ea"/>
              </a:rPr>
              <a:t>P5</a:t>
            </a:r>
            <a:r>
              <a:rPr lang="en-US" altLang="zh-CN" sz="2660" b="1">
                <a:latin typeface="黑体" panose="02010609060101010101" pitchFamily="49" charset="-122"/>
                <a:ea typeface="黑体" panose="02010609060101010101" pitchFamily="49" charset="-122"/>
                <a:sym typeface="+mn-ea"/>
              </a:rPr>
              <a:t>4</a:t>
            </a:r>
            <a:endParaRPr lang="zh-CN" altLang="en-US" sz="2665">
              <a:latin typeface="黑体" panose="02010609060101010101" pitchFamily="49" charset="-122"/>
              <a:ea typeface="黑体" panose="02010609060101010101" pitchFamily="49" charset="-122"/>
              <a:cs typeface="黑体" panose="02010609060101010101" pitchFamily="49" charset="-122"/>
              <a:sym typeface="+mn-ea"/>
            </a:endParaRPr>
          </a:p>
          <a:p>
            <a:pPr indent="457200" algn="l" fontAlgn="auto">
              <a:lnSpc>
                <a:spcPct val="145000"/>
              </a:lnSpc>
            </a:pPr>
            <a:r>
              <a:rPr lang="zh-CN" altLang="en-US" sz="2665">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665" u="sng">
                <a:solidFill>
                  <a:srgbClr val="C00000"/>
                </a:solidFill>
                <a:latin typeface="黑体" panose="02010609060101010101" pitchFamily="49" charset="-122"/>
                <a:ea typeface="黑体" panose="02010609060101010101" pitchFamily="49" charset="-122"/>
                <a:cs typeface="黑体" panose="02010609060101010101" pitchFamily="49" charset="-122"/>
                <a:sym typeface="+mn-ea"/>
              </a:rPr>
              <a:t>党和政府</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---要带头尊法学法守法用法，提高运用法治思维和法治方式深化改革、推动发展、化解矛盾、维护稳定、应对风险的能力。 P54</a:t>
            </a:r>
            <a:endPar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indent="457200" algn="l" eaLnBrk="0" fontAlgn="auto" hangingPunct="0">
              <a:lnSpc>
                <a:spcPct val="145000"/>
              </a:lnSpc>
            </a:pPr>
            <a:r>
              <a:rPr 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社会：</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加强</a:t>
            </a:r>
            <a:r>
              <a:rPr lang="zh-CN" altLang="en-US" sz="2665" u="sng">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法治宣传</a:t>
            </a:r>
            <a:r>
              <a:rPr lang="en-US" altLang="zh-CN"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弘扬法治精神，营造良好的法治文化环境。在全社会鲜明地树立起</a:t>
            </a:r>
            <a:r>
              <a:rPr lang="en-US" altLang="zh-CN"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守法光荣、违法可耻</a:t>
            </a:r>
            <a:r>
              <a:rPr lang="en-US" altLang="zh-CN"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得法治文化导向。</a:t>
            </a:r>
            <a:r>
              <a:rPr lang="zh-CN" altLang="zh-CN" sz="2660" b="1">
                <a:latin typeface="黑体" panose="02010609060101010101" pitchFamily="49" charset="-122"/>
                <a:ea typeface="黑体" panose="02010609060101010101" pitchFamily="49" charset="-122"/>
                <a:sym typeface="+mn-ea"/>
              </a:rPr>
              <a:t>P5</a:t>
            </a:r>
            <a:r>
              <a:rPr lang="en-US" altLang="zh-CN" sz="2660" b="1">
                <a:latin typeface="黑体" panose="02010609060101010101" pitchFamily="49" charset="-122"/>
                <a:ea typeface="黑体" panose="02010609060101010101" pitchFamily="49" charset="-122"/>
                <a:sym typeface="+mn-ea"/>
              </a:rPr>
              <a:t>5</a:t>
            </a:r>
            <a:endPar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indent="457200" algn="l" eaLnBrk="0" fontAlgn="auto" hangingPunct="0">
              <a:lnSpc>
                <a:spcPct val="145000"/>
              </a:lnSpc>
            </a:pPr>
            <a:r>
              <a:rPr 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4.</a:t>
            </a:r>
            <a:r>
              <a:rPr lang="zh-CN" altLang="en-US" sz="2665">
                <a:solidFill>
                  <a:srgbClr val="7030A0"/>
                </a:solidFill>
                <a:latin typeface="黑体" panose="02010609060101010101" pitchFamily="49" charset="-122"/>
                <a:ea typeface="黑体" panose="02010609060101010101" pitchFamily="49" charset="-122"/>
                <a:cs typeface="黑体" panose="02010609060101010101" pitchFamily="49" charset="-122"/>
                <a:sym typeface="+mn-ea"/>
              </a:rPr>
              <a:t>具体手段：</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国家和社会治理需要</a:t>
            </a:r>
            <a:r>
              <a:rPr lang="zh-CN" altLang="en-US" sz="2665" u="sng">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法律和道德共同发挥作用</a:t>
            </a:r>
            <a:r>
              <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zh-CN" sz="2660" b="1">
                <a:latin typeface="黑体" panose="02010609060101010101" pitchFamily="49" charset="-122"/>
                <a:ea typeface="黑体" panose="02010609060101010101" pitchFamily="49" charset="-122"/>
                <a:sym typeface="+mn-ea"/>
              </a:rPr>
              <a:t>P5</a:t>
            </a:r>
            <a:r>
              <a:rPr lang="en-US" altLang="zh-CN" sz="2660" b="1">
                <a:latin typeface="黑体" panose="02010609060101010101" pitchFamily="49" charset="-122"/>
                <a:ea typeface="黑体" panose="02010609060101010101" pitchFamily="49" charset="-122"/>
                <a:sym typeface="+mn-ea"/>
              </a:rPr>
              <a:t>5</a:t>
            </a:r>
            <a:endParaRPr lang="zh-CN" altLang="en-US" sz="2665">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2" name="矩形 1"/>
          <p:cNvSpPr/>
          <p:nvPr>
            <p:custDataLst>
              <p:tags r:id="rId9"/>
            </p:custDataLst>
          </p:nvPr>
        </p:nvSpPr>
        <p:spPr>
          <a:xfrm rot="20280000">
            <a:off x="6887210" y="1104900"/>
            <a:ext cx="1659890" cy="521970"/>
          </a:xfrm>
          <a:prstGeom prst="rect">
            <a:avLst/>
          </a:prstGeom>
          <a:solidFill>
            <a:schemeClr val="accent1">
              <a:lumMod val="20000"/>
              <a:lumOff val="80000"/>
            </a:schemeClr>
          </a:solidFill>
          <a:ln>
            <a:noFill/>
          </a:ln>
        </p:spPr>
        <p:txBody>
          <a:bodyPr wrap="square" rtlCol="0" anchor="t">
            <a:spAutoFit/>
            <a:scene3d>
              <a:camera prst="orthographicFront"/>
              <a:lightRig rig="threePt" dir="t"/>
            </a:scene3d>
          </a:bodyPr>
          <a:lstStyle/>
          <a:p>
            <a:pPr algn="ctr"/>
            <a:r>
              <a:rPr lang="en-US" altLang="zh-CN" sz="2800" b="1">
                <a:ln w="22225">
                  <a:solidFill>
                    <a:srgbClr val="0070C0"/>
                  </a:solidFill>
                  <a:prstDash val="solid"/>
                </a:ln>
                <a:solidFill>
                  <a:schemeClr val="accent2">
                    <a:lumMod val="40000"/>
                    <a:lumOff val="60000"/>
                  </a:schemeClr>
                </a:solidFill>
                <a:effectLst/>
              </a:rPr>
              <a:t>16</a:t>
            </a:r>
            <a:r>
              <a:rPr lang="zh-CN" altLang="en-US" sz="2800" b="1">
                <a:ln w="22225">
                  <a:solidFill>
                    <a:srgbClr val="0070C0"/>
                  </a:solidFill>
                  <a:prstDash val="solid"/>
                </a:ln>
                <a:solidFill>
                  <a:schemeClr val="accent2">
                    <a:lumMod val="40000"/>
                    <a:lumOff val="60000"/>
                  </a:schemeClr>
                </a:solidFill>
                <a:effectLst/>
              </a:rPr>
              <a:t>字方针</a:t>
            </a:r>
            <a:endParaRPr lang="zh-CN" altLang="en-US" sz="2800" b="1">
              <a:ln w="22225">
                <a:solidFill>
                  <a:srgbClr val="0070C0"/>
                </a:solidFill>
                <a:prstDash val="solid"/>
              </a:ln>
              <a:solidFill>
                <a:schemeClr val="accent2">
                  <a:lumMod val="40000"/>
                  <a:lumOff val="60000"/>
                </a:schemeClr>
              </a:solidFill>
              <a:effectLst/>
            </a:endParaRPr>
          </a:p>
        </p:txBody>
      </p:sp>
      <p:sp>
        <p:nvSpPr>
          <p:cNvPr id="4" name="矩形 3"/>
          <p:cNvSpPr/>
          <p:nvPr>
            <p:custDataLst>
              <p:tags r:id="rId10"/>
            </p:custDataLst>
          </p:nvPr>
        </p:nvSpPr>
        <p:spPr>
          <a:xfrm rot="20280000">
            <a:off x="3906838" y="2402205"/>
            <a:ext cx="2685415" cy="521970"/>
          </a:xfrm>
          <a:prstGeom prst="rect">
            <a:avLst/>
          </a:prstGeom>
          <a:solidFill>
            <a:schemeClr val="accent1">
              <a:lumMod val="20000"/>
              <a:lumOff val="80000"/>
            </a:schemeClr>
          </a:solidFill>
          <a:ln>
            <a:noFill/>
          </a:ln>
        </p:spPr>
        <p:txBody>
          <a:bodyPr wrap="none" rtlCol="0" anchor="t">
            <a:spAutoFit/>
            <a:scene3d>
              <a:camera prst="orthographicFront"/>
              <a:lightRig rig="threePt" dir="t"/>
            </a:scene3d>
          </a:bodyPr>
          <a:lstStyle/>
          <a:p>
            <a:pPr algn="ctr"/>
            <a:r>
              <a:rPr lang="zh-CN" altLang="en-US" sz="2800" b="1">
                <a:ln w="22225">
                  <a:solidFill>
                    <a:srgbClr val="0070C0"/>
                  </a:solidFill>
                  <a:prstDash val="solid"/>
                </a:ln>
                <a:solidFill>
                  <a:srgbClr val="C00000"/>
                </a:solidFill>
                <a:effectLst/>
              </a:rPr>
              <a:t>观念、意识转变</a:t>
            </a:r>
            <a:endParaRPr lang="zh-CN" altLang="en-US" sz="2800" b="1">
              <a:ln w="22225">
                <a:solidFill>
                  <a:srgbClr val="0070C0"/>
                </a:solidFill>
                <a:prstDash val="solid"/>
              </a:ln>
              <a:solidFill>
                <a:srgbClr val="C00000"/>
              </a:solidFill>
              <a:effectLst/>
            </a:endParaRPr>
          </a:p>
        </p:txBody>
      </p:sp>
      <p:sp>
        <p:nvSpPr>
          <p:cNvPr id="5" name="矩形 4"/>
          <p:cNvSpPr/>
          <p:nvPr>
            <p:custDataLst>
              <p:tags r:id="rId11"/>
            </p:custDataLst>
          </p:nvPr>
        </p:nvSpPr>
        <p:spPr>
          <a:xfrm rot="20280000">
            <a:off x="4565015" y="3565525"/>
            <a:ext cx="2327910" cy="521970"/>
          </a:xfrm>
          <a:prstGeom prst="rect">
            <a:avLst/>
          </a:prstGeom>
          <a:solidFill>
            <a:schemeClr val="accent1">
              <a:lumMod val="20000"/>
              <a:lumOff val="80000"/>
            </a:schemeClr>
          </a:solidFill>
          <a:ln>
            <a:noFill/>
          </a:ln>
        </p:spPr>
        <p:txBody>
          <a:bodyPr wrap="none" rtlCol="0" anchor="t">
            <a:spAutoFit/>
            <a:scene3d>
              <a:camera prst="orthographicFront"/>
              <a:lightRig rig="threePt" dir="t"/>
            </a:scene3d>
          </a:bodyPr>
          <a:lstStyle/>
          <a:p>
            <a:pPr algn="ctr"/>
            <a:r>
              <a:rPr lang="zh-CN" altLang="en-US" sz="2800" b="1">
                <a:ln w="22225">
                  <a:solidFill>
                    <a:srgbClr val="0070C0"/>
                  </a:solidFill>
                  <a:prstDash val="solid"/>
                </a:ln>
                <a:solidFill>
                  <a:schemeClr val="accent2">
                    <a:lumMod val="40000"/>
                    <a:lumOff val="60000"/>
                  </a:schemeClr>
                </a:solidFill>
                <a:effectLst/>
              </a:rPr>
              <a:t>发挥榜样作用</a:t>
            </a:r>
            <a:endParaRPr lang="zh-CN" altLang="en-US" sz="2800" b="1">
              <a:ln w="22225">
                <a:solidFill>
                  <a:srgbClr val="0070C0"/>
                </a:solidFill>
                <a:prstDash val="solid"/>
              </a:ln>
              <a:solidFill>
                <a:schemeClr val="accent2">
                  <a:lumMod val="40000"/>
                  <a:lumOff val="60000"/>
                </a:schemeClr>
              </a:solidFill>
              <a:effectLst/>
            </a:endParaRPr>
          </a:p>
        </p:txBody>
      </p:sp>
      <p:sp>
        <p:nvSpPr>
          <p:cNvPr id="11" name="矩形 10"/>
          <p:cNvSpPr/>
          <p:nvPr>
            <p:custDataLst>
              <p:tags r:id="rId12"/>
            </p:custDataLst>
          </p:nvPr>
        </p:nvSpPr>
        <p:spPr>
          <a:xfrm rot="20280000">
            <a:off x="4670108" y="4796790"/>
            <a:ext cx="2685415" cy="521970"/>
          </a:xfrm>
          <a:prstGeom prst="rect">
            <a:avLst/>
          </a:prstGeom>
          <a:solidFill>
            <a:schemeClr val="accent1">
              <a:lumMod val="20000"/>
              <a:lumOff val="80000"/>
            </a:schemeClr>
          </a:solidFill>
          <a:ln>
            <a:noFill/>
          </a:ln>
        </p:spPr>
        <p:txBody>
          <a:bodyPr wrap="none" rtlCol="0" anchor="t">
            <a:spAutoFit/>
            <a:scene3d>
              <a:camera prst="orthographicFront"/>
              <a:lightRig rig="threePt" dir="t"/>
            </a:scene3d>
          </a:bodyPr>
          <a:lstStyle/>
          <a:p>
            <a:pPr algn="ctr"/>
            <a:r>
              <a:rPr lang="zh-CN" altLang="en-US" sz="2800" b="1">
                <a:ln w="22225">
                  <a:solidFill>
                    <a:srgbClr val="0070C0"/>
                  </a:solidFill>
                  <a:prstDash val="solid"/>
                </a:ln>
                <a:solidFill>
                  <a:schemeClr val="accent2">
                    <a:lumMod val="40000"/>
                    <a:lumOff val="60000"/>
                  </a:schemeClr>
                </a:solidFill>
                <a:effectLst/>
              </a:rPr>
              <a:t>宣传、法治风气</a:t>
            </a:r>
            <a:endParaRPr lang="zh-CN" altLang="en-US" sz="2800" b="1">
              <a:ln w="22225">
                <a:solidFill>
                  <a:srgbClr val="0070C0"/>
                </a:solidFill>
                <a:prstDash val="solid"/>
              </a:ln>
              <a:solidFill>
                <a:schemeClr val="accent2">
                  <a:lumMod val="40000"/>
                  <a:lumOff val="60000"/>
                </a:schemeClr>
              </a:solidFill>
              <a:effectLst/>
            </a:endParaRPr>
          </a:p>
        </p:txBody>
      </p:sp>
      <p:sp>
        <p:nvSpPr>
          <p:cNvPr id="12" name="矩形 11"/>
          <p:cNvSpPr/>
          <p:nvPr>
            <p:custDataLst>
              <p:tags r:id="rId13"/>
            </p:custDataLst>
          </p:nvPr>
        </p:nvSpPr>
        <p:spPr>
          <a:xfrm rot="20280000">
            <a:off x="5607368" y="5737860"/>
            <a:ext cx="1970405" cy="521970"/>
          </a:xfrm>
          <a:prstGeom prst="rect">
            <a:avLst/>
          </a:prstGeom>
          <a:solidFill>
            <a:schemeClr val="accent1">
              <a:lumMod val="20000"/>
              <a:lumOff val="80000"/>
            </a:schemeClr>
          </a:solidFill>
          <a:ln>
            <a:noFill/>
          </a:ln>
        </p:spPr>
        <p:txBody>
          <a:bodyPr wrap="none" rtlCol="0" anchor="t">
            <a:spAutoFit/>
            <a:scene3d>
              <a:camera prst="orthographicFront"/>
              <a:lightRig rig="threePt" dir="t"/>
            </a:scene3d>
          </a:bodyPr>
          <a:lstStyle/>
          <a:p>
            <a:pPr algn="ctr"/>
            <a:r>
              <a:rPr lang="zh-CN" altLang="en-US" sz="2800" b="1">
                <a:ln w="22225">
                  <a:solidFill>
                    <a:srgbClr val="0070C0"/>
                  </a:solidFill>
                  <a:prstDash val="solid"/>
                </a:ln>
                <a:solidFill>
                  <a:schemeClr val="accent2">
                    <a:lumMod val="40000"/>
                    <a:lumOff val="60000"/>
                  </a:schemeClr>
                </a:solidFill>
                <a:effectLst/>
              </a:rPr>
              <a:t>法律、道德</a:t>
            </a:r>
            <a:endParaRPr lang="zh-CN" altLang="en-US" sz="2800" b="1">
              <a:ln w="22225">
                <a:solidFill>
                  <a:srgbClr val="0070C0"/>
                </a:solidFill>
                <a:prstDash val="solid"/>
              </a:ln>
              <a:solidFill>
                <a:schemeClr val="accent2">
                  <a:lumMod val="40000"/>
                  <a:lumOff val="60000"/>
                </a:schemeClr>
              </a:solidFill>
              <a:effectLst/>
            </a:endParaRPr>
          </a:p>
        </p:txBody>
      </p:sp>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18" presetClass="entr" presetSubtype="12"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strips(downLeft)">
                                      <p:cBhvr>
                                        <p:cTn id="43" dur="500"/>
                                        <p:tgtEl>
                                          <p:spTgt spid="2"/>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18" presetClass="entr" presetSubtype="12" fill="hold" grpId="0"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strips(downLeft)">
                                      <p:cBhvr>
                                        <p:cTn id="48" dur="500"/>
                                        <p:tgtEl>
                                          <p:spTgt spid="4"/>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18" presetClass="entr" presetSubtype="12"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strips(downLeft)">
                                      <p:cBhvr>
                                        <p:cTn id="53" dur="500"/>
                                        <p:tgtEl>
                                          <p:spTgt spid="5"/>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18" presetClass="entr" presetSubtype="12"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strips(downLeft)">
                                      <p:cBhvr>
                                        <p:cTn id="58" dur="500"/>
                                        <p:tgtEl>
                                          <p:spTgt spid="11"/>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18" presetClass="entr" presetSubtype="12"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strips(downLeft)">
                                      <p:cBhvr>
                                        <p:cTn id="6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11" grpId="0"/>
      <p:bldP spid="1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1049348" name="文本框 12"/>
          <p:cNvSpPr txBox="1"/>
          <p:nvPr>
            <p:custDataLst>
              <p:tags r:id="rId4"/>
            </p:custDataLst>
          </p:nvPr>
        </p:nvSpPr>
        <p:spPr>
          <a:xfrm>
            <a:off x="2764155" y="1224280"/>
            <a:ext cx="1623060" cy="398780"/>
          </a:xfrm>
          <a:prstGeom prst="rect">
            <a:avLst/>
          </a:prstGeom>
          <a:noFill/>
        </p:spPr>
        <p:txBody>
          <a:bodyPr wrap="square" rtlCol="0">
            <a:spAutoFit/>
          </a:bodyPr>
          <a:lstStyle/>
          <a:p>
            <a:r>
              <a:rPr lang="zh-CN" altLang="en-US" sz="2000" b="1">
                <a:latin typeface="微软雅黑" panose="020b0503020204020204" charset="-122"/>
                <a:ea typeface="微软雅黑" panose="020b0503020204020204" charset="-122"/>
              </a:rPr>
              <a:t>（规范作用）</a:t>
            </a:r>
            <a:endParaRPr lang="zh-CN" altLang="en-US" sz="2000" b="1">
              <a:latin typeface="微软雅黑" panose="020b0503020204020204" charset="-122"/>
              <a:ea typeface="微软雅黑" panose="020b0503020204020204" charset="-122"/>
            </a:endParaRPr>
          </a:p>
        </p:txBody>
      </p:sp>
      <p:sp>
        <p:nvSpPr>
          <p:cNvPr id="1049349" name="文本框 14"/>
          <p:cNvSpPr txBox="1"/>
          <p:nvPr>
            <p:custDataLst>
              <p:tags r:id="rId5"/>
            </p:custDataLst>
          </p:nvPr>
        </p:nvSpPr>
        <p:spPr>
          <a:xfrm>
            <a:off x="7988935" y="1224280"/>
            <a:ext cx="1694180" cy="398780"/>
          </a:xfrm>
          <a:prstGeom prst="rect">
            <a:avLst/>
          </a:prstGeom>
          <a:noFill/>
        </p:spPr>
        <p:txBody>
          <a:bodyPr wrap="square" rtlCol="0">
            <a:spAutoFit/>
          </a:bodyPr>
          <a:lstStyle/>
          <a:p>
            <a:r>
              <a:rPr lang="zh-CN" altLang="en-US" sz="2000" b="1">
                <a:latin typeface="微软雅黑" panose="020b0503020204020204" charset="-122"/>
                <a:ea typeface="微软雅黑" panose="020b0503020204020204" charset="-122"/>
              </a:rPr>
              <a:t>（教化作用）</a:t>
            </a:r>
            <a:endParaRPr lang="zh-CN" altLang="en-US" sz="2000" b="1">
              <a:latin typeface="微软雅黑" panose="020b0503020204020204" charset="-122"/>
              <a:ea typeface="微软雅黑" panose="020b0503020204020204" charset="-122"/>
            </a:endParaRPr>
          </a:p>
        </p:txBody>
      </p:sp>
      <p:cxnSp>
        <p:nvCxnSpPr>
          <p:cNvPr id="3145744" name="直接箭头连接符 4"/>
          <p:cNvCxnSpPr/>
          <p:nvPr>
            <p:custDataLst>
              <p:tags r:id="rId6"/>
            </p:custDataLst>
          </p:nvPr>
        </p:nvCxnSpPr>
        <p:spPr>
          <a:xfrm>
            <a:off x="4386898" y="878522"/>
            <a:ext cx="3601720" cy="15875"/>
          </a:xfrm>
          <a:prstGeom prst="straightConnector1">
            <a:avLst/>
          </a:prstGeom>
          <a:ln w="412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145745" name="直接箭头连接符 5"/>
          <p:cNvCxnSpPr/>
          <p:nvPr>
            <p:custDataLst>
              <p:tags r:id="rId7"/>
            </p:custDataLst>
          </p:nvPr>
        </p:nvCxnSpPr>
        <p:spPr>
          <a:xfrm flipH="1" flipV="1">
            <a:off x="4387374" y="1147128"/>
            <a:ext cx="3554730" cy="15240"/>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49356" name="文本框 15"/>
          <p:cNvSpPr txBox="1"/>
          <p:nvPr>
            <p:custDataLst>
              <p:tags r:id="rId8"/>
            </p:custDataLst>
          </p:nvPr>
        </p:nvSpPr>
        <p:spPr>
          <a:xfrm flipH="1">
            <a:off x="2919095" y="579120"/>
            <a:ext cx="1127760" cy="64516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rtlCol="0" anchor="t">
            <a:spAutoFit/>
          </a:bodyPr>
          <a:lstStyle/>
          <a:p>
            <a:r>
              <a:rPr lang="zh-CN" altLang="en-US" sz="3600" b="1">
                <a:solidFill>
                  <a:srgbClr val="FFFF00"/>
                </a:solidFill>
                <a:latin typeface="微软雅黑" panose="020b0503020204020204" charset="-122"/>
                <a:ea typeface="微软雅黑" panose="020b0503020204020204" charset="-122"/>
                <a:sym typeface="+mn-ea"/>
              </a:rPr>
              <a:t>法律</a:t>
            </a:r>
            <a:endParaRPr lang="zh-CN" altLang="en-US" sz="3600" b="1">
              <a:solidFill>
                <a:srgbClr val="FFFF00"/>
              </a:solidFill>
              <a:latin typeface="微软雅黑" panose="020b0503020204020204" charset="-122"/>
              <a:ea typeface="微软雅黑" panose="020b0503020204020204" charset="-122"/>
              <a:sym typeface="+mn-ea"/>
            </a:endParaRPr>
          </a:p>
        </p:txBody>
      </p:sp>
      <p:sp>
        <p:nvSpPr>
          <p:cNvPr id="1049357" name="文本框 17"/>
          <p:cNvSpPr txBox="1"/>
          <p:nvPr>
            <p:custDataLst>
              <p:tags r:id="rId9"/>
            </p:custDataLst>
          </p:nvPr>
        </p:nvSpPr>
        <p:spPr>
          <a:xfrm>
            <a:off x="8262779" y="579437"/>
            <a:ext cx="1144905" cy="645160"/>
          </a:xfrm>
          <a:prstGeom prst="rect">
            <a:avLst/>
          </a:prstGeom>
          <a:solidFill>
            <a:srgbClr val="FFFF00"/>
          </a:solidFill>
        </p:spPr>
        <p:style>
          <a:lnRef idx="3">
            <a:schemeClr val="lt1"/>
          </a:lnRef>
          <a:fillRef idx="1">
            <a:schemeClr val="accent2"/>
          </a:fillRef>
          <a:effectRef idx="1">
            <a:schemeClr val="accent2"/>
          </a:effectRef>
          <a:fontRef idx="minor">
            <a:schemeClr val="lt1"/>
          </a:fontRef>
        </p:style>
        <p:txBody>
          <a:bodyPr wrap="square" rtlCol="0" anchor="t">
            <a:spAutoFit/>
          </a:bodyPr>
          <a:lstStyle/>
          <a:p>
            <a:r>
              <a:rPr lang="zh-CN" altLang="en-US" sz="3600" b="1">
                <a:gradFill>
                  <a:gsLst>
                    <a:gs pos="0">
                      <a:srgbClr val="7B32B2"/>
                    </a:gs>
                    <a:gs pos="100000">
                      <a:srgbClr val="401A5D"/>
                    </a:gs>
                  </a:gsLst>
                  <a:lin scaled="0"/>
                </a:gradFill>
                <a:latin typeface="微软雅黑" panose="020b0503020204020204" charset="-122"/>
                <a:ea typeface="微软雅黑" panose="020b0503020204020204" charset="-122"/>
                <a:sym typeface="+mn-ea"/>
              </a:rPr>
              <a:t>道德</a:t>
            </a:r>
            <a:endParaRPr lang="zh-CN" altLang="en-US" sz="3600" b="1">
              <a:gradFill>
                <a:gsLst>
                  <a:gs pos="0">
                    <a:srgbClr val="7B32B2"/>
                  </a:gs>
                  <a:gs pos="100000">
                    <a:srgbClr val="401A5D"/>
                  </a:gs>
                </a:gsLst>
                <a:lin scaled="0"/>
              </a:gradFill>
              <a:latin typeface="微软雅黑" panose="020b0503020204020204" charset="-122"/>
              <a:ea typeface="微软雅黑" panose="020b0503020204020204" charset="-122"/>
              <a:sym typeface="+mn-ea"/>
            </a:endParaRPr>
          </a:p>
        </p:txBody>
      </p:sp>
      <p:sp>
        <p:nvSpPr>
          <p:cNvPr id="1049358" name="文本框 18"/>
          <p:cNvSpPr txBox="1"/>
          <p:nvPr>
            <p:custDataLst>
              <p:tags r:id="rId10"/>
            </p:custDataLst>
          </p:nvPr>
        </p:nvSpPr>
        <p:spPr>
          <a:xfrm>
            <a:off x="5073015" y="372110"/>
            <a:ext cx="2868930" cy="521970"/>
          </a:xfrm>
          <a:prstGeom prst="rect">
            <a:avLst/>
          </a:prstGeom>
          <a:noFill/>
        </p:spPr>
        <p:txBody>
          <a:bodyPr wrap="square" rtlCol="0">
            <a:spAutoFit/>
          </a:bodyPr>
          <a:lstStyle/>
          <a:p>
            <a:r>
              <a:rPr lang="zh-CN" altLang="en-US" sz="2800" b="1">
                <a:solidFill>
                  <a:srgbClr val="FF0000"/>
                </a:solidFill>
                <a:latin typeface="微软雅黑" panose="020b0503020204020204" charset="-122"/>
                <a:ea typeface="微软雅黑" panose="020b0503020204020204" charset="-122"/>
              </a:rPr>
              <a:t>规范、促进作用</a:t>
            </a:r>
            <a:endParaRPr lang="zh-CN" altLang="en-US" sz="2800" b="1">
              <a:solidFill>
                <a:srgbClr val="FF0000"/>
              </a:solidFill>
              <a:latin typeface="微软雅黑" panose="020b0503020204020204" charset="-122"/>
              <a:ea typeface="微软雅黑" panose="020b0503020204020204" charset="-122"/>
            </a:endParaRPr>
          </a:p>
        </p:txBody>
      </p:sp>
      <p:sp>
        <p:nvSpPr>
          <p:cNvPr id="1049359" name="文本框 19"/>
          <p:cNvSpPr txBox="1"/>
          <p:nvPr>
            <p:custDataLst>
              <p:tags r:id="rId11"/>
            </p:custDataLst>
          </p:nvPr>
        </p:nvSpPr>
        <p:spPr>
          <a:xfrm>
            <a:off x="5107305" y="1101090"/>
            <a:ext cx="2834640" cy="521970"/>
          </a:xfrm>
          <a:prstGeom prst="rect">
            <a:avLst/>
          </a:prstGeom>
          <a:noFill/>
        </p:spPr>
        <p:txBody>
          <a:bodyPr wrap="square" rtlCol="0">
            <a:spAutoFit/>
          </a:bodyPr>
          <a:lstStyle/>
          <a:p>
            <a:r>
              <a:rPr lang="zh-CN" altLang="en-US" sz="2800" b="1">
                <a:solidFill>
                  <a:srgbClr val="FF0000"/>
                </a:solidFill>
                <a:latin typeface="微软雅黑" panose="020b0503020204020204" charset="-122"/>
                <a:ea typeface="微软雅黑" panose="020b0503020204020204" charset="-122"/>
              </a:rPr>
              <a:t>滋养、支撑作用</a:t>
            </a:r>
            <a:endParaRPr lang="zh-CN" altLang="en-US" sz="2800" b="1">
              <a:solidFill>
                <a:srgbClr val="FF0000"/>
              </a:solidFill>
              <a:latin typeface="微软雅黑" panose="020b0503020204020204" charset="-122"/>
              <a:ea typeface="微软雅黑" panose="020b0503020204020204" charset="-122"/>
            </a:endParaRPr>
          </a:p>
        </p:txBody>
      </p:sp>
      <p:sp>
        <p:nvSpPr>
          <p:cNvPr id="1049360" name="左大括号 20"/>
          <p:cNvSpPr/>
          <p:nvPr>
            <p:custDataLst>
              <p:tags r:id="rId12"/>
            </p:custDataLst>
          </p:nvPr>
        </p:nvSpPr>
        <p:spPr>
          <a:xfrm rot="16200000">
            <a:off x="5964873" y="-896461"/>
            <a:ext cx="447040" cy="5485765"/>
          </a:xfrm>
          <a:prstGeom prst="leftBrace">
            <a:avLst/>
          </a:prstGeom>
          <a:ln w="412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1049361" name="文本框 21"/>
          <p:cNvSpPr txBox="1"/>
          <p:nvPr>
            <p:custDataLst>
              <p:tags r:id="rId13"/>
            </p:custDataLst>
          </p:nvPr>
        </p:nvSpPr>
        <p:spPr>
          <a:xfrm>
            <a:off x="4827270" y="2108835"/>
            <a:ext cx="3161665" cy="460375"/>
          </a:xfrm>
          <a:prstGeom prst="rect">
            <a:avLst/>
          </a:prstGeom>
          <a:noFill/>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相辅相成、相得益彰</a:t>
            </a:r>
            <a:endParaRPr lang="zh-CN" altLang="en-US" sz="2400" b="1">
              <a:solidFill>
                <a:srgbClr val="FF0000"/>
              </a:solidFill>
              <a:latin typeface="微软雅黑" panose="020b0503020204020204" charset="-122"/>
              <a:ea typeface="微软雅黑" panose="020b0503020204020204" charset="-122"/>
            </a:endParaRPr>
          </a:p>
        </p:txBody>
      </p:sp>
      <p:sp>
        <p:nvSpPr>
          <p:cNvPr id="1049351" name="矩形 2205"/>
          <p:cNvSpPr/>
          <p:nvPr>
            <p:custDataLst>
              <p:tags r:id="rId14"/>
            </p:custDataLst>
          </p:nvPr>
        </p:nvSpPr>
        <p:spPr>
          <a:xfrm>
            <a:off x="685165" y="2884170"/>
            <a:ext cx="10875645" cy="2825115"/>
          </a:xfrm>
          <a:prstGeom prst="rect">
            <a:avLst/>
          </a:prstGeom>
          <a:solidFill>
            <a:schemeClr val="accent1">
              <a:alpha val="84000"/>
            </a:schemeClr>
          </a:solidFill>
          <a:ln>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anchor="ctr"/>
          <a:lstStyle/>
          <a:p>
            <a:pPr indent="457200" fontAlgn="auto">
              <a:lnSpc>
                <a:spcPts val="4500"/>
              </a:lnSpc>
            </a:pP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①国家和社会治理需要</a:t>
            </a:r>
            <a:r>
              <a:rPr lang="zh-CN" altLang="en-US" sz="2800">
                <a:solidFill>
                  <a:srgbClr val="FF0000"/>
                </a:solidFill>
                <a:latin typeface="柳公权楷书" panose="02010600010101010101" charset="-122"/>
                <a:ea typeface="柳公权楷书" panose="02010600010101010101" charset="-122"/>
                <a:cs typeface="柳公权楷书" panose="02010600010101010101" charset="-122"/>
              </a:rPr>
              <a:t>法律和道德共同发挥作用</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，既重视发挥</a:t>
            </a:r>
            <a:r>
              <a:rPr lang="zh-CN" altLang="en-US" sz="2800">
                <a:solidFill>
                  <a:srgbClr val="FF0000"/>
                </a:solidFill>
                <a:latin typeface="柳公权楷书" panose="02010600010101010101" charset="-122"/>
                <a:ea typeface="柳公权楷书" panose="02010600010101010101" charset="-122"/>
                <a:cs typeface="柳公权楷书" panose="02010600010101010101" charset="-122"/>
              </a:rPr>
              <a:t>法律</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的</a:t>
            </a:r>
            <a:r>
              <a:rPr lang="zh-CN" altLang="en-US" sz="2800">
                <a:solidFill>
                  <a:srgbClr val="7030A0"/>
                </a:solidFill>
                <a:latin typeface="柳公权楷书" panose="02010600010101010101" charset="-122"/>
                <a:ea typeface="柳公权楷书" panose="02010600010101010101" charset="-122"/>
                <a:cs typeface="柳公权楷书" panose="02010600010101010101" charset="-122"/>
              </a:rPr>
              <a:t>规范作用</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，又重视发挥</a:t>
            </a:r>
            <a:r>
              <a:rPr lang="zh-CN" altLang="en-US" sz="2800">
                <a:solidFill>
                  <a:srgbClr val="FF0000"/>
                </a:solidFill>
                <a:latin typeface="柳公权楷书" panose="02010600010101010101" charset="-122"/>
                <a:ea typeface="柳公权楷书" panose="02010600010101010101" charset="-122"/>
                <a:cs typeface="柳公权楷书" panose="02010600010101010101" charset="-122"/>
              </a:rPr>
              <a:t>道德</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的</a:t>
            </a:r>
            <a:r>
              <a:rPr lang="zh-CN" altLang="en-US" sz="2800">
                <a:solidFill>
                  <a:srgbClr val="7030A0"/>
                </a:solidFill>
                <a:latin typeface="柳公权楷书" panose="02010600010101010101" charset="-122"/>
                <a:ea typeface="柳公权楷书" panose="02010600010101010101" charset="-122"/>
                <a:cs typeface="柳公权楷书" panose="02010600010101010101" charset="-122"/>
              </a:rPr>
              <a:t>教化作用</a:t>
            </a:r>
            <a:r>
              <a:rPr lang="zh-CN" altLang="en-US" sz="2800">
                <a:solidFill>
                  <a:schemeClr val="tx1"/>
                </a:solidFill>
                <a:latin typeface="柳公权楷书" panose="02010600010101010101" charset="-122"/>
                <a:ea typeface="柳公权楷书" panose="02010600010101010101" charset="-122"/>
                <a:cs typeface="柳公权楷书" panose="02010600010101010101" charset="-122"/>
              </a:rPr>
              <a:t>；</a:t>
            </a:r>
            <a:endParaRPr lang="zh-CN" altLang="en-US" sz="2800">
              <a:latin typeface="柳公权楷书" panose="02010600010101010101" charset="-122"/>
              <a:ea typeface="柳公权楷书" panose="02010600010101010101" charset="-122"/>
              <a:cs typeface="柳公权楷书" panose="02010600010101010101" charset="-122"/>
            </a:endParaRPr>
          </a:p>
          <a:p>
            <a:pPr indent="457200" fontAlgn="auto">
              <a:lnSpc>
                <a:spcPts val="4500"/>
              </a:lnSpc>
            </a:pP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②以法治承载道德理念，强化</a:t>
            </a:r>
            <a:r>
              <a:rPr lang="zh-CN" altLang="en-US" sz="2800">
                <a:solidFill>
                  <a:srgbClr val="FF0000"/>
                </a:solidFill>
                <a:latin typeface="柳公权楷书" panose="02010600010101010101" charset="-122"/>
                <a:ea typeface="柳公权楷书" panose="02010600010101010101" charset="-122"/>
                <a:cs typeface="柳公权楷书" panose="02010600010101010101" charset="-122"/>
              </a:rPr>
              <a:t>法律对道德</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建设的</a:t>
            </a:r>
            <a:r>
              <a:rPr lang="zh-CN" altLang="en-US" sz="2800">
                <a:solidFill>
                  <a:srgbClr val="7030A0"/>
                </a:solidFill>
                <a:latin typeface="柳公权楷书" panose="02010600010101010101" charset="-122"/>
                <a:ea typeface="柳公权楷书" panose="02010600010101010101" charset="-122"/>
                <a:cs typeface="柳公权楷书" panose="02010600010101010101" charset="-122"/>
              </a:rPr>
              <a:t>促进作用</a:t>
            </a:r>
            <a:r>
              <a:rPr lang="zh-CN" altLang="en-US" sz="2800">
                <a:solidFill>
                  <a:schemeClr val="tx1"/>
                </a:solidFill>
                <a:latin typeface="柳公权楷书" panose="02010600010101010101" charset="-122"/>
                <a:ea typeface="柳公权楷书" panose="02010600010101010101" charset="-122"/>
                <a:cs typeface="柳公权楷书" panose="02010600010101010101" charset="-122"/>
              </a:rPr>
              <a:t>；</a:t>
            </a:r>
            <a:endParaRPr lang="zh-CN" altLang="en-US" sz="2800">
              <a:latin typeface="柳公权楷书" panose="02010600010101010101" charset="-122"/>
              <a:ea typeface="柳公权楷书" panose="02010600010101010101" charset="-122"/>
              <a:cs typeface="柳公权楷书" panose="02010600010101010101" charset="-122"/>
            </a:endParaRPr>
          </a:p>
          <a:p>
            <a:pPr indent="457200" fontAlgn="auto">
              <a:lnSpc>
                <a:spcPts val="4500"/>
              </a:lnSpc>
            </a:pP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sym typeface="+mn-ea"/>
              </a:rPr>
              <a:t>③</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以道德滋养法治精神，强化</a:t>
            </a:r>
            <a:r>
              <a:rPr lang="zh-CN" altLang="en-US" sz="2800">
                <a:solidFill>
                  <a:srgbClr val="FF0000"/>
                </a:solidFill>
                <a:latin typeface="柳公权楷书" panose="02010600010101010101" charset="-122"/>
                <a:ea typeface="柳公权楷书" panose="02010600010101010101" charset="-122"/>
                <a:cs typeface="柳公权楷书" panose="02010600010101010101" charset="-122"/>
              </a:rPr>
              <a:t>道德对法治</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文化的</a:t>
            </a:r>
            <a:r>
              <a:rPr lang="zh-CN" altLang="en-US" sz="2800">
                <a:solidFill>
                  <a:srgbClr val="7030A0"/>
                </a:solidFill>
                <a:latin typeface="柳公权楷书" panose="02010600010101010101" charset="-122"/>
                <a:ea typeface="柳公权楷书" panose="02010600010101010101" charset="-122"/>
                <a:cs typeface="柳公权楷书" panose="02010600010101010101" charset="-122"/>
              </a:rPr>
              <a:t>支撑作用</a:t>
            </a:r>
            <a:r>
              <a:rPr lang="zh-CN" altLang="en-US" sz="2800">
                <a:solidFill>
                  <a:schemeClr val="tx1"/>
                </a:solidFill>
                <a:latin typeface="柳公权楷书" panose="02010600010101010101" charset="-122"/>
                <a:ea typeface="柳公权楷书" panose="02010600010101010101" charset="-122"/>
                <a:cs typeface="柳公权楷书" panose="02010600010101010101" charset="-122"/>
              </a:rPr>
              <a:t>。</a:t>
            </a:r>
            <a:endParaRPr lang="zh-CN" altLang="en-US" sz="2800">
              <a:latin typeface="柳公权楷书" panose="02010600010101010101" charset="-122"/>
              <a:ea typeface="柳公权楷书" panose="02010600010101010101" charset="-122"/>
              <a:cs typeface="柳公权楷书" panose="02010600010101010101" charset="-122"/>
            </a:endParaRPr>
          </a:p>
          <a:p>
            <a:pPr indent="457200" fontAlgn="auto">
              <a:lnSpc>
                <a:spcPts val="4500"/>
              </a:lnSpc>
            </a:pP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④法律与道德</a:t>
            </a:r>
            <a:r>
              <a:rPr lang="zh-CN" altLang="en-US" sz="2800">
                <a:solidFill>
                  <a:srgbClr val="FF0000"/>
                </a:solidFill>
                <a:latin typeface="柳公权楷书" panose="02010600010101010101" charset="-122"/>
                <a:ea typeface="柳公权楷书" panose="02010600010101010101" charset="-122"/>
                <a:cs typeface="柳公权楷书" panose="02010600010101010101" charset="-122"/>
              </a:rPr>
              <a:t>相辅相成</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，法治与德治</a:t>
            </a:r>
            <a:r>
              <a:rPr lang="zh-CN" altLang="en-US" sz="2800">
                <a:solidFill>
                  <a:srgbClr val="FF0000"/>
                </a:solidFill>
                <a:latin typeface="柳公权楷书" panose="02010600010101010101" charset="-122"/>
                <a:ea typeface="柳公权楷书" panose="02010600010101010101" charset="-122"/>
                <a:cs typeface="柳公权楷书" panose="02010600010101010101" charset="-122"/>
              </a:rPr>
              <a:t>相得益彰</a:t>
            </a:r>
            <a:r>
              <a:rPr lang="zh-CN" altLang="en-US" sz="2800">
                <a:solidFill>
                  <a:srgbClr val="080808"/>
                </a:solidFill>
                <a:latin typeface="柳公权楷书" panose="02010600010101010101" charset="-122"/>
                <a:ea typeface="柳公权楷书" panose="02010600010101010101" charset="-122"/>
                <a:cs typeface="柳公权楷书" panose="02010600010101010101" charset="-122"/>
              </a:rPr>
              <a:t>。</a:t>
            </a:r>
            <a:r>
              <a:rPr lang="en-US" altLang="zh-CN" sz="2800">
                <a:solidFill>
                  <a:srgbClr val="080808"/>
                </a:solidFill>
                <a:latin typeface="柳公权楷书" panose="02010600010101010101" charset="-122"/>
                <a:ea typeface="柳公权楷书" panose="02010600010101010101" charset="-122"/>
                <a:cs typeface="柳公权楷书" panose="02010600010101010101" charset="-122"/>
              </a:rPr>
              <a:t>P55</a:t>
            </a:r>
            <a:endParaRPr lang="en-US" altLang="zh-CN" sz="2800">
              <a:solidFill>
                <a:srgbClr val="080808"/>
              </a:solidFill>
              <a:latin typeface="柳公权楷书" panose="02010600010101010101" charset="-122"/>
              <a:ea typeface="柳公权楷书" panose="02010600010101010101" charset="-122"/>
              <a:cs typeface="柳公权楷书" panose="02010600010101010101" charset="-122"/>
            </a:endParaRPr>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104934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2" nodeType="clickEffect">
                                  <p:stCondLst>
                                    <p:cond delay="0"/>
                                  </p:stCondLst>
                                  <p:childTnLst>
                                    <p:set>
                                      <p:cBhvr>
                                        <p:cTn id="10" dur="1" fill="hold">
                                          <p:stCondLst>
                                            <p:cond delay="0"/>
                                          </p:stCondLst>
                                        </p:cTn>
                                        <p:tgtEl>
                                          <p:spTgt spid="104934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14574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14574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49358"/>
                                        </p:tgtEl>
                                        <p:attrNameLst>
                                          <p:attrName>style.visibility</p:attrName>
                                        </p:attrNameLst>
                                      </p:cBhvr>
                                      <p:to>
                                        <p:strVal val="visible"/>
                                      </p:to>
                                    </p:set>
                                  </p:childTnLst>
                                </p:cTn>
                              </p:par>
                              <p:par>
                                <p:cTn id="21" presetID="1" presetClass="entr" presetSubtype="0" fill="hold" grpId="3" nodeType="withEffect">
                                  <p:stCondLst>
                                    <p:cond delay="0"/>
                                  </p:stCondLst>
                                  <p:childTnLst>
                                    <p:set>
                                      <p:cBhvr>
                                        <p:cTn id="22" dur="1" fill="hold">
                                          <p:stCondLst>
                                            <p:cond delay="0"/>
                                          </p:stCondLst>
                                        </p:cTn>
                                        <p:tgtEl>
                                          <p:spTgt spid="104935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4" nodeType="clickEffect">
                                  <p:stCondLst>
                                    <p:cond delay="0"/>
                                  </p:stCondLst>
                                  <p:childTnLst>
                                    <p:set>
                                      <p:cBhvr>
                                        <p:cTn id="26" dur="1" fill="hold">
                                          <p:stCondLst>
                                            <p:cond delay="0"/>
                                          </p:stCondLst>
                                        </p:cTn>
                                        <p:tgtEl>
                                          <p:spTgt spid="1049360"/>
                                        </p:tgtEl>
                                        <p:attrNameLst>
                                          <p:attrName>style.visibility</p:attrName>
                                        </p:attrNameLst>
                                      </p:cBhvr>
                                      <p:to>
                                        <p:strVal val="visible"/>
                                      </p:to>
                                    </p:set>
                                  </p:childTnLst>
                                </p:cTn>
                              </p:par>
                              <p:par>
                                <p:cTn id="27" presetID="1" presetClass="entr" presetSubtype="0" fill="hold" grpId="5" nodeType="withEffect">
                                  <p:stCondLst>
                                    <p:cond delay="0"/>
                                  </p:stCondLst>
                                  <p:childTnLst>
                                    <p:set>
                                      <p:cBhvr>
                                        <p:cTn id="28" dur="1" fill="hold">
                                          <p:stCondLst>
                                            <p:cond delay="0"/>
                                          </p:stCondLst>
                                        </p:cTn>
                                        <p:tgtEl>
                                          <p:spTgt spid="1049361"/>
                                        </p:tgtEl>
                                        <p:attrNameLst>
                                          <p:attrName>style.visibility</p:attrName>
                                        </p:attrNameLst>
                                      </p:cBhvr>
                                      <p:to>
                                        <p:strVal val="visible"/>
                                      </p:to>
                                    </p:set>
                                  </p:childTnLst>
                                </p:cTn>
                              </p:par>
                              <p:par>
                                <p:cTn id="29" presetID="1" presetClass="entr" presetSubtype="0" fill="hold" grpId="7" nodeType="withEffect">
                                  <p:stCondLst>
                                    <p:cond delay="0"/>
                                  </p:stCondLst>
                                  <p:childTnLst>
                                    <p:set>
                                      <p:cBhvr>
                                        <p:cTn id="30" dur="1" fill="hold">
                                          <p:stCondLst>
                                            <p:cond delay="0"/>
                                          </p:stCondLst>
                                        </p:cTn>
                                        <p:tgtEl>
                                          <p:spTgt spid="10493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348" grpId="1"/>
      <p:bldP spid="1049349" grpId="2"/>
      <p:bldP spid="1049358" grpId="0"/>
      <p:bldP spid="1049359" grpId="3"/>
      <p:bldP spid="1049360" grpId="4"/>
      <p:bldP spid="1049361" grpId="5"/>
      <p:bldP spid="1049351" grpId="7"/>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C9F754DE-2CAD-44b6-B708-469DEB6407EB-1" descr="qt_temp"/>
          <p:cNvPicPr>
            <a:picLocks noChangeAspect="1"/>
          </p:cNvPicPr>
          <p:nvPr>
            <p:custDataLst>
              <p:tags r:id="rId4"/>
            </p:custDataLst>
          </p:nvPr>
        </p:nvPicPr>
        <p:blipFill>
          <a:blip r:embed="rId3">
            <a:lum bright="-12000" contrast="12000"/>
          </a:blip>
          <a:stretch>
            <a:fillRect/>
          </a:stretch>
        </p:blipFill>
        <p:spPr>
          <a:xfrm>
            <a:off x="153670" y="63500"/>
            <a:ext cx="8865235" cy="6730365"/>
          </a:xfrm>
          <a:prstGeom prst="rect">
            <a:avLst/>
          </a:prstGeom>
        </p:spPr>
      </p:pic>
      <p:sp>
        <p:nvSpPr>
          <p:cNvPr id="6" name="文本框 5"/>
          <p:cNvSpPr txBox="1"/>
          <p:nvPr>
            <p:custDataLst>
              <p:tags r:id="rId5"/>
            </p:custDataLst>
          </p:nvPr>
        </p:nvSpPr>
        <p:spPr>
          <a:xfrm>
            <a:off x="9361805" y="708660"/>
            <a:ext cx="729615" cy="5077460"/>
          </a:xfrm>
          <a:prstGeom prst="rect">
            <a:avLst/>
          </a:prstGeom>
          <a:solidFill>
            <a:srgbClr val="C00000"/>
          </a:solidFill>
        </p:spPr>
        <p:txBody>
          <a:bodyPr wrap="square" rtlCol="0">
            <a:spAutoFit/>
          </a:bodyPr>
          <a:lstStyle/>
          <a:p>
            <a:r>
              <a:rPr lang="zh-CN" altLang="en-US" sz="3600" b="1">
                <a:solidFill>
                  <a:schemeClr val="bg1"/>
                </a:solidFill>
                <a:latin typeface="黑体" panose="02010609060101010101" pitchFamily="49" charset="-122"/>
                <a:ea typeface="黑体" panose="02010609060101010101" pitchFamily="49" charset="-122"/>
              </a:rPr>
              <a:t>法治体现和保障民主</a:t>
            </a:r>
            <a:endParaRPr lang="zh-CN" altLang="en-US" sz="3600" b="1">
              <a:solidFill>
                <a:schemeClr val="bg1"/>
              </a:solidFill>
              <a:latin typeface="黑体" panose="02010609060101010101" pitchFamily="49" charset="-122"/>
              <a:ea typeface="黑体" panose="02010609060101010101" pitchFamily="49" charset="-122"/>
            </a:endParaRPr>
          </a:p>
        </p:txBody>
      </p:sp>
      <p:sp>
        <p:nvSpPr>
          <p:cNvPr id="7" name="文本框 6"/>
          <p:cNvSpPr txBox="1"/>
          <p:nvPr>
            <p:custDataLst>
              <p:tags r:id="rId6"/>
            </p:custDataLst>
          </p:nvPr>
        </p:nvSpPr>
        <p:spPr>
          <a:xfrm>
            <a:off x="10434955" y="986155"/>
            <a:ext cx="704850" cy="4523105"/>
          </a:xfrm>
          <a:prstGeom prst="rect">
            <a:avLst/>
          </a:prstGeom>
          <a:solidFill>
            <a:srgbClr val="C00000"/>
          </a:solidFill>
        </p:spPr>
        <p:txBody>
          <a:bodyPr wrap="square" rtlCol="0">
            <a:spAutoFit/>
          </a:bodyPr>
          <a:lstStyle/>
          <a:p>
            <a:r>
              <a:rPr lang="zh-CN" altLang="en-US" sz="3600" b="1">
                <a:solidFill>
                  <a:schemeClr val="bg1"/>
                </a:solidFill>
                <a:latin typeface="黑体" panose="02010609060101010101" pitchFamily="49" charset="-122"/>
                <a:ea typeface="黑体" panose="02010609060101010101" pitchFamily="49" charset="-122"/>
              </a:rPr>
              <a:t>民主推动法治建设</a:t>
            </a:r>
            <a:endParaRPr lang="zh-CN" altLang="en-US" sz="3600" b="1">
              <a:solidFill>
                <a:schemeClr val="bg1"/>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标题 5"/>
          <p:cNvSpPr>
            <a:spLocks noGrp="1"/>
          </p:cNvSpPr>
          <p:nvPr>
            <p:ph type="ctrTitle"/>
            <p:custDataLst>
              <p:tags r:id="rId3"/>
            </p:custDataLst>
          </p:nvPr>
        </p:nvSpPr>
        <p:spPr>
          <a:xfrm>
            <a:off x="5837127" y="3040080"/>
            <a:ext cx="8316686" cy="1172968"/>
          </a:xfrm>
        </p:spPr>
        <p:txBody>
          <a:bodyPr/>
          <a:lstStyle/>
          <a:p>
            <a:pPr algn="l"/>
            <a:r>
              <a:rPr lang="zh-CN" altLang="en-US">
                <a:solidFill>
                  <a:srgbClr val="0070C0"/>
                </a:solidFill>
                <a:latin typeface="华文琥珀" panose="02010800040101010101" pitchFamily="2" charset="-122"/>
                <a:ea typeface="华文琥珀" panose="02010800040101010101" pitchFamily="2" charset="-122"/>
              </a:rPr>
              <a:t>中考真题链接</a:t>
            </a:r>
            <a:endParaRPr lang="zh-CN" altLang="en-US">
              <a:solidFill>
                <a:srgbClr val="0070C0"/>
              </a:solidFill>
              <a:latin typeface="华文琥珀" panose="02010800040101010101" pitchFamily="2" charset="-122"/>
              <a:ea typeface="华文琥珀" panose="02010800040101010101" pitchFamily="2" charset="-122"/>
            </a:endParaRPr>
          </a:p>
        </p:txBody>
      </p:sp>
      <p:pic>
        <p:nvPicPr>
          <p:cNvPr id="7170" name="Picture 2" descr="https://timgsa.baidu.com/timg?image&amp;quality=80&amp;size=b9999_10000&amp;sec=1540882513140&amp;di=876696c07afe47323e341b6b0e565386&amp;imgtype=0&amp;src=http%3A%2F%2Fimgsrc.baidu.com%2Fimgad%2Fpic%2Fitem%2Fd52a2834349b033b258d04c41fce36d3d539bda3.jpg"/>
          <p:cNvPicPr>
            <a:picLocks noChangeAspect="1" noChangeArrowheads="1"/>
          </p:cNvPicPr>
          <p:nvPr>
            <p:custDataLst>
              <p:tags r:id="rId5"/>
            </p:custDataLst>
          </p:nvPr>
        </p:nvPicPr>
        <p:blipFill>
          <a:blip r:embed="rId4"/>
          <a:srcRect b="5956"/>
          <a:stretch>
            <a:fillRect/>
          </a:stretch>
        </p:blipFill>
        <p:spPr bwMode="auto">
          <a:xfrm>
            <a:off x="0" y="2050415"/>
            <a:ext cx="5502275" cy="2848610"/>
          </a:xfrm>
          <a:prstGeom prst="rect">
            <a:avLst/>
          </a:prstGeom>
          <a:noFill/>
        </p:spPr>
      </p:pic>
      <p:sp>
        <p:nvSpPr>
          <p:cNvPr id="9" name="文本框 8"/>
          <p:cNvSpPr txBox="1"/>
          <p:nvPr>
            <p:custDataLst>
              <p:tags r:id="rId6"/>
            </p:custDataLst>
          </p:nvPr>
        </p:nvSpPr>
        <p:spPr>
          <a:xfrm>
            <a:off x="7320915" y="1920240"/>
            <a:ext cx="1101090" cy="922020"/>
          </a:xfrm>
          <a:prstGeom prst="rect">
            <a:avLst/>
          </a:prstGeom>
          <a:noFill/>
          <a:ln w="117475">
            <a:noFill/>
          </a:ln>
        </p:spPr>
        <p:txBody>
          <a:bodyPr numCol="1">
            <a:prstTxWarp prst="textPlain">
              <a:avLst/>
            </a:prstTxWarp>
            <a:spAutoFit/>
          </a:bodyPr>
          <a:lstStyle/>
          <a:p>
            <a:pPr marR="0" defTabSz="914400" eaLnBrk="1" hangingPunct="1">
              <a:buClrTx/>
              <a:buSzTx/>
              <a:buFontTx/>
              <a:defRPr/>
            </a:pPr>
            <a:r>
              <a:rPr kumimoji="0" lang="en-US" altLang="zh-CN" sz="1400" kern="1200" cap="none" spc="100" normalizeH="0" baseline="0" noProof="1">
                <a:solidFill>
                  <a:schemeClr val="accent1"/>
                </a:solidFill>
                <a:latin typeface="隶书" panose="02010509060101010101" pitchFamily="49" charset="-122"/>
                <a:ea typeface="宋体" panose="02010600030101010101" pitchFamily="2" charset="-122"/>
                <a:cs typeface="Arial" panose="020b0604020202020204" pitchFamily="34" charset="0"/>
              </a:rPr>
              <a:t>03</a:t>
            </a:r>
            <a:endParaRPr kumimoji="0" lang="en-US" altLang="zh-CN" sz="1400" kern="1200" cap="none" spc="100" normalizeH="0" baseline="0" noProof="1">
              <a:solidFill>
                <a:schemeClr val="accent1"/>
              </a:solidFill>
              <a:latin typeface="隶书" panose="02010509060101010101" pitchFamily="49" charset="-122"/>
              <a:ea typeface="宋体" panose="02010600030101010101" pitchFamily="2" charset="-122"/>
              <a:cs typeface="Arial" panose="020b0604020202020204" pitchFamily="34" charset="0"/>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0966" name="文本框 11"/>
          <p:cNvSpPr txBox="1"/>
          <p:nvPr>
            <p:custDataLst>
              <p:tags r:id="rId4"/>
            </p:custDataLst>
          </p:nvPr>
        </p:nvSpPr>
        <p:spPr>
          <a:xfrm>
            <a:off x="839470" y="1122045"/>
            <a:ext cx="10183495" cy="620585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1.</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人民当家作主是社会主义民主监督的本质特征（    ）</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2.</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民主监督是我国社会主义民主政治的特有形式和独特优势</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3.</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公民参与是社会主义民主的要求，也是公民的一项义务</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4.</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民主决策是人民实现民主权利的一种重要形式</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5.</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公民参与民主生活可以随意地表达观点和意见</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6.</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网络扩大了公民的民主权利</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7.</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公民有权依法惩处违法行为</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8.</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依法行政是中国特色社会主义的本质要求和重要保障</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rPr>
              <a:t>9.</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rPr>
              <a:t>法治与德治相互代替</a:t>
            </a: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30000"/>
              </a:lnSpc>
              <a:spcBef>
                <a:spcPct val="0"/>
              </a:spcBef>
              <a:buNone/>
            </a:pP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20000"/>
              </a:lnSpc>
              <a:spcBef>
                <a:spcPct val="0"/>
              </a:spcBef>
              <a:buNone/>
            </a:pPr>
            <a:endPar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2" name="标题 1"/>
          <p:cNvSpPr>
            <a:spLocks noGrp="1"/>
          </p:cNvSpPr>
          <p:nvPr>
            <p:ph type="title"/>
            <p:custDataLst>
              <p:tags r:id="rId5"/>
            </p:custDataLst>
          </p:nvPr>
        </p:nvSpPr>
        <p:spPr>
          <a:xfrm>
            <a:off x="164465" y="346075"/>
            <a:ext cx="4971415" cy="685165"/>
          </a:xfrm>
          <a:solidFill>
            <a:srgbClr val="C00000"/>
          </a:solidFill>
        </p:spPr>
        <p:txBody>
          <a:bodyPr>
            <a:normAutofit fontScale="90000"/>
          </a:bodyPr>
          <a:lstStyle/>
          <a:p>
            <a:r>
              <a:rPr lang="zh-CN" altLang="en-US" sz="3600">
                <a:solidFill>
                  <a:schemeClr val="bg1"/>
                </a:solidFill>
                <a:latin typeface="黑体" panose="02010609060101010101" pitchFamily="49" charset="-122"/>
                <a:ea typeface="黑体" panose="02010609060101010101" pitchFamily="49" charset="-122"/>
              </a:rPr>
              <a:t>易错易混</a:t>
            </a:r>
            <a:r>
              <a:rPr lang="en-US" altLang="zh-CN" sz="3600">
                <a:solidFill>
                  <a:schemeClr val="bg1"/>
                </a:solidFill>
                <a:latin typeface="黑体" panose="02010609060101010101" pitchFamily="49" charset="-122"/>
                <a:ea typeface="黑体" panose="02010609060101010101" pitchFamily="49" charset="-122"/>
              </a:rPr>
              <a:t>---</a:t>
            </a:r>
            <a:r>
              <a:rPr lang="zh-CN" altLang="en-US" sz="3600">
                <a:solidFill>
                  <a:schemeClr val="bg1"/>
                </a:solidFill>
                <a:latin typeface="黑体" panose="02010609060101010101" pitchFamily="49" charset="-122"/>
                <a:ea typeface="黑体" panose="02010609060101010101" pitchFamily="49" charset="-122"/>
              </a:rPr>
              <a:t>选择题陷阱</a:t>
            </a:r>
            <a:endParaRPr lang="zh-CN" altLang="en-US" sz="3600">
              <a:solidFill>
                <a:schemeClr val="bg1"/>
              </a:solidFill>
              <a:latin typeface="黑体" panose="02010609060101010101" pitchFamily="49" charset="-122"/>
              <a:ea typeface="黑体" panose="02010609060101010101" pitchFamily="49" charset="-122"/>
            </a:endParaRPr>
          </a:p>
        </p:txBody>
      </p:sp>
      <p:sp>
        <p:nvSpPr>
          <p:cNvPr id="5" name="圆角矩形 4"/>
          <p:cNvSpPr/>
          <p:nvPr>
            <p:custDataLst>
              <p:tags r:id="rId6"/>
            </p:custDataLst>
          </p:nvPr>
        </p:nvSpPr>
        <p:spPr>
          <a:xfrm>
            <a:off x="6252845" y="1205230"/>
            <a:ext cx="855980" cy="5638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400" b="1">
                <a:latin typeface="黑体" panose="02010609060101010101" pitchFamily="49" charset="-122"/>
                <a:ea typeface="黑体" panose="02010609060101010101" pitchFamily="49" charset="-122"/>
              </a:rPr>
              <a:t>政治</a:t>
            </a:r>
            <a:endParaRPr lang="zh-CN" altLang="en-US" sz="2400" b="1">
              <a:latin typeface="黑体" panose="02010609060101010101" pitchFamily="49" charset="-122"/>
              <a:ea typeface="黑体" panose="02010609060101010101" pitchFamily="49" charset="-122"/>
            </a:endParaRPr>
          </a:p>
        </p:txBody>
      </p:sp>
      <p:sp>
        <p:nvSpPr>
          <p:cNvPr id="7" name="圆角矩形 6"/>
          <p:cNvSpPr/>
          <p:nvPr>
            <p:custDataLst>
              <p:tags r:id="rId7"/>
            </p:custDataLst>
          </p:nvPr>
        </p:nvSpPr>
        <p:spPr>
          <a:xfrm>
            <a:off x="1057910" y="1757045"/>
            <a:ext cx="2191385" cy="5638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协商民主</a:t>
            </a:r>
            <a:endParaRPr lang="zh-CN" altLang="en-US" sz="2800" b="1">
              <a:latin typeface="黑体" panose="02010609060101010101" pitchFamily="49" charset="-122"/>
              <a:ea typeface="黑体" panose="02010609060101010101" pitchFamily="49" charset="-122"/>
            </a:endParaRPr>
          </a:p>
        </p:txBody>
      </p:sp>
      <p:sp>
        <p:nvSpPr>
          <p:cNvPr id="9" name="圆角矩形 8"/>
          <p:cNvSpPr/>
          <p:nvPr>
            <p:custDataLst>
              <p:tags r:id="rId8"/>
            </p:custDataLst>
          </p:nvPr>
        </p:nvSpPr>
        <p:spPr>
          <a:xfrm>
            <a:off x="9631045" y="2320925"/>
            <a:ext cx="987425" cy="5638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权利</a:t>
            </a:r>
            <a:endParaRPr lang="zh-CN" altLang="en-US" sz="2800" b="1">
              <a:latin typeface="黑体" panose="02010609060101010101" pitchFamily="49" charset="-122"/>
              <a:ea typeface="黑体" panose="02010609060101010101" pitchFamily="49" charset="-122"/>
            </a:endParaRPr>
          </a:p>
        </p:txBody>
      </p:sp>
      <p:sp>
        <p:nvSpPr>
          <p:cNvPr id="11" name="圆角矩形 10"/>
          <p:cNvSpPr/>
          <p:nvPr>
            <p:custDataLst>
              <p:tags r:id="rId9"/>
            </p:custDataLst>
          </p:nvPr>
        </p:nvSpPr>
        <p:spPr>
          <a:xfrm>
            <a:off x="1464310" y="2813050"/>
            <a:ext cx="1784985" cy="5638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民主选举</a:t>
            </a:r>
            <a:endParaRPr lang="zh-CN" altLang="en-US" sz="2800" b="1">
              <a:latin typeface="黑体" panose="02010609060101010101" pitchFamily="49" charset="-122"/>
              <a:ea typeface="黑体" panose="02010609060101010101" pitchFamily="49" charset="-122"/>
            </a:endParaRPr>
          </a:p>
        </p:txBody>
      </p:sp>
      <p:sp>
        <p:nvSpPr>
          <p:cNvPr id="12" name="圆角矩形 11"/>
          <p:cNvSpPr/>
          <p:nvPr>
            <p:custDataLst>
              <p:tags r:id="rId10"/>
            </p:custDataLst>
          </p:nvPr>
        </p:nvSpPr>
        <p:spPr>
          <a:xfrm>
            <a:off x="4555490" y="3377565"/>
            <a:ext cx="779780" cy="54102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000" b="1">
                <a:latin typeface="黑体" panose="02010609060101010101" pitchFamily="49" charset="-122"/>
                <a:ea typeface="黑体" panose="02010609060101010101" pitchFamily="49" charset="-122"/>
              </a:rPr>
              <a:t>不可以</a:t>
            </a:r>
            <a:endParaRPr lang="zh-CN" altLang="en-US" sz="2000" b="1">
              <a:latin typeface="黑体" panose="02010609060101010101" pitchFamily="49" charset="-122"/>
              <a:ea typeface="黑体" panose="02010609060101010101" pitchFamily="49" charset="-122"/>
            </a:endParaRPr>
          </a:p>
        </p:txBody>
      </p:sp>
      <p:sp>
        <p:nvSpPr>
          <p:cNvPr id="13" name="圆角矩形 12"/>
          <p:cNvSpPr/>
          <p:nvPr>
            <p:custDataLst>
              <p:tags r:id="rId11"/>
            </p:custDataLst>
          </p:nvPr>
        </p:nvSpPr>
        <p:spPr>
          <a:xfrm>
            <a:off x="6203950" y="4051935"/>
            <a:ext cx="3870325" cy="36322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权利不可扩大或缩小</a:t>
            </a:r>
            <a:endParaRPr lang="zh-CN" altLang="en-US" sz="2800" b="1">
              <a:latin typeface="黑体" panose="02010609060101010101" pitchFamily="49" charset="-122"/>
              <a:ea typeface="黑体" panose="02010609060101010101" pitchFamily="49" charset="-122"/>
            </a:endParaRPr>
          </a:p>
        </p:txBody>
      </p:sp>
      <p:sp>
        <p:nvSpPr>
          <p:cNvPr id="14" name="圆角矩形 13"/>
          <p:cNvSpPr/>
          <p:nvPr>
            <p:custDataLst>
              <p:tags r:id="rId12"/>
            </p:custDataLst>
          </p:nvPr>
        </p:nvSpPr>
        <p:spPr>
          <a:xfrm>
            <a:off x="2421890" y="4522470"/>
            <a:ext cx="456565" cy="448945"/>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800" b="1">
                <a:latin typeface="黑体" panose="02010609060101010101" pitchFamily="49" charset="-122"/>
                <a:ea typeface="黑体" panose="02010609060101010101" pitchFamily="49" charset="-122"/>
              </a:rPr>
              <a:t>无</a:t>
            </a:r>
            <a:endParaRPr lang="zh-CN" altLang="en-US" sz="2800" b="1">
              <a:latin typeface="黑体" panose="02010609060101010101" pitchFamily="49" charset="-122"/>
              <a:ea typeface="黑体" panose="02010609060101010101" pitchFamily="49" charset="-122"/>
            </a:endParaRPr>
          </a:p>
        </p:txBody>
      </p:sp>
      <p:sp>
        <p:nvSpPr>
          <p:cNvPr id="15" name="圆角矩形 14"/>
          <p:cNvSpPr/>
          <p:nvPr>
            <p:custDataLst>
              <p:tags r:id="rId13"/>
            </p:custDataLst>
          </p:nvPr>
        </p:nvSpPr>
        <p:spPr>
          <a:xfrm>
            <a:off x="1057910" y="4971415"/>
            <a:ext cx="2143760" cy="63373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l"/>
            <a:r>
              <a:rPr lang="zh-CN" altLang="en-US" sz="2400" b="1">
                <a:latin typeface="黑体" panose="02010609060101010101" pitchFamily="49" charset="-122"/>
                <a:ea typeface="黑体" panose="02010609060101010101" pitchFamily="49" charset="-122"/>
              </a:rPr>
              <a:t>全面依法治国</a:t>
            </a:r>
            <a:endParaRPr lang="zh-CN" altLang="en-US" sz="2400" b="1">
              <a:latin typeface="黑体" panose="02010609060101010101" pitchFamily="49" charset="-122"/>
              <a:ea typeface="黑体" panose="02010609060101010101" pitchFamily="49" charset="-122"/>
            </a:endParaRPr>
          </a:p>
        </p:txBody>
      </p:sp>
      <p:sp>
        <p:nvSpPr>
          <p:cNvPr id="16" name="圆角矩形 15"/>
          <p:cNvSpPr/>
          <p:nvPr>
            <p:custDataLst>
              <p:tags r:id="rId14"/>
            </p:custDataLst>
          </p:nvPr>
        </p:nvSpPr>
        <p:spPr>
          <a:xfrm>
            <a:off x="3555365" y="5605145"/>
            <a:ext cx="3148330" cy="503555"/>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400" b="1">
                <a:latin typeface="黑体" panose="02010609060101010101" pitchFamily="49" charset="-122"/>
                <a:ea typeface="黑体" panose="02010609060101010101" pitchFamily="49" charset="-122"/>
              </a:rPr>
              <a:t>相辅相成、相得益彰</a:t>
            </a:r>
            <a:endParaRPr lang="zh-CN" altLang="en-US" sz="24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P spid="11" grpId="0"/>
      <p:bldP spid="12" grpId="0"/>
      <p:bldP spid="13" grpId="0"/>
      <p:bldP spid="14" grpId="0"/>
      <p:bldP spid="15" grpId="0"/>
      <p:bldP spid="16"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167005" y="368300"/>
            <a:ext cx="2466975" cy="685165"/>
          </a:xfrm>
          <a:solidFill>
            <a:srgbClr val="C00000"/>
          </a:solidFill>
        </p:spPr>
        <p:txBody>
          <a:bodyPr>
            <a:noAutofit/>
          </a:bodyPr>
          <a:lstStyle/>
          <a:p>
            <a:r>
              <a:rPr lang="zh-CN" altLang="en-US" sz="4000">
                <a:solidFill>
                  <a:schemeClr val="bg1"/>
                </a:solidFill>
                <a:latin typeface="黑体" panose="02010609060101010101" pitchFamily="49" charset="-122"/>
                <a:ea typeface="黑体" panose="02010609060101010101" pitchFamily="49" charset="-122"/>
              </a:rPr>
              <a:t>真题再现</a:t>
            </a:r>
            <a:endParaRPr lang="zh-CN" altLang="en-US" sz="4000">
              <a:solidFill>
                <a:schemeClr val="bg1"/>
              </a:solidFill>
              <a:latin typeface="黑体" panose="02010609060101010101" pitchFamily="49" charset="-122"/>
              <a:ea typeface="黑体" panose="02010609060101010101" pitchFamily="49" charset="-122"/>
            </a:endParaRPr>
          </a:p>
        </p:txBody>
      </p:sp>
      <p:sp>
        <p:nvSpPr>
          <p:cNvPr id="41990" name="文本框 11"/>
          <p:cNvSpPr txBox="1"/>
          <p:nvPr>
            <p:custDataLst>
              <p:tags r:id="rId4"/>
            </p:custDataLst>
          </p:nvPr>
        </p:nvSpPr>
        <p:spPr>
          <a:xfrm>
            <a:off x="465455" y="1053465"/>
            <a:ext cx="10735310" cy="5259070"/>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457200" fontAlgn="ctr">
              <a:lnSpc>
                <a:spcPct val="120000"/>
              </a:lnSpc>
              <a:spcBef>
                <a:spcPct val="0"/>
              </a:spcBef>
              <a:buNone/>
            </a:pPr>
            <a:r>
              <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rPr>
              <a:t>1.</a:t>
            </a: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rPr>
              <a:t>2020 </a:t>
            </a: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湖北十堰）</a:t>
            </a:r>
            <a:r>
              <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rPr>
              <a:t>2020</a:t>
            </a: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年</a:t>
            </a:r>
            <a:r>
              <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rPr>
              <a:t>5</a:t>
            </a: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月</a:t>
            </a:r>
            <a:r>
              <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rPr>
              <a:t>28</a:t>
            </a: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日，十三届全国人大三次会议表决通过</a:t>
            </a:r>
            <a:r>
              <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中华人民共和国民法典</a:t>
            </a:r>
            <a:r>
              <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，这是新中国第一部以法典命名的法律。法典之为“典”，即在于其规模宏大，位阶庄严。下列关于民法典的认识，正确的是（    ）</a:t>
            </a:r>
            <a:endPar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20000"/>
              </a:lnSpc>
              <a:spcBef>
                <a:spcPct val="0"/>
              </a:spcBef>
              <a:buNone/>
            </a:pP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①民法典的制定是推进全面依法治国的需要   </a:t>
            </a:r>
            <a:endPar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20000"/>
              </a:lnSpc>
              <a:spcBef>
                <a:spcPct val="0"/>
              </a:spcBef>
              <a:buNone/>
            </a:pP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②民法典具有最高的法律效力    </a:t>
            </a:r>
            <a:endPar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20000"/>
              </a:lnSpc>
              <a:spcBef>
                <a:spcPct val="0"/>
              </a:spcBef>
              <a:buNone/>
            </a:pP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③民法典是每个公民根本活动准则   </a:t>
            </a:r>
            <a:endPar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20000"/>
              </a:lnSpc>
              <a:spcBef>
                <a:spcPct val="0"/>
              </a:spcBef>
              <a:buNone/>
            </a:pPr>
            <a:r>
              <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rPr>
              <a:t>④必将为新时代改革开放和社会主义现代化建设提供更加完备的民事法制保障</a:t>
            </a:r>
            <a:endParaRPr lang="zh-CN" altLang="en-US" b="1">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20000"/>
              </a:lnSpc>
              <a:spcBef>
                <a:spcPct val="0"/>
              </a:spcBef>
              <a:buNone/>
            </a:pPr>
            <a:r>
              <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rPr>
              <a:t>A.①③  B.②③  C.①④  D.③④</a:t>
            </a:r>
            <a:endParaRPr lang="en-US" altLang="zh-CN" b="1">
              <a:solidFill>
                <a:srgbClr val="00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6" name="矩形 5"/>
          <p:cNvSpPr/>
          <p:nvPr>
            <p:custDataLst>
              <p:tags r:id="rId5"/>
            </p:custDataLst>
          </p:nvPr>
        </p:nvSpPr>
        <p:spPr>
          <a:xfrm>
            <a:off x="5147310" y="2370455"/>
            <a:ext cx="1370965" cy="110680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zh-CN" sz="6600" b="1" i="0" u="none" strike="noStrike" kern="1200" cap="none" spc="0" normalizeH="0" baseline="0" noProof="0">
                <a:ln w="22225">
                  <a:solidFill>
                    <a:srgbClr val="C00000"/>
                  </a:solidFill>
                  <a:prstDash val="solid"/>
                </a:ln>
                <a:solidFill>
                  <a:srgbClr val="C00000"/>
                </a:solidFill>
                <a:effectLst/>
                <a:uLnTx/>
                <a:uFillTx/>
                <a:latin typeface="Calibri"/>
                <a:ea typeface="宋体" panose="02010600030101010101" pitchFamily="2" charset="-122"/>
                <a:cs typeface="+mn-cs"/>
              </a:rPr>
              <a:t>C</a:t>
            </a:r>
            <a:endParaRPr kumimoji="0" lang="en-US" altLang="zh-CN" sz="6600" b="1" i="0" u="none" strike="noStrike" kern="1200" cap="none" spc="0" normalizeH="0" baseline="0" noProof="0">
              <a:ln w="22225">
                <a:solidFill>
                  <a:srgbClr val="C00000"/>
                </a:solidFill>
                <a:prstDash val="solid"/>
              </a:ln>
              <a:solidFill>
                <a:srgbClr val="C00000"/>
              </a:solidFill>
              <a:effectLst/>
              <a:uLnTx/>
              <a:uFillTx/>
              <a:latin typeface="Calibri"/>
              <a:ea typeface="宋体" panose="02010600030101010101" pitchFamily="2" charset="-122"/>
              <a:cs typeface="+mn-cs"/>
            </a:endParaRPr>
          </a:p>
        </p:txBody>
      </p:sp>
      <p:sp>
        <p:nvSpPr>
          <p:cNvPr id="9" name="圆角矩形 8"/>
          <p:cNvSpPr/>
          <p:nvPr>
            <p:custDataLst>
              <p:tags r:id="rId6"/>
            </p:custDataLst>
          </p:nvPr>
        </p:nvSpPr>
        <p:spPr>
          <a:xfrm>
            <a:off x="1378585" y="3653155"/>
            <a:ext cx="1067435" cy="4495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400" b="1">
                <a:latin typeface="黑体" panose="02010609060101010101" pitchFamily="49" charset="-122"/>
                <a:ea typeface="黑体" panose="02010609060101010101" pitchFamily="49" charset="-122"/>
              </a:rPr>
              <a:t>宪法</a:t>
            </a:r>
            <a:endParaRPr lang="zh-CN" altLang="en-US" sz="2400" b="1">
              <a:latin typeface="黑体" panose="02010609060101010101" pitchFamily="49" charset="-122"/>
              <a:ea typeface="黑体" panose="02010609060101010101" pitchFamily="49" charset="-122"/>
            </a:endParaRPr>
          </a:p>
        </p:txBody>
      </p:sp>
      <p:sp>
        <p:nvSpPr>
          <p:cNvPr id="5" name="圆角矩形 4"/>
          <p:cNvSpPr/>
          <p:nvPr>
            <p:custDataLst>
              <p:tags r:id="rId7"/>
            </p:custDataLst>
          </p:nvPr>
        </p:nvSpPr>
        <p:spPr>
          <a:xfrm>
            <a:off x="1377950" y="4229100"/>
            <a:ext cx="1068070" cy="404495"/>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400" b="1">
                <a:latin typeface="黑体" panose="02010609060101010101" pitchFamily="49" charset="-122"/>
                <a:ea typeface="黑体" panose="02010609060101010101" pitchFamily="49" charset="-122"/>
              </a:rPr>
              <a:t>宪法</a:t>
            </a:r>
            <a:endParaRPr lang="zh-CN" altLang="en-US" sz="24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167005" y="368300"/>
            <a:ext cx="2466975" cy="685165"/>
          </a:xfrm>
          <a:solidFill>
            <a:srgbClr val="C00000"/>
          </a:solidFill>
        </p:spPr>
        <p:txBody>
          <a:bodyPr>
            <a:noAutofit/>
          </a:bodyPr>
          <a:lstStyle/>
          <a:p>
            <a:r>
              <a:rPr lang="zh-CN" altLang="en-US" sz="4000">
                <a:solidFill>
                  <a:schemeClr val="bg1"/>
                </a:solidFill>
                <a:latin typeface="黑体" panose="02010609060101010101" pitchFamily="49" charset="-122"/>
                <a:ea typeface="黑体" panose="02010609060101010101" pitchFamily="49" charset="-122"/>
              </a:rPr>
              <a:t>真题再现</a:t>
            </a:r>
            <a:endParaRPr lang="zh-CN" altLang="en-US" sz="4000">
              <a:solidFill>
                <a:schemeClr val="bg1"/>
              </a:solidFill>
              <a:latin typeface="黑体" panose="02010609060101010101" pitchFamily="49" charset="-122"/>
              <a:ea typeface="黑体" panose="02010609060101010101" pitchFamily="49" charset="-122"/>
            </a:endParaRPr>
          </a:p>
        </p:txBody>
      </p:sp>
      <p:sp>
        <p:nvSpPr>
          <p:cNvPr id="41990" name="文本框 11"/>
          <p:cNvSpPr txBox="1"/>
          <p:nvPr>
            <p:custDataLst>
              <p:tags r:id="rId4"/>
            </p:custDataLst>
          </p:nvPr>
        </p:nvSpPr>
        <p:spPr>
          <a:xfrm>
            <a:off x="465455" y="1053465"/>
            <a:ext cx="10735310" cy="370776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457200" fontAlgn="ctr">
              <a:lnSpc>
                <a:spcPct val="140000"/>
              </a:lnSpc>
              <a:spcBef>
                <a:spcPct val="0"/>
              </a:spcBef>
              <a:buNone/>
            </a:pPr>
            <a:r>
              <a:rPr b="1">
                <a:solidFill>
                  <a:srgbClr val="000000"/>
                </a:solidFill>
                <a:latin typeface="黑体" panose="02010609060101010101" pitchFamily="49" charset="-122"/>
                <a:ea typeface="黑体" panose="02010609060101010101" pitchFamily="49" charset="-122"/>
                <a:cs typeface="黑体" panose="02010609060101010101" pitchFamily="49" charset="-122"/>
              </a:rPr>
              <a:t>2.（2020 山东青岛）民之所望，政之所向。山东省通过“问政山东”电视直播栏目让政府官员与人民群众面对面，接受社会的监督。这有利于（    ）</a:t>
            </a:r>
            <a:endParaRPr b="1">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40000"/>
              </a:lnSpc>
              <a:spcBef>
                <a:spcPct val="0"/>
              </a:spcBef>
              <a:buNone/>
            </a:pPr>
            <a:r>
              <a:rPr b="1">
                <a:solidFill>
                  <a:srgbClr val="000000"/>
                </a:solidFill>
                <a:latin typeface="黑体" panose="02010609060101010101" pitchFamily="49" charset="-122"/>
                <a:ea typeface="黑体" panose="02010609060101010101" pitchFamily="49" charset="-122"/>
                <a:cs typeface="黑体" panose="02010609060101010101" pitchFamily="49" charset="-122"/>
              </a:rPr>
              <a:t>①防止行政权力的滥用    ②提高政府依法行政水平</a:t>
            </a:r>
            <a:endParaRPr b="1">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40000"/>
              </a:lnSpc>
              <a:spcBef>
                <a:spcPct val="0"/>
              </a:spcBef>
              <a:buNone/>
            </a:pPr>
            <a:r>
              <a:rPr b="1">
                <a:solidFill>
                  <a:srgbClr val="000000"/>
                </a:solidFill>
                <a:latin typeface="黑体" panose="02010609060101010101" pitchFamily="49" charset="-122"/>
                <a:ea typeface="黑体" panose="02010609060101010101" pitchFamily="49" charset="-122"/>
                <a:cs typeface="黑体" panose="02010609060101010101" pitchFamily="49" charset="-122"/>
              </a:rPr>
              <a:t>③人民分享政府的权力    ④贯彻落实司法公正要求</a:t>
            </a:r>
            <a:endParaRPr b="1">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marL="0" lvl="0" indent="457200" fontAlgn="ctr">
              <a:lnSpc>
                <a:spcPct val="140000"/>
              </a:lnSpc>
              <a:spcBef>
                <a:spcPct val="0"/>
              </a:spcBef>
              <a:buNone/>
            </a:pPr>
            <a:r>
              <a:rPr b="1">
                <a:solidFill>
                  <a:srgbClr val="000000"/>
                </a:solidFill>
                <a:latin typeface="黑体" panose="02010609060101010101" pitchFamily="49" charset="-122"/>
                <a:ea typeface="黑体" panose="02010609060101010101" pitchFamily="49" charset="-122"/>
                <a:cs typeface="黑体" panose="02010609060101010101" pitchFamily="49" charset="-122"/>
              </a:rPr>
              <a:t>A.①②  B.①④   C.②③  D.③④</a:t>
            </a:r>
            <a:endParaRPr b="1">
              <a:solidFill>
                <a:srgbClr val="00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6" name="矩形 5"/>
          <p:cNvSpPr/>
          <p:nvPr>
            <p:custDataLst>
              <p:tags r:id="rId5"/>
            </p:custDataLst>
          </p:nvPr>
        </p:nvSpPr>
        <p:spPr>
          <a:xfrm>
            <a:off x="2633980" y="2005965"/>
            <a:ext cx="1370965" cy="110680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zh-CN" sz="6600" b="1" i="0" u="none" strike="noStrike" kern="1200" cap="none" spc="0" normalizeH="0" baseline="0" noProof="0">
                <a:ln w="22225">
                  <a:solidFill>
                    <a:srgbClr val="C00000"/>
                  </a:solidFill>
                  <a:prstDash val="solid"/>
                </a:ln>
                <a:solidFill>
                  <a:srgbClr val="C00000"/>
                </a:solidFill>
                <a:effectLst/>
                <a:uLnTx/>
                <a:uFillTx/>
                <a:latin typeface="Calibri"/>
                <a:ea typeface="宋体" panose="02010600030101010101" pitchFamily="2" charset="-122"/>
                <a:cs typeface="+mn-cs"/>
              </a:rPr>
              <a:t>A</a:t>
            </a:r>
            <a:endParaRPr kumimoji="0" lang="en-US" altLang="zh-CN" sz="6600" b="1" i="0" u="none" strike="noStrike" kern="1200" cap="none" spc="0" normalizeH="0" baseline="0" noProof="0">
              <a:ln w="22225">
                <a:solidFill>
                  <a:srgbClr val="C00000"/>
                </a:solidFill>
                <a:prstDash val="solid"/>
              </a:ln>
              <a:solidFill>
                <a:srgbClr val="C00000"/>
              </a:solidFill>
              <a:effectLst/>
              <a:uLnTx/>
              <a:uFillTx/>
              <a:latin typeface="Calibri"/>
              <a:ea typeface="宋体" panose="02010600030101010101" pitchFamily="2" charset="-122"/>
              <a:cs typeface="+mn-cs"/>
            </a:endParaRPr>
          </a:p>
        </p:txBody>
      </p:sp>
      <p:sp>
        <p:nvSpPr>
          <p:cNvPr id="9" name="圆角矩形 8"/>
          <p:cNvSpPr/>
          <p:nvPr>
            <p:custDataLst>
              <p:tags r:id="rId6"/>
            </p:custDataLst>
          </p:nvPr>
        </p:nvSpPr>
        <p:spPr>
          <a:xfrm>
            <a:off x="2017395" y="3608705"/>
            <a:ext cx="817245" cy="4495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endParaRPr lang="zh-CN" altLang="en-US" sz="2400" b="1">
              <a:latin typeface="黑体" panose="02010609060101010101" pitchFamily="49" charset="-122"/>
              <a:ea typeface="黑体" panose="02010609060101010101" pitchFamily="49" charset="-122"/>
            </a:endParaRPr>
          </a:p>
        </p:txBody>
      </p:sp>
      <p:sp>
        <p:nvSpPr>
          <p:cNvPr id="5" name="圆角矩形 4"/>
          <p:cNvSpPr/>
          <p:nvPr>
            <p:custDataLst>
              <p:tags r:id="rId7"/>
            </p:custDataLst>
          </p:nvPr>
        </p:nvSpPr>
        <p:spPr>
          <a:xfrm>
            <a:off x="5647055" y="3653790"/>
            <a:ext cx="1477010" cy="404495"/>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r>
              <a:rPr lang="zh-CN" altLang="en-US" sz="2400" b="1">
                <a:latin typeface="黑体" panose="02010609060101010101" pitchFamily="49" charset="-122"/>
                <a:ea typeface="黑体" panose="02010609060101010101" pitchFamily="49" charset="-122"/>
              </a:rPr>
              <a:t>司法机关</a:t>
            </a:r>
            <a:endParaRPr lang="zh-CN" altLang="en-US" sz="24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167005" y="368300"/>
            <a:ext cx="2466975" cy="685165"/>
          </a:xfrm>
          <a:solidFill>
            <a:srgbClr val="C00000"/>
          </a:solidFill>
        </p:spPr>
        <p:txBody>
          <a:bodyPr>
            <a:noAutofit/>
          </a:bodyPr>
          <a:lstStyle/>
          <a:p>
            <a:r>
              <a:rPr lang="zh-CN" altLang="en-US" sz="4000">
                <a:solidFill>
                  <a:schemeClr val="bg1"/>
                </a:solidFill>
                <a:latin typeface="黑体" panose="02010609060101010101" pitchFamily="49" charset="-122"/>
                <a:ea typeface="黑体" panose="02010609060101010101" pitchFamily="49" charset="-122"/>
              </a:rPr>
              <a:t>真题再现</a:t>
            </a:r>
            <a:endParaRPr lang="zh-CN" altLang="en-US" sz="4000">
              <a:solidFill>
                <a:schemeClr val="bg1"/>
              </a:solidFill>
              <a:latin typeface="黑体" panose="02010609060101010101" pitchFamily="49" charset="-122"/>
              <a:ea typeface="黑体" panose="02010609060101010101" pitchFamily="49" charset="-122"/>
            </a:endParaRPr>
          </a:p>
        </p:txBody>
      </p:sp>
      <p:sp>
        <p:nvSpPr>
          <p:cNvPr id="41990" name="文本框 11"/>
          <p:cNvSpPr txBox="1"/>
          <p:nvPr>
            <p:custDataLst>
              <p:tags r:id="rId4"/>
            </p:custDataLst>
          </p:nvPr>
        </p:nvSpPr>
        <p:spPr>
          <a:xfrm>
            <a:off x="465455" y="1053465"/>
            <a:ext cx="10735310" cy="5259070"/>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457200" fontAlgn="ctr">
              <a:lnSpc>
                <a:spcPct val="120000"/>
              </a:lnSpc>
              <a:spcBef>
                <a:spcPct val="0"/>
              </a:spcBef>
              <a:buNone/>
            </a:pPr>
            <a:r>
              <a:rPr b="1">
                <a:solidFill>
                  <a:srgbClr val="000000"/>
                </a:solidFill>
                <a:latin typeface="黑体" panose="02010609060101010101" pitchFamily="49" charset="-122"/>
                <a:ea typeface="黑体" panose="02010609060101010101" pitchFamily="49" charset="-122"/>
                <a:cs typeface="黑体" panose="02010609060101010101" pitchFamily="49" charset="-122"/>
              </a:rPr>
              <a:t>3.（2020 重庆A）2019年12月17日，国务院办公厅印发的《关于建立政务服务“好差评”制度提高政务服务水平的意见》要求，2020年底前，各级政务服务机构和各类政务服务平台要明确服务清单和办事指南，畅通评价渠道，接受群众评价，及时公开评价结果及差评整改情况。建立政务服务“好差评”制度（　　）</a:t>
            </a:r>
            <a:br>
              <a:rPr b="1">
                <a:solidFill>
                  <a:srgbClr val="000000"/>
                </a:solidFill>
                <a:latin typeface="黑体" panose="02010609060101010101" pitchFamily="49" charset="-122"/>
                <a:ea typeface="黑体" panose="02010609060101010101" pitchFamily="49" charset="-122"/>
                <a:cs typeface="黑体" panose="02010609060101010101" pitchFamily="49" charset="-122"/>
              </a:rPr>
            </a:br>
            <a:r>
              <a:rPr b="1">
                <a:solidFill>
                  <a:srgbClr val="000000"/>
                </a:solidFill>
                <a:latin typeface="黑体" panose="02010609060101010101" pitchFamily="49" charset="-122"/>
                <a:ea typeface="黑体" panose="02010609060101010101" pitchFamily="49" charset="-122"/>
                <a:cs typeface="黑体" panose="02010609060101010101" pitchFamily="49" charset="-122"/>
              </a:rPr>
              <a:t>  ①有利于政府更好地为人民服务</a:t>
            </a:r>
            <a:br>
              <a:rPr b="1">
                <a:solidFill>
                  <a:srgbClr val="000000"/>
                </a:solidFill>
                <a:latin typeface="黑体" panose="02010609060101010101" pitchFamily="49" charset="-122"/>
                <a:ea typeface="黑体" panose="02010609060101010101" pitchFamily="49" charset="-122"/>
                <a:cs typeface="黑体" panose="02010609060101010101" pitchFamily="49" charset="-122"/>
              </a:rPr>
            </a:br>
            <a:r>
              <a:rPr b="1">
                <a:solidFill>
                  <a:srgbClr val="000000"/>
                </a:solidFill>
                <a:latin typeface="黑体" panose="02010609060101010101" pitchFamily="49" charset="-122"/>
                <a:ea typeface="黑体" panose="02010609060101010101" pitchFamily="49" charset="-122"/>
                <a:cs typeface="黑体" panose="02010609060101010101" pitchFamily="49" charset="-122"/>
              </a:rPr>
              <a:t>  ②能更好地规范政府的行政权，建设法治政府</a:t>
            </a:r>
            <a:br>
              <a:rPr b="1">
                <a:solidFill>
                  <a:srgbClr val="000000"/>
                </a:solidFill>
                <a:latin typeface="黑体" panose="02010609060101010101" pitchFamily="49" charset="-122"/>
                <a:ea typeface="黑体" panose="02010609060101010101" pitchFamily="49" charset="-122"/>
                <a:cs typeface="黑体" panose="02010609060101010101" pitchFamily="49" charset="-122"/>
              </a:rPr>
            </a:br>
            <a:r>
              <a:rPr b="1">
                <a:solidFill>
                  <a:srgbClr val="000000"/>
                </a:solidFill>
                <a:latin typeface="黑体" panose="02010609060101010101" pitchFamily="49" charset="-122"/>
                <a:ea typeface="黑体" panose="02010609060101010101" pitchFamily="49" charset="-122"/>
                <a:cs typeface="黑体" panose="02010609060101010101" pitchFamily="49" charset="-122"/>
              </a:rPr>
              <a:t>  ③能提高政府公信力，消除懒政、怠政</a:t>
            </a:r>
            <a:br>
              <a:rPr b="1">
                <a:solidFill>
                  <a:srgbClr val="000000"/>
                </a:solidFill>
                <a:latin typeface="黑体" panose="02010609060101010101" pitchFamily="49" charset="-122"/>
                <a:ea typeface="黑体" panose="02010609060101010101" pitchFamily="49" charset="-122"/>
                <a:cs typeface="黑体" panose="02010609060101010101" pitchFamily="49" charset="-122"/>
              </a:rPr>
            </a:br>
            <a:r>
              <a:rPr b="1">
                <a:solidFill>
                  <a:srgbClr val="000000"/>
                </a:solidFill>
                <a:latin typeface="黑体" panose="02010609060101010101" pitchFamily="49" charset="-122"/>
                <a:ea typeface="黑体" panose="02010609060101010101" pitchFamily="49" charset="-122"/>
                <a:cs typeface="黑体" panose="02010609060101010101" pitchFamily="49" charset="-122"/>
              </a:rPr>
              <a:t>  ④有利于保障公民的知情权、参与权和监督权等</a:t>
            </a:r>
            <a:br>
              <a:rPr b="1">
                <a:solidFill>
                  <a:srgbClr val="000000"/>
                </a:solidFill>
                <a:latin typeface="黑体" panose="02010609060101010101" pitchFamily="49" charset="-122"/>
                <a:ea typeface="黑体" panose="02010609060101010101" pitchFamily="49" charset="-122"/>
                <a:cs typeface="黑体" panose="02010609060101010101" pitchFamily="49" charset="-122"/>
              </a:rPr>
            </a:br>
            <a:r>
              <a:rPr b="1">
                <a:solidFill>
                  <a:srgbClr val="000000"/>
                </a:solidFill>
                <a:latin typeface="黑体" panose="02010609060101010101" pitchFamily="49" charset="-122"/>
                <a:ea typeface="黑体" panose="02010609060101010101" pitchFamily="49" charset="-122"/>
                <a:cs typeface="黑体" panose="02010609060101010101" pitchFamily="49" charset="-122"/>
              </a:rPr>
              <a:t>  A.①②③     B.①②④     C.①③④     D.②③④</a:t>
            </a:r>
            <a:endParaRPr b="1">
              <a:solidFill>
                <a:srgbClr val="00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6" name="矩形 5"/>
          <p:cNvSpPr/>
          <p:nvPr>
            <p:custDataLst>
              <p:tags r:id="rId5"/>
            </p:custDataLst>
          </p:nvPr>
        </p:nvSpPr>
        <p:spPr>
          <a:xfrm>
            <a:off x="8175625" y="2875915"/>
            <a:ext cx="1370965" cy="110680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zh-CN" sz="6600" b="1" i="0" u="none" strike="noStrike" kern="1200" cap="none" spc="0" normalizeH="0" baseline="0" noProof="0">
                <a:ln w="22225">
                  <a:solidFill>
                    <a:srgbClr val="C00000"/>
                  </a:solidFill>
                  <a:prstDash val="solid"/>
                </a:ln>
                <a:solidFill>
                  <a:srgbClr val="C00000"/>
                </a:solidFill>
                <a:effectLst/>
                <a:uLnTx/>
                <a:uFillTx/>
                <a:latin typeface="Calibri"/>
                <a:ea typeface="宋体" panose="02010600030101010101" pitchFamily="2" charset="-122"/>
                <a:cs typeface="+mn-cs"/>
              </a:rPr>
              <a:t>B</a:t>
            </a:r>
            <a:endParaRPr kumimoji="0" lang="en-US" altLang="zh-CN" sz="6600" b="1" i="0" u="none" strike="noStrike" kern="1200" cap="none" spc="0" normalizeH="0" baseline="0" noProof="0">
              <a:ln w="22225">
                <a:solidFill>
                  <a:srgbClr val="C00000"/>
                </a:solidFill>
                <a:prstDash val="solid"/>
              </a:ln>
              <a:solidFill>
                <a:srgbClr val="C00000"/>
              </a:solidFill>
              <a:effectLst/>
              <a:uLnTx/>
              <a:uFillTx/>
              <a:latin typeface="Calibri"/>
              <a:ea typeface="宋体" panose="02010600030101010101" pitchFamily="2" charset="-122"/>
              <a:cs typeface="+mn-cs"/>
            </a:endParaRPr>
          </a:p>
        </p:txBody>
      </p:sp>
      <p:sp>
        <p:nvSpPr>
          <p:cNvPr id="9" name="圆角矩形 8"/>
          <p:cNvSpPr/>
          <p:nvPr>
            <p:custDataLst>
              <p:tags r:id="rId6"/>
            </p:custDataLst>
          </p:nvPr>
        </p:nvSpPr>
        <p:spPr>
          <a:xfrm>
            <a:off x="4396105" y="4711700"/>
            <a:ext cx="840105" cy="449580"/>
          </a:xfrm>
          <a:prstGeom prst="roundRect">
            <a:avLst/>
          </a:prstGeom>
        </p:spPr>
        <p:style>
          <a:lnRef idx="2">
            <a:srgbClr val="B90F0F">
              <a:shade val="50000"/>
            </a:srgbClr>
          </a:lnRef>
          <a:fillRef idx="1">
            <a:srgbClr val="B90F0F"/>
          </a:fillRef>
          <a:effectRef idx="0">
            <a:srgbClr val="B90F0F"/>
          </a:effectRef>
          <a:fontRef idx="minor">
            <a:sysClr val="window" lastClr="FFFFFF"/>
          </a:fontRef>
        </p:style>
        <p:txBody>
          <a:bodyPr rtlCol="0" anchor="ctr"/>
          <a:lstStyle/>
          <a:p>
            <a:pPr algn="ctr"/>
            <a:endParaRPr lang="zh-CN" altLang="en-US" sz="24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167005" y="368300"/>
            <a:ext cx="2466975" cy="685165"/>
          </a:xfrm>
          <a:solidFill>
            <a:srgbClr val="C00000"/>
          </a:solidFill>
        </p:spPr>
        <p:txBody>
          <a:bodyPr>
            <a:noAutofit/>
          </a:bodyPr>
          <a:lstStyle/>
          <a:p>
            <a:r>
              <a:rPr lang="zh-CN" altLang="en-US" sz="4000">
                <a:solidFill>
                  <a:schemeClr val="bg1"/>
                </a:solidFill>
                <a:latin typeface="黑体" panose="02010609060101010101" pitchFamily="49" charset="-122"/>
                <a:ea typeface="黑体" panose="02010609060101010101" pitchFamily="49" charset="-122"/>
              </a:rPr>
              <a:t>真题再现</a:t>
            </a:r>
            <a:endParaRPr lang="zh-CN" altLang="en-US" sz="4000">
              <a:solidFill>
                <a:schemeClr val="bg1"/>
              </a:solidFill>
              <a:latin typeface="黑体" panose="02010609060101010101" pitchFamily="49" charset="-122"/>
              <a:ea typeface="黑体" panose="02010609060101010101" pitchFamily="49" charset="-122"/>
            </a:endParaRPr>
          </a:p>
        </p:txBody>
      </p:sp>
      <p:sp>
        <p:nvSpPr>
          <p:cNvPr id="59394" name="Rectangle 1"/>
          <p:cNvSpPr/>
          <p:nvPr>
            <p:custDataLst>
              <p:tags r:id="rId4"/>
            </p:custDataLst>
          </p:nvPr>
        </p:nvSpPr>
        <p:spPr>
          <a:xfrm>
            <a:off x="167005" y="1120775"/>
            <a:ext cx="10429875" cy="4615815"/>
          </a:xfrm>
          <a:prstGeom prst="rect">
            <a:avLst/>
          </a:prstGeom>
          <a:noFill/>
          <a:ln w="9525">
            <a:noFill/>
          </a:ln>
        </p:spPr>
        <p:txBody>
          <a:bodyPr anchor="ctr">
            <a:spAutoFit/>
          </a:bodyPr>
          <a:lstStyle/>
          <a:p>
            <a:pPr indent="457200" fontAlgn="ctr">
              <a:lnSpc>
                <a:spcPct val="150000"/>
              </a:lnSpc>
            </a:pPr>
            <a:r>
              <a:rPr lang="en-US" altLang="zh-CN" sz="2800" b="1">
                <a:latin typeface="黑体" panose="02010609060101010101" pitchFamily="49" charset="-122"/>
                <a:ea typeface="黑体" panose="02010609060101010101" pitchFamily="49" charset="-122"/>
              </a:rPr>
              <a:t>4</a:t>
            </a:r>
            <a:r>
              <a:rPr lang="zh-CN" altLang="en-US" sz="2800" b="1">
                <a:latin typeface="黑体" panose="02010609060101010101" pitchFamily="49" charset="-122"/>
                <a:ea typeface="黑体" panose="02010609060101010101" pitchFamily="49" charset="-122"/>
              </a:rPr>
              <a:t>．一个国家和社会民主生活的质量和水平，与公民的民主意识密切相关。下列活动有助于增强公民民主意识的是</a:t>
            </a:r>
            <a:r>
              <a:rPr lang="en-US" altLang="zh-CN" sz="2800" b="1">
                <a:latin typeface="黑体" panose="02010609060101010101" pitchFamily="49" charset="-122"/>
                <a:ea typeface="黑体" panose="02010609060101010101" pitchFamily="49" charset="-122"/>
              </a:rPr>
              <a:t>(    )</a:t>
            </a:r>
            <a:endParaRPr lang="zh-CN" altLang="en-US" sz="2800">
              <a:latin typeface="黑体" panose="02010609060101010101" pitchFamily="49" charset="-122"/>
              <a:ea typeface="黑体" panose="02010609060101010101" pitchFamily="49" charset="-122"/>
            </a:endParaRPr>
          </a:p>
          <a:p>
            <a:pPr indent="457200" fontAlgn="ctr">
              <a:lnSpc>
                <a:spcPct val="150000"/>
              </a:lnSpc>
            </a:pPr>
            <a:r>
              <a:rPr lang="en-US" altLang="zh-CN" sz="2800" b="1">
                <a:latin typeface="黑体" panose="02010609060101010101" pitchFamily="49" charset="-122"/>
                <a:ea typeface="黑体" panose="02010609060101010101" pitchFamily="49" charset="-122"/>
              </a:rPr>
              <a:t>①</a:t>
            </a:r>
            <a:r>
              <a:rPr lang="zh-CN" altLang="en-US" sz="2800" b="1">
                <a:latin typeface="黑体" panose="02010609060101010101" pitchFamily="49" charset="-122"/>
                <a:ea typeface="黑体" panose="02010609060101010101" pitchFamily="49" charset="-122"/>
              </a:rPr>
              <a:t>初中生参加所在选区的县级人大代表选举</a:t>
            </a:r>
            <a:endParaRPr lang="zh-CN" altLang="en-US" sz="2800">
              <a:latin typeface="黑体" panose="02010609060101010101" pitchFamily="49" charset="-122"/>
              <a:ea typeface="黑体" panose="02010609060101010101" pitchFamily="49" charset="-122"/>
            </a:endParaRPr>
          </a:p>
          <a:p>
            <a:pPr indent="457200" fontAlgn="ctr">
              <a:lnSpc>
                <a:spcPct val="150000"/>
              </a:lnSpc>
            </a:pPr>
            <a:r>
              <a:rPr lang="en-US" altLang="zh-CN" sz="2800" b="1">
                <a:latin typeface="黑体" panose="02010609060101010101" pitchFamily="49" charset="-122"/>
                <a:ea typeface="黑体" panose="02010609060101010101" pitchFamily="49" charset="-122"/>
              </a:rPr>
              <a:t>②</a:t>
            </a:r>
            <a:r>
              <a:rPr lang="zh-CN" altLang="en-US" sz="2800" b="1">
                <a:latin typeface="黑体" panose="02010609060101010101" pitchFamily="49" charset="-122"/>
                <a:ea typeface="黑体" panose="02010609060101010101" pitchFamily="49" charset="-122"/>
              </a:rPr>
              <a:t>基层群众自治组织中居民选举产生村委会</a:t>
            </a:r>
            <a:endParaRPr lang="zh-CN" altLang="en-US" sz="2800">
              <a:latin typeface="黑体" panose="02010609060101010101" pitchFamily="49" charset="-122"/>
              <a:ea typeface="黑体" panose="02010609060101010101" pitchFamily="49" charset="-122"/>
            </a:endParaRPr>
          </a:p>
          <a:p>
            <a:pPr indent="457200" fontAlgn="ctr">
              <a:lnSpc>
                <a:spcPct val="150000"/>
              </a:lnSpc>
            </a:pPr>
            <a:r>
              <a:rPr lang="en-US" altLang="zh-CN" sz="2800" b="1">
                <a:latin typeface="黑体" panose="02010609060101010101" pitchFamily="49" charset="-122"/>
                <a:ea typeface="黑体" panose="02010609060101010101" pitchFamily="49" charset="-122"/>
              </a:rPr>
              <a:t>③</a:t>
            </a:r>
            <a:r>
              <a:rPr lang="zh-CN" altLang="en-US" sz="2800" b="1">
                <a:latin typeface="黑体" panose="02010609060101010101" pitchFamily="49" charset="-122"/>
                <a:ea typeface="黑体" panose="02010609060101010101" pitchFamily="49" charset="-122"/>
              </a:rPr>
              <a:t>国家工作人员就职时依据法律进行宪法宣誓</a:t>
            </a:r>
            <a:endParaRPr lang="zh-CN" altLang="en-US" sz="2800">
              <a:latin typeface="黑体" panose="02010609060101010101" pitchFamily="49" charset="-122"/>
              <a:ea typeface="黑体" panose="02010609060101010101" pitchFamily="49" charset="-122"/>
            </a:endParaRPr>
          </a:p>
          <a:p>
            <a:pPr indent="457200" fontAlgn="ctr">
              <a:lnSpc>
                <a:spcPct val="150000"/>
              </a:lnSpc>
            </a:pPr>
            <a:r>
              <a:rPr lang="en-US" altLang="zh-CN" sz="2800" b="1">
                <a:latin typeface="黑体" panose="02010609060101010101" pitchFamily="49" charset="-122"/>
                <a:ea typeface="黑体" panose="02010609060101010101" pitchFamily="49" charset="-122"/>
              </a:rPr>
              <a:t>④</a:t>
            </a:r>
            <a:r>
              <a:rPr lang="zh-CN" altLang="en-US" sz="2800" b="1">
                <a:latin typeface="黑体" panose="02010609060101010101" pitchFamily="49" charset="-122"/>
                <a:ea typeface="黑体" panose="02010609060101010101" pitchFamily="49" charset="-122"/>
              </a:rPr>
              <a:t>学校从学生中选</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校长助理</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参与学校管理</a:t>
            </a:r>
            <a:endParaRPr lang="zh-CN" altLang="en-US" sz="2800">
              <a:latin typeface="黑体" panose="02010609060101010101" pitchFamily="49" charset="-122"/>
              <a:ea typeface="黑体" panose="02010609060101010101" pitchFamily="49" charset="-122"/>
            </a:endParaRPr>
          </a:p>
          <a:p>
            <a:pPr indent="457200" fontAlgn="ctr">
              <a:lnSpc>
                <a:spcPct val="150000"/>
              </a:lnSpc>
            </a:pPr>
            <a:r>
              <a:rPr lang="en-US" altLang="zh-CN" sz="2800" b="1">
                <a:latin typeface="黑体" panose="02010609060101010101" pitchFamily="49" charset="-122"/>
                <a:ea typeface="黑体" panose="02010609060101010101" pitchFamily="49" charset="-122"/>
              </a:rPr>
              <a:t>A</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①②	B</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①④	C</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②③	D</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③④</a:t>
            </a:r>
            <a:endParaRPr lang="zh-CN" altLang="en-US" sz="2800">
              <a:latin typeface="黑体" panose="02010609060101010101" pitchFamily="49" charset="-122"/>
              <a:ea typeface="黑体" panose="02010609060101010101" pitchFamily="49" charset="-122"/>
            </a:endParaRPr>
          </a:p>
        </p:txBody>
      </p:sp>
      <p:sp>
        <p:nvSpPr>
          <p:cNvPr id="3" name="TextBox 2"/>
          <p:cNvSpPr txBox="1"/>
          <p:nvPr>
            <p:custDataLst>
              <p:tags r:id="rId5"/>
            </p:custDataLst>
          </p:nvPr>
        </p:nvSpPr>
        <p:spPr>
          <a:xfrm>
            <a:off x="8737600" y="1849120"/>
            <a:ext cx="714375" cy="708025"/>
          </a:xfrm>
          <a:prstGeom prst="rect">
            <a:avLst/>
          </a:prstGeom>
          <a:noFill/>
          <a:ln w="9525">
            <a:noFill/>
          </a:ln>
        </p:spPr>
        <p:txBody>
          <a:bodyPr>
            <a:spAutoFit/>
          </a:bodyPr>
          <a:lstStyle/>
          <a:p>
            <a:r>
              <a:rPr lang="en-US" altLang="zh-CN" sz="4000">
                <a:solidFill>
                  <a:srgbClr val="FF0000"/>
                </a:solidFill>
                <a:latin typeface="Arial" panose="020b0604020202020204" pitchFamily="34" charset="0"/>
              </a:rPr>
              <a:t>D</a:t>
            </a:r>
            <a:endParaRPr lang="zh-CN" altLang="en-US" sz="4000">
              <a:solidFill>
                <a:srgbClr val="FF0000"/>
              </a:solidFill>
              <a:latin typeface="Arial" panose="020b0604020202020204" pitchFamily="34" charset="0"/>
            </a:endParaRPr>
          </a:p>
        </p:txBody>
      </p:sp>
      <p:sp>
        <p:nvSpPr>
          <p:cNvPr id="2" name="圆角矩形 1"/>
          <p:cNvSpPr/>
          <p:nvPr>
            <p:custDataLst>
              <p:tags r:id="rId6"/>
            </p:custDataLst>
          </p:nvPr>
        </p:nvSpPr>
        <p:spPr>
          <a:xfrm>
            <a:off x="7973060" y="2557145"/>
            <a:ext cx="3929063" cy="500063"/>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未满</a:t>
            </a:r>
            <a:r>
              <a:rPr kumimoji="0" lang="en-US" altLang="zh-CN"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18</a:t>
            </a:r>
            <a:r>
              <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周岁没有选举权</a:t>
            </a:r>
            <a:endPar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endParaRPr>
          </a:p>
        </p:txBody>
      </p:sp>
      <p:sp>
        <p:nvSpPr>
          <p:cNvPr id="5" name="圆角矩形 4"/>
          <p:cNvSpPr/>
          <p:nvPr>
            <p:custDataLst>
              <p:tags r:id="rId7"/>
            </p:custDataLst>
          </p:nvPr>
        </p:nvSpPr>
        <p:spPr>
          <a:xfrm>
            <a:off x="7608570" y="3211195"/>
            <a:ext cx="4458335" cy="57277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居民</a:t>
            </a:r>
            <a:r>
              <a:rPr kumimoji="0" lang="en-US" altLang="zh-CN"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居委会</a:t>
            </a:r>
            <a:r>
              <a:rPr kumimoji="0" lang="en-US" altLang="zh-CN"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村民</a:t>
            </a:r>
            <a:r>
              <a:rPr kumimoji="0" lang="en-US" altLang="zh-CN"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rPr>
              <a:t>村委会</a:t>
            </a:r>
            <a:endPar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animEffect transition="in" filter="wipe(down)">
                                      <p:cBhvr>
                                        <p:cTn id="16" dur="500"/>
                                        <p:tgtEl>
                                          <p:spTgt spid="2">
                                            <p:txEl>
                                              <p:pRg st="0" end="0"/>
                                            </p:txEl>
                                          </p:spTgt>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5">
                                            <p:txEl>
                                              <p:charRg st="0" end="7"/>
                                            </p:txEl>
                                          </p:spTgt>
                                        </p:tgtEl>
                                        <p:attrNameLst>
                                          <p:attrName>style.visibility</p:attrName>
                                        </p:attrNameLst>
                                      </p:cBhvr>
                                      <p:to>
                                        <p:strVal val="visible"/>
                                      </p:to>
                                    </p:set>
                                    <p:animEffect transition="in" filter="wipe(down)">
                                      <p:cBhvr>
                                        <p:cTn id="24" dur="500"/>
                                        <p:tgtEl>
                                          <p:spTgt spid="5">
                                            <p:txEl>
                                              <p:charRg st="0"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2" grpId="0" uiExpand="1" build="allAtOnce"/>
      <p:bldP spid="5" grpId="0" uiExpand="1" build="allAtOnce"/>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167005" y="368300"/>
            <a:ext cx="2466975" cy="685165"/>
          </a:xfrm>
          <a:solidFill>
            <a:srgbClr val="C00000"/>
          </a:solidFill>
        </p:spPr>
        <p:txBody>
          <a:bodyPr>
            <a:noAutofit/>
          </a:bodyPr>
          <a:lstStyle/>
          <a:p>
            <a:r>
              <a:rPr lang="zh-CN" altLang="en-US" sz="4000">
                <a:solidFill>
                  <a:schemeClr val="bg1"/>
                </a:solidFill>
                <a:latin typeface="黑体" panose="02010609060101010101" pitchFamily="49" charset="-122"/>
                <a:ea typeface="黑体" panose="02010609060101010101" pitchFamily="49" charset="-122"/>
              </a:rPr>
              <a:t>真题再现</a:t>
            </a:r>
            <a:endParaRPr lang="zh-CN" altLang="en-US" sz="4000">
              <a:solidFill>
                <a:schemeClr val="bg1"/>
              </a:solidFill>
              <a:latin typeface="黑体" panose="02010609060101010101" pitchFamily="49" charset="-122"/>
              <a:ea typeface="黑体" panose="02010609060101010101" pitchFamily="49" charset="-122"/>
            </a:endParaRPr>
          </a:p>
        </p:txBody>
      </p:sp>
      <p:sp>
        <p:nvSpPr>
          <p:cNvPr id="62466" name="Rectangle 1"/>
          <p:cNvSpPr>
            <a:spLocks noChangeArrowheads="1"/>
          </p:cNvSpPr>
          <p:nvPr>
            <p:custDataLst>
              <p:tags r:id="rId4"/>
            </p:custDataLst>
          </p:nvPr>
        </p:nvSpPr>
        <p:spPr bwMode="auto">
          <a:xfrm>
            <a:off x="490855" y="728505"/>
            <a:ext cx="10572750" cy="5605780"/>
          </a:xfrm>
          <a:prstGeom prst="rect">
            <a:avLst/>
          </a:prstGeom>
          <a:noFill/>
          <a:ln w="9525">
            <a:noFill/>
            <a:miter lim="800000"/>
          </a:ln>
        </p:spPr>
        <p:txBody>
          <a:bodyPr anchor="ctr">
            <a:spAutoFit/>
          </a:bodyPr>
          <a:lstStyle/>
          <a:p>
            <a:pPr marL="0" marR="0" lvl="0" indent="457200" algn="l" defTabSz="914400" rtl="0" fontAlgn="auto">
              <a:lnSpc>
                <a:spcPct val="160000"/>
              </a:lnSpc>
              <a:spcBef>
                <a:spcPct val="0"/>
              </a:spcBef>
              <a:spcAft>
                <a:spcPct val="0"/>
              </a:spcAft>
              <a:buClrTx/>
              <a:buSzTx/>
              <a:buFontTx/>
              <a:buNone/>
              <a:defRPr/>
            </a:pPr>
            <a:r>
              <a:rPr kumimoji="0" lang="en-US" altLang="zh-CN" sz="2800" b="1"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mn-cs"/>
              </a:rPr>
              <a:t>5</a:t>
            </a:r>
            <a:r>
              <a:rPr kumimoji="0" lang="zh-CN" altLang="en-US" sz="2800" b="1"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mn-cs"/>
              </a:rPr>
              <a:t>．</a:t>
            </a:r>
            <a:r>
              <a:rPr kumimoji="0" lang="en-US" altLang="zh-CN" sz="2800" b="0" i="0" u="none" strike="noStrike" kern="0" cap="none" spc="100" normalizeH="0" baseline="0" noProof="0" smtClean="0">
                <a:ln>
                  <a:noFill/>
                </a:ln>
                <a:solidFill>
                  <a:prstClr val="black"/>
                </a:solidFill>
                <a:effectLst/>
                <a:uLnTx/>
                <a:uFillTx/>
                <a:latin typeface="微软雅黑" panose="020b0503020204020204" charset="-122"/>
                <a:ea typeface="微软雅黑" panose="020b0503020204020204" charset="-122"/>
                <a:cs typeface="+mn-cs"/>
              </a:rPr>
              <a:t> </a:t>
            </a:r>
            <a:r>
              <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党的十九大对建设法治政府做出重要部署，吹响了建设法治政府的冲锋号，开启建设法治政府的新征程。下列做法中，符合法治政府建设要求的是（       ）</a:t>
            </a:r>
            <a:endPar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457200" algn="l" defTabSz="914400" rtl="0" fontAlgn="auto">
              <a:lnSpc>
                <a:spcPct val="16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①落实依法执政理念，提高政府社会治理水平</a:t>
            </a:r>
            <a:endPar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457200" algn="l" defTabSz="914400" rtl="0" fontAlgn="auto">
              <a:lnSpc>
                <a:spcPct val="16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②坚持公正司法，促进社会公平正义</a:t>
            </a:r>
            <a:endPar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457200" algn="l" defTabSz="914400" rtl="0" fontAlgn="auto">
              <a:lnSpc>
                <a:spcPct val="16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③坚持法定职责必须为，法无授权不可为</a:t>
            </a:r>
            <a:endPar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457200" algn="l" defTabSz="914400" rtl="0" fontAlgn="auto">
              <a:lnSpc>
                <a:spcPct val="16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④建立健全制约和监督体系，全面推进政务公开</a:t>
            </a:r>
            <a:endPar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457200" algn="l" defTabSz="914400" rtl="0" fontAlgn="auto">
              <a:lnSpc>
                <a:spcPct val="160000"/>
              </a:lnSpc>
              <a:spcBef>
                <a:spcPct val="0"/>
              </a:spcBef>
              <a:spcAft>
                <a:spcPct val="0"/>
              </a:spcAft>
              <a:buClrTx/>
              <a:buSzTx/>
              <a:buFontTx/>
              <a:buNone/>
              <a:defRPr/>
            </a:pPr>
            <a:r>
              <a:rPr kumimoji="0" lang="en-US" altLang="zh-CN"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A. ①②      B. ①④       	C. ②③       	D. ③④</a:t>
            </a:r>
            <a:endPar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6" name="TextBox 2"/>
          <p:cNvSpPr txBox="1"/>
          <p:nvPr>
            <p:custDataLst>
              <p:tags r:id="rId5"/>
            </p:custDataLst>
          </p:nvPr>
        </p:nvSpPr>
        <p:spPr>
          <a:xfrm>
            <a:off x="5116195" y="2283143"/>
            <a:ext cx="714375" cy="708025"/>
          </a:xfrm>
          <a:prstGeom prst="rect">
            <a:avLst/>
          </a:prstGeom>
          <a:noFill/>
          <a:ln w="9525">
            <a:noFill/>
          </a:ln>
        </p:spPr>
        <p:txBody>
          <a:bodyPr>
            <a:spAutoFit/>
          </a:bodyPr>
          <a:lstStyle/>
          <a:p>
            <a:r>
              <a:rPr lang="en-US" altLang="zh-CN" sz="4000">
                <a:solidFill>
                  <a:srgbClr val="FF0000"/>
                </a:solidFill>
                <a:latin typeface="Arial" panose="020b0604020202020204" pitchFamily="34" charset="0"/>
              </a:rPr>
              <a:t>D</a:t>
            </a:r>
            <a:endParaRPr lang="zh-CN" altLang="en-US" sz="4000">
              <a:solidFill>
                <a:srgbClr val="FF0000"/>
              </a:solidFill>
              <a:latin typeface="Arial" panose="020b0604020202020204" pitchFamily="34" charset="0"/>
            </a:endParaRPr>
          </a:p>
        </p:txBody>
      </p:sp>
      <p:sp>
        <p:nvSpPr>
          <p:cNvPr id="7" name="圆角矩形 6"/>
          <p:cNvSpPr/>
          <p:nvPr>
            <p:custDataLst>
              <p:tags r:id="rId6"/>
            </p:custDataLst>
          </p:nvPr>
        </p:nvSpPr>
        <p:spPr>
          <a:xfrm>
            <a:off x="8214360" y="2605405"/>
            <a:ext cx="3657600" cy="807085"/>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zh-CN"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中国共产党</a:t>
            </a:r>
            <a:r>
              <a:rPr kumimoji="0" lang="en-US" altLang="zh-CN"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依法执政政府</a:t>
            </a:r>
            <a:r>
              <a:rPr kumimoji="0" lang="en-US" altLang="zh-CN"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依法行政</a:t>
            </a:r>
            <a:endParaRPr kumimoji="0" lang="zh-CN" altLang="en-US"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endParaRPr>
          </a:p>
        </p:txBody>
      </p:sp>
      <p:sp>
        <p:nvSpPr>
          <p:cNvPr id="8" name="圆角矩形 7"/>
          <p:cNvSpPr/>
          <p:nvPr>
            <p:custDataLst>
              <p:tags r:id="rId7"/>
            </p:custDataLst>
          </p:nvPr>
        </p:nvSpPr>
        <p:spPr>
          <a:xfrm>
            <a:off x="6760210" y="3537585"/>
            <a:ext cx="3432810" cy="851535"/>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司法机关</a:t>
            </a:r>
            <a:r>
              <a:rPr kumimoji="0" lang="en-US" altLang="zh-CN"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公正司法</a:t>
            </a:r>
            <a:endParaRPr kumimoji="0" lang="zh-CN" altLang="en-US"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政府</a:t>
            </a:r>
            <a:r>
              <a:rPr kumimoji="0" lang="en-US" altLang="zh-CN"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smtClean="0">
                <a:ln>
                  <a:noFill/>
                </a:ln>
                <a:solidFill>
                  <a:schemeClr val="lt1"/>
                </a:solidFill>
                <a:effectLst/>
                <a:uLnTx/>
                <a:uFillTx/>
                <a:latin typeface="黑体" panose="02010609060101010101" pitchFamily="49" charset="-122"/>
                <a:ea typeface="黑体" panose="02010609060101010101" pitchFamily="49" charset="-122"/>
                <a:cs typeface="+mn-cs"/>
              </a:rPr>
              <a:t>严格执法</a:t>
            </a:r>
            <a:endParaRPr kumimoji="0" lang="zh-CN" altLang="en-US" sz="2800" b="0" i="0" u="none" strike="noStrike" kern="1200" cap="none" spc="0" normalizeH="0" baseline="0" noProof="0">
              <a:ln>
                <a:noFill/>
              </a:ln>
              <a:solidFill>
                <a:schemeClr val="lt1"/>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
                                            <p:txEl>
                                              <p:charRg st="0" end="2"/>
                                            </p:txEl>
                                          </p:spTgt>
                                        </p:tgtEl>
                                        <p:attrNameLst>
                                          <p:attrName>style.visibility</p:attrName>
                                        </p:attrNameLst>
                                      </p:cBhvr>
                                      <p:to>
                                        <p:strVal val="visible"/>
                                      </p:to>
                                    </p:set>
                                    <p:animEffect transition="in" filter="wipe(down)">
                                      <p:cBhvr>
                                        <p:cTn id="16" dur="500"/>
                                        <p:tgtEl>
                                          <p:spTgt spid="7">
                                            <p:txEl>
                                              <p:charRg st="0" end="2"/>
                                            </p:txEl>
                                          </p:spTgt>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8">
                                            <p:txEl>
                                              <p:charRg st="0" end="5"/>
                                            </p:txEl>
                                          </p:spTgt>
                                        </p:tgtEl>
                                        <p:attrNameLst>
                                          <p:attrName>style.visibility</p:attrName>
                                        </p:attrNameLst>
                                      </p:cBhvr>
                                      <p:to>
                                        <p:strVal val="visible"/>
                                      </p:to>
                                    </p:set>
                                    <p:animEffect transition="in" filter="wipe(down)">
                                      <p:cBhvr>
                                        <p:cTn id="24" dur="500"/>
                                        <p:tgtEl>
                                          <p:spTgt spid="8">
                                            <p:txEl>
                                              <p:charRg st="0"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8">
                                            <p:txEl>
                                              <p:charRg st="1" end="1"/>
                                            </p:txEl>
                                          </p:spTgt>
                                        </p:tgtEl>
                                        <p:attrNameLst>
                                          <p:attrName>style.visibility</p:attrName>
                                        </p:attrNameLst>
                                      </p:cBhvr>
                                      <p:to>
                                        <p:strVal val="visible"/>
                                      </p:to>
                                    </p:set>
                                    <p:animEffect transition="in" filter="wipe(down)">
                                      <p:cBhvr>
                                        <p:cTn id="27" dur="500"/>
                                        <p:tgtEl>
                                          <p:spTgt spid="8">
                                            <p:txEl>
                                              <p:char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7" grpId="0" uiExpand="1" build="allAtOnce"/>
      <p:bldP spid="8" grpId="0" uiExpand="1" build="allAtOnce"/>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109855" y="208915"/>
            <a:ext cx="2466975" cy="685165"/>
          </a:xfrm>
          <a:solidFill>
            <a:srgbClr val="C00000"/>
          </a:solidFill>
        </p:spPr>
        <p:txBody>
          <a:bodyPr>
            <a:noAutofit/>
          </a:bodyPr>
          <a:lstStyle/>
          <a:p>
            <a:r>
              <a:rPr lang="zh-CN" altLang="en-US" sz="4000">
                <a:solidFill>
                  <a:schemeClr val="bg1"/>
                </a:solidFill>
                <a:latin typeface="黑体" panose="02010609060101010101" pitchFamily="49" charset="-122"/>
                <a:ea typeface="黑体" panose="02010609060101010101" pitchFamily="49" charset="-122"/>
              </a:rPr>
              <a:t>真题再现</a:t>
            </a:r>
            <a:endParaRPr lang="zh-CN" altLang="en-US" sz="4000">
              <a:solidFill>
                <a:schemeClr val="bg1"/>
              </a:solidFill>
              <a:latin typeface="黑体" panose="02010609060101010101" pitchFamily="49" charset="-122"/>
              <a:ea typeface="黑体" panose="02010609060101010101" pitchFamily="49" charset="-122"/>
            </a:endParaRPr>
          </a:p>
        </p:txBody>
      </p:sp>
      <p:sp>
        <p:nvSpPr>
          <p:cNvPr id="65538" name="Rectangle 1"/>
          <p:cNvSpPr/>
          <p:nvPr>
            <p:custDataLst>
              <p:tags r:id="rId4"/>
            </p:custDataLst>
          </p:nvPr>
        </p:nvSpPr>
        <p:spPr>
          <a:xfrm>
            <a:off x="378460" y="893921"/>
            <a:ext cx="11072813" cy="2245360"/>
          </a:xfrm>
          <a:prstGeom prst="rect">
            <a:avLst/>
          </a:prstGeom>
          <a:noFill/>
          <a:ln w="9525">
            <a:noFill/>
          </a:ln>
        </p:spPr>
        <p:txBody>
          <a:bodyPr anchor="ctr">
            <a:spAutoFit/>
          </a:bodyPr>
          <a:lstStyle/>
          <a:p>
            <a:pPr indent="719455" algn="just" fontAlgn="ctr"/>
            <a:r>
              <a:rPr lang="en-US" altLang="zh-CN" sz="2800">
                <a:latin typeface="柳公权楷书" panose="02010600010101010101" charset="-122"/>
                <a:ea typeface="柳公权楷书" panose="02010600010101010101" charset="-122"/>
                <a:cs typeface="柳公权楷书" panose="02010600010101010101" charset="-122"/>
              </a:rPr>
              <a:t>6.2020</a:t>
            </a:r>
            <a:r>
              <a:rPr lang="zh-CN" altLang="en-US" sz="2800">
                <a:latin typeface="柳公权楷书" panose="02010600010101010101" charset="-122"/>
                <a:ea typeface="柳公权楷书" panose="02010600010101010101" charset="-122"/>
                <a:cs typeface="柳公权楷书" panose="02010600010101010101" charset="-122"/>
              </a:rPr>
              <a:t>年</a:t>
            </a:r>
            <a:r>
              <a:rPr lang="en-US" altLang="zh-CN" sz="2800">
                <a:latin typeface="柳公权楷书" panose="02010600010101010101" charset="-122"/>
                <a:ea typeface="柳公权楷书" panose="02010600010101010101" charset="-122"/>
                <a:cs typeface="柳公权楷书" panose="02010600010101010101" charset="-122"/>
              </a:rPr>
              <a:t>5</a:t>
            </a:r>
            <a:r>
              <a:rPr lang="zh-CN" altLang="en-US" sz="2800">
                <a:latin typeface="柳公权楷书" panose="02010600010101010101" charset="-122"/>
                <a:ea typeface="柳公权楷书" panose="02010600010101010101" charset="-122"/>
                <a:cs typeface="柳公权楷书" panose="02010600010101010101" charset="-122"/>
              </a:rPr>
              <a:t>月</a:t>
            </a:r>
            <a:r>
              <a:rPr lang="en-US" altLang="zh-CN" sz="2800">
                <a:latin typeface="柳公权楷书" panose="02010600010101010101" charset="-122"/>
                <a:ea typeface="柳公权楷书" panose="02010600010101010101" charset="-122"/>
                <a:cs typeface="柳公权楷书" panose="02010600010101010101" charset="-122"/>
              </a:rPr>
              <a:t>28</a:t>
            </a:r>
            <a:r>
              <a:rPr lang="zh-CN" altLang="en-US" sz="2800">
                <a:latin typeface="柳公权楷书" panose="02010600010101010101" charset="-122"/>
                <a:ea typeface="柳公权楷书" panose="02010600010101010101" charset="-122"/>
                <a:cs typeface="柳公权楷书" panose="02010600010101010101" charset="-122"/>
              </a:rPr>
              <a:t>日，十三届全国人民代表大会第三次会议审议通过了</a:t>
            </a:r>
            <a:r>
              <a:rPr lang="en-US" altLang="zh-CN" sz="2800">
                <a:latin typeface="柳公权楷书" panose="02010600010101010101" charset="-122"/>
                <a:ea typeface="柳公权楷书" panose="02010600010101010101" charset="-122"/>
                <a:cs typeface="柳公权楷书" panose="02010600010101010101" charset="-122"/>
              </a:rPr>
              <a:t>《</a:t>
            </a:r>
            <a:r>
              <a:rPr lang="zh-CN" altLang="en-US" sz="2800">
                <a:latin typeface="柳公权楷书" panose="02010600010101010101" charset="-122"/>
                <a:ea typeface="柳公权楷书" panose="02010600010101010101" charset="-122"/>
                <a:cs typeface="柳公权楷书" panose="02010600010101010101" charset="-122"/>
              </a:rPr>
              <a:t>中华人民共和国民法典</a:t>
            </a:r>
            <a:r>
              <a:rPr lang="en-US" altLang="zh-CN" sz="2800">
                <a:latin typeface="柳公权楷书" panose="02010600010101010101" charset="-122"/>
                <a:ea typeface="柳公权楷书" panose="02010600010101010101" charset="-122"/>
                <a:cs typeface="柳公权楷书" panose="02010600010101010101" charset="-122"/>
              </a:rPr>
              <a:t>》</a:t>
            </a:r>
            <a:r>
              <a:rPr lang="zh-CN" altLang="en-US" sz="2800">
                <a:latin typeface="柳公权楷书" panose="02010600010101010101" charset="-122"/>
                <a:ea typeface="柳公权楷书" panose="02010600010101010101" charset="-122"/>
                <a:cs typeface="柳公权楷书" panose="02010600010101010101" charset="-122"/>
              </a:rPr>
              <a:t>。</a:t>
            </a:r>
            <a:r>
              <a:rPr lang="en-US" altLang="zh-CN" sz="2800">
                <a:latin typeface="柳公权楷书" panose="02010600010101010101" charset="-122"/>
                <a:ea typeface="柳公权楷书" panose="02010600010101010101" charset="-122"/>
                <a:cs typeface="柳公权楷书" panose="02010600010101010101" charset="-122"/>
              </a:rPr>
              <a:t>《</a:t>
            </a:r>
            <a:r>
              <a:rPr lang="zh-CN" altLang="en-US" sz="2800">
                <a:latin typeface="柳公权楷书" panose="02010600010101010101" charset="-122"/>
                <a:ea typeface="柳公权楷书" panose="02010600010101010101" charset="-122"/>
                <a:cs typeface="柳公权楷书" panose="02010600010101010101" charset="-122"/>
              </a:rPr>
              <a:t>民法典</a:t>
            </a:r>
            <a:r>
              <a:rPr lang="en-US" altLang="zh-CN" sz="2800">
                <a:latin typeface="柳公权楷书" panose="02010600010101010101" charset="-122"/>
                <a:ea typeface="柳公权楷书" panose="02010600010101010101" charset="-122"/>
                <a:cs typeface="柳公权楷书" panose="02010600010101010101" charset="-122"/>
              </a:rPr>
              <a:t>》</a:t>
            </a:r>
            <a:r>
              <a:rPr lang="zh-CN" altLang="en-US" sz="2800">
                <a:latin typeface="柳公权楷书" panose="02010600010101010101" charset="-122"/>
                <a:ea typeface="柳公权楷书" panose="02010600010101010101" charset="-122"/>
                <a:cs typeface="柳公权楷书" panose="02010600010101010101" charset="-122"/>
              </a:rPr>
              <a:t>将于</a:t>
            </a:r>
            <a:r>
              <a:rPr lang="en-US" altLang="zh-CN" sz="2800">
                <a:latin typeface="柳公权楷书" panose="02010600010101010101" charset="-122"/>
                <a:ea typeface="柳公权楷书" panose="02010600010101010101" charset="-122"/>
                <a:cs typeface="柳公权楷书" panose="02010600010101010101" charset="-122"/>
              </a:rPr>
              <a:t>2021</a:t>
            </a:r>
            <a:r>
              <a:rPr lang="zh-CN" altLang="en-US" sz="2800">
                <a:latin typeface="柳公权楷书" panose="02010600010101010101" charset="-122"/>
                <a:ea typeface="柳公权楷书" panose="02010600010101010101" charset="-122"/>
                <a:cs typeface="柳公权楷书" panose="02010600010101010101" charset="-122"/>
              </a:rPr>
              <a:t>年</a:t>
            </a:r>
            <a:r>
              <a:rPr lang="en-US" altLang="zh-CN" sz="2800">
                <a:latin typeface="柳公权楷书" panose="02010600010101010101" charset="-122"/>
                <a:ea typeface="柳公权楷书" panose="02010600010101010101" charset="-122"/>
                <a:cs typeface="柳公权楷书" panose="02010600010101010101" charset="-122"/>
              </a:rPr>
              <a:t>1</a:t>
            </a:r>
            <a:r>
              <a:rPr lang="zh-CN" altLang="en-US" sz="2800">
                <a:latin typeface="柳公权楷书" panose="02010600010101010101" charset="-122"/>
                <a:ea typeface="柳公权楷书" panose="02010600010101010101" charset="-122"/>
                <a:cs typeface="柳公权楷书" panose="02010600010101010101" charset="-122"/>
              </a:rPr>
              <a:t>月</a:t>
            </a:r>
            <a:r>
              <a:rPr lang="en-US" altLang="zh-CN" sz="2800">
                <a:latin typeface="柳公权楷书" panose="02010600010101010101" charset="-122"/>
                <a:ea typeface="柳公权楷书" panose="02010600010101010101" charset="-122"/>
                <a:cs typeface="柳公权楷书" panose="02010600010101010101" charset="-122"/>
              </a:rPr>
              <a:t>1</a:t>
            </a:r>
            <a:r>
              <a:rPr lang="zh-CN" altLang="en-US" sz="2800">
                <a:latin typeface="柳公权楷书" panose="02010600010101010101" charset="-122"/>
                <a:ea typeface="柳公权楷书" panose="02010600010101010101" charset="-122"/>
                <a:cs typeface="柳公权楷书" panose="02010600010101010101" charset="-122"/>
              </a:rPr>
              <a:t>日起施行，这是新中国第一部以“典”命名的法律，被誉为“社会生活的百科全书”，是新时代我国社会主义法治建设的重要成果，标志着我国依法保护民事权利将进入全新的“民法典时代”。</a:t>
            </a:r>
            <a:endParaRPr lang="zh-CN" altLang="en-US" sz="2800">
              <a:latin typeface="柳公权楷书" panose="02010600010101010101" charset="-122"/>
              <a:ea typeface="柳公权楷书" panose="02010600010101010101" charset="-122"/>
              <a:cs typeface="柳公权楷书" panose="02010600010101010101" charset="-122"/>
            </a:endParaRPr>
          </a:p>
        </p:txBody>
      </p:sp>
      <p:sp>
        <p:nvSpPr>
          <p:cNvPr id="65539" name="Rectangle 2"/>
          <p:cNvSpPr/>
          <p:nvPr>
            <p:custDataLst>
              <p:tags r:id="rId5"/>
            </p:custDataLst>
          </p:nvPr>
        </p:nvSpPr>
        <p:spPr>
          <a:xfrm>
            <a:off x="450215" y="3139123"/>
            <a:ext cx="11570335" cy="521970"/>
          </a:xfrm>
          <a:prstGeom prst="rect">
            <a:avLst/>
          </a:prstGeom>
          <a:noFill/>
          <a:ln w="9525">
            <a:noFill/>
          </a:ln>
        </p:spPr>
        <p:txBody>
          <a:bodyPr wrap="square" anchor="ctr">
            <a:spAutoFit/>
          </a:bodyPr>
          <a:lstStyle/>
          <a:p>
            <a:pPr fontAlgn="ctr"/>
            <a:r>
              <a:rPr lang="en-US" altLang="zh-CN" sz="2800" b="1">
                <a:solidFill>
                  <a:srgbClr val="C00000"/>
                </a:solidFill>
                <a:latin typeface="黑体" panose="02010609060101010101" pitchFamily="49" charset="-122"/>
                <a:ea typeface="黑体" panose="02010609060101010101" pitchFamily="49" charset="-122"/>
              </a:rPr>
              <a:t> </a:t>
            </a:r>
            <a:r>
              <a:rPr lang="zh-CN" altLang="zh-CN" sz="2800" b="1">
                <a:solidFill>
                  <a:srgbClr val="C00000"/>
                </a:solidFill>
                <a:latin typeface="黑体" panose="02010609060101010101" pitchFamily="49" charset="-122"/>
                <a:ea typeface="黑体" panose="02010609060101010101" pitchFamily="49" charset="-122"/>
              </a:rPr>
              <a:t>《</a:t>
            </a:r>
            <a:r>
              <a:rPr lang="zh-CN" altLang="en-US" sz="2800" b="1">
                <a:solidFill>
                  <a:srgbClr val="C00000"/>
                </a:solidFill>
                <a:latin typeface="黑体" panose="02010609060101010101" pitchFamily="49" charset="-122"/>
                <a:ea typeface="黑体" panose="02010609060101010101" pitchFamily="49" charset="-122"/>
              </a:rPr>
              <a:t>中华人民共和国民法典</a:t>
            </a:r>
            <a:r>
              <a:rPr lang="zh-CN" altLang="zh-CN" sz="2800" b="1">
                <a:solidFill>
                  <a:srgbClr val="C00000"/>
                </a:solidFill>
                <a:latin typeface="黑体" panose="02010609060101010101" pitchFamily="49" charset="-122"/>
                <a:ea typeface="黑体" panose="02010609060101010101" pitchFamily="49" charset="-122"/>
              </a:rPr>
              <a:t>》</a:t>
            </a:r>
            <a:r>
              <a:rPr lang="zh-CN" altLang="en-US" sz="2800" b="1">
                <a:solidFill>
                  <a:srgbClr val="C00000"/>
                </a:solidFill>
                <a:latin typeface="黑体" panose="02010609060101010101" pitchFamily="49" charset="-122"/>
                <a:ea typeface="黑体" panose="02010609060101010101" pitchFamily="49" charset="-122"/>
              </a:rPr>
              <a:t>的颁布施行将对建设法治中国有何重要意义？</a:t>
            </a:r>
            <a:endParaRPr lang="zh-CN" altLang="en-US" sz="2800" b="1">
              <a:solidFill>
                <a:srgbClr val="C00000"/>
              </a:solidFill>
              <a:latin typeface="黑体" panose="02010609060101010101" pitchFamily="49" charset="-122"/>
              <a:ea typeface="黑体" panose="02010609060101010101" pitchFamily="49" charset="-122"/>
            </a:endParaRPr>
          </a:p>
        </p:txBody>
      </p:sp>
      <p:sp>
        <p:nvSpPr>
          <p:cNvPr id="5" name="矩形 4"/>
          <p:cNvSpPr/>
          <p:nvPr>
            <p:custDataLst>
              <p:tags r:id="rId6"/>
            </p:custDataLst>
          </p:nvPr>
        </p:nvSpPr>
        <p:spPr>
          <a:xfrm>
            <a:off x="450215" y="3855085"/>
            <a:ext cx="11440160" cy="2245360"/>
          </a:xfrm>
          <a:prstGeom prst="rect">
            <a:avLst/>
          </a:prstGeom>
          <a:noFill/>
          <a:ln w="9525">
            <a:noFill/>
          </a:ln>
        </p:spPr>
        <p:txBody>
          <a:bodyPr wrap="square">
            <a:spAutoFit/>
          </a:bodyPr>
          <a:lstStyle/>
          <a:p>
            <a:pPr indent="457200" fontAlgn="auto"/>
            <a:r>
              <a:rPr lang="en-US" altLang="zh-CN" sz="2800" b="1">
                <a:solidFill>
                  <a:srgbClr val="FF0000"/>
                </a:solidFill>
                <a:latin typeface="柳公权楷书" panose="02010600010101010101" charset="-122"/>
                <a:ea typeface="柳公权楷书" panose="02010600010101010101" charset="-122"/>
              </a:rPr>
              <a:t>①</a:t>
            </a:r>
            <a:r>
              <a:rPr lang="zh-CN" altLang="en-US" sz="2800" b="1">
                <a:solidFill>
                  <a:srgbClr val="FF0000"/>
                </a:solidFill>
                <a:latin typeface="柳公权楷书" panose="02010600010101010101" charset="-122"/>
                <a:ea typeface="柳公权楷书" panose="02010600010101010101" charset="-122"/>
              </a:rPr>
              <a:t>有利于完善</a:t>
            </a:r>
            <a:r>
              <a:rPr lang="zh-CN" altLang="en-US" sz="2800" b="1">
                <a:latin typeface="柳公权楷书" panose="02010600010101010101" charset="-122"/>
                <a:ea typeface="柳公权楷书" panose="02010600010101010101" charset="-122"/>
              </a:rPr>
              <a:t>以宪法为核心的中国特色社会主义</a:t>
            </a:r>
            <a:r>
              <a:rPr lang="zh-CN" altLang="en-US" sz="2800" b="1">
                <a:solidFill>
                  <a:srgbClr val="FF0000"/>
                </a:solidFill>
                <a:latin typeface="柳公权楷书" panose="02010600010101010101" charset="-122"/>
                <a:ea typeface="柳公权楷书" panose="02010600010101010101" charset="-122"/>
              </a:rPr>
              <a:t>法律体系</a:t>
            </a:r>
            <a:r>
              <a:rPr lang="zh-CN" altLang="en-US" sz="2800" b="1">
                <a:latin typeface="柳公权楷书" panose="02010600010101010101" charset="-122"/>
                <a:ea typeface="柳公权楷书" panose="02010600010101010101" charset="-122"/>
              </a:rPr>
              <a:t>；</a:t>
            </a:r>
            <a:endParaRPr lang="en-US" altLang="zh-CN" sz="2800" b="1">
              <a:latin typeface="柳公权楷书" panose="02010600010101010101" charset="-122"/>
              <a:ea typeface="柳公权楷书" panose="02010600010101010101" charset="-122"/>
            </a:endParaRPr>
          </a:p>
          <a:p>
            <a:pPr indent="457200" fontAlgn="auto"/>
            <a:r>
              <a:rPr lang="en-US" altLang="zh-CN" sz="2800" b="1">
                <a:solidFill>
                  <a:srgbClr val="FF0000"/>
                </a:solidFill>
                <a:latin typeface="柳公权楷书" panose="02010600010101010101" charset="-122"/>
                <a:ea typeface="柳公权楷书" panose="02010600010101010101" charset="-122"/>
              </a:rPr>
              <a:t>②</a:t>
            </a:r>
            <a:r>
              <a:rPr lang="zh-CN" altLang="en-US" sz="2800" b="1">
                <a:solidFill>
                  <a:srgbClr val="FF0000"/>
                </a:solidFill>
                <a:latin typeface="柳公权楷书" panose="02010600010101010101" charset="-122"/>
                <a:ea typeface="柳公权楷书" panose="02010600010101010101" charset="-122"/>
              </a:rPr>
              <a:t>有利于</a:t>
            </a:r>
            <a:r>
              <a:rPr lang="zh-CN" altLang="en-US" sz="2800" b="1">
                <a:latin typeface="柳公权楷书" panose="02010600010101010101" charset="-122"/>
                <a:ea typeface="柳公权楷书" panose="02010600010101010101" charset="-122"/>
              </a:rPr>
              <a:t>全面推进</a:t>
            </a:r>
            <a:r>
              <a:rPr lang="zh-CN" altLang="en-US" sz="2800" b="1">
                <a:solidFill>
                  <a:srgbClr val="FF0000"/>
                </a:solidFill>
                <a:latin typeface="柳公权楷书" panose="02010600010101010101" charset="-122"/>
                <a:ea typeface="柳公权楷书" panose="02010600010101010101" charset="-122"/>
              </a:rPr>
              <a:t>依法治国</a:t>
            </a:r>
            <a:r>
              <a:rPr lang="zh-CN" altLang="en-US" sz="2800" b="1">
                <a:latin typeface="柳公权楷书" panose="02010600010101010101" charset="-122"/>
                <a:ea typeface="柳公权楷书" panose="02010600010101010101" charset="-122"/>
              </a:rPr>
              <a:t>进程，推进国家治理体系和治理能力现代化；</a:t>
            </a:r>
            <a:endParaRPr lang="en-US" altLang="zh-CN" sz="2800" b="1">
              <a:latin typeface="柳公权楷书" panose="02010600010101010101" charset="-122"/>
              <a:ea typeface="柳公权楷书" panose="02010600010101010101" charset="-122"/>
            </a:endParaRPr>
          </a:p>
          <a:p>
            <a:pPr indent="457200" fontAlgn="auto"/>
            <a:r>
              <a:rPr lang="en-US" altLang="zh-CN" sz="2800" b="1">
                <a:solidFill>
                  <a:srgbClr val="FF0000"/>
                </a:solidFill>
                <a:latin typeface="柳公权楷书" panose="02010600010101010101" charset="-122"/>
                <a:ea typeface="柳公权楷书" panose="02010600010101010101" charset="-122"/>
              </a:rPr>
              <a:t>③</a:t>
            </a:r>
            <a:r>
              <a:rPr lang="zh-CN" altLang="en-US" sz="2800" b="1">
                <a:solidFill>
                  <a:srgbClr val="FF0000"/>
                </a:solidFill>
                <a:latin typeface="柳公权楷书" panose="02010600010101010101" charset="-122"/>
                <a:ea typeface="柳公权楷书" panose="02010600010101010101" charset="-122"/>
              </a:rPr>
              <a:t>有利于保障公民的民事权利，促进社会公平正义；</a:t>
            </a:r>
            <a:endParaRPr lang="en-US" altLang="zh-CN" sz="2800" b="1">
              <a:solidFill>
                <a:srgbClr val="FF0000"/>
              </a:solidFill>
              <a:latin typeface="柳公权楷书" panose="02010600010101010101" charset="-122"/>
              <a:ea typeface="柳公权楷书" panose="02010600010101010101" charset="-122"/>
            </a:endParaRPr>
          </a:p>
          <a:p>
            <a:pPr indent="457200" fontAlgn="auto"/>
            <a:r>
              <a:rPr lang="en-US" altLang="zh-CN" sz="2800" b="1">
                <a:latin typeface="柳公权楷书" panose="02010600010101010101" charset="-122"/>
                <a:ea typeface="柳公权楷书" panose="02010600010101010101" charset="-122"/>
              </a:rPr>
              <a:t>④</a:t>
            </a:r>
            <a:r>
              <a:rPr lang="zh-CN" altLang="en-US" sz="2800" b="1">
                <a:latin typeface="柳公权楷书" panose="02010600010101010101" charset="-122"/>
                <a:ea typeface="柳公权楷书" panose="02010600010101010101" charset="-122"/>
              </a:rPr>
              <a:t>有利于为建设社会主义现代化强国提供良好的</a:t>
            </a:r>
            <a:r>
              <a:rPr lang="zh-CN" altLang="en-US" sz="2800" b="1">
                <a:solidFill>
                  <a:srgbClr val="FF0000"/>
                </a:solidFill>
                <a:latin typeface="柳公权楷书" panose="02010600010101010101" charset="-122"/>
                <a:ea typeface="柳公权楷书" panose="02010600010101010101" charset="-122"/>
              </a:rPr>
              <a:t>法治环境和法治保障</a:t>
            </a:r>
            <a:r>
              <a:rPr lang="zh-CN" altLang="en-US" sz="2800" b="1">
                <a:latin typeface="柳公权楷书" panose="02010600010101010101" charset="-122"/>
                <a:ea typeface="柳公权楷书" panose="02010600010101010101" charset="-122"/>
              </a:rPr>
              <a:t>。</a:t>
            </a:r>
            <a:endParaRPr lang="zh-CN" altLang="en-US" sz="2800" b="1">
              <a:latin typeface="柳公权楷书" panose="02010600010101010101" charset="-122"/>
              <a:ea typeface="柳公权楷书" panose="0201060001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109855" y="208915"/>
            <a:ext cx="2466975" cy="685165"/>
          </a:xfrm>
          <a:solidFill>
            <a:srgbClr val="C00000"/>
          </a:solidFill>
        </p:spPr>
        <p:txBody>
          <a:bodyPr>
            <a:noAutofit/>
          </a:bodyPr>
          <a:lstStyle/>
          <a:p>
            <a:r>
              <a:rPr lang="zh-CN" altLang="en-US" sz="4000">
                <a:solidFill>
                  <a:schemeClr val="bg1"/>
                </a:solidFill>
                <a:latin typeface="黑体" panose="02010609060101010101" pitchFamily="49" charset="-122"/>
                <a:ea typeface="黑体" panose="02010609060101010101" pitchFamily="49" charset="-122"/>
              </a:rPr>
              <a:t>真题再现</a:t>
            </a:r>
            <a:endParaRPr lang="zh-CN" altLang="en-US" sz="4000">
              <a:solidFill>
                <a:schemeClr val="bg1"/>
              </a:solidFill>
              <a:latin typeface="黑体" panose="02010609060101010101" pitchFamily="49" charset="-122"/>
              <a:ea typeface="黑体" panose="02010609060101010101" pitchFamily="49" charset="-122"/>
            </a:endParaRPr>
          </a:p>
        </p:txBody>
      </p:sp>
      <p:sp>
        <p:nvSpPr>
          <p:cNvPr id="65538" name="Rectangle 1"/>
          <p:cNvSpPr/>
          <p:nvPr>
            <p:custDataLst>
              <p:tags r:id="rId4"/>
            </p:custDataLst>
          </p:nvPr>
        </p:nvSpPr>
        <p:spPr>
          <a:xfrm>
            <a:off x="314325" y="997903"/>
            <a:ext cx="11277600" cy="3538220"/>
          </a:xfrm>
          <a:prstGeom prst="rect">
            <a:avLst/>
          </a:prstGeom>
          <a:noFill/>
          <a:ln w="9525">
            <a:noFill/>
          </a:ln>
        </p:spPr>
        <p:txBody>
          <a:bodyPr wrap="square" anchor="ctr">
            <a:spAutoFit/>
          </a:bodyPr>
          <a:lstStyle/>
          <a:p>
            <a:pPr indent="719455" algn="just" fontAlgn="ctr"/>
            <a:r>
              <a:rPr lang="en-US" altLang="zh-CN" sz="2800">
                <a:latin typeface="柳公权楷书" panose="02010600010101010101" charset="-122"/>
                <a:ea typeface="柳公权楷书" panose="02010600010101010101" charset="-122"/>
                <a:cs typeface="柳公权楷书" panose="02010600010101010101" charset="-122"/>
              </a:rPr>
              <a:t>7.</a:t>
            </a:r>
            <a:r>
              <a:rPr sz="2800">
                <a:latin typeface="柳公权楷书" panose="02010600010101010101" charset="-122"/>
                <a:ea typeface="柳公权楷书" panose="02010600010101010101" charset="-122"/>
                <a:cs typeface="柳公权楷书" panose="02010600010101010101" charset="-122"/>
              </a:rPr>
              <a:t>（2020 浙江嘉兴）（节选）文明嘉兴，法治护航。阅读材料，回答问题。 </a:t>
            </a:r>
            <a:endParaRPr sz="2800">
              <a:latin typeface="柳公权楷书" panose="02010600010101010101" charset="-122"/>
              <a:ea typeface="柳公权楷书" panose="02010600010101010101" charset="-122"/>
              <a:cs typeface="柳公权楷书" panose="02010600010101010101" charset="-122"/>
            </a:endParaRPr>
          </a:p>
          <a:p>
            <a:pPr indent="719455" algn="just" fontAlgn="ctr"/>
            <a:r>
              <a:rPr sz="2800">
                <a:latin typeface="柳公权楷书" panose="02010600010101010101" charset="-122"/>
                <a:ea typeface="柳公权楷书" panose="02010600010101010101" charset="-122"/>
                <a:cs typeface="柳公权楷书" panose="02010600010101010101" charset="-122"/>
              </a:rPr>
              <a:t>2020年1月1日，广受好评的《嘉兴市文明行为促进条例》正式施行。该条例在制定过程中，市人大曾在网上公布草案，向社会公开征求意见，在研究市民意见建议基础上，对草案进行了修改完善。2019年8月，市人大常委会审议通过了这一条例，一部高质量的地方性法规诞生。现在，政府有关部门除了依照条例严格执法，还积极宣传条例，发动群众参与文明建设，引导市民在共建共治中增强文明观念、培育文明</a:t>
            </a:r>
            <a:endParaRPr sz="2800">
              <a:latin typeface="柳公权楷书" panose="02010600010101010101" charset="-122"/>
              <a:ea typeface="柳公权楷书" panose="02010600010101010101" charset="-122"/>
              <a:cs typeface="柳公权楷书" panose="02010600010101010101" charset="-122"/>
            </a:endParaRPr>
          </a:p>
        </p:txBody>
      </p:sp>
      <p:sp>
        <p:nvSpPr>
          <p:cNvPr id="65539" name="Rectangle 2"/>
          <p:cNvSpPr/>
          <p:nvPr>
            <p:custDataLst>
              <p:tags r:id="rId5"/>
            </p:custDataLst>
          </p:nvPr>
        </p:nvSpPr>
        <p:spPr>
          <a:xfrm>
            <a:off x="314325" y="4536123"/>
            <a:ext cx="11877675" cy="1383665"/>
          </a:xfrm>
          <a:prstGeom prst="rect">
            <a:avLst/>
          </a:prstGeom>
          <a:noFill/>
          <a:ln w="9525">
            <a:noFill/>
          </a:ln>
        </p:spPr>
        <p:txBody>
          <a:bodyPr wrap="square" anchor="ctr">
            <a:spAutoFit/>
          </a:bodyPr>
          <a:lstStyle/>
          <a:p>
            <a:pPr indent="457200" fontAlgn="ctr"/>
            <a:r>
              <a:rPr lang="zh-CN" sz="2800" b="1">
                <a:solidFill>
                  <a:srgbClr val="C00000"/>
                </a:solidFill>
                <a:latin typeface="黑体" panose="02010609060101010101" pitchFamily="49" charset="-122"/>
                <a:ea typeface="黑体" panose="02010609060101010101" pitchFamily="49" charset="-122"/>
              </a:rPr>
              <a:t>(1) 结合材料，说明嘉兴是如何做到“良法善治”的。 </a:t>
            </a:r>
            <a:endParaRPr lang="zh-CN" sz="2800" b="1">
              <a:solidFill>
                <a:srgbClr val="C00000"/>
              </a:solidFill>
              <a:latin typeface="黑体" panose="02010609060101010101" pitchFamily="49" charset="-122"/>
              <a:ea typeface="黑体" panose="02010609060101010101" pitchFamily="49" charset="-122"/>
            </a:endParaRPr>
          </a:p>
          <a:p>
            <a:pPr indent="457200" fontAlgn="ctr"/>
            <a:r>
              <a:rPr lang="zh-CN" sz="2800" b="1">
                <a:solidFill>
                  <a:srgbClr val="C00000"/>
                </a:solidFill>
                <a:latin typeface="黑体" panose="02010609060101010101" pitchFamily="49" charset="-122"/>
                <a:ea typeface="黑体" panose="02010609060101010101" pitchFamily="49" charset="-122"/>
              </a:rPr>
              <a:t>(2) 有同学读了上述材料后感慨：“社会治理中道德不可靠，法律才管用。”请你对此观点进行评析。（要求：观点正确，层次清晰，逻辑严密）</a:t>
            </a:r>
            <a:endParaRPr lang="zh-CN" sz="2800" b="1">
              <a:solidFill>
                <a:srgbClr val="C000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矩形 4"/>
          <p:cNvSpPr/>
          <p:nvPr>
            <p:custDataLst>
              <p:tags r:id="rId3"/>
            </p:custDataLst>
          </p:nvPr>
        </p:nvSpPr>
        <p:spPr>
          <a:xfrm>
            <a:off x="375920" y="606425"/>
            <a:ext cx="11440160" cy="2675255"/>
          </a:xfrm>
          <a:prstGeom prst="rect">
            <a:avLst/>
          </a:prstGeom>
          <a:noFill/>
          <a:ln w="9525">
            <a:noFill/>
          </a:ln>
        </p:spPr>
        <p:txBody>
          <a:bodyPr wrap="square">
            <a:spAutoFit/>
          </a:bodyPr>
          <a:lstStyle/>
          <a:p>
            <a:pPr indent="457200" fontAlgn="auto">
              <a:lnSpc>
                <a:spcPct val="120000"/>
              </a:lnSpc>
            </a:pPr>
            <a:r>
              <a:rPr sz="2800" b="1">
                <a:latin typeface="柳公权楷书" panose="02010600010101010101" charset="-122"/>
                <a:ea typeface="柳公权楷书" panose="02010600010101010101" charset="-122"/>
              </a:rPr>
              <a:t>【答案】（2）</a:t>
            </a:r>
            <a:r>
              <a:rPr sz="2800" b="1">
                <a:solidFill>
                  <a:srgbClr val="C00000"/>
                </a:solidFill>
                <a:latin typeface="柳公权楷书" panose="02010600010101010101" charset="-122"/>
                <a:ea typeface="柳公权楷书" panose="02010600010101010101" charset="-122"/>
              </a:rPr>
              <a:t>良法应反映广大人民群众的意志和利益</a:t>
            </a:r>
            <a:r>
              <a:rPr sz="2800" b="1">
                <a:latin typeface="柳公权楷书" panose="02010600010101010101" charset="-122"/>
                <a:ea typeface="柳公权楷书" panose="02010600010101010101" charset="-122"/>
              </a:rPr>
              <a:t>。嘉兴广泛</a:t>
            </a:r>
            <a:r>
              <a:rPr sz="2800" b="1">
                <a:solidFill>
                  <a:srgbClr val="C00000"/>
                </a:solidFill>
                <a:latin typeface="柳公权楷书" panose="02010600010101010101" charset="-122"/>
                <a:ea typeface="柳公权楷书" panose="02010600010101010101" charset="-122"/>
              </a:rPr>
              <a:t>征求社会意见</a:t>
            </a:r>
            <a:r>
              <a:rPr sz="2800" b="1">
                <a:latin typeface="柳公权楷书" panose="02010600010101010101" charset="-122"/>
                <a:ea typeface="柳公权楷书" panose="02010600010101010101" charset="-122"/>
              </a:rPr>
              <a:t>，经人大常委会审议通过条例，使条例符合嘉兴广大人民群众的意志和利益，受到群众好评；</a:t>
            </a:r>
            <a:r>
              <a:rPr sz="2800" b="1">
                <a:solidFill>
                  <a:srgbClr val="C00000"/>
                </a:solidFill>
                <a:latin typeface="柳公权楷书" panose="02010600010101010101" charset="-122"/>
                <a:ea typeface="柳公权楷书" panose="02010600010101010101" charset="-122"/>
              </a:rPr>
              <a:t>善治要求法治建立在民主的基础上</a:t>
            </a:r>
            <a:r>
              <a:rPr sz="2800" b="1">
                <a:latin typeface="柳公权楷书" panose="02010600010101010101" charset="-122"/>
                <a:ea typeface="柳公权楷书" panose="02010600010101010101" charset="-122"/>
              </a:rPr>
              <a:t>。条例及其施行使嘉兴市民有更多参与文明建设的机会和权利，在共建共治共享中提升嘉兴社会文明水平，实现公共利益最大化。 </a:t>
            </a:r>
            <a:endParaRPr sz="2800" b="1">
              <a:latin typeface="柳公权楷书" panose="02010600010101010101" charset="-122"/>
              <a:ea typeface="柳公权楷书" panose="02010600010101010101" charset="-122"/>
            </a:endParaRPr>
          </a:p>
        </p:txBody>
      </p:sp>
      <p:sp>
        <p:nvSpPr>
          <p:cNvPr id="4" name="矩形 3"/>
          <p:cNvSpPr/>
          <p:nvPr>
            <p:custDataLst>
              <p:tags r:id="rId4"/>
            </p:custDataLst>
          </p:nvPr>
        </p:nvSpPr>
        <p:spPr>
          <a:xfrm>
            <a:off x="375920" y="3480435"/>
            <a:ext cx="11440160" cy="2158365"/>
          </a:xfrm>
          <a:prstGeom prst="rect">
            <a:avLst/>
          </a:prstGeom>
          <a:noFill/>
          <a:ln w="9525">
            <a:noFill/>
          </a:ln>
        </p:spPr>
        <p:txBody>
          <a:bodyPr wrap="square">
            <a:spAutoFit/>
          </a:bodyPr>
          <a:lstStyle/>
          <a:p>
            <a:pPr indent="457200" fontAlgn="auto">
              <a:lnSpc>
                <a:spcPct val="120000"/>
              </a:lnSpc>
            </a:pPr>
            <a:r>
              <a:rPr sz="2800" b="1">
                <a:latin typeface="柳公权楷书" panose="02010600010101010101" charset="-122"/>
                <a:ea typeface="柳公权楷书" panose="02010600010101010101" charset="-122"/>
              </a:rPr>
              <a:t>（3）该同学的观点有片面性。社会治理需要法律与道德</a:t>
            </a:r>
            <a:r>
              <a:rPr sz="2800" b="1">
                <a:solidFill>
                  <a:srgbClr val="C00000"/>
                </a:solidFill>
                <a:latin typeface="柳公权楷书" panose="02010600010101010101" charset="-122"/>
                <a:ea typeface="柳公权楷书" panose="02010600010101010101" charset="-122"/>
              </a:rPr>
              <a:t>相辅相成</a:t>
            </a:r>
            <a:r>
              <a:rPr sz="2800" b="1">
                <a:latin typeface="柳公权楷书" panose="02010600010101010101" charset="-122"/>
                <a:ea typeface="柳公权楷书" panose="02010600010101010101" charset="-122"/>
              </a:rPr>
              <a:t>，法治与德治</a:t>
            </a:r>
            <a:r>
              <a:rPr sz="2800" b="1">
                <a:solidFill>
                  <a:srgbClr val="C00000"/>
                </a:solidFill>
                <a:latin typeface="柳公权楷书" panose="02010600010101010101" charset="-122"/>
                <a:ea typeface="柳公权楷书" panose="02010600010101010101" charset="-122"/>
              </a:rPr>
              <a:t>相得益彰</a:t>
            </a:r>
            <a:r>
              <a:rPr sz="2800" b="1">
                <a:latin typeface="柳公权楷书" panose="02010600010101010101" charset="-122"/>
                <a:ea typeface="柳公权楷书" panose="02010600010101010101" charset="-122"/>
              </a:rPr>
              <a:t>。条例及其施行，体现了</a:t>
            </a:r>
            <a:r>
              <a:rPr sz="2800" b="1">
                <a:solidFill>
                  <a:srgbClr val="C00000"/>
                </a:solidFill>
                <a:latin typeface="柳公权楷书" panose="02010600010101010101" charset="-122"/>
                <a:ea typeface="柳公权楷书" panose="02010600010101010101" charset="-122"/>
              </a:rPr>
              <a:t>法治承载道德</a:t>
            </a:r>
            <a:r>
              <a:rPr sz="2800" b="1">
                <a:latin typeface="柳公权楷书" panose="02010600010101010101" charset="-122"/>
                <a:ea typeface="柳公权楷书" panose="02010600010101010101" charset="-122"/>
              </a:rPr>
              <a:t>理念，强化法律对道德建设的</a:t>
            </a:r>
            <a:r>
              <a:rPr sz="2800" b="1">
                <a:solidFill>
                  <a:srgbClr val="C00000"/>
                </a:solidFill>
                <a:latin typeface="柳公权楷书" panose="02010600010101010101" charset="-122"/>
                <a:ea typeface="柳公权楷书" panose="02010600010101010101" charset="-122"/>
              </a:rPr>
              <a:t>促进</a:t>
            </a:r>
            <a:r>
              <a:rPr sz="2800" b="1">
                <a:latin typeface="柳公权楷书" panose="02010600010101010101" charset="-122"/>
                <a:ea typeface="柳公权楷书" panose="02010600010101010101" charset="-122"/>
              </a:rPr>
              <a:t>作用：也显示</a:t>
            </a:r>
            <a:r>
              <a:rPr sz="2800" b="1">
                <a:solidFill>
                  <a:srgbClr val="C00000"/>
                </a:solidFill>
                <a:latin typeface="柳公权楷书" panose="02010600010101010101" charset="-122"/>
                <a:ea typeface="柳公权楷书" panose="02010600010101010101" charset="-122"/>
              </a:rPr>
              <a:t>法治精神需要道德滋养</a:t>
            </a:r>
            <a:r>
              <a:rPr sz="2800" b="1">
                <a:latin typeface="柳公权楷书" panose="02010600010101010101" charset="-122"/>
                <a:ea typeface="柳公权楷书" panose="02010600010101010101" charset="-122"/>
              </a:rPr>
              <a:t>，</a:t>
            </a:r>
            <a:r>
              <a:rPr sz="2800" b="1">
                <a:solidFill>
                  <a:srgbClr val="C00000"/>
                </a:solidFill>
                <a:latin typeface="柳公权楷书" panose="02010600010101010101" charset="-122"/>
                <a:ea typeface="柳公权楷书" panose="02010600010101010101" charset="-122"/>
              </a:rPr>
              <a:t>强化道德对法治文化的支撑作用</a:t>
            </a:r>
            <a:r>
              <a:rPr sz="2800" b="1">
                <a:latin typeface="柳公权楷书" panose="02010600010101010101" charset="-122"/>
                <a:ea typeface="柳公权楷书" panose="02010600010101010101" charset="-122"/>
              </a:rPr>
              <a:t>。嘉兴文明建设要依靠法律和道德</a:t>
            </a:r>
            <a:r>
              <a:rPr sz="2800" b="1">
                <a:solidFill>
                  <a:srgbClr val="C00000"/>
                </a:solidFill>
                <a:latin typeface="柳公权楷书" panose="02010600010101010101" charset="-122"/>
                <a:ea typeface="柳公权楷书" panose="02010600010101010101" charset="-122"/>
              </a:rPr>
              <a:t>共同发挥作用</a:t>
            </a:r>
            <a:r>
              <a:rPr sz="2800" b="1">
                <a:latin typeface="柳公权楷书" panose="02010600010101010101" charset="-122"/>
                <a:ea typeface="柳公权楷书" panose="02010600010101010101" charset="-122"/>
              </a:rPr>
              <a:t>。</a:t>
            </a:r>
            <a:endParaRPr sz="2800" b="1">
              <a:latin typeface="柳公权楷书" panose="02010600010101010101" charset="-122"/>
              <a:ea typeface="柳公权楷书" panose="0201060001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charRg st="0" end="27"/>
                                            </p:txEl>
                                          </p:spTgt>
                                        </p:tgtEl>
                                        <p:attrNameLst>
                                          <p:attrName>style.visibility</p:attrName>
                                        </p:attrNameLst>
                                      </p:cBhvr>
                                      <p:to>
                                        <p:strVal val="visible"/>
                                      </p:to>
                                    </p:set>
                                    <p:anim calcmode="lin" valueType="num">
                                      <p:cBhvr additive="base">
                                        <p:cTn id="7" dur="500" fill="hold"/>
                                        <p:tgtEl>
                                          <p:spTgt spid="5">
                                            <p:txEl>
                                              <p:charRg st="0" end="2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charRg st="0" end="27"/>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charRg st="0" end="27"/>
                                            </p:txEl>
                                          </p:spTgt>
                                        </p:tgtEl>
                                        <p:attrNameLst>
                                          <p:attrName>style.visibility</p:attrName>
                                        </p:attrNameLst>
                                      </p:cBhvr>
                                      <p:to>
                                        <p:strVal val="visible"/>
                                      </p:to>
                                    </p:set>
                                    <p:anim calcmode="lin" valueType="num">
                                      <p:cBhvr additive="base">
                                        <p:cTn id="13" dur="500" fill="hold"/>
                                        <p:tgtEl>
                                          <p:spTgt spid="4">
                                            <p:txEl>
                                              <p:charRg st="0" end="2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charRg st="0" end="2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4" grpId="0" build="p"/>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53252" name="文本框 11"/>
          <p:cNvSpPr txBox="1"/>
          <p:nvPr>
            <p:custDataLst>
              <p:tags r:id="rId4"/>
            </p:custDataLst>
          </p:nvPr>
        </p:nvSpPr>
        <p:spPr>
          <a:xfrm>
            <a:off x="165735" y="363855"/>
            <a:ext cx="11861165" cy="5303520"/>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457200" eaLnBrk="1" hangingPunct="1">
              <a:lnSpc>
                <a:spcPct val="110000"/>
              </a:lnSpc>
              <a:spcBef>
                <a:spcPct val="0"/>
              </a:spcBef>
              <a:buFontTx/>
              <a:buNone/>
            </a:pPr>
            <a:r>
              <a:rPr lang="en-US" b="1">
                <a:solidFill>
                  <a:schemeClr val="tx1"/>
                </a:solidFill>
                <a:latin typeface="微软雅黑" panose="020b0503020204020204" charset="-122"/>
                <a:ea typeface="微软雅黑" panose="020b0503020204020204" charset="-122"/>
              </a:rPr>
              <a:t>8.（</a:t>
            </a:r>
            <a:r>
              <a:rPr lang="zh-CN" altLang="en-US" b="1">
                <a:solidFill>
                  <a:schemeClr val="tx1"/>
                </a:solidFill>
                <a:latin typeface="微软雅黑" panose="020b0503020204020204" charset="-122"/>
                <a:ea typeface="微软雅黑" panose="020b0503020204020204" charset="-122"/>
              </a:rPr>
              <a:t>时政热点题</a:t>
            </a:r>
            <a:r>
              <a:rPr lang="en-US" b="1">
                <a:solidFill>
                  <a:schemeClr val="tx1"/>
                </a:solidFill>
                <a:latin typeface="微软雅黑" panose="020b0503020204020204" charset="-122"/>
                <a:ea typeface="微软雅黑" panose="020b0503020204020204" charset="-122"/>
              </a:rPr>
              <a:t>）阅读材料，运用所学知识回答下列问题。</a:t>
            </a:r>
            <a:endParaRPr lang="en-US" b="1">
              <a:solidFill>
                <a:schemeClr val="tx1"/>
              </a:solidFill>
              <a:latin typeface="微软雅黑" panose="020b0503020204020204" charset="-122"/>
              <a:ea typeface="微软雅黑" panose="020b0503020204020204" charset="-122"/>
            </a:endParaRPr>
          </a:p>
          <a:p>
            <a:pPr marL="0" lvl="0" indent="457200" eaLnBrk="1" hangingPunct="1">
              <a:lnSpc>
                <a:spcPct val="110000"/>
              </a:lnSpc>
              <a:spcBef>
                <a:spcPct val="0"/>
              </a:spcBef>
              <a:buFontTx/>
              <a:buNone/>
            </a:pPr>
            <a:r>
              <a:rPr b="1">
                <a:solidFill>
                  <a:schemeClr val="tx1"/>
                </a:solidFill>
                <a:latin typeface="柳公权楷书" panose="02010600010101010101" charset="-122"/>
                <a:ea typeface="柳公权楷书" panose="02010600010101010101" charset="-122"/>
                <a:cs typeface="柳公权楷书" panose="02010600010101010101" charset="-122"/>
              </a:rPr>
              <a:t>2020年5月28日，十三届全国人大会议表决通过了《中华人民共和国民法典》。回看编纂过程，它汲取了中华民族5000多年优秀法律文化，深入挖掘了中华优秀传统文化的时代价值，如在婚姻家庭编中规定家庭应当弘扬家庭美德；它借鉴了人类法治文明建设有益成果:它饱含着对世界民法发展普遍性问题的独到创见。民法典编纂前后共10次公开征求意见，有42.5万人参与提供意见，总数达102万条。</a:t>
            </a:r>
            <a:r>
              <a:rPr lang="zh-CN" altLang="en-US">
                <a:latin typeface="黑体" panose="02010609060101010101" pitchFamily="49" charset="-122"/>
                <a:ea typeface="黑体" panose="02010609060101010101" pitchFamily="49" charset="-122"/>
                <a:sym typeface="+mn-ea"/>
              </a:rPr>
              <a:t> </a:t>
            </a:r>
            <a:endParaRPr lang="zh-CN" altLang="en-US">
              <a:latin typeface="黑体" panose="02010609060101010101" pitchFamily="49" charset="-122"/>
              <a:ea typeface="黑体" panose="02010609060101010101" pitchFamily="49" charset="-122"/>
              <a:sym typeface="+mn-ea"/>
            </a:endParaRPr>
          </a:p>
          <a:p>
            <a:pPr marL="0" lvl="0" indent="457200" eaLnBrk="1" hangingPunct="1">
              <a:lnSpc>
                <a:spcPct val="110000"/>
              </a:lnSpc>
              <a:spcBef>
                <a:spcPct val="0"/>
              </a:spcBef>
              <a:buFontTx/>
              <a:buNone/>
            </a:pPr>
            <a:r>
              <a:rPr>
                <a:latin typeface="黑体" panose="02010609060101010101" pitchFamily="49" charset="-122"/>
                <a:ea typeface="黑体" panose="02010609060101010101" pitchFamily="49" charset="-122"/>
                <a:sym typeface="+mn-ea"/>
              </a:rPr>
              <a:t>（</a:t>
            </a:r>
            <a:r>
              <a:rPr lang="en-US">
                <a:latin typeface="黑体" panose="02010609060101010101" pitchFamily="49" charset="-122"/>
                <a:ea typeface="黑体" panose="02010609060101010101" pitchFamily="49" charset="-122"/>
                <a:sym typeface="+mn-ea"/>
              </a:rPr>
              <a:t>1</a:t>
            </a:r>
            <a:r>
              <a:rPr>
                <a:latin typeface="黑体" panose="02010609060101010101" pitchFamily="49" charset="-122"/>
                <a:ea typeface="黑体" panose="02010609060101010101" pitchFamily="49" charset="-122"/>
                <a:sym typeface="+mn-ea"/>
              </a:rPr>
              <a:t>）编纂民法典过程中，向社会公开征求意见有何重要意义？</a:t>
            </a:r>
            <a:endParaRPr>
              <a:latin typeface="黑体" panose="02010609060101010101" pitchFamily="49" charset="-122"/>
              <a:ea typeface="黑体" panose="02010609060101010101" pitchFamily="49" charset="-122"/>
              <a:sym typeface="+mn-ea"/>
            </a:endParaRPr>
          </a:p>
          <a:p>
            <a:pPr marL="0" lvl="0" indent="457200" eaLnBrk="1" hangingPunct="1">
              <a:lnSpc>
                <a:spcPct val="110000"/>
              </a:lnSpc>
              <a:spcBef>
                <a:spcPct val="0"/>
              </a:spcBef>
              <a:buFontTx/>
              <a:buNone/>
            </a:pPr>
            <a:r>
              <a:rPr>
                <a:latin typeface="黑体" panose="02010609060101010101" pitchFamily="49" charset="-122"/>
                <a:ea typeface="黑体" panose="02010609060101010101" pitchFamily="49" charset="-122"/>
                <a:sym typeface="+mn-ea"/>
              </a:rPr>
              <a:t>（</a:t>
            </a:r>
            <a:r>
              <a:rPr lang="en-US">
                <a:latin typeface="黑体" panose="02010609060101010101" pitchFamily="49" charset="-122"/>
                <a:ea typeface="黑体" panose="02010609060101010101" pitchFamily="49" charset="-122"/>
                <a:sym typeface="+mn-ea"/>
              </a:rPr>
              <a:t>2</a:t>
            </a:r>
            <a:r>
              <a:rPr>
                <a:latin typeface="黑体" panose="02010609060101010101" pitchFamily="49" charset="-122"/>
                <a:ea typeface="黑体" panose="02010609060101010101" pitchFamily="49" charset="-122"/>
                <a:sym typeface="+mn-ea"/>
              </a:rPr>
              <a:t>）民法典关乎每个公民的切身利益，将为国家治理体系和治理能力现代化提供坚强的法治保障。厉行法治，建设法治中国，需要我们做出怎样的努力？</a:t>
            </a:r>
            <a:endParaRPr>
              <a:latin typeface="黑体" panose="02010609060101010101" pitchFamily="49" charset="-122"/>
              <a:ea typeface="黑体" panose="02010609060101010101" pitchFamily="49" charset="-122"/>
              <a:sym typeface="+mn-ea"/>
            </a:endParaRPr>
          </a:p>
        </p:txBody>
      </p:sp>
      <p:sp>
        <p:nvSpPr>
          <p:cNvPr id="4" name="文本框 3"/>
          <p:cNvSpPr txBox="1"/>
          <p:nvPr>
            <p:custDataLst>
              <p:tags r:id="rId5"/>
            </p:custDataLst>
          </p:nvPr>
        </p:nvSpPr>
        <p:spPr>
          <a:xfrm>
            <a:off x="165735" y="2019300"/>
            <a:ext cx="12026900" cy="1419860"/>
          </a:xfrm>
          <a:prstGeom prst="rect">
            <a:avLst/>
          </a:prstGeom>
          <a:solidFill>
            <a:srgbClr val="F8EEBD"/>
          </a:solid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457200" eaLnBrk="1" hangingPunct="1">
              <a:lnSpc>
                <a:spcPct val="90000"/>
              </a:lnSpc>
              <a:spcBef>
                <a:spcPct val="0"/>
              </a:spcBef>
              <a:buNone/>
            </a:pPr>
            <a:r>
              <a:rPr lang="zh-CN" sz="2400" b="1">
                <a:latin typeface="柳公权楷书" panose="02010600010101010101" charset="-122"/>
                <a:ea typeface="柳公权楷书" panose="02010600010101010101" charset="-122"/>
                <a:cs typeface="柳公权楷书" panose="02010600010101010101" charset="-122"/>
              </a:rPr>
              <a:t>（</a:t>
            </a:r>
            <a:r>
              <a:rPr lang="en-US" altLang="zh-CN" sz="2400" b="1">
                <a:latin typeface="柳公权楷书" panose="02010600010101010101" charset="-122"/>
                <a:ea typeface="柳公权楷书" panose="02010600010101010101" charset="-122"/>
                <a:cs typeface="柳公权楷书" panose="02010600010101010101" charset="-122"/>
              </a:rPr>
              <a:t>1</a:t>
            </a:r>
            <a:r>
              <a:rPr lang="zh-CN" sz="2400" b="1">
                <a:latin typeface="柳公权楷书" panose="02010600010101010101" charset="-122"/>
                <a:ea typeface="柳公权楷书" panose="02010600010101010101" charset="-122"/>
                <a:cs typeface="柳公权楷书" panose="02010600010101010101" charset="-122"/>
              </a:rPr>
              <a:t>）</a:t>
            </a:r>
            <a:r>
              <a:rPr sz="2400" b="1">
                <a:latin typeface="柳公权楷书" panose="02010600010101010101" charset="-122"/>
                <a:ea typeface="柳公权楷书" panose="02010600010101010101" charset="-122"/>
                <a:cs typeface="柳公权楷书" panose="02010600010101010101" charset="-122"/>
              </a:rPr>
              <a:t>①有利于集中民智，推进科学立法；</a:t>
            </a:r>
            <a:endParaRPr sz="2400" b="1">
              <a:latin typeface="柳公权楷书" panose="02010600010101010101" charset="-122"/>
              <a:ea typeface="柳公权楷书" panose="02010600010101010101" charset="-122"/>
              <a:cs typeface="柳公权楷书" panose="02010600010101010101" charset="-122"/>
            </a:endParaRPr>
          </a:p>
          <a:p>
            <a:pPr marL="0" lvl="0" indent="457200" eaLnBrk="1" hangingPunct="1">
              <a:lnSpc>
                <a:spcPct val="90000"/>
              </a:lnSpc>
              <a:spcBef>
                <a:spcPct val="0"/>
              </a:spcBef>
              <a:buNone/>
            </a:pPr>
            <a:r>
              <a:rPr sz="2400" b="1">
                <a:latin typeface="柳公权楷书" panose="02010600010101010101" charset="-122"/>
                <a:ea typeface="柳公权楷书" panose="02010600010101010101" charset="-122"/>
                <a:cs typeface="柳公权楷书" panose="02010600010101010101" charset="-122"/>
              </a:rPr>
              <a:t>②有利于保障人民利益得到充分实现，更好地维护人民当家作主的权力和地位；</a:t>
            </a:r>
            <a:endParaRPr sz="2400" b="1">
              <a:latin typeface="柳公权楷书" panose="02010600010101010101" charset="-122"/>
              <a:ea typeface="柳公权楷书" panose="02010600010101010101" charset="-122"/>
              <a:cs typeface="柳公权楷书" panose="02010600010101010101" charset="-122"/>
            </a:endParaRPr>
          </a:p>
          <a:p>
            <a:pPr marL="0" lvl="0" indent="457200" eaLnBrk="1" hangingPunct="1">
              <a:lnSpc>
                <a:spcPct val="90000"/>
              </a:lnSpc>
              <a:spcBef>
                <a:spcPct val="0"/>
              </a:spcBef>
              <a:buNone/>
            </a:pPr>
            <a:r>
              <a:rPr sz="2400" b="1">
                <a:latin typeface="柳公权楷书" panose="02010600010101010101" charset="-122"/>
                <a:ea typeface="柳公权楷书" panose="02010600010101010101" charset="-122"/>
                <a:cs typeface="柳公权楷书" panose="02010600010101010101" charset="-122"/>
              </a:rPr>
              <a:t>③有助于增强公民的参与意识，激发公民的参与热情，有利于公民更好的践行民法典；</a:t>
            </a:r>
            <a:endParaRPr sz="2400" b="1">
              <a:latin typeface="柳公权楷书" panose="02010600010101010101" charset="-122"/>
              <a:ea typeface="柳公权楷书" panose="02010600010101010101" charset="-122"/>
              <a:cs typeface="柳公权楷书" panose="02010600010101010101" charset="-122"/>
            </a:endParaRPr>
          </a:p>
          <a:p>
            <a:pPr marL="0" lvl="0" indent="457200" eaLnBrk="1" hangingPunct="1">
              <a:lnSpc>
                <a:spcPct val="90000"/>
              </a:lnSpc>
              <a:spcBef>
                <a:spcPct val="0"/>
              </a:spcBef>
              <a:buNone/>
            </a:pPr>
            <a:r>
              <a:rPr sz="2400" b="1">
                <a:latin typeface="柳公权楷书" panose="02010600010101010101" charset="-122"/>
                <a:ea typeface="柳公权楷书" panose="02010600010101010101" charset="-122"/>
                <a:cs typeface="柳公权楷书" panose="02010600010101010101" charset="-122"/>
              </a:rPr>
              <a:t>④有利于促进社会主义法治建设，加快建设社会主义法治国家。</a:t>
            </a:r>
            <a:endParaRPr sz="2400" b="1">
              <a:latin typeface="柳公权楷书" panose="02010600010101010101" charset="-122"/>
              <a:ea typeface="柳公权楷书" panose="02010600010101010101" charset="-122"/>
              <a:cs typeface="柳公权楷书" panose="02010600010101010101" charset="-122"/>
            </a:endParaRPr>
          </a:p>
        </p:txBody>
      </p:sp>
      <p:sp>
        <p:nvSpPr>
          <p:cNvPr id="2" name="页脚占位符 1"/>
          <p:cNvSpPr>
            <a:spLocks noGrp="1"/>
          </p:cNvSpPr>
          <p:nvPr>
            <p:ph type="ftr" sz="quarter" idx="11"/>
            <p:custDataLst>
              <p:tags r:id="rId6"/>
            </p:custDataLst>
          </p:nvPr>
        </p:nvSpPr>
        <p:spPr/>
        <p:txBody>
          <a:bodyPr/>
          <a:lstStyle/>
          <a:p>
            <a:r>
              <a:rPr lang="zh-CN" altLang="en-US"/>
              <a:t>成都七中八一学校 李福琼</a:t>
            </a:r>
            <a:endParaRPr lang="zh-CN" altLang="en-US"/>
          </a:p>
        </p:txBody>
      </p:sp>
      <p:sp>
        <p:nvSpPr>
          <p:cNvPr id="3" name="文本框 2"/>
          <p:cNvSpPr txBox="1"/>
          <p:nvPr>
            <p:custDataLst>
              <p:tags r:id="rId7"/>
            </p:custDataLst>
          </p:nvPr>
        </p:nvSpPr>
        <p:spPr>
          <a:xfrm>
            <a:off x="165735" y="1111250"/>
            <a:ext cx="12026900" cy="3080385"/>
          </a:xfrm>
          <a:prstGeom prst="rect">
            <a:avLst/>
          </a:prstGeom>
          <a:solidFill>
            <a:srgbClr val="F8EEBD"/>
          </a:solid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457200" eaLnBrk="1" hangingPunct="1">
              <a:lnSpc>
                <a:spcPct val="90000"/>
              </a:lnSpc>
              <a:spcBef>
                <a:spcPct val="0"/>
              </a:spcBef>
              <a:buNone/>
            </a:pPr>
            <a:r>
              <a:rPr lang="zh-CN" sz="2400" b="1">
                <a:latin typeface="柳公权楷书" panose="02010600010101010101" charset="-122"/>
                <a:ea typeface="柳公权楷书" panose="02010600010101010101" charset="-122"/>
                <a:cs typeface="柳公权楷书" panose="02010600010101010101" charset="-122"/>
              </a:rPr>
              <a:t>（</a:t>
            </a:r>
            <a:r>
              <a:rPr lang="en-US" altLang="zh-CN" sz="2400" b="1">
                <a:latin typeface="柳公权楷书" panose="02010600010101010101" charset="-122"/>
                <a:ea typeface="柳公权楷书" panose="02010600010101010101" charset="-122"/>
                <a:cs typeface="柳公权楷书" panose="02010600010101010101" charset="-122"/>
              </a:rPr>
              <a:t>2</a:t>
            </a:r>
            <a:r>
              <a:rPr lang="zh-CN" sz="2400" b="1">
                <a:latin typeface="柳公权楷书" panose="02010600010101010101" charset="-122"/>
                <a:ea typeface="柳公权楷书" panose="02010600010101010101" charset="-122"/>
                <a:cs typeface="柳公权楷书" panose="02010600010101010101" charset="-122"/>
              </a:rPr>
              <a:t>）</a:t>
            </a:r>
            <a:r>
              <a:rPr sz="2400" b="1">
                <a:latin typeface="柳公权楷书" panose="02010600010101010101" charset="-122"/>
                <a:ea typeface="柳公权楷书" panose="02010600010101010101" charset="-122"/>
                <a:cs typeface="柳公权楷书" panose="02010600010101010101" charset="-122"/>
              </a:rPr>
              <a:t>①全面推进依法治国，实现科学立法、严格执法、公正司法、全民守法。</a:t>
            </a:r>
            <a:endParaRPr sz="2400" b="1">
              <a:latin typeface="柳公权楷书" panose="02010600010101010101" charset="-122"/>
              <a:ea typeface="柳公权楷书" panose="02010600010101010101" charset="-122"/>
              <a:cs typeface="柳公权楷书" panose="02010600010101010101" charset="-122"/>
            </a:endParaRPr>
          </a:p>
          <a:p>
            <a:pPr marL="0" lvl="0" indent="457200" eaLnBrk="1" hangingPunct="1">
              <a:lnSpc>
                <a:spcPct val="90000"/>
              </a:lnSpc>
              <a:spcBef>
                <a:spcPct val="0"/>
              </a:spcBef>
              <a:buNone/>
            </a:pPr>
            <a:r>
              <a:rPr sz="2400" b="1">
                <a:latin typeface="柳公权楷书" panose="02010600010101010101" charset="-122"/>
                <a:ea typeface="柳公权楷书" panose="02010600010101010101" charset="-122"/>
                <a:cs typeface="柳公权楷书" panose="02010600010101010101" charset="-122"/>
              </a:rPr>
              <a:t>②坚定不移走中国特色社会主义法治道路，必须坚持党的领导、人民当家作主、依法治国有机统一。</a:t>
            </a:r>
            <a:endParaRPr sz="2400" b="1">
              <a:latin typeface="柳公权楷书" panose="02010600010101010101" charset="-122"/>
              <a:ea typeface="柳公权楷书" panose="02010600010101010101" charset="-122"/>
              <a:cs typeface="柳公权楷书" panose="02010600010101010101" charset="-122"/>
            </a:endParaRPr>
          </a:p>
          <a:p>
            <a:pPr marL="0" lvl="0" indent="457200" eaLnBrk="1" hangingPunct="1">
              <a:lnSpc>
                <a:spcPct val="90000"/>
              </a:lnSpc>
              <a:spcBef>
                <a:spcPct val="0"/>
              </a:spcBef>
              <a:buNone/>
            </a:pPr>
            <a:r>
              <a:rPr sz="2400" b="1">
                <a:latin typeface="柳公权楷书" panose="02010600010101010101" charset="-122"/>
                <a:ea typeface="柳公权楷书" panose="02010600010101010101" charset="-122"/>
                <a:cs typeface="柳公权楷书" panose="02010600010101010101" charset="-122"/>
              </a:rPr>
              <a:t>③公民要增强尊法学法守法用法的意识，弘扬法治精神，强化规则意识，树立正确的权利义务观。</a:t>
            </a:r>
            <a:endParaRPr sz="2400" b="1">
              <a:latin typeface="柳公权楷书" panose="02010600010101010101" charset="-122"/>
              <a:ea typeface="柳公权楷书" panose="02010600010101010101" charset="-122"/>
              <a:cs typeface="柳公权楷书" panose="02010600010101010101" charset="-122"/>
            </a:endParaRPr>
          </a:p>
          <a:p>
            <a:pPr marL="0" lvl="0" indent="457200" eaLnBrk="1" hangingPunct="1">
              <a:lnSpc>
                <a:spcPct val="90000"/>
              </a:lnSpc>
              <a:spcBef>
                <a:spcPct val="0"/>
              </a:spcBef>
              <a:buNone/>
            </a:pPr>
            <a:r>
              <a:rPr sz="2400" b="1">
                <a:latin typeface="柳公权楷书" panose="02010600010101010101" charset="-122"/>
                <a:ea typeface="柳公权楷书" panose="02010600010101010101" charset="-122"/>
                <a:cs typeface="柳公权楷书" panose="02010600010101010101" charset="-122"/>
              </a:rPr>
              <a:t>④政府及其工作人员要率先做尊法守法的榜样，带动全体公民共同守法。</a:t>
            </a:r>
            <a:endParaRPr sz="2400" b="1">
              <a:latin typeface="柳公权楷书" panose="02010600010101010101" charset="-122"/>
              <a:ea typeface="柳公权楷书" panose="02010600010101010101" charset="-122"/>
              <a:cs typeface="柳公权楷书" panose="02010600010101010101" charset="-122"/>
            </a:endParaRPr>
          </a:p>
          <a:p>
            <a:pPr marL="0" lvl="0" indent="457200" eaLnBrk="1" hangingPunct="1">
              <a:lnSpc>
                <a:spcPct val="90000"/>
              </a:lnSpc>
              <a:spcBef>
                <a:spcPct val="0"/>
              </a:spcBef>
              <a:buNone/>
            </a:pPr>
            <a:r>
              <a:rPr sz="2400" b="1">
                <a:latin typeface="柳公权楷书" panose="02010600010101010101" charset="-122"/>
                <a:ea typeface="柳公权楷书" panose="02010600010101010101" charset="-122"/>
                <a:cs typeface="柳公权楷书" panose="02010600010101010101" charset="-122"/>
              </a:rPr>
              <a:t>⑤共同营造良好的法治文化环境，在全社会树立“守法光荣，违法可耻”的法治文化导向。</a:t>
            </a:r>
            <a:endParaRPr sz="2400" b="1">
              <a:latin typeface="柳公权楷书" panose="02010600010101010101" charset="-122"/>
              <a:ea typeface="柳公权楷书" panose="02010600010101010101" charset="-122"/>
              <a:cs typeface="柳公权楷书" panose="02010600010101010101" charset="-122"/>
            </a:endParaRPr>
          </a:p>
          <a:p>
            <a:pPr marL="0" lvl="0" indent="457200" eaLnBrk="1" hangingPunct="1">
              <a:lnSpc>
                <a:spcPct val="90000"/>
              </a:lnSpc>
              <a:spcBef>
                <a:spcPct val="0"/>
              </a:spcBef>
              <a:buNone/>
            </a:pPr>
            <a:r>
              <a:rPr sz="2400" b="1">
                <a:latin typeface="柳公权楷书" panose="02010600010101010101" charset="-122"/>
                <a:ea typeface="柳公权楷书" panose="02010600010101010101" charset="-122"/>
                <a:cs typeface="柳公权楷书" panose="02010600010101010101" charset="-122"/>
              </a:rPr>
              <a:t>⑥坚持依法治国和以德治国相结合。</a:t>
            </a:r>
            <a:endParaRPr sz="2400" b="1">
              <a:latin typeface="柳公权楷书" panose="02010600010101010101" charset="-122"/>
              <a:ea typeface="柳公权楷书" panose="02010600010101010101" charset="-122"/>
              <a:cs typeface="柳公权楷书" panose="0201060001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xit" presetSubtype="10" fill="hold" grpId="1" nodeType="clickEffect">
                                  <p:stCondLst>
                                    <p:cond delay="0"/>
                                  </p:stCondLst>
                                  <p:childTnLst>
                                    <p:animEffect transition="out" filter="blinds(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xit" presetSubtype="10" fill="hold" grpId="1" nodeType="clickEffect">
                                  <p:stCondLst>
                                    <p:cond delay="0"/>
                                  </p:stCondLst>
                                  <p:childTnLst>
                                    <p:animEffect transition="out" filter="blinds(horizontal)">
                                      <p:cBhvr>
                                        <p:cTn id="23" dur="500"/>
                                        <p:tgtEl>
                                          <p:spTgt spid="3"/>
                                        </p:tgtEl>
                                      </p:cBhvr>
                                    </p:animEffect>
                                    <p:set>
                                      <p:cBhvr>
                                        <p:cTn id="24"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 grpId="0"/>
      <p:bldP spid="3" grpId="1"/>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矩形 3"/>
          <p:cNvSpPr/>
          <p:nvPr>
            <p:custDataLst>
              <p:tags r:id="rId3"/>
            </p:custDataLst>
          </p:nvPr>
        </p:nvSpPr>
        <p:spPr>
          <a:xfrm>
            <a:off x="3760470" y="2593340"/>
            <a:ext cx="4671060" cy="1445260"/>
          </a:xfrm>
          <a:prstGeom prst="rect">
            <a:avLst/>
          </a:prstGeom>
          <a:noFill/>
          <a:ln>
            <a:noFill/>
          </a:ln>
        </p:spPr>
        <p:txBody>
          <a:bodyPr wrap="none" rtlCol="0" anchor="t">
            <a:spAutoFit/>
          </a:bodyPr>
          <a:lstStyle/>
          <a:p>
            <a:pPr algn="ctr"/>
            <a:r>
              <a:rPr lang="zh-CN" altLang="en-US" sz="8800" b="1">
                <a:solidFill>
                  <a:srgbClr val="C0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谢谢聆听</a:t>
            </a:r>
            <a:endParaRPr lang="zh-CN" altLang="en-US" sz="8800" b="1">
              <a:solidFill>
                <a:srgbClr val="C0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endParaRPr>
          </a:p>
        </p:txBody>
      </p:sp>
      <p:sp>
        <p:nvSpPr>
          <p:cNvPr id="2" name="页脚占位符 1"/>
          <p:cNvSpPr>
            <a:spLocks noGrp="1"/>
          </p:cNvSpPr>
          <p:nvPr>
            <p:ph type="ftr" sz="quarter" idx="11"/>
            <p:custDataLst>
              <p:tags r:id="rId4"/>
            </p:custDataLst>
          </p:nvPr>
        </p:nvSpPr>
        <p:spPr/>
        <p:txBody>
          <a:bodyPr/>
          <a:lstStyle/>
          <a:p>
            <a:r>
              <a:rPr lang="zh-CN" altLang="en-US"/>
              <a:t>成都七中八一学校 李福琼</a:t>
            </a:r>
            <a:endParaRPr lang="zh-CN" altLang="en-US"/>
          </a:p>
        </p:txBody>
      </p:sp>
      <p:pic>
        <p:nvPicPr>
          <p:cNvPr id="6" name="New picture" hidden="1"/>
          <p:cNvPicPr/>
          <p:nvPr>
            <p:custDataLst>
              <p:tags r:id="rId6"/>
            </p:custDataLst>
          </p:nvPr>
        </p:nvPicPr>
        <p:blipFill>
          <a:blip r:embed="rId5"/>
          <a:stretch>
            <a:fillRect/>
          </a:stretch>
        </p:blipFill>
        <p:spPr>
          <a:xfrm>
            <a:off x="11353800" y="10668000"/>
            <a:ext cx="330200" cy="406400"/>
          </a:xfrm>
          <a:prstGeom prst="cube">
            <a:avLst/>
          </a:prstGeom>
        </p:spPr>
      </p:pic>
    </p:spTree>
  </p:cSld>
  <p:clrMapOvr>
    <a:masterClrMapping/>
  </p:clrMapOvr>
  <p:transition/>
  <p:timing/>
</p:sld>
</file>

<file path=ppt/tags/tag1.xml><?xml version="1.0" encoding="utf-8"?>
<p:tagLst xmlns:p="http://schemas.openxmlformats.org/presentationml/2006/main">
  <p:tag name="AS_UNIQUEID" val="1019"/>
</p:tagLst>
</file>

<file path=ppt/tags/tag2.xml><?xml version="1.0" encoding="utf-8"?>
<p:tagLst xmlns:p="http://schemas.openxmlformats.org/presentationml/2006/main">
  <p:tag name="AS_UNIQUEID" val="1020"/>
</p:tagLst>
</file>

<file path=ppt/tags/tag3.xml><?xml version="1.0" encoding="utf-8"?>
<p:tagLst xmlns:p="http://schemas.openxmlformats.org/presentationml/2006/main">
  <p:tag name="AS_UNIQUEID" val="1021"/>
</p:tagLst>
</file>

<file path=ppt/tags/tag4.xml><?xml version="1.0" encoding="utf-8"?>
<p:tagLst xmlns:p="http://schemas.openxmlformats.org/presentationml/2006/main">
  <p:tag name="AS_UNIQUEID" val="1022"/>
</p:tagLst>
</file>

<file path=ppt/tags/tag5.xml><?xml version="1.0" encoding="utf-8"?>
<p:tagLst xmlns:p="http://schemas.openxmlformats.org/presentationml/2006/main">
  <p:tag name="AS_UNIQUEID" val="1023"/>
</p:tagLst>
</file>

<file path=ppt/tags/tag6.xml><?xml version="1.0" encoding="utf-8"?>
<p:tagLst xmlns:p="http://schemas.openxmlformats.org/presentationml/2006/main">
  <p:tag name="AS_UNIQUEID" val="1024"/>
</p:tagLst>
</file>

<file path=ppt/tags/tag7.xml><?xml version="1.0" encoding="utf-8"?>
<p:tagLst xmlns:p="http://schemas.openxmlformats.org/presentationml/2006/main">
  <p:tag name="AS_UNIQUEID" val="1025"/>
</p:tagLst>
</file>

<file path=ppt/tags/tag8.xml><?xml version="1.0" encoding="utf-8"?>
<p:tagLst xmlns:p="http://schemas.openxmlformats.org/presentationml/2006/main">
  <p:tag name="AS_UNIQUEID" val="1026"/>
</p:tagLst>
</file>

<file path=ppt/tags/tag9.xml><?xml version="1.0" encoding="utf-8"?>
<p:tagLst xmlns:p="http://schemas.openxmlformats.org/presentationml/2006/main">
  <p:tag name="AS_UNIQUEID" val="1027"/>
</p:tagLst>
</file>

<file path=ppt/tags/tag10.xml><?xml version="1.0" encoding="utf-8"?>
<p:tagLst xmlns:p="http://schemas.openxmlformats.org/presentationml/2006/main">
  <p:tag name="AS_UNIQUEID" val="1028"/>
</p:tagLst>
</file>

<file path=ppt/tags/tag11.xml><?xml version="1.0" encoding="utf-8"?>
<p:tagLst xmlns:p="http://schemas.openxmlformats.org/presentationml/2006/main">
  <p:tag name="AS_UNIQUEID" val="1029"/>
</p:tagLst>
</file>

<file path=ppt/tags/tag12.xml><?xml version="1.0" encoding="utf-8"?>
<p:tagLst xmlns:p="http://schemas.openxmlformats.org/presentationml/2006/main">
  <p:tag name="AS_UNIQUEID" val="1030"/>
</p:tagLst>
</file>

<file path=ppt/tags/tag13.xml><?xml version="1.0" encoding="utf-8"?>
<p:tagLst xmlns:p="http://schemas.openxmlformats.org/presentationml/2006/main">
  <p:tag name="AS_UNIQUEID" val="1031"/>
</p:tagLst>
</file>

<file path=ppt/tags/tag14.xml><?xml version="1.0" encoding="utf-8"?>
<p:tagLst xmlns:p="http://schemas.openxmlformats.org/presentationml/2006/main">
  <p:tag name="AS_UNIQUEID" val="1032"/>
</p:tagLst>
</file>

<file path=ppt/tags/tag15.xml><?xml version="1.0" encoding="utf-8"?>
<p:tagLst xmlns:p="http://schemas.openxmlformats.org/presentationml/2006/main">
  <p:tag name="AS_UNIQUEID" val="1033"/>
</p:tagLst>
</file>

<file path=ppt/tags/tag16.xml><?xml version="1.0" encoding="utf-8"?>
<p:tagLst xmlns:p="http://schemas.openxmlformats.org/presentationml/2006/main">
  <p:tag name="AS_UNIQUEID" val="1034"/>
</p:tagLst>
</file>

<file path=ppt/tags/tag17.xml><?xml version="1.0" encoding="utf-8"?>
<p:tagLst xmlns:p="http://schemas.openxmlformats.org/presentationml/2006/main">
  <p:tag name="AS_UNIQUEID" val="1035"/>
</p:tagLst>
</file>

<file path=ppt/tags/tag18.xml><?xml version="1.0" encoding="utf-8"?>
<p:tagLst xmlns:p="http://schemas.openxmlformats.org/presentationml/2006/main">
  <p:tag name="AS_UNIQUEID" val="1036"/>
</p:tagLst>
</file>

<file path=ppt/tags/tag19.xml><?xml version="1.0" encoding="utf-8"?>
<p:tagLst xmlns:p="http://schemas.openxmlformats.org/presentationml/2006/main">
  <p:tag name="AS_UNIQUEID" val="1037"/>
</p:tagLst>
</file>

<file path=ppt/tags/tag20.xml><?xml version="1.0" encoding="utf-8"?>
<p:tagLst xmlns:p="http://schemas.openxmlformats.org/presentationml/2006/main">
  <p:tag name="AS_UNIQUEID" val="1038"/>
</p:tagLst>
</file>

<file path=ppt/tags/tag21.xml><?xml version="1.0" encoding="utf-8"?>
<p:tagLst xmlns:p="http://schemas.openxmlformats.org/presentationml/2006/main">
  <p:tag name="AS_UNIQUEID" val="1039"/>
</p:tagLst>
</file>

<file path=ppt/tags/tag22.xml><?xml version="1.0" encoding="utf-8"?>
<p:tagLst xmlns:p="http://schemas.openxmlformats.org/presentationml/2006/main">
  <p:tag name="AS_UNIQUEID" val="1040"/>
</p:tagLst>
</file>

<file path=ppt/tags/tag23.xml><?xml version="1.0" encoding="utf-8"?>
<p:tagLst xmlns:p="http://schemas.openxmlformats.org/presentationml/2006/main">
  <p:tag name="AS_UNIQUEID" val="1041"/>
</p:tagLst>
</file>

<file path=ppt/tags/tag24.xml><?xml version="1.0" encoding="utf-8"?>
<p:tagLst xmlns:p="http://schemas.openxmlformats.org/presentationml/2006/main">
  <p:tag name="AS_UNIQUEID" val="1042"/>
</p:tagLst>
</file>

<file path=ppt/tags/tag25.xml><?xml version="1.0" encoding="utf-8"?>
<p:tagLst xmlns:p="http://schemas.openxmlformats.org/presentationml/2006/main">
  <p:tag name="AS_UNIQUEID" val="1043"/>
</p:tagLst>
</file>

<file path=ppt/tags/tag26.xml><?xml version="1.0" encoding="utf-8"?>
<p:tagLst xmlns:p="http://schemas.openxmlformats.org/presentationml/2006/main">
  <p:tag name="AS_UNIQUEID" val="1044"/>
</p:tagLst>
</file>

<file path=ppt/tags/tag27.xml><?xml version="1.0" encoding="utf-8"?>
<p:tagLst xmlns:p="http://schemas.openxmlformats.org/presentationml/2006/main">
  <p:tag name="AS_UNIQUEID" val="1045"/>
</p:tagLst>
</file>

<file path=ppt/tags/tag28.xml><?xml version="1.0" encoding="utf-8"?>
<p:tagLst xmlns:p="http://schemas.openxmlformats.org/presentationml/2006/main">
  <p:tag name="AS_UNIQUEID" val="1046"/>
</p:tagLst>
</file>

<file path=ppt/tags/tag29.xml><?xml version="1.0" encoding="utf-8"?>
<p:tagLst xmlns:p="http://schemas.openxmlformats.org/presentationml/2006/main">
  <p:tag name="AS_UNIQUEID" val="1047"/>
</p:tagLst>
</file>

<file path=ppt/tags/tag30.xml><?xml version="1.0" encoding="utf-8"?>
<p:tagLst xmlns:p="http://schemas.openxmlformats.org/presentationml/2006/main">
  <p:tag name="AS_UNIQUEID" val="1048"/>
</p:tagLst>
</file>

<file path=ppt/tags/tag31.xml><?xml version="1.0" encoding="utf-8"?>
<p:tagLst xmlns:p="http://schemas.openxmlformats.org/presentationml/2006/main">
  <p:tag name="AS_UNIQUEID" val="1049"/>
</p:tagLst>
</file>

<file path=ppt/tags/tag32.xml><?xml version="1.0" encoding="utf-8"?>
<p:tagLst xmlns:p="http://schemas.openxmlformats.org/presentationml/2006/main">
  <p:tag name="AS_UNIQUEID" val="1050"/>
</p:tagLst>
</file>

<file path=ppt/tags/tag33.xml><?xml version="1.0" encoding="utf-8"?>
<p:tagLst xmlns:p="http://schemas.openxmlformats.org/presentationml/2006/main">
  <p:tag name="AS_UNIQUEID" val="1051"/>
</p:tagLst>
</file>

<file path=ppt/tags/tag34.xml><?xml version="1.0" encoding="utf-8"?>
<p:tagLst xmlns:p="http://schemas.openxmlformats.org/presentationml/2006/main">
  <p:tag name="AS_UNIQUEID" val="1052"/>
</p:tagLst>
</file>

<file path=ppt/tags/tag35.xml><?xml version="1.0" encoding="utf-8"?>
<p:tagLst xmlns:p="http://schemas.openxmlformats.org/presentationml/2006/main">
  <p:tag name="AS_UNIQUEID" val="1053"/>
</p:tagLst>
</file>

<file path=ppt/tags/tag36.xml><?xml version="1.0" encoding="utf-8"?>
<p:tagLst xmlns:p="http://schemas.openxmlformats.org/presentationml/2006/main">
  <p:tag name="AS_UNIQUEID" val="1054"/>
</p:tagLst>
</file>

<file path=ppt/tags/tag37.xml><?xml version="1.0" encoding="utf-8"?>
<p:tagLst xmlns:p="http://schemas.openxmlformats.org/presentationml/2006/main">
  <p:tag name="AS_UNIQUEID" val="1055"/>
</p:tagLst>
</file>

<file path=ppt/tags/tag38.xml><?xml version="1.0" encoding="utf-8"?>
<p:tagLst xmlns:p="http://schemas.openxmlformats.org/presentationml/2006/main">
  <p:tag name="AS_UNIQUEID" val="1056"/>
</p:tagLst>
</file>

<file path=ppt/tags/tag39.xml><?xml version="1.0" encoding="utf-8"?>
<p:tagLst xmlns:p="http://schemas.openxmlformats.org/presentationml/2006/main">
  <p:tag name="AS_UNIQUEID" val="1057"/>
</p:tagLst>
</file>

<file path=ppt/tags/tag40.xml><?xml version="1.0" encoding="utf-8"?>
<p:tagLst xmlns:p="http://schemas.openxmlformats.org/presentationml/2006/main">
  <p:tag name="AS_UNIQUEID" val="1058"/>
</p:tagLst>
</file>

<file path=ppt/tags/tag41.xml><?xml version="1.0" encoding="utf-8"?>
<p:tagLst xmlns:p="http://schemas.openxmlformats.org/presentationml/2006/main">
  <p:tag name="AS_UNIQUEID" val="1059"/>
</p:tagLst>
</file>

<file path=ppt/tags/tag42.xml><?xml version="1.0" encoding="utf-8"?>
<p:tagLst xmlns:p="http://schemas.openxmlformats.org/presentationml/2006/main">
  <p:tag name="AS_UNIQUEID" val="1060"/>
</p:tagLst>
</file>

<file path=ppt/tags/tag43.xml><?xml version="1.0" encoding="utf-8"?>
<p:tagLst xmlns:p="http://schemas.openxmlformats.org/presentationml/2006/main">
  <p:tag name="AS_UNIQUEID" val="1061"/>
</p:tagLst>
</file>

<file path=ppt/tags/tag44.xml><?xml version="1.0" encoding="utf-8"?>
<p:tagLst xmlns:p="http://schemas.openxmlformats.org/presentationml/2006/main">
  <p:tag name="AS_UNIQUEID" val="1062"/>
</p:tagLst>
</file>

<file path=ppt/tags/tag45.xml><?xml version="1.0" encoding="utf-8"?>
<p:tagLst xmlns:p="http://schemas.openxmlformats.org/presentationml/2006/main">
  <p:tag name="AS_UNIQUEID" val="1063"/>
</p:tagLst>
</file>

<file path=ppt/tags/tag46.xml><?xml version="1.0" encoding="utf-8"?>
<p:tagLst xmlns:p="http://schemas.openxmlformats.org/presentationml/2006/main">
  <p:tag name="AS_UNIQUEID" val="1064"/>
</p:tagLst>
</file>

<file path=ppt/tags/tag47.xml><?xml version="1.0" encoding="utf-8"?>
<p:tagLst xmlns:p="http://schemas.openxmlformats.org/presentationml/2006/main">
  <p:tag name="AS_UNIQUEID" val="1065"/>
</p:tagLst>
</file>

<file path=ppt/tags/tag48.xml><?xml version="1.0" encoding="utf-8"?>
<p:tagLst xmlns:p="http://schemas.openxmlformats.org/presentationml/2006/main">
  <p:tag name="AS_UNIQUEID" val="1066"/>
</p:tagLst>
</file>

<file path=ppt/tags/tag49.xml><?xml version="1.0" encoding="utf-8"?>
<p:tagLst xmlns:p="http://schemas.openxmlformats.org/presentationml/2006/main">
  <p:tag name="AS_UNIQUEID" val="1067"/>
</p:tagLst>
</file>

<file path=ppt/tags/tag50.xml><?xml version="1.0" encoding="utf-8"?>
<p:tagLst xmlns:p="http://schemas.openxmlformats.org/presentationml/2006/main">
  <p:tag name="AS_UNIQUEID" val="1068"/>
</p:tagLst>
</file>

<file path=ppt/tags/tag51.xml><?xml version="1.0" encoding="utf-8"?>
<p:tagLst xmlns:p="http://schemas.openxmlformats.org/presentationml/2006/main">
  <p:tag name="AS_UNIQUEID" val="1069"/>
</p:tagLst>
</file>

<file path=ppt/tags/tag52.xml><?xml version="1.0" encoding="utf-8"?>
<p:tagLst xmlns:p="http://schemas.openxmlformats.org/presentationml/2006/main">
  <p:tag name="AS_UNIQUEID" val="1070"/>
</p:tagLst>
</file>

<file path=ppt/tags/tag53.xml><?xml version="1.0" encoding="utf-8"?>
<p:tagLst xmlns:p="http://schemas.openxmlformats.org/presentationml/2006/main">
  <p:tag name="AS_UNIQUEID" val="1071"/>
</p:tagLst>
</file>

<file path=ppt/tags/tag54.xml><?xml version="1.0" encoding="utf-8"?>
<p:tagLst xmlns:p="http://schemas.openxmlformats.org/presentationml/2006/main">
  <p:tag name="AS_UNIQUEID" val="1072"/>
</p:tagLst>
</file>

<file path=ppt/tags/tag55.xml><?xml version="1.0" encoding="utf-8"?>
<p:tagLst xmlns:p="http://schemas.openxmlformats.org/presentationml/2006/main">
  <p:tag name="AS_UNIQUEID" val="1073"/>
</p:tagLst>
</file>

<file path=ppt/tags/tag56.xml><?xml version="1.0" encoding="utf-8"?>
<p:tagLst xmlns:p="http://schemas.openxmlformats.org/presentationml/2006/main">
  <p:tag name="AS_UNIQUEID" val="1074"/>
</p:tagLst>
</file>

<file path=ppt/tags/tag57.xml><?xml version="1.0" encoding="utf-8"?>
<p:tagLst xmlns:p="http://schemas.openxmlformats.org/presentationml/2006/main">
  <p:tag name="AS_UNIQUEID" val="1075"/>
</p:tagLst>
</file>

<file path=ppt/tags/tag58.xml><?xml version="1.0" encoding="utf-8"?>
<p:tagLst xmlns:p="http://schemas.openxmlformats.org/presentationml/2006/main">
  <p:tag name="AS_UNIQUEID" val="1076"/>
</p:tagLst>
</file>

<file path=ppt/tags/tag59.xml><?xml version="1.0" encoding="utf-8"?>
<p:tagLst xmlns:p="http://schemas.openxmlformats.org/presentationml/2006/main">
  <p:tag name="AS_UNIQUEID" val="1077"/>
</p:tagLst>
</file>

<file path=ppt/tags/tag60.xml><?xml version="1.0" encoding="utf-8"?>
<p:tagLst xmlns:p="http://schemas.openxmlformats.org/presentationml/2006/main">
  <p:tag name="AS_UNIQUEID" val="1078"/>
</p:tagLst>
</file>

<file path=ppt/tags/tag61.xml><?xml version="1.0" encoding="utf-8"?>
<p:tagLst xmlns:p="http://schemas.openxmlformats.org/presentationml/2006/main">
  <p:tag name="AS_UNIQUEID" val="1079"/>
</p:tagLst>
</file>

<file path=ppt/tags/tag62.xml><?xml version="1.0" encoding="utf-8"?>
<p:tagLst xmlns:p="http://schemas.openxmlformats.org/presentationml/2006/main">
  <p:tag name="AS_UNIQUEID" val="1080"/>
</p:tagLst>
</file>

<file path=ppt/tags/tag63.xml><?xml version="1.0" encoding="utf-8"?>
<p:tagLst xmlns:p="http://schemas.openxmlformats.org/presentationml/2006/main">
  <p:tag name="AS_UNIQUEID" val="1081"/>
</p:tagLst>
</file>

<file path=ppt/tags/tag64.xml><?xml version="1.0" encoding="utf-8"?>
<p:tagLst xmlns:p="http://schemas.openxmlformats.org/presentationml/2006/main">
  <p:tag name="AS_UNIQUEID" val="1082"/>
</p:tagLst>
</file>

<file path=ppt/tags/tag65.xml><?xml version="1.0" encoding="utf-8"?>
<p:tagLst xmlns:p="http://schemas.openxmlformats.org/presentationml/2006/main">
  <p:tag name="AS_UNIQUEID" val="1083"/>
</p:tagLst>
</file>

<file path=ppt/tags/tag66.xml><?xml version="1.0" encoding="utf-8"?>
<p:tagLst xmlns:p="http://schemas.openxmlformats.org/presentationml/2006/main">
  <p:tag name="AS_UNIQUEID" val="1084"/>
</p:tagLst>
</file>

<file path=ppt/tags/tag67.xml><?xml version="1.0" encoding="utf-8"?>
<p:tagLst xmlns:p="http://schemas.openxmlformats.org/presentationml/2006/main">
  <p:tag name="AS_UNIQUEID" val="1085"/>
</p:tagLst>
</file>

<file path=ppt/tags/tag68.xml><?xml version="1.0" encoding="utf-8"?>
<p:tagLst xmlns:p="http://schemas.openxmlformats.org/presentationml/2006/main">
  <p:tag name="AS_UNIQUEID" val="1086"/>
</p:tagLst>
</file>

<file path=ppt/tags/tag69.xml><?xml version="1.0" encoding="utf-8"?>
<p:tagLst xmlns:p="http://schemas.openxmlformats.org/presentationml/2006/main">
  <p:tag name="AS_UNIQUEID" val="1087"/>
</p:tagLst>
</file>

<file path=ppt/tags/tag70.xml><?xml version="1.0" encoding="utf-8"?>
<p:tagLst xmlns:p="http://schemas.openxmlformats.org/presentationml/2006/main">
  <p:tag name="AS_UNIQUEID" val="1088"/>
</p:tagLst>
</file>

<file path=ppt/tags/tag71.xml><?xml version="1.0" encoding="utf-8"?>
<p:tagLst xmlns:p="http://schemas.openxmlformats.org/presentationml/2006/main">
  <p:tag name="AS_UNIQUEID" val="1089"/>
</p:tagLst>
</file>

<file path=ppt/tags/tag72.xml><?xml version="1.0" encoding="utf-8"?>
<p:tagLst xmlns:p="http://schemas.openxmlformats.org/presentationml/2006/main">
  <p:tag name="AS_UNIQUEID" val="1090"/>
</p:tagLst>
</file>

<file path=ppt/tags/tag73.xml><?xml version="1.0" encoding="utf-8"?>
<p:tagLst xmlns:p="http://schemas.openxmlformats.org/presentationml/2006/main">
  <p:tag name="AS_UNIQUEID" val="1091"/>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1"/>
  <p:tag name="KSO_WM_UNIT_INDEX" val="1"/>
  <p:tag name="KSO_WM_UNIT_LAYERLEVEL" val="1"/>
  <p:tag name="KSO_WM_UNIT_TYPE" val="i"/>
</p:tagLst>
</file>

<file path=ppt/tags/tag74.xml><?xml version="1.0" encoding="utf-8"?>
<p:tagLst xmlns:p="http://schemas.openxmlformats.org/presentationml/2006/main">
  <p:tag name="AS_UNIQUEID" val="1092"/>
</p:tagLst>
</file>

<file path=ppt/tags/tag75.xml><?xml version="1.0" encoding="utf-8"?>
<p:tagLst xmlns:p="http://schemas.openxmlformats.org/presentationml/2006/main">
  <p:tag name="AS_UNIQUEID" val="1093"/>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76.xml><?xml version="1.0" encoding="utf-8"?>
<p:tagLst xmlns:p="http://schemas.openxmlformats.org/presentationml/2006/main">
  <p:tag name="AS_UNIQUEID" val="1094"/>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77.xml><?xml version="1.0" encoding="utf-8"?>
<p:tagLst xmlns:p="http://schemas.openxmlformats.org/presentationml/2006/main">
  <p:tag name="AS_UNIQUEID" val="1095"/>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78.xml><?xml version="1.0" encoding="utf-8"?>
<p:tagLst xmlns:p="http://schemas.openxmlformats.org/presentationml/2006/main">
  <p:tag name="AS_UNIQUEID" val="1096"/>
</p:tagLst>
</file>

<file path=ppt/tags/tag79.xml><?xml version="1.0" encoding="utf-8"?>
<p:tagLst xmlns:p="http://schemas.openxmlformats.org/presentationml/2006/main">
  <p:tag name="AS_UNIQUEID" val="1097"/>
</p:tagLst>
</file>

<file path=ppt/tags/tag80.xml><?xml version="1.0" encoding="utf-8"?>
<p:tagLst xmlns:p="http://schemas.openxmlformats.org/presentationml/2006/main">
  <p:tag name="AS_UNIQUEID" val="1098"/>
  <p:tag name="KSO_WM_BEAUTIFY_FLAG" val="#wm#"/>
  <p:tag name="KSO_WM_SLIDE_BACKGROUND_TYPE" val="frame"/>
  <p:tag name="KSO_WM_SLIDE_BK_DARK_LIGHT" val="1"/>
  <p:tag name="KSO_WM_TAG_VERSION" val="1.0"/>
  <p:tag name="KSO_WM_UNIT_BK_DARK_LIGHT" val="2"/>
  <p:tag name="KSO_WM_UNIT_COMPATIBLE" val="0"/>
  <p:tag name="KSO_WM_UNIT_DIAGRAM_ISNUMVISUAL" val="0"/>
  <p:tag name="KSO_WM_UNIT_DIAGRAM_ISREFERUNIT" val="0"/>
  <p:tag name="KSO_WM_UNIT_HIGHLIGHT" val="0"/>
  <p:tag name="KSO_WM_UNIT_ID" val="_10*i*1"/>
  <p:tag name="KSO_WM_UNIT_INDEX" val="1"/>
  <p:tag name="KSO_WM_UNIT_LAYERLEVEL" val="1"/>
  <p:tag name="KSO_WM_UNIT_SUBTYPE" val="h"/>
  <p:tag name="KSO_WM_UNIT_TYPE" val="i"/>
</p:tagLst>
</file>

<file path=ppt/tags/tag81.xml><?xml version="1.0" encoding="utf-8"?>
<p:tagLst xmlns:p="http://schemas.openxmlformats.org/presentationml/2006/main">
  <p:tag name="AS_UNIQUEID" val="1099"/>
</p:tagLst>
</file>

<file path=ppt/tags/tag82.xml><?xml version="1.0" encoding="utf-8"?>
<p:tagLst xmlns:p="http://schemas.openxmlformats.org/presentationml/2006/main">
  <p:tag name="AS_UNIQUEID" val="1100"/>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3.xml><?xml version="1.0" encoding="utf-8"?>
<p:tagLst xmlns:p="http://schemas.openxmlformats.org/presentationml/2006/main">
  <p:tag name="AS_UNIQUEID" val="1101"/>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4.xml><?xml version="1.0" encoding="utf-8"?>
<p:tagLst xmlns:p="http://schemas.openxmlformats.org/presentationml/2006/main">
  <p:tag name="AS_UNIQUEID" val="1102"/>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5.xml><?xml version="1.0" encoding="utf-8"?>
<p:tagLst xmlns:p="http://schemas.openxmlformats.org/presentationml/2006/main">
  <p:tag name="AS_UNIQUEID" val="110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6.xml><?xml version="1.0" encoding="utf-8"?>
<p:tagLst xmlns:p="http://schemas.openxmlformats.org/presentationml/2006/main">
  <p:tag name="AS_UNIQUEID" val="1104"/>
</p:tagLst>
</file>

<file path=ppt/tags/tag87.xml><?xml version="1.0" encoding="utf-8"?>
<p:tagLst xmlns:p="http://schemas.openxmlformats.org/presentationml/2006/main">
  <p:tag name="AS_UNIQUEID" val="1105"/>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8.xml><?xml version="1.0" encoding="utf-8"?>
<p:tagLst xmlns:p="http://schemas.openxmlformats.org/presentationml/2006/main">
  <p:tag name="AS_UNIQUEID" val="1106"/>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9.xml><?xml version="1.0" encoding="utf-8"?>
<p:tagLst xmlns:p="http://schemas.openxmlformats.org/presentationml/2006/main">
  <p:tag name="AS_UNIQUEID" val="1107"/>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0.xml><?xml version="1.0" encoding="utf-8"?>
<p:tagLst xmlns:p="http://schemas.openxmlformats.org/presentationml/2006/main">
  <p:tag name="AS_UNIQUEID" val="1108"/>
</p:tagLst>
</file>

<file path=ppt/tags/tag91.xml><?xml version="1.0" encoding="utf-8"?>
<p:tagLst xmlns:p="http://schemas.openxmlformats.org/presentationml/2006/main">
  <p:tag name="AS_UNIQUEID" val="1109"/>
</p:tagLst>
</file>

<file path=ppt/tags/tag92.xml><?xml version="1.0" encoding="utf-8"?>
<p:tagLst xmlns:p="http://schemas.openxmlformats.org/presentationml/2006/main">
  <p:tag name="AS_UNIQUEID" val="1110"/>
</p:tagLst>
</file>

<file path=ppt/tags/tag93.xml><?xml version="1.0" encoding="utf-8"?>
<p:tagLst xmlns:p="http://schemas.openxmlformats.org/presentationml/2006/main">
  <p:tag name="AS_UNIQUEID" val="1111"/>
</p:tagLst>
</file>

<file path=ppt/tags/tag94.xml><?xml version="1.0" encoding="utf-8"?>
<p:tagLst xmlns:p="http://schemas.openxmlformats.org/presentationml/2006/main">
  <p:tag name="AS_UNIQUEID" val="1112"/>
</p:tagLst>
</file>

<file path=ppt/tags/tag95.xml><?xml version="1.0" encoding="utf-8"?>
<p:tagLst xmlns:p="http://schemas.openxmlformats.org/presentationml/2006/main">
  <p:tag name="AS_UNIQUEID" val="1113"/>
</p:tagLst>
</file>

<file path=ppt/tags/tag96.xml><?xml version="1.0" encoding="utf-8"?>
<p:tagLst xmlns:p="http://schemas.openxmlformats.org/presentationml/2006/main">
  <p:tag name="AS_UNIQUEID" val="1114"/>
</p:tagLst>
</file>

<file path=ppt/tags/tag97.xml><?xml version="1.0" encoding="utf-8"?>
<p:tagLst xmlns:p="http://schemas.openxmlformats.org/presentationml/2006/main">
  <p:tag name="AS_UNIQUEID" val="1115"/>
</p:tagLst>
</file>

<file path=ppt/tags/tag98.xml><?xml version="1.0" encoding="utf-8"?>
<p:tagLst xmlns:p="http://schemas.openxmlformats.org/presentationml/2006/main">
  <p:tag name="AS_UNIQUEID" val="1116"/>
</p:tagLst>
</file>

<file path=ppt/tags/tag99.xml><?xml version="1.0" encoding="utf-8"?>
<p:tagLst xmlns:p="http://schemas.openxmlformats.org/presentationml/2006/main">
  <p:tag name="AS_UNIQUEID" val="1117"/>
</p:tagLst>
</file>

<file path=ppt/tags/tag100.xml><?xml version="1.0" encoding="utf-8"?>
<p:tagLst xmlns:p="http://schemas.openxmlformats.org/presentationml/2006/main">
  <p:tag name="AS_UNIQUEID" val="1118"/>
</p:tagLst>
</file>

<file path=ppt/tags/tag101.xml><?xml version="1.0" encoding="utf-8"?>
<p:tagLst xmlns:p="http://schemas.openxmlformats.org/presentationml/2006/main">
  <p:tag name="AS_UNIQUEID" val="1119"/>
</p:tagLst>
</file>

<file path=ppt/tags/tag102.xml><?xml version="1.0" encoding="utf-8"?>
<p:tagLst xmlns:p="http://schemas.openxmlformats.org/presentationml/2006/main">
  <p:tag name="AS_UNIQUEID" val="1120"/>
</p:tagLst>
</file>

<file path=ppt/tags/tag103.xml><?xml version="1.0" encoding="utf-8"?>
<p:tagLst xmlns:p="http://schemas.openxmlformats.org/presentationml/2006/main">
  <p:tag name="AS_UNIQUEID" val="1121"/>
</p:tagLst>
</file>

<file path=ppt/tags/tag104.xml><?xml version="1.0" encoding="utf-8"?>
<p:tagLst xmlns:p="http://schemas.openxmlformats.org/presentationml/2006/main">
  <p:tag name="AS_UNIQUEID" val="1122"/>
</p:tagLst>
</file>

<file path=ppt/tags/tag105.xml><?xml version="1.0" encoding="utf-8"?>
<p:tagLst xmlns:p="http://schemas.openxmlformats.org/presentationml/2006/main">
  <p:tag name="AS_UNIQUEID" val="1123"/>
</p:tagLst>
</file>

<file path=ppt/tags/tag106.xml><?xml version="1.0" encoding="utf-8"?>
<p:tagLst xmlns:p="http://schemas.openxmlformats.org/presentationml/2006/main">
  <p:tag name="AS_UNIQUEID" val="1124"/>
</p:tagLst>
</file>

<file path=ppt/tags/tag107.xml><?xml version="1.0" encoding="utf-8"?>
<p:tagLst xmlns:p="http://schemas.openxmlformats.org/presentationml/2006/main">
  <p:tag name="AS_UNIQUEID" val="1125"/>
</p:tagLst>
</file>

<file path=ppt/tags/tag108.xml><?xml version="1.0" encoding="utf-8"?>
<p:tagLst xmlns:p="http://schemas.openxmlformats.org/presentationml/2006/main">
  <p:tag name="AS_UNIQUEID" val="1126"/>
</p:tagLst>
</file>

<file path=ppt/tags/tag109.xml><?xml version="1.0" encoding="utf-8"?>
<p:tagLst xmlns:p="http://schemas.openxmlformats.org/presentationml/2006/main">
  <p:tag name="AS_UNIQUEID" val="1127"/>
</p:tagLst>
</file>

<file path=ppt/tags/tag110.xml><?xml version="1.0" encoding="utf-8"?>
<p:tagLst xmlns:p="http://schemas.openxmlformats.org/presentationml/2006/main">
  <p:tag name="AS_UNIQUEID" val="1128"/>
</p:tagLst>
</file>

<file path=ppt/tags/tag111.xml><?xml version="1.0" encoding="utf-8"?>
<p:tagLst xmlns:p="http://schemas.openxmlformats.org/presentationml/2006/main">
  <p:tag name="AS_UNIQUEID" val="1129"/>
</p:tagLst>
</file>

<file path=ppt/tags/tag112.xml><?xml version="1.0" encoding="utf-8"?>
<p:tagLst xmlns:p="http://schemas.openxmlformats.org/presentationml/2006/main">
  <p:tag name="AS_UNIQUEID" val="1130"/>
</p:tagLst>
</file>

<file path=ppt/tags/tag113.xml><?xml version="1.0" encoding="utf-8"?>
<p:tagLst xmlns:p="http://schemas.openxmlformats.org/presentationml/2006/main">
  <p:tag name="AS_UNIQUEID" val="1131"/>
</p:tagLst>
</file>

<file path=ppt/tags/tag114.xml><?xml version="1.0" encoding="utf-8"?>
<p:tagLst xmlns:p="http://schemas.openxmlformats.org/presentationml/2006/main">
  <p:tag name="AS_UNIQUEID" val="1132"/>
</p:tagLst>
</file>

<file path=ppt/tags/tag115.xml><?xml version="1.0" encoding="utf-8"?>
<p:tagLst xmlns:p="http://schemas.openxmlformats.org/presentationml/2006/main">
  <p:tag name="AS_UNIQUEID" val="1133"/>
</p:tagLst>
</file>

<file path=ppt/tags/tag116.xml><?xml version="1.0" encoding="utf-8"?>
<p:tagLst xmlns:p="http://schemas.openxmlformats.org/presentationml/2006/main">
  <p:tag name="AS_UNIQUEID" val="1134"/>
</p:tagLst>
</file>

<file path=ppt/tags/tag117.xml><?xml version="1.0" encoding="utf-8"?>
<p:tagLst xmlns:p="http://schemas.openxmlformats.org/presentationml/2006/main">
  <p:tag name="AS_UNIQUEID" val="1135"/>
</p:tagLst>
</file>

<file path=ppt/tags/tag118.xml><?xml version="1.0" encoding="utf-8"?>
<p:tagLst xmlns:p="http://schemas.openxmlformats.org/presentationml/2006/main">
  <p:tag name="AS_UNIQUEID" val="1136"/>
</p:tagLst>
</file>

<file path=ppt/tags/tag119.xml><?xml version="1.0" encoding="utf-8"?>
<p:tagLst xmlns:p="http://schemas.openxmlformats.org/presentationml/2006/main">
  <p:tag name="AS_UNIQUEID" val="1137"/>
</p:tagLst>
</file>

<file path=ppt/tags/tag120.xml><?xml version="1.0" encoding="utf-8"?>
<p:tagLst xmlns:p="http://schemas.openxmlformats.org/presentationml/2006/main">
  <p:tag name="AS_UNIQUEID" val="1138"/>
</p:tagLst>
</file>

<file path=ppt/tags/tag121.xml><?xml version="1.0" encoding="utf-8"?>
<p:tagLst xmlns:p="http://schemas.openxmlformats.org/presentationml/2006/main">
  <p:tag name="AS_UNIQUEID" val="1139"/>
</p:tagLst>
</file>

<file path=ppt/tags/tag122.xml><?xml version="1.0" encoding="utf-8"?>
<p:tagLst xmlns:p="http://schemas.openxmlformats.org/presentationml/2006/main">
  <p:tag name="AS_UNIQUEID" val="1140"/>
</p:tagLst>
</file>

<file path=ppt/tags/tag123.xml><?xml version="1.0" encoding="utf-8"?>
<p:tagLst xmlns:p="http://schemas.openxmlformats.org/presentationml/2006/main">
  <p:tag name="AS_UNIQUEID" val="1141"/>
</p:tagLst>
</file>

<file path=ppt/tags/tag124.xml><?xml version="1.0" encoding="utf-8"?>
<p:tagLst xmlns:p="http://schemas.openxmlformats.org/presentationml/2006/main">
  <p:tag name="AS_UNIQUEID" val="1142"/>
</p:tagLst>
</file>

<file path=ppt/tags/tag125.xml><?xml version="1.0" encoding="utf-8"?>
<p:tagLst xmlns:p="http://schemas.openxmlformats.org/presentationml/2006/main">
  <p:tag name="AS_UNIQUEID" val="1143"/>
</p:tagLst>
</file>

<file path=ppt/tags/tag126.xml><?xml version="1.0" encoding="utf-8"?>
<p:tagLst xmlns:p="http://schemas.openxmlformats.org/presentationml/2006/main">
  <p:tag name="AS_UNIQUEID" val="1144"/>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32"/>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99229_4*l_h_i*1_1_1"/>
  <p:tag name="KSO_WM_UNIT_INDEX" val="1_1_1"/>
  <p:tag name="KSO_WM_UNIT_LAYERLEVEL" val="1_1_1"/>
  <p:tag name="KSO_WM_UNIT_TEXT_FILL_FORE_SCHEMECOLOR_INDEX" val="2"/>
  <p:tag name="KSO_WM_UNIT_TEXT_FILL_TYPE" val="1"/>
  <p:tag name="KSO_WM_UNIT_TYPE" val="l_h_i"/>
  <p:tag name="KSO_WM_UNIT_USESOURCEFORMAT_APPLY" val="1"/>
</p:tagLst>
</file>

<file path=ppt/tags/tag127.xml><?xml version="1.0" encoding="utf-8"?>
<p:tagLst xmlns:p="http://schemas.openxmlformats.org/presentationml/2006/main">
  <p:tag name="AS_UNIQUEID" val="1145"/>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33"/>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99229_4*l_h_i*1_1_2"/>
  <p:tag name="KSO_WM_UNIT_INDEX" val="1_1_2"/>
  <p:tag name="KSO_WM_UNIT_LAYERLEVEL" val="1_1_1"/>
  <p:tag name="KSO_WM_UNIT_TEXT_FILL_FORE_SCHEMECOLOR_INDEX" val="2"/>
  <p:tag name="KSO_WM_UNIT_TEXT_FILL_TYPE" val="1"/>
  <p:tag name="KSO_WM_UNIT_TYPE" val="l_h_i"/>
  <p:tag name="KSO_WM_UNIT_USESOURCEFORMAT_APPLY" val="1"/>
</p:tagLst>
</file>

<file path=ppt/tags/tag128.xml><?xml version="1.0" encoding="utf-8"?>
<p:tagLst xmlns:p="http://schemas.openxmlformats.org/presentationml/2006/main">
  <p:tag name="AS_UNIQUEID" val="1146"/>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3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custom20199229_4*l_h_i*1_1_3"/>
  <p:tag name="KSO_WM_UNIT_INDEX" val="1_1_3"/>
  <p:tag name="KSO_WM_UNIT_LAYERLEVEL" val="1_1_1"/>
  <p:tag name="KSO_WM_UNIT_TEXT_FILL_FORE_SCHEMECOLOR_INDEX" val="13"/>
  <p:tag name="KSO_WM_UNIT_TEXT_FILL_TYPE" val="1"/>
  <p:tag name="KSO_WM_UNIT_TYPE" val="l_h_i"/>
  <p:tag name="KSO_WM_UNIT_USESOURCEFORMAT_APPLY" val="1"/>
</p:tagLst>
</file>

<file path=ppt/tags/tag129.xml><?xml version="1.0" encoding="utf-8"?>
<p:tagLst xmlns:p="http://schemas.openxmlformats.org/presentationml/2006/main">
  <p:tag name="AS_UNIQUEID" val="1147"/>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35"/>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custom20199229_4*l_h_i*1_1_4"/>
  <p:tag name="KSO_WM_UNIT_INDEX" val="1_1_4"/>
  <p:tag name="KSO_WM_UNIT_LAYERLEVEL" val="1_1_1"/>
  <p:tag name="KSO_WM_UNIT_LINE_FILL_TYPE" val="2"/>
  <p:tag name="KSO_WM_UNIT_LINE_FORE_SCHEMECOLOR_INDEX" val="5"/>
  <p:tag name="KSO_WM_UNIT_TEXT_FILL_FORE_SCHEMECOLOR_INDEX" val="5"/>
  <p:tag name="KSO_WM_UNIT_TEXT_FILL_TYPE" val="1"/>
  <p:tag name="KSO_WM_UNIT_TYPE" val="l_h_i"/>
  <p:tag name="KSO_WM_UNIT_USESOURCEFORMAT_APPLY" val="1"/>
</p:tagLst>
</file>

<file path=ppt/tags/tag130.xml><?xml version="1.0" encoding="utf-8"?>
<p:tagLst xmlns:p="http://schemas.openxmlformats.org/presentationml/2006/main">
  <p:tag name="AS_UNIQUEID" val="1148"/>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38"/>
  <p:tag name="KSO_WM_UNIT_COMPATIBLE" val="0"/>
  <p:tag name="KSO_WM_UNIT_DIAGRAM_ISNUMVISUAL" val="0"/>
  <p:tag name="KSO_WM_UNIT_DIAGRAM_ISREFERUNIT" val="0"/>
  <p:tag name="KSO_WM_UNIT_HIGHLIGHT" val="0"/>
  <p:tag name="KSO_WM_UNIT_ID" val="custom20199229_4*l_h_a*1_1_1"/>
  <p:tag name="KSO_WM_UNIT_INDEX" val="1_1_1"/>
  <p:tag name="KSO_WM_UNIT_ISCONTENTS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 name="KSO_WM_UNIT_VALUE" val="9"/>
</p:tagLst>
</file>

<file path=ppt/tags/tag131.xml><?xml version="1.0" encoding="utf-8"?>
<p:tagLst xmlns:p="http://schemas.openxmlformats.org/presentationml/2006/main">
  <p:tag name="AS_UNIQUEID" val="1149"/>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39"/>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99229_4*l_h_i*1_2_1"/>
  <p:tag name="KSO_WM_UNIT_INDEX" val="1_2_1"/>
  <p:tag name="KSO_WM_UNIT_LAYERLEVEL" val="1_1_1"/>
  <p:tag name="KSO_WM_UNIT_TEXT_FILL_FORE_SCHEMECOLOR_INDEX" val="2"/>
  <p:tag name="KSO_WM_UNIT_TEXT_FILL_TYPE" val="1"/>
  <p:tag name="KSO_WM_UNIT_TYPE" val="l_h_i"/>
  <p:tag name="KSO_WM_UNIT_USESOURCEFORMAT_APPLY" val="1"/>
</p:tagLst>
</file>

<file path=ppt/tags/tag132.xml><?xml version="1.0" encoding="utf-8"?>
<p:tagLst xmlns:p="http://schemas.openxmlformats.org/presentationml/2006/main">
  <p:tag name="AS_UNIQUEID" val="1150"/>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40"/>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99229_4*l_h_i*1_2_2"/>
  <p:tag name="KSO_WM_UNIT_INDEX" val="1_2_2"/>
  <p:tag name="KSO_WM_UNIT_LAYERLEVEL" val="1_1_1"/>
  <p:tag name="KSO_WM_UNIT_TEXT_FILL_FORE_SCHEMECOLOR_INDEX" val="2"/>
  <p:tag name="KSO_WM_UNIT_TEXT_FILL_TYPE" val="1"/>
  <p:tag name="KSO_WM_UNIT_TYPE" val="l_h_i"/>
  <p:tag name="KSO_WM_UNIT_USESOURCEFORMAT_APPLY" val="1"/>
</p:tagLst>
</file>

<file path=ppt/tags/tag133.xml><?xml version="1.0" encoding="utf-8"?>
<p:tagLst xmlns:p="http://schemas.openxmlformats.org/presentationml/2006/main">
  <p:tag name="AS_UNIQUEID" val="1151"/>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41"/>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custom20199229_4*l_h_i*1_2_3"/>
  <p:tag name="KSO_WM_UNIT_INDEX" val="1_2_3"/>
  <p:tag name="KSO_WM_UNIT_LAYERLEVEL" val="1_1_1"/>
  <p:tag name="KSO_WM_UNIT_TEXT_FILL_FORE_SCHEMECOLOR_INDEX" val="13"/>
  <p:tag name="KSO_WM_UNIT_TEXT_FILL_TYPE" val="1"/>
  <p:tag name="KSO_WM_UNIT_TYPE" val="l_h_i"/>
  <p:tag name="KSO_WM_UNIT_USESOURCEFORMAT_APPLY" val="1"/>
</p:tagLst>
</file>

<file path=ppt/tags/tag134.xml><?xml version="1.0" encoding="utf-8"?>
<p:tagLst xmlns:p="http://schemas.openxmlformats.org/presentationml/2006/main">
  <p:tag name="AS_UNIQUEID" val="1152"/>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42"/>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custom20199229_4*l_h_i*1_2_4"/>
  <p:tag name="KSO_WM_UNIT_INDEX" val="1_2_4"/>
  <p:tag name="KSO_WM_UNIT_LAYERLEVEL" val="1_1_1"/>
  <p:tag name="KSO_WM_UNIT_LINE_FILL_TYPE" val="2"/>
  <p:tag name="KSO_WM_UNIT_LINE_FORE_SCHEMECOLOR_INDEX" val="5"/>
  <p:tag name="KSO_WM_UNIT_TEXT_FILL_FORE_SCHEMECOLOR_INDEX" val="5"/>
  <p:tag name="KSO_WM_UNIT_TEXT_FILL_TYPE" val="1"/>
  <p:tag name="KSO_WM_UNIT_TYPE" val="l_h_i"/>
  <p:tag name="KSO_WM_UNIT_USESOURCEFORMAT_APPLY" val="1"/>
</p:tagLst>
</file>

<file path=ppt/tags/tag135.xml><?xml version="1.0" encoding="utf-8"?>
<p:tagLst xmlns:p="http://schemas.openxmlformats.org/presentationml/2006/main">
  <p:tag name="AS_UNIQUEID" val="1153"/>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47"/>
  <p:tag name="KSO_WM_UNIT_COMPATIBLE" val="0"/>
  <p:tag name="KSO_WM_UNIT_DIAGRAM_ISNUMVISUAL" val="0"/>
  <p:tag name="KSO_WM_UNIT_DIAGRAM_ISREFERUNIT" val="0"/>
  <p:tag name="KSO_WM_UNIT_HIGHLIGHT" val="0"/>
  <p:tag name="KSO_WM_UNIT_ID" val="custom20199229_4*l_h_a*1_2_1"/>
  <p:tag name="KSO_WM_UNIT_INDEX" val="1_2_1"/>
  <p:tag name="KSO_WM_UNIT_ISCONTENTS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 name="KSO_WM_UNIT_VALUE" val="9"/>
</p:tagLst>
</file>

<file path=ppt/tags/tag136.xml><?xml version="1.0" encoding="utf-8"?>
<p:tagLst xmlns:p="http://schemas.openxmlformats.org/presentationml/2006/main">
  <p:tag name="AS_UNIQUEID" val="1154"/>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52"/>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99229_4*l_h_i*1_3_1"/>
  <p:tag name="KSO_WM_UNIT_INDEX" val="1_3_1"/>
  <p:tag name="KSO_WM_UNIT_LAYERLEVEL" val="1_1_1"/>
  <p:tag name="KSO_WM_UNIT_TEXT_FILL_FORE_SCHEMECOLOR_INDEX" val="2"/>
  <p:tag name="KSO_WM_UNIT_TEXT_FILL_TYPE" val="1"/>
  <p:tag name="KSO_WM_UNIT_TYPE" val="l_h_i"/>
  <p:tag name="KSO_WM_UNIT_USESOURCEFORMAT_APPLY" val="1"/>
</p:tagLst>
</file>

<file path=ppt/tags/tag137.xml><?xml version="1.0" encoding="utf-8"?>
<p:tagLst xmlns:p="http://schemas.openxmlformats.org/presentationml/2006/main">
  <p:tag name="AS_UNIQUEID" val="1155"/>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53"/>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99229_4*l_h_i*1_3_2"/>
  <p:tag name="KSO_WM_UNIT_INDEX" val="1_3_2"/>
  <p:tag name="KSO_WM_UNIT_LAYERLEVEL" val="1_1_1"/>
  <p:tag name="KSO_WM_UNIT_TEXT_FILL_FORE_SCHEMECOLOR_INDEX" val="2"/>
  <p:tag name="KSO_WM_UNIT_TEXT_FILL_TYPE" val="1"/>
  <p:tag name="KSO_WM_UNIT_TYPE" val="l_h_i"/>
  <p:tag name="KSO_WM_UNIT_USESOURCEFORMAT_APPLY" val="1"/>
</p:tagLst>
</file>

<file path=ppt/tags/tag138.xml><?xml version="1.0" encoding="utf-8"?>
<p:tagLst xmlns:p="http://schemas.openxmlformats.org/presentationml/2006/main">
  <p:tag name="AS_UNIQUEID" val="1156"/>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5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custom20199229_4*l_h_i*1_3_3"/>
  <p:tag name="KSO_WM_UNIT_INDEX" val="1_3_3"/>
  <p:tag name="KSO_WM_UNIT_LAYERLEVEL" val="1_1_1"/>
  <p:tag name="KSO_WM_UNIT_TEXT_FILL_FORE_SCHEMECOLOR_INDEX" val="13"/>
  <p:tag name="KSO_WM_UNIT_TEXT_FILL_TYPE" val="1"/>
  <p:tag name="KSO_WM_UNIT_TYPE" val="l_h_i"/>
  <p:tag name="KSO_WM_UNIT_USESOURCEFORMAT_APPLY" val="1"/>
</p:tagLst>
</file>

<file path=ppt/tags/tag139.xml><?xml version="1.0" encoding="utf-8"?>
<p:tagLst xmlns:p="http://schemas.openxmlformats.org/presentationml/2006/main">
  <p:tag name="AS_UNIQUEID" val="1157"/>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55"/>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custom20199229_4*l_h_i*1_3_4"/>
  <p:tag name="KSO_WM_UNIT_INDEX" val="1_3_4"/>
  <p:tag name="KSO_WM_UNIT_LAYERLEVEL" val="1_1_1"/>
  <p:tag name="KSO_WM_UNIT_LINE_FILL_TYPE" val="2"/>
  <p:tag name="KSO_WM_UNIT_LINE_FORE_SCHEMECOLOR_INDEX" val="5"/>
  <p:tag name="KSO_WM_UNIT_TEXT_FILL_FORE_SCHEMECOLOR_INDEX" val="5"/>
  <p:tag name="KSO_WM_UNIT_TEXT_FILL_TYPE" val="1"/>
  <p:tag name="KSO_WM_UNIT_TYPE" val="l_h_i"/>
  <p:tag name="KSO_WM_UNIT_USESOURCEFORMAT_APPLY" val="1"/>
</p:tagLst>
</file>

<file path=ppt/tags/tag140.xml><?xml version="1.0" encoding="utf-8"?>
<p:tagLst xmlns:p="http://schemas.openxmlformats.org/presentationml/2006/main">
  <p:tag name="AS_UNIQUEID" val="1158"/>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58"/>
  <p:tag name="KSO_WM_UNIT_COMPATIBLE" val="0"/>
  <p:tag name="KSO_WM_UNIT_DIAGRAM_ISNUMVISUAL" val="0"/>
  <p:tag name="KSO_WM_UNIT_DIAGRAM_ISREFERUNIT" val="0"/>
  <p:tag name="KSO_WM_UNIT_HIGHLIGHT" val="0"/>
  <p:tag name="KSO_WM_UNIT_ID" val="custom20199229_4*l_h_a*1_3_1"/>
  <p:tag name="KSO_WM_UNIT_INDEX" val="1_3_1"/>
  <p:tag name="KSO_WM_UNIT_ISCONTENTS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 name="KSO_WM_UNIT_VALUE" val="9"/>
</p:tagLst>
</file>

<file path=ppt/tags/tag141.xml><?xml version="1.0" encoding="utf-8"?>
<p:tagLst xmlns:p="http://schemas.openxmlformats.org/presentationml/2006/main">
  <p:tag name="AS_UNIQUEID" val="1159"/>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61"/>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99229_4*l_h_i*1_4_1"/>
  <p:tag name="KSO_WM_UNIT_INDEX" val="1_4_1"/>
  <p:tag name="KSO_WM_UNIT_LAYERLEVEL" val="1_1_1"/>
  <p:tag name="KSO_WM_UNIT_TEXT_FILL_FORE_SCHEMECOLOR_INDEX" val="2"/>
  <p:tag name="KSO_WM_UNIT_TEXT_FILL_TYPE" val="1"/>
  <p:tag name="KSO_WM_UNIT_TYPE" val="l_h_i"/>
  <p:tag name="KSO_WM_UNIT_USESOURCEFORMAT_APPLY" val="1"/>
</p:tagLst>
</file>

<file path=ppt/tags/tag142.xml><?xml version="1.0" encoding="utf-8"?>
<p:tagLst xmlns:p="http://schemas.openxmlformats.org/presentationml/2006/main">
  <p:tag name="AS_UNIQUEID" val="1160"/>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62"/>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99229_4*l_h_i*1_4_2"/>
  <p:tag name="KSO_WM_UNIT_INDEX" val="1_4_2"/>
  <p:tag name="KSO_WM_UNIT_LAYERLEVEL" val="1_1_1"/>
  <p:tag name="KSO_WM_UNIT_TEXT_FILL_FORE_SCHEMECOLOR_INDEX" val="2"/>
  <p:tag name="KSO_WM_UNIT_TEXT_FILL_TYPE" val="1"/>
  <p:tag name="KSO_WM_UNIT_TYPE" val="l_h_i"/>
  <p:tag name="KSO_WM_UNIT_USESOURCEFORMAT_APPLY" val="1"/>
</p:tagLst>
</file>

<file path=ppt/tags/tag143.xml><?xml version="1.0" encoding="utf-8"?>
<p:tagLst xmlns:p="http://schemas.openxmlformats.org/presentationml/2006/main">
  <p:tag name="AS_UNIQUEID" val="1161"/>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63"/>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custom20199229_4*l_h_i*1_4_3"/>
  <p:tag name="KSO_WM_UNIT_INDEX" val="1_4_3"/>
  <p:tag name="KSO_WM_UNIT_LAYERLEVEL" val="1_1_1"/>
  <p:tag name="KSO_WM_UNIT_TEXT_FILL_FORE_SCHEMECOLOR_INDEX" val="13"/>
  <p:tag name="KSO_WM_UNIT_TEXT_FILL_TYPE" val="1"/>
  <p:tag name="KSO_WM_UNIT_TYPE" val="l_h_i"/>
  <p:tag name="KSO_WM_UNIT_USESOURCEFORMAT_APPLY" val="1"/>
</p:tagLst>
</file>

<file path=ppt/tags/tag144.xml><?xml version="1.0" encoding="utf-8"?>
<p:tagLst xmlns:p="http://schemas.openxmlformats.org/presentationml/2006/main">
  <p:tag name="AS_UNIQUEID" val="1162"/>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6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custom20199229_4*l_h_i*1_4_4"/>
  <p:tag name="KSO_WM_UNIT_INDEX" val="1_4_4"/>
  <p:tag name="KSO_WM_UNIT_LAYERLEVEL" val="1_1_1"/>
  <p:tag name="KSO_WM_UNIT_LINE_FILL_TYPE" val="2"/>
  <p:tag name="KSO_WM_UNIT_LINE_FORE_SCHEMECOLOR_INDEX" val="5"/>
  <p:tag name="KSO_WM_UNIT_TEXT_FILL_FORE_SCHEMECOLOR_INDEX" val="5"/>
  <p:tag name="KSO_WM_UNIT_TEXT_FILL_TYPE" val="1"/>
  <p:tag name="KSO_WM_UNIT_TYPE" val="l_h_i"/>
  <p:tag name="KSO_WM_UNIT_USESOURCEFORMAT_APPLY" val="1"/>
</p:tagLst>
</file>

<file path=ppt/tags/tag145.xml><?xml version="1.0" encoding="utf-8"?>
<p:tagLst xmlns:p="http://schemas.openxmlformats.org/presentationml/2006/main">
  <p:tag name="AS_UNIQUEID" val="1163"/>
  <p:tag name="KSO_WM_BEAUTIFY_FLAG" val="#wm#"/>
  <p:tag name="KSO_WM_DIAGRAM_GROUP_CODE" val="l1-1"/>
  <p:tag name="KSO_WM_TAG_VERSION" val="1.0"/>
  <p:tag name="KSO_WM_TEMPLATE_CATEGORY" val="custom"/>
  <p:tag name="KSO_WM_TEMPLATE_INDEX" val="20199229"/>
  <p:tag name="KSO_WM_UNIT_COLOR_SCHEME_PARENT_PAGE" val="0_3"/>
  <p:tag name="KSO_WM_UNIT_COLOR_SCHEME_SHAPE_ID" val="67"/>
  <p:tag name="KSO_WM_UNIT_COMPATIBLE" val="0"/>
  <p:tag name="KSO_WM_UNIT_DIAGRAM_ISNUMVISUAL" val="0"/>
  <p:tag name="KSO_WM_UNIT_DIAGRAM_ISREFERUNIT" val="0"/>
  <p:tag name="KSO_WM_UNIT_HIGHLIGHT" val="0"/>
  <p:tag name="KSO_WM_UNIT_ID" val="custom20199229_4*l_h_a*1_4_1"/>
  <p:tag name="KSO_WM_UNIT_INDEX" val="1_4_1"/>
  <p:tag name="KSO_WM_UNIT_ISCONTENTS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 name="KSO_WM_UNIT_VALUE" val="9"/>
</p:tagLst>
</file>

<file path=ppt/tags/tag146.xml><?xml version="1.0" encoding="utf-8"?>
<p:tagLst xmlns:p="http://schemas.openxmlformats.org/presentationml/2006/main">
  <p:tag name="AS_UNIQUEID" val="1164"/>
  <p:tag name="KSO_WM_BEAUTIFY_FLAG" val="#wm#"/>
  <p:tag name="KSO_WM_DIAGRAM_GROUP_CODE" val="l1-1"/>
  <p:tag name="KSO_WM_TAG_VERSION" val="1.0"/>
  <p:tag name="KSO_WM_TEMPLATE_CATEGORY" val="custom"/>
  <p:tag name="KSO_WM_TEMPLATE_INDEX" val="20199229"/>
  <p:tag name="KSO_WM_UNIT_COLOR_SCHEME_PARENT_PAGE" val="0_1"/>
  <p:tag name="KSO_WM_UNIT_COLOR_SCHEME_SHAPE_ID" val="44"/>
  <p:tag name="KSO_WM_UNIT_COMPATIBLE" val="0"/>
  <p:tag name="KSO_WM_UNIT_DIAGRAM_ISNUMVISUAL" val="0"/>
  <p:tag name="KSO_WM_UNIT_DIAGRAM_ISREFERUNIT" val="0"/>
  <p:tag name="KSO_WM_UNIT_HIGHLIGHT" val="0"/>
  <p:tag name="KSO_WM_UNIT_ID" val="custom20199229_4*a*1"/>
  <p:tag name="KSO_WM_UNIT_INDEX" val="1"/>
  <p:tag name="KSO_WM_UNIT_ISCONTENTSTITLE" val="1"/>
  <p:tag name="KSO_WM_UNIT_LAYERLEVEL" val="1"/>
  <p:tag name="KSO_WM_UNIT_NOCLEAR" val="0"/>
  <p:tag name="KSO_WM_UNIT_PRESET_TEXT" val="目录"/>
  <p:tag name="KSO_WM_UNIT_TEXT_FILL_FORE_SCHEMECOLOR_INDEX" val="13"/>
  <p:tag name="KSO_WM_UNIT_TEXT_FILL_TYPE" val="1"/>
  <p:tag name="KSO_WM_UNIT_TYPE" val="a"/>
  <p:tag name="KSO_WM_UNIT_USESOURCEFORMAT_APPLY" val="1"/>
  <p:tag name="KSO_WM_UNIT_VALUE" val="34"/>
</p:tagLst>
</file>

<file path=ppt/tags/tag147.xml><?xml version="1.0" encoding="utf-8"?>
<p:tagLst xmlns:p="http://schemas.openxmlformats.org/presentationml/2006/main">
  <p:tag name="AS_UNIQUEID" val="1165"/>
  <p:tag name="KSO_WM_BEAUTIFY_FLAG" val="#wm#"/>
  <p:tag name="KSO_WM_DIAGRAM_GROUP_CODE" val="l1-1"/>
  <p:tag name="KSO_WM_TAG_VERSION" val="1.0"/>
  <p:tag name="KSO_WM_TEMPLATE_CATEGORY" val="custom"/>
  <p:tag name="KSO_WM_TEMPLATE_INDEX" val="20199229"/>
  <p:tag name="KSO_WM_UNIT_COLOR_SCHEME_PARENT_PAGE" val="0_1"/>
  <p:tag name="KSO_WM_UNIT_COLOR_SCHEME_SHAPE_ID" val="45"/>
  <p:tag name="KSO_WM_UNIT_COMPATIBLE" val="0"/>
  <p:tag name="KSO_WM_UNIT_DIAGRAM_ISNUMVISUAL" val="0"/>
  <p:tag name="KSO_WM_UNIT_DIAGRAM_ISREFERUNIT" val="0"/>
  <p:tag name="KSO_WM_UNIT_HIGHLIGHT" val="0"/>
  <p:tag name="KSO_WM_UNIT_ID" val="custom20199229_4*b*1"/>
  <p:tag name="KSO_WM_UNIT_INDEX" val="1"/>
  <p:tag name="KSO_WM_UNIT_ISCONTENTSTITLE" val="0"/>
  <p:tag name="KSO_WM_UNIT_LAYERLEVEL" val="1"/>
  <p:tag name="KSO_WM_UNIT_NOCLEAR" val="0"/>
  <p:tag name="KSO_WM_UNIT_PRESET_TEXT" val="Contents"/>
  <p:tag name="KSO_WM_UNIT_TEXT_FILL_FORE_SCHEMECOLOR_INDEX" val="13"/>
  <p:tag name="KSO_WM_UNIT_TEXT_FILL_TYPE" val="1"/>
  <p:tag name="KSO_WM_UNIT_TYPE" val="b"/>
  <p:tag name="KSO_WM_UNIT_USESOURCEFORMAT_APPLY" val="1"/>
  <p:tag name="KSO_WM_UNIT_VALUE" val="152"/>
</p:tagLst>
</file>

<file path=ppt/tags/tag148.xml><?xml version="1.0" encoding="utf-8"?>
<p:tagLst xmlns:p="http://schemas.openxmlformats.org/presentationml/2006/main">
  <p:tag name="AS_UNIQUEID" val="1166"/>
</p:tagLst>
</file>

<file path=ppt/tags/tag149.xml><?xml version="1.0" encoding="utf-8"?>
<p:tagLst xmlns:p="http://schemas.openxmlformats.org/presentationml/2006/main">
  <p:tag name="KSO_WM_BEAUTIFY_FLAG" val="#wm#"/>
  <p:tag name="KSO_WM_DIAGRAM_GROUP_CODE" val="l1-1"/>
  <p:tag name="KSO_WM_SLIDE_COLORSCHEME_VERSION" val="3.2"/>
  <p:tag name="KSO_WM_SLIDE_DIAGTYPE" val="l"/>
  <p:tag name="KSO_WM_SLIDE_ID" val="custom20199229_4"/>
  <p:tag name="KSO_WM_SLIDE_INDEX" val="4"/>
  <p:tag name="KSO_WM_SLIDE_ITEM_CNT" val="4"/>
  <p:tag name="KSO_WM_SLIDE_LAYOUT" val="a_b_l"/>
  <p:tag name="KSO_WM_SLIDE_LAYOUT_CNT" val="1_1_1"/>
  <p:tag name="KSO_WM_SLIDE_SUBTYPE" val="diag"/>
  <p:tag name="KSO_WM_SLIDE_TYPE" val="contents"/>
  <p:tag name="KSO_WM_TAG_VERSION" val="1.0"/>
  <p:tag name="KSO_WM_TEMPLATE_CATEGORY" val="custom"/>
  <p:tag name="KSO_WM_TEMPLATE_COLOR_TYPE" val="1"/>
  <p:tag name="KSO_WM_TEMPLATE_INDEX" val="20199229"/>
  <p:tag name="KSO_WM_TEMPLATE_MASTER_TYPE" val="1"/>
  <p:tag name="KSO_WM_TEMPLATE_SUBCATEGORY" val="0"/>
</p:tagLst>
</file>

<file path=ppt/tags/tag150.xml><?xml version="1.0" encoding="utf-8"?>
<p:tagLst xmlns:p="http://schemas.openxmlformats.org/presentationml/2006/main">
  <p:tag name="AS_UNIQUEID" val="1167"/>
</p:tagLst>
</file>

<file path=ppt/tags/tag151.xml><?xml version="1.0" encoding="utf-8"?>
<p:tagLst xmlns:p="http://schemas.openxmlformats.org/presentationml/2006/main">
  <p:tag name="AS_UNIQUEID" val="1168"/>
</p:tagLst>
</file>

<file path=ppt/tags/tag152.xml><?xml version="1.0" encoding="utf-8"?>
<p:tagLst xmlns:p="http://schemas.openxmlformats.org/presentationml/2006/main">
  <p:tag name="AS_UNIQUEID" val="1169"/>
</p:tagLst>
</file>

<file path=ppt/tags/tag153.xml><?xml version="1.0" encoding="utf-8"?>
<p:tagLst xmlns:p="http://schemas.openxmlformats.org/presentationml/2006/main">
  <p:tag name="AS_UNIQUEID" val="1170"/>
  <p:tag name="KSO_WM_BEAUTIFY_FLAG" val="#wm#"/>
  <p:tag name="KSO_WM_TAG_VERSION" val="1.0"/>
  <p:tag name="KSO_WM_TEMPLATE_CATEGORY" val="custom"/>
  <p:tag name="KSO_WM_TEMPLATE_INDEX" val="20199229"/>
  <p:tag name="KSO_WM_UNIT_COMPATIBLE" val="0"/>
  <p:tag name="KSO_WM_UNIT_DIAGRAM_ISNUMVISUAL" val="0"/>
  <p:tag name="KSO_WM_UNIT_DIAGRAM_ISREFERUNIT" val="0"/>
  <p:tag name="KSO_WM_UNIT_HIGHLIGHT" val="0"/>
  <p:tag name="KSO_WM_UNIT_ID" val="custom20199229_7*e*1"/>
  <p:tag name="KSO_WM_UNIT_INDEX" val="1"/>
  <p:tag name="KSO_WM_UNIT_LAYERLEVEL" val="1"/>
  <p:tag name="KSO_WM_UNIT_NOCLEAR" val="0"/>
  <p:tag name="KSO_WM_UNIT_PRESET_TEXT" val="01"/>
  <p:tag name="KSO_WM_UNIT_TYPE" val="e"/>
  <p:tag name="KSO_WM_UNIT_VALUE" val="12"/>
</p:tagLst>
</file>

<file path=ppt/tags/tag154.xml><?xml version="1.0" encoding="utf-8"?>
<p:tagLst xmlns:p="http://schemas.openxmlformats.org/presentationml/2006/main">
  <p:tag name="AS_UNIQUEID" val="1171"/>
</p:tagLst>
</file>

<file path=ppt/tags/tag155.xml><?xml version="1.0" encoding="utf-8"?>
<p:tagLst xmlns:p="http://schemas.openxmlformats.org/presentationml/2006/main">
  <p:tag name="AS_UNIQUEID" val="1172"/>
</p:tagLst>
</file>

<file path=ppt/tags/tag156.xml><?xml version="1.0" encoding="utf-8"?>
<p:tagLst xmlns:p="http://schemas.openxmlformats.org/presentationml/2006/main">
  <p:tag name="AS_UNIQUEID" val="1173"/>
</p:tagLst>
</file>

<file path=ppt/tags/tag157.xml><?xml version="1.0" encoding="utf-8"?>
<p:tagLst xmlns:p="http://schemas.openxmlformats.org/presentationml/2006/main">
  <p:tag name="AS_UNIQUEID" val="1174"/>
</p:tagLst>
</file>

<file path=ppt/tags/tag158.xml><?xml version="1.0" encoding="utf-8"?>
<p:tagLst xmlns:p="http://schemas.openxmlformats.org/presentationml/2006/main">
  <p:tag name="AS_UNIQUEID" val="1175"/>
</p:tagLst>
</file>

<file path=ppt/tags/tag159.xml><?xml version="1.0" encoding="utf-8"?>
<p:tagLst xmlns:p="http://schemas.openxmlformats.org/presentationml/2006/main">
  <p:tag name="AS_UNIQUEID" val="1176"/>
</p:tagLst>
</file>

<file path=ppt/tags/tag160.xml><?xml version="1.0" encoding="utf-8"?>
<p:tagLst xmlns:p="http://schemas.openxmlformats.org/presentationml/2006/main">
  <p:tag name="AS_UNIQUEID" val="1177"/>
</p:tagLst>
</file>

<file path=ppt/tags/tag161.xml><?xml version="1.0" encoding="utf-8"?>
<p:tagLst xmlns:p="http://schemas.openxmlformats.org/presentationml/2006/main">
  <p:tag name="AS_UNIQUEID" val="1178"/>
</p:tagLst>
</file>

<file path=ppt/tags/tag162.xml><?xml version="1.0" encoding="utf-8"?>
<p:tagLst xmlns:p="http://schemas.openxmlformats.org/presentationml/2006/main">
  <p:tag name="AS_UNIQUEID" val="1179"/>
</p:tagLst>
</file>

<file path=ppt/tags/tag163.xml><?xml version="1.0" encoding="utf-8"?>
<p:tagLst xmlns:p="http://schemas.openxmlformats.org/presentationml/2006/main">
  <p:tag name="AS_UNIQUEID" val="1180"/>
</p:tagLst>
</file>

<file path=ppt/tags/tag164.xml><?xml version="1.0" encoding="utf-8"?>
<p:tagLst xmlns:p="http://schemas.openxmlformats.org/presentationml/2006/main">
  <p:tag name="AS_UNIQUEID" val="1181"/>
</p:tagLst>
</file>

<file path=ppt/tags/tag165.xml><?xml version="1.0" encoding="utf-8"?>
<p:tagLst xmlns:p="http://schemas.openxmlformats.org/presentationml/2006/main">
  <p:tag name="AS_UNIQUEID" val="1182"/>
</p:tagLst>
</file>

<file path=ppt/tags/tag166.xml><?xml version="1.0" encoding="utf-8"?>
<p:tagLst xmlns:p="http://schemas.openxmlformats.org/presentationml/2006/main">
  <p:tag name="AS_UNIQUEID" val="1183"/>
</p:tagLst>
</file>

<file path=ppt/tags/tag167.xml><?xml version="1.0" encoding="utf-8"?>
<p:tagLst xmlns:p="http://schemas.openxmlformats.org/presentationml/2006/main">
  <p:tag name="AS_UNIQUEID" val="1184"/>
</p:tagLst>
</file>

<file path=ppt/tags/tag168.xml><?xml version="1.0" encoding="utf-8"?>
<p:tagLst xmlns:p="http://schemas.openxmlformats.org/presentationml/2006/main">
  <p:tag name="AS_UNIQUEID" val="1185"/>
</p:tagLst>
</file>

<file path=ppt/tags/tag169.xml><?xml version="1.0" encoding="utf-8"?>
<p:tagLst xmlns:p="http://schemas.openxmlformats.org/presentationml/2006/main">
  <p:tag name="AS_UNIQUEID" val="1186"/>
</p:tagLst>
</file>

<file path=ppt/tags/tag170.xml><?xml version="1.0" encoding="utf-8"?>
<p:tagLst xmlns:p="http://schemas.openxmlformats.org/presentationml/2006/main">
  <p:tag name="AS_UNIQUEID" val="1187"/>
</p:tagLst>
</file>

<file path=ppt/tags/tag171.xml><?xml version="1.0" encoding="utf-8"?>
<p:tagLst xmlns:p="http://schemas.openxmlformats.org/presentationml/2006/main">
  <p:tag name="AS_UNIQUEID" val="1188"/>
</p:tagLst>
</file>

<file path=ppt/tags/tag172.xml><?xml version="1.0" encoding="utf-8"?>
<p:tagLst xmlns:p="http://schemas.openxmlformats.org/presentationml/2006/main">
  <p:tag name="AS_UNIQUEID" val="1189"/>
</p:tagLst>
</file>

<file path=ppt/tags/tag173.xml><?xml version="1.0" encoding="utf-8"?>
<p:tagLst xmlns:p="http://schemas.openxmlformats.org/presentationml/2006/main">
  <p:tag name="AS_UNIQUEID" val="1190"/>
</p:tagLst>
</file>

<file path=ppt/tags/tag174.xml><?xml version="1.0" encoding="utf-8"?>
<p:tagLst xmlns:p="http://schemas.openxmlformats.org/presentationml/2006/main">
  <p:tag name="AS_UNIQUEID" val="1191"/>
</p:tagLst>
</file>

<file path=ppt/tags/tag175.xml><?xml version="1.0" encoding="utf-8"?>
<p:tagLst xmlns:p="http://schemas.openxmlformats.org/presentationml/2006/main">
  <p:tag name="AS_UNIQUEID" val="1192"/>
</p:tagLst>
</file>

<file path=ppt/tags/tag176.xml><?xml version="1.0" encoding="utf-8"?>
<p:tagLst xmlns:p="http://schemas.openxmlformats.org/presentationml/2006/main">
  <p:tag name="AS_UNIQUEID" val="1193"/>
</p:tagLst>
</file>

<file path=ppt/tags/tag177.xml><?xml version="1.0" encoding="utf-8"?>
<p:tagLst xmlns:p="http://schemas.openxmlformats.org/presentationml/2006/main">
  <p:tag name="AS_UNIQUEID" val="1194"/>
</p:tagLst>
</file>

<file path=ppt/tags/tag178.xml><?xml version="1.0" encoding="utf-8"?>
<p:tagLst xmlns:p="http://schemas.openxmlformats.org/presentationml/2006/main">
  <p:tag name="AS_UNIQUEID" val="1195"/>
</p:tagLst>
</file>

<file path=ppt/tags/tag179.xml><?xml version="1.0" encoding="utf-8"?>
<p:tagLst xmlns:p="http://schemas.openxmlformats.org/presentationml/2006/main">
  <p:tag name="AS_UNIQUEID" val="1196"/>
</p:tagLst>
</file>

<file path=ppt/tags/tag180.xml><?xml version="1.0" encoding="utf-8"?>
<p:tagLst xmlns:p="http://schemas.openxmlformats.org/presentationml/2006/main">
  <p:tag name="AS_UNIQUEID" val="1197"/>
</p:tagLst>
</file>

<file path=ppt/tags/tag181.xml><?xml version="1.0" encoding="utf-8"?>
<p:tagLst xmlns:p="http://schemas.openxmlformats.org/presentationml/2006/main">
  <p:tag name="AS_UNIQUEID" val="1198"/>
</p:tagLst>
</file>

<file path=ppt/tags/tag182.xml><?xml version="1.0" encoding="utf-8"?>
<p:tagLst xmlns:p="http://schemas.openxmlformats.org/presentationml/2006/main">
  <p:tag name="AS_UNIQUEID" val="1199"/>
</p:tagLst>
</file>

<file path=ppt/tags/tag183.xml><?xml version="1.0" encoding="utf-8"?>
<p:tagLst xmlns:p="http://schemas.openxmlformats.org/presentationml/2006/main">
  <p:tag name="AS_UNIQUEID" val="1200"/>
</p:tagLst>
</file>

<file path=ppt/tags/tag184.xml><?xml version="1.0" encoding="utf-8"?>
<p:tagLst xmlns:p="http://schemas.openxmlformats.org/presentationml/2006/main">
  <p:tag name="AS_UNIQUEID" val="1201"/>
</p:tagLst>
</file>

<file path=ppt/tags/tag185.xml><?xml version="1.0" encoding="utf-8"?>
<p:tagLst xmlns:p="http://schemas.openxmlformats.org/presentationml/2006/main">
  <p:tag name="AS_UNIQUEID" val="1202"/>
</p:tagLst>
</file>

<file path=ppt/tags/tag186.xml><?xml version="1.0" encoding="utf-8"?>
<p:tagLst xmlns:p="http://schemas.openxmlformats.org/presentationml/2006/main">
  <p:tag name="AS_UNIQUEID" val="1203"/>
</p:tagLst>
</file>

<file path=ppt/tags/tag187.xml><?xml version="1.0" encoding="utf-8"?>
<p:tagLst xmlns:p="http://schemas.openxmlformats.org/presentationml/2006/main">
  <p:tag name="AS_UNIQUEID" val="1204"/>
</p:tagLst>
</file>

<file path=ppt/tags/tag188.xml><?xml version="1.0" encoding="utf-8"?>
<p:tagLst xmlns:p="http://schemas.openxmlformats.org/presentationml/2006/main">
  <p:tag name="AS_UNIQUEID" val="1205"/>
</p:tagLst>
</file>

<file path=ppt/tags/tag189.xml><?xml version="1.0" encoding="utf-8"?>
<p:tagLst xmlns:p="http://schemas.openxmlformats.org/presentationml/2006/main">
  <p:tag name="AS_UNIQUEID" val="1206"/>
</p:tagLst>
</file>

<file path=ppt/tags/tag190.xml><?xml version="1.0" encoding="utf-8"?>
<p:tagLst xmlns:p="http://schemas.openxmlformats.org/presentationml/2006/main">
  <p:tag name="AS_UNIQUEID" val="1207"/>
</p:tagLst>
</file>

<file path=ppt/tags/tag191.xml><?xml version="1.0" encoding="utf-8"?>
<p:tagLst xmlns:p="http://schemas.openxmlformats.org/presentationml/2006/main">
  <p:tag name="AS_UNIQUEID" val="1208"/>
</p:tagLst>
</file>

<file path=ppt/tags/tag192.xml><?xml version="1.0" encoding="utf-8"?>
<p:tagLst xmlns:p="http://schemas.openxmlformats.org/presentationml/2006/main">
  <p:tag name="AS_UNIQUEID" val="1209"/>
</p:tagLst>
</file>

<file path=ppt/tags/tag193.xml><?xml version="1.0" encoding="utf-8"?>
<p:tagLst xmlns:p="http://schemas.openxmlformats.org/presentationml/2006/main">
  <p:tag name="AS_UNIQUEID" val="1210"/>
</p:tagLst>
</file>

<file path=ppt/tags/tag194.xml><?xml version="1.0" encoding="utf-8"?>
<p:tagLst xmlns:p="http://schemas.openxmlformats.org/presentationml/2006/main">
  <p:tag name="AS_UNIQUEID" val="1211"/>
</p:tagLst>
</file>

<file path=ppt/tags/tag195.xml><?xml version="1.0" encoding="utf-8"?>
<p:tagLst xmlns:p="http://schemas.openxmlformats.org/presentationml/2006/main">
  <p:tag name="AS_UNIQUEID" val="1212"/>
</p:tagLst>
</file>

<file path=ppt/tags/tag196.xml><?xml version="1.0" encoding="utf-8"?>
<p:tagLst xmlns:p="http://schemas.openxmlformats.org/presentationml/2006/main">
  <p:tag name="AS_UNIQUEID" val="1213"/>
</p:tagLst>
</file>

<file path=ppt/tags/tag197.xml><?xml version="1.0" encoding="utf-8"?>
<p:tagLst xmlns:p="http://schemas.openxmlformats.org/presentationml/2006/main">
  <p:tag name="AS_UNIQUEID" val="1214"/>
</p:tagLst>
</file>

<file path=ppt/tags/tag198.xml><?xml version="1.0" encoding="utf-8"?>
<p:tagLst xmlns:p="http://schemas.openxmlformats.org/presentationml/2006/main">
  <p:tag name="AS_UNIQUEID" val="1215"/>
</p:tagLst>
</file>

<file path=ppt/tags/tag199.xml><?xml version="1.0" encoding="utf-8"?>
<p:tagLst xmlns:p="http://schemas.openxmlformats.org/presentationml/2006/main">
  <p:tag name="AS_UNIQUEID" val="1216"/>
</p:tagLst>
</file>

<file path=ppt/tags/tag200.xml><?xml version="1.0" encoding="utf-8"?>
<p:tagLst xmlns:p="http://schemas.openxmlformats.org/presentationml/2006/main">
  <p:tag name="AS_UNIQUEID" val="1217"/>
</p:tagLst>
</file>

<file path=ppt/tags/tag201.xml><?xml version="1.0" encoding="utf-8"?>
<p:tagLst xmlns:p="http://schemas.openxmlformats.org/presentationml/2006/main">
  <p:tag name="AS_UNIQUEID" val="1218"/>
</p:tagLst>
</file>

<file path=ppt/tags/tag202.xml><?xml version="1.0" encoding="utf-8"?>
<p:tagLst xmlns:p="http://schemas.openxmlformats.org/presentationml/2006/main">
  <p:tag name="AS_UNIQUEID" val="1219"/>
</p:tagLst>
</file>

<file path=ppt/tags/tag203.xml><?xml version="1.0" encoding="utf-8"?>
<p:tagLst xmlns:p="http://schemas.openxmlformats.org/presentationml/2006/main">
  <p:tag name="AS_UNIQUEID" val="1220"/>
</p:tagLst>
</file>

<file path=ppt/tags/tag204.xml><?xml version="1.0" encoding="utf-8"?>
<p:tagLst xmlns:p="http://schemas.openxmlformats.org/presentationml/2006/main">
  <p:tag name="AS_UNIQUEID" val="1221"/>
</p:tagLst>
</file>

<file path=ppt/tags/tag205.xml><?xml version="1.0" encoding="utf-8"?>
<p:tagLst xmlns:p="http://schemas.openxmlformats.org/presentationml/2006/main">
  <p:tag name="AS_UNIQUEID" val="1222"/>
</p:tagLst>
</file>

<file path=ppt/tags/tag206.xml><?xml version="1.0" encoding="utf-8"?>
<p:tagLst xmlns:p="http://schemas.openxmlformats.org/presentationml/2006/main">
  <p:tag name="AS_UNIQUEID" val="1223"/>
</p:tagLst>
</file>

<file path=ppt/tags/tag207.xml><?xml version="1.0" encoding="utf-8"?>
<p:tagLst xmlns:p="http://schemas.openxmlformats.org/presentationml/2006/main">
  <p:tag name="AS_UNIQUEID" val="1224"/>
</p:tagLst>
</file>

<file path=ppt/tags/tag208.xml><?xml version="1.0" encoding="utf-8"?>
<p:tagLst xmlns:p="http://schemas.openxmlformats.org/presentationml/2006/main">
  <p:tag name="AS_UNIQUEID" val="1225"/>
</p:tagLst>
</file>

<file path=ppt/tags/tag209.xml><?xml version="1.0" encoding="utf-8"?>
<p:tagLst xmlns:p="http://schemas.openxmlformats.org/presentationml/2006/main">
  <p:tag name="AS_UNIQUEID" val="1226"/>
</p:tagLst>
</file>

<file path=ppt/tags/tag210.xml><?xml version="1.0" encoding="utf-8"?>
<p:tagLst xmlns:p="http://schemas.openxmlformats.org/presentationml/2006/main">
  <p:tag name="AS_UNIQUEID" val="1227"/>
</p:tagLst>
</file>

<file path=ppt/tags/tag211.xml><?xml version="1.0" encoding="utf-8"?>
<p:tagLst xmlns:p="http://schemas.openxmlformats.org/presentationml/2006/main">
  <p:tag name="AS_UNIQUEID" val="1228"/>
</p:tagLst>
</file>

<file path=ppt/tags/tag212.xml><?xml version="1.0" encoding="utf-8"?>
<p:tagLst xmlns:p="http://schemas.openxmlformats.org/presentationml/2006/main">
  <p:tag name="AS_UNIQUEID" val="1229"/>
</p:tagLst>
</file>

<file path=ppt/tags/tag213.xml><?xml version="1.0" encoding="utf-8"?>
<p:tagLst xmlns:p="http://schemas.openxmlformats.org/presentationml/2006/main">
  <p:tag name="AS_UNIQUEID" val="1230"/>
</p:tagLst>
</file>

<file path=ppt/tags/tag214.xml><?xml version="1.0" encoding="utf-8"?>
<p:tagLst xmlns:p="http://schemas.openxmlformats.org/presentationml/2006/main">
  <p:tag name="AS_UNIQUEID" val="1231"/>
</p:tagLst>
</file>

<file path=ppt/tags/tag215.xml><?xml version="1.0" encoding="utf-8"?>
<p:tagLst xmlns:p="http://schemas.openxmlformats.org/presentationml/2006/main">
  <p:tag name="AS_UNIQUEID" val="1232"/>
</p:tagLst>
</file>

<file path=ppt/tags/tag216.xml><?xml version="1.0" encoding="utf-8"?>
<p:tagLst xmlns:p="http://schemas.openxmlformats.org/presentationml/2006/main">
  <p:tag name="AS_UNIQUEID" val="1233"/>
</p:tagLst>
</file>

<file path=ppt/tags/tag217.xml><?xml version="1.0" encoding="utf-8"?>
<p:tagLst xmlns:p="http://schemas.openxmlformats.org/presentationml/2006/main">
  <p:tag name="AS_UNIQUEID" val="1234"/>
</p:tagLst>
</file>

<file path=ppt/tags/tag218.xml><?xml version="1.0" encoding="utf-8"?>
<p:tagLst xmlns:p="http://schemas.openxmlformats.org/presentationml/2006/main">
  <p:tag name="AS_UNIQUEID" val="1235"/>
</p:tagLst>
</file>

<file path=ppt/tags/tag219.xml><?xml version="1.0" encoding="utf-8"?>
<p:tagLst xmlns:p="http://schemas.openxmlformats.org/presentationml/2006/main">
  <p:tag name="AS_UNIQUEID" val="1236"/>
</p:tagLst>
</file>

<file path=ppt/tags/tag220.xml><?xml version="1.0" encoding="utf-8"?>
<p:tagLst xmlns:p="http://schemas.openxmlformats.org/presentationml/2006/main">
  <p:tag name="AS_UNIQUEID" val="1237"/>
</p:tagLst>
</file>

<file path=ppt/tags/tag221.xml><?xml version="1.0" encoding="utf-8"?>
<p:tagLst xmlns:p="http://schemas.openxmlformats.org/presentationml/2006/main">
  <p:tag name="AS_UNIQUEID" val="1238"/>
  <p:tag name="KSO_WM_BEAUTIFY_FLAG" val="#wm#"/>
  <p:tag name="KSO_WM_TAG_VERSION" val="1.0"/>
  <p:tag name="KSO_WM_TEMPLATE_CATEGORY" val="custom"/>
  <p:tag name="KSO_WM_TEMPLATE_INDEX" val="20199229"/>
  <p:tag name="KSO_WM_UNIT_COMPATIBLE" val="0"/>
  <p:tag name="KSO_WM_UNIT_DIAGRAM_ISNUMVISUAL" val="0"/>
  <p:tag name="KSO_WM_UNIT_DIAGRAM_ISREFERUNIT" val="0"/>
  <p:tag name="KSO_WM_UNIT_HIGHLIGHT" val="0"/>
  <p:tag name="KSO_WM_UNIT_ID" val="custom20199229_7*e*1"/>
  <p:tag name="KSO_WM_UNIT_INDEX" val="1"/>
  <p:tag name="KSO_WM_UNIT_LAYERLEVEL" val="1"/>
  <p:tag name="KSO_WM_UNIT_NOCLEAR" val="0"/>
  <p:tag name="KSO_WM_UNIT_PRESET_TEXT" val="01"/>
  <p:tag name="KSO_WM_UNIT_TYPE" val="e"/>
  <p:tag name="KSO_WM_UNIT_VALUE" val="12"/>
</p:tagLst>
</file>

<file path=ppt/tags/tag222.xml><?xml version="1.0" encoding="utf-8"?>
<p:tagLst xmlns:p="http://schemas.openxmlformats.org/presentationml/2006/main">
  <p:tag name="AS_UNIQUEID" val="1239"/>
</p:tagLst>
</file>

<file path=ppt/tags/tag223.xml><?xml version="1.0" encoding="utf-8"?>
<p:tagLst xmlns:p="http://schemas.openxmlformats.org/presentationml/2006/main">
  <p:tag name="AS_UNIQUEID" val="1240"/>
</p:tagLst>
</file>

<file path=ppt/tags/tag224.xml><?xml version="1.0" encoding="utf-8"?>
<p:tagLst xmlns:p="http://schemas.openxmlformats.org/presentationml/2006/main">
  <p:tag name="AS_UNIQUEID" val="1241"/>
</p:tagLst>
</file>

<file path=ppt/tags/tag225.xml><?xml version="1.0" encoding="utf-8"?>
<p:tagLst xmlns:p="http://schemas.openxmlformats.org/presentationml/2006/main">
  <p:tag name="AS_UNIQUEID" val="1242"/>
</p:tagLst>
</file>

<file path=ppt/tags/tag226.xml><?xml version="1.0" encoding="utf-8"?>
<p:tagLst xmlns:p="http://schemas.openxmlformats.org/presentationml/2006/main">
  <p:tag name="AS_UNIQUEID" val="1243"/>
</p:tagLst>
</file>

<file path=ppt/tags/tag227.xml><?xml version="1.0" encoding="utf-8"?>
<p:tagLst xmlns:p="http://schemas.openxmlformats.org/presentationml/2006/main">
  <p:tag name="AS_UNIQUEID" val="1244"/>
</p:tagLst>
</file>

<file path=ppt/tags/tag228.xml><?xml version="1.0" encoding="utf-8"?>
<p:tagLst xmlns:p="http://schemas.openxmlformats.org/presentationml/2006/main">
  <p:tag name="AS_UNIQUEID" val="1245"/>
</p:tagLst>
</file>

<file path=ppt/tags/tag229.xml><?xml version="1.0" encoding="utf-8"?>
<p:tagLst xmlns:p="http://schemas.openxmlformats.org/presentationml/2006/main">
  <p:tag name="AS_UNIQUEID" val="1246"/>
</p:tagLst>
</file>

<file path=ppt/tags/tag230.xml><?xml version="1.0" encoding="utf-8"?>
<p:tagLst xmlns:p="http://schemas.openxmlformats.org/presentationml/2006/main">
  <p:tag name="AS_UNIQUEID" val="1247"/>
</p:tagLst>
</file>

<file path=ppt/tags/tag231.xml><?xml version="1.0" encoding="utf-8"?>
<p:tagLst xmlns:p="http://schemas.openxmlformats.org/presentationml/2006/main">
  <p:tag name="AS_UNIQUEID" val="1248"/>
</p:tagLst>
</file>

<file path=ppt/tags/tag232.xml><?xml version="1.0" encoding="utf-8"?>
<p:tagLst xmlns:p="http://schemas.openxmlformats.org/presentationml/2006/main">
  <p:tag name="AS_UNIQUEID" val="1249"/>
</p:tagLst>
</file>

<file path=ppt/tags/tag233.xml><?xml version="1.0" encoding="utf-8"?>
<p:tagLst xmlns:p="http://schemas.openxmlformats.org/presentationml/2006/main">
  <p:tag name="AS_UNIQUEID" val="1250"/>
</p:tagLst>
</file>

<file path=ppt/tags/tag234.xml><?xml version="1.0" encoding="utf-8"?>
<p:tagLst xmlns:p="http://schemas.openxmlformats.org/presentationml/2006/main">
  <p:tag name="AS_UNIQUEID" val="1251"/>
</p:tagLst>
</file>

<file path=ppt/tags/tag235.xml><?xml version="1.0" encoding="utf-8"?>
<p:tagLst xmlns:p="http://schemas.openxmlformats.org/presentationml/2006/main">
  <p:tag name="AS_UNIQUEID" val="1252"/>
</p:tagLst>
</file>

<file path=ppt/tags/tag236.xml><?xml version="1.0" encoding="utf-8"?>
<p:tagLst xmlns:p="http://schemas.openxmlformats.org/presentationml/2006/main">
  <p:tag name="AS_UNIQUEID" val="1253"/>
</p:tagLst>
</file>

<file path=ppt/tags/tag237.xml><?xml version="1.0" encoding="utf-8"?>
<p:tagLst xmlns:p="http://schemas.openxmlformats.org/presentationml/2006/main">
  <p:tag name="AS_UNIQUEID" val="1254"/>
</p:tagLst>
</file>

<file path=ppt/tags/tag238.xml><?xml version="1.0" encoding="utf-8"?>
<p:tagLst xmlns:p="http://schemas.openxmlformats.org/presentationml/2006/main">
  <p:tag name="AS_UNIQUEID" val="1255"/>
</p:tagLst>
</file>

<file path=ppt/tags/tag239.xml><?xml version="1.0" encoding="utf-8"?>
<p:tagLst xmlns:p="http://schemas.openxmlformats.org/presentationml/2006/main">
  <p:tag name="AS_UNIQUEID" val="1256"/>
</p:tagLst>
</file>

<file path=ppt/tags/tag240.xml><?xml version="1.0" encoding="utf-8"?>
<p:tagLst xmlns:p="http://schemas.openxmlformats.org/presentationml/2006/main">
  <p:tag name="AS_UNIQUEID" val="1257"/>
</p:tagLst>
</file>

<file path=ppt/tags/tag241.xml><?xml version="1.0" encoding="utf-8"?>
<p:tagLst xmlns:p="http://schemas.openxmlformats.org/presentationml/2006/main">
  <p:tag name="AS_UNIQUEID" val="1258"/>
</p:tagLst>
</file>

<file path=ppt/tags/tag242.xml><?xml version="1.0" encoding="utf-8"?>
<p:tagLst xmlns:p="http://schemas.openxmlformats.org/presentationml/2006/main">
  <p:tag name="AS_UNIQUEID" val="1259"/>
</p:tagLst>
</file>

<file path=ppt/tags/tag243.xml><?xml version="1.0" encoding="utf-8"?>
<p:tagLst xmlns:p="http://schemas.openxmlformats.org/presentationml/2006/main">
  <p:tag name="AS_UNIQUEID" val="1260"/>
</p:tagLst>
</file>

<file path=ppt/tags/tag244.xml><?xml version="1.0" encoding="utf-8"?>
<p:tagLst xmlns:p="http://schemas.openxmlformats.org/presentationml/2006/main">
  <p:tag name="AS_UNIQUEID" val="1261"/>
</p:tagLst>
</file>

<file path=ppt/tags/tag245.xml><?xml version="1.0" encoding="utf-8"?>
<p:tagLst xmlns:p="http://schemas.openxmlformats.org/presentationml/2006/main">
  <p:tag name="AS_UNIQUEID" val="1262"/>
</p:tagLst>
</file>

<file path=ppt/tags/tag246.xml><?xml version="1.0" encoding="utf-8"?>
<p:tagLst xmlns:p="http://schemas.openxmlformats.org/presentationml/2006/main">
  <p:tag name="AS_UNIQUEID" val="1263"/>
</p:tagLst>
</file>

<file path=ppt/tags/tag247.xml><?xml version="1.0" encoding="utf-8"?>
<p:tagLst xmlns:p="http://schemas.openxmlformats.org/presentationml/2006/main">
  <p:tag name="AS_UNIQUEID" val="1264"/>
</p:tagLst>
</file>

<file path=ppt/tags/tag248.xml><?xml version="1.0" encoding="utf-8"?>
<p:tagLst xmlns:p="http://schemas.openxmlformats.org/presentationml/2006/main">
  <p:tag name="AS_UNIQUEID" val="1265"/>
</p:tagLst>
</file>

<file path=ppt/tags/tag249.xml><?xml version="1.0" encoding="utf-8"?>
<p:tagLst xmlns:p="http://schemas.openxmlformats.org/presentationml/2006/main">
  <p:tag name="AS_UNIQUEID" val="1266"/>
</p:tagLst>
</file>

<file path=ppt/tags/tag250.xml><?xml version="1.0" encoding="utf-8"?>
<p:tagLst xmlns:p="http://schemas.openxmlformats.org/presentationml/2006/main">
  <p:tag name="AS_UNIQUEID" val="1267"/>
</p:tagLst>
</file>

<file path=ppt/tags/tag251.xml><?xml version="1.0" encoding="utf-8"?>
<p:tagLst xmlns:p="http://schemas.openxmlformats.org/presentationml/2006/main">
  <p:tag name="AS_UNIQUEID" val="1268"/>
</p:tagLst>
</file>

<file path=ppt/tags/tag252.xml><?xml version="1.0" encoding="utf-8"?>
<p:tagLst xmlns:p="http://schemas.openxmlformats.org/presentationml/2006/main">
  <p:tag name="AS_UNIQUEID" val="1269"/>
</p:tagLst>
</file>

<file path=ppt/tags/tag253.xml><?xml version="1.0" encoding="utf-8"?>
<p:tagLst xmlns:p="http://schemas.openxmlformats.org/presentationml/2006/main">
  <p:tag name="AS_UNIQUEID" val="1270"/>
</p:tagLst>
</file>

<file path=ppt/tags/tag254.xml><?xml version="1.0" encoding="utf-8"?>
<p:tagLst xmlns:p="http://schemas.openxmlformats.org/presentationml/2006/main">
  <p:tag name="AS_UNIQUEID" val="1271"/>
</p:tagLst>
</file>

<file path=ppt/tags/tag255.xml><?xml version="1.0" encoding="utf-8"?>
<p:tagLst xmlns:p="http://schemas.openxmlformats.org/presentationml/2006/main">
  <p:tag name="AS_UNIQUEID" val="1272"/>
</p:tagLst>
</file>

<file path=ppt/tags/tag256.xml><?xml version="1.0" encoding="utf-8"?>
<p:tagLst xmlns:p="http://schemas.openxmlformats.org/presentationml/2006/main">
  <p:tag name="AS_UNIQUEID" val="1273"/>
</p:tagLst>
</file>

<file path=ppt/tags/tag257.xml><?xml version="1.0" encoding="utf-8"?>
<p:tagLst xmlns:p="http://schemas.openxmlformats.org/presentationml/2006/main">
  <p:tag name="AS_UNIQUEID" val="1274"/>
</p:tagLst>
</file>

<file path=ppt/tags/tag258.xml><?xml version="1.0" encoding="utf-8"?>
<p:tagLst xmlns:p="http://schemas.openxmlformats.org/presentationml/2006/main">
  <p:tag name="AS_UNIQUEID" val="1275"/>
</p:tagLst>
</file>

<file path=ppt/tags/tag259.xml><?xml version="1.0" encoding="utf-8"?>
<p:tagLst xmlns:p="http://schemas.openxmlformats.org/presentationml/2006/main">
  <p:tag name="AS_UNIQUEID" val="1276"/>
</p:tagLst>
</file>

<file path=ppt/tags/tag260.xml><?xml version="1.0" encoding="utf-8"?>
<p:tagLst xmlns:p="http://schemas.openxmlformats.org/presentationml/2006/main">
  <p:tag name="AS_UNIQUEID" val="1277"/>
</p:tagLst>
</file>

<file path=ppt/tags/tag261.xml><?xml version="1.0" encoding="utf-8"?>
<p:tagLst xmlns:p="http://schemas.openxmlformats.org/presentationml/2006/main">
  <p:tag name="AS_UNIQUEID" val="1278"/>
</p:tagLst>
</file>

<file path=ppt/tags/tag262.xml><?xml version="1.0" encoding="utf-8"?>
<p:tagLst xmlns:p="http://schemas.openxmlformats.org/presentationml/2006/main">
  <p:tag name="AS_UNIQUEID" val="1279"/>
</p:tagLst>
</file>

<file path=ppt/tags/tag263.xml><?xml version="1.0" encoding="utf-8"?>
<p:tagLst xmlns:p="http://schemas.openxmlformats.org/presentationml/2006/main">
  <p:tag name="AS_UNIQUEID" val="1280"/>
</p:tagLst>
</file>

<file path=ppt/tags/tag264.xml><?xml version="1.0" encoding="utf-8"?>
<p:tagLst xmlns:p="http://schemas.openxmlformats.org/presentationml/2006/main">
  <p:tag name="AS_UNIQUEID" val="1281"/>
</p:tagLst>
</file>

<file path=ppt/tags/tag265.xml><?xml version="1.0" encoding="utf-8"?>
<p:tagLst xmlns:p="http://schemas.openxmlformats.org/presentationml/2006/main">
  <p:tag name="AS_UNIQUEID" val="1282"/>
</p:tagLst>
</file>

<file path=ppt/tags/tag266.xml><?xml version="1.0" encoding="utf-8"?>
<p:tagLst xmlns:p="http://schemas.openxmlformats.org/presentationml/2006/main">
  <p:tag name="AS_UNIQUEID" val="1283"/>
</p:tagLst>
</file>

<file path=ppt/tags/tag267.xml><?xml version="1.0" encoding="utf-8"?>
<p:tagLst xmlns:p="http://schemas.openxmlformats.org/presentationml/2006/main">
  <p:tag name="AS_UNIQUEID" val="1284"/>
</p:tagLst>
</file>

<file path=ppt/tags/tag268.xml><?xml version="1.0" encoding="utf-8"?>
<p:tagLst xmlns:p="http://schemas.openxmlformats.org/presentationml/2006/main">
  <p:tag name="AS_UNIQUEID" val="1285"/>
</p:tagLst>
</file>

<file path=ppt/tags/tag269.xml><?xml version="1.0" encoding="utf-8"?>
<p:tagLst xmlns:p="http://schemas.openxmlformats.org/presentationml/2006/main">
  <p:tag name="AS_UNIQUEID" val="1286"/>
</p:tagLst>
</file>

<file path=ppt/tags/tag270.xml><?xml version="1.0" encoding="utf-8"?>
<p:tagLst xmlns:p="http://schemas.openxmlformats.org/presentationml/2006/main">
  <p:tag name="AS_UNIQUEID" val="1287"/>
</p:tagLst>
</file>

<file path=ppt/tags/tag271.xml><?xml version="1.0" encoding="utf-8"?>
<p:tagLst xmlns:p="http://schemas.openxmlformats.org/presentationml/2006/main">
  <p:tag name="AS_UNIQUEID" val="1288"/>
</p:tagLst>
</file>

<file path=ppt/tags/tag272.xml><?xml version="1.0" encoding="utf-8"?>
<p:tagLst xmlns:p="http://schemas.openxmlformats.org/presentationml/2006/main">
  <p:tag name="AS_UNIQUEID" val="1289"/>
</p:tagLst>
</file>

<file path=ppt/tags/tag273.xml><?xml version="1.0" encoding="utf-8"?>
<p:tagLst xmlns:p="http://schemas.openxmlformats.org/presentationml/2006/main">
  <p:tag name="AS_UNIQUEID" val="1290"/>
</p:tagLst>
</file>

<file path=ppt/tags/tag274.xml><?xml version="1.0" encoding="utf-8"?>
<p:tagLst xmlns:p="http://schemas.openxmlformats.org/presentationml/2006/main">
  <p:tag name="AS_UNIQUEID" val="1291"/>
</p:tagLst>
</file>

<file path=ppt/tags/tag275.xml><?xml version="1.0" encoding="utf-8"?>
<p:tagLst xmlns:p="http://schemas.openxmlformats.org/presentationml/2006/main">
  <p:tag name="AS_UNIQUEID" val="1292"/>
</p:tagLst>
</file>

<file path=ppt/tags/tag276.xml><?xml version="1.0" encoding="utf-8"?>
<p:tagLst xmlns:p="http://schemas.openxmlformats.org/presentationml/2006/main">
  <p:tag name="AS_UNIQUEID" val="1293"/>
</p:tagLst>
</file>

<file path=ppt/tags/tag277.xml><?xml version="1.0" encoding="utf-8"?>
<p:tagLst xmlns:p="http://schemas.openxmlformats.org/presentationml/2006/main">
  <p:tag name="AS_UNIQUEID" val="599"/>
</p:tagLst>
</file>

<file path=ppt/tags/tag278.xml><?xml version="1.0" encoding="utf-8"?>
<p:tagLst xmlns:p="http://schemas.openxmlformats.org/presentationml/2006/main">
  <p:tag name="AS_UNIQUEID" val="1294"/>
</p:tagLst>
</file>

<file path=ppt/tags/tag279.xml><?xml version="1.0" encoding="utf-8"?>
<p:tagLst xmlns:p="http://schemas.openxmlformats.org/presentationml/2006/main">
  <p:tag name="AS_UNIQUEID" val="1295"/>
</p:tagLst>
</file>

<file path=ppt/tags/tag280.xml><?xml version="1.0" encoding="utf-8"?>
<p:tagLst xmlns:p="http://schemas.openxmlformats.org/presentationml/2006/main">
  <p:tag name="AS_UNIQUEID" val="1296"/>
</p:tagLst>
</file>

<file path=ppt/tags/tag281.xml><?xml version="1.0" encoding="utf-8"?>
<p:tagLst xmlns:p="http://schemas.openxmlformats.org/presentationml/2006/main">
  <p:tag name="AS_UNIQUEID" val="1297"/>
</p:tagLst>
</file>

<file path=ppt/tags/tag282.xml><?xml version="1.0" encoding="utf-8"?>
<p:tagLst xmlns:p="http://schemas.openxmlformats.org/presentationml/2006/main">
  <p:tag name="AS_UNIQUEID" val="1298"/>
</p:tagLst>
</file>

<file path=ppt/tags/tag283.xml><?xml version="1.0" encoding="utf-8"?>
<p:tagLst xmlns:p="http://schemas.openxmlformats.org/presentationml/2006/main">
  <p:tag name="AS_UNIQUEID" val="1299"/>
</p:tagLst>
</file>

<file path=ppt/tags/tag284.xml><?xml version="1.0" encoding="utf-8"?>
<p:tagLst xmlns:p="http://schemas.openxmlformats.org/presentationml/2006/main">
  <p:tag name="AS_UNIQUEID" val="1300"/>
</p:tagLst>
</file>

<file path=ppt/tags/tag285.xml><?xml version="1.0" encoding="utf-8"?>
<p:tagLst xmlns:p="http://schemas.openxmlformats.org/presentationml/2006/main">
  <p:tag name="AS_UNIQUEID" val="1301"/>
</p:tagLst>
</file>

<file path=ppt/tags/tag286.xml><?xml version="1.0" encoding="utf-8"?>
<p:tagLst xmlns:p="http://schemas.openxmlformats.org/presentationml/2006/main">
  <p:tag name="AS_UNIQUEID" val="1302"/>
</p:tagLst>
</file>

<file path=ppt/tags/tag287.xml><?xml version="1.0" encoding="utf-8"?>
<p:tagLst xmlns:p="http://schemas.openxmlformats.org/presentationml/2006/main">
  <p:tag name="AS_UNIQUEID" val="1303"/>
</p:tagLst>
</file>

<file path=ppt/tags/tag288.xml><?xml version="1.0" encoding="utf-8"?>
<p:tagLst xmlns:p="http://schemas.openxmlformats.org/presentationml/2006/main">
  <p:tag name="AS_UNIQUEID" val="1304"/>
</p:tagLst>
</file>

<file path=ppt/tags/tag289.xml><?xml version="1.0" encoding="utf-8"?>
<p:tagLst xmlns:p="http://schemas.openxmlformats.org/presentationml/2006/main">
  <p:tag name="AS_UNIQUEID" val="1305"/>
</p:tagLst>
</file>

<file path=ppt/tags/tag290.xml><?xml version="1.0" encoding="utf-8"?>
<p:tagLst xmlns:p="http://schemas.openxmlformats.org/presentationml/2006/main">
  <p:tag name="AS_UNIQUEID" val="1306"/>
</p:tagLst>
</file>

<file path=ppt/tags/tag291.xml><?xml version="1.0" encoding="utf-8"?>
<p:tagLst xmlns:p="http://schemas.openxmlformats.org/presentationml/2006/main">
  <p:tag name="AS_UNIQUEID" val="1307"/>
</p:tagLst>
</file>

<file path=ppt/tags/tag292.xml><?xml version="1.0" encoding="utf-8"?>
<p:tagLst xmlns:p="http://schemas.openxmlformats.org/presentationml/2006/main">
  <p:tag name="AS_UNIQUEID" val="1308"/>
</p:tagLst>
</file>

<file path=ppt/tags/tag293.xml><?xml version="1.0" encoding="utf-8"?>
<p:tagLst xmlns:p="http://schemas.openxmlformats.org/presentationml/2006/main">
  <p:tag name="AS_UNIQUEID" val="1309"/>
</p:tagLst>
</file>

<file path=ppt/tags/tag294.xml><?xml version="1.0" encoding="utf-8"?>
<p:tagLst xmlns:p="http://schemas.openxmlformats.org/presentationml/2006/main">
  <p:tag name="AS_UNIQUEID" val="1310"/>
</p:tagLst>
</file>

<file path=ppt/tags/tag295.xml><?xml version="1.0" encoding="utf-8"?>
<p:tagLst xmlns:p="http://schemas.openxmlformats.org/presentationml/2006/main">
  <p:tag name="AS_UNIQUEID" val="1311"/>
</p:tagLst>
</file>

<file path=ppt/tags/tag296.xml><?xml version="1.0" encoding="utf-8"?>
<p:tagLst xmlns:p="http://schemas.openxmlformats.org/presentationml/2006/main">
  <p:tag name="AS_UNIQUEID" val="1312"/>
</p:tagLst>
</file>

<file path=ppt/tags/tag297.xml><?xml version="1.0" encoding="utf-8"?>
<p:tagLst xmlns:p="http://schemas.openxmlformats.org/presentationml/2006/main">
  <p:tag name="AS_UNIQUEID" val="1313"/>
</p:tagLst>
</file>

<file path=ppt/tags/tag298.xml><?xml version="1.0" encoding="utf-8"?>
<p:tagLst xmlns:p="http://schemas.openxmlformats.org/presentationml/2006/main">
  <p:tag name="AS_UNIQUEID" val="1314"/>
</p:tagLst>
</file>

<file path=ppt/tags/tag299.xml><?xml version="1.0" encoding="utf-8"?>
<p:tagLst xmlns:p="http://schemas.openxmlformats.org/presentationml/2006/main">
  <p:tag name="AS_UNIQUEID" val="1315"/>
</p:tagLst>
</file>

<file path=ppt/tags/tag300.xml><?xml version="1.0" encoding="utf-8"?>
<p:tagLst xmlns:p="http://schemas.openxmlformats.org/presentationml/2006/main">
  <p:tag name="AS_UNIQUEID" val="1316"/>
</p:tagLst>
</file>

<file path=ppt/tags/tag301.xml><?xml version="1.0" encoding="utf-8"?>
<p:tagLst xmlns:p="http://schemas.openxmlformats.org/presentationml/2006/main">
  <p:tag name="AS_UNIQUEID" val="1317"/>
</p:tagLst>
</file>

<file path=ppt/tags/tag302.xml><?xml version="1.0" encoding="utf-8"?>
<p:tagLst xmlns:p="http://schemas.openxmlformats.org/presentationml/2006/main">
  <p:tag name="AS_UNIQUEID" val="1318"/>
</p:tagLst>
</file>

<file path=ppt/tags/tag303.xml><?xml version="1.0" encoding="utf-8"?>
<p:tagLst xmlns:p="http://schemas.openxmlformats.org/presentationml/2006/main">
  <p:tag name="AS_UNIQUEID" val="1319"/>
</p:tagLst>
</file>

<file path=ppt/tags/tag304.xml><?xml version="1.0" encoding="utf-8"?>
<p:tagLst xmlns:p="http://schemas.openxmlformats.org/presentationml/2006/main">
  <p:tag name="AS_UNIQUEID" val="1320"/>
</p:tagLst>
</file>

<file path=ppt/tags/tag305.xml><?xml version="1.0" encoding="utf-8"?>
<p:tagLst xmlns:p="http://schemas.openxmlformats.org/presentationml/2006/main">
  <p:tag name="AS_UNIQUEID" val="1321"/>
</p:tagLst>
</file>

<file path=ppt/tags/tag306.xml><?xml version="1.0" encoding="utf-8"?>
<p:tagLst xmlns:p="http://schemas.openxmlformats.org/presentationml/2006/main">
  <p:tag name="AS_UNIQUEID" val="1322"/>
</p:tagLst>
</file>

<file path=ppt/tags/tag307.xml><?xml version="1.0" encoding="utf-8"?>
<p:tagLst xmlns:p="http://schemas.openxmlformats.org/presentationml/2006/main">
  <p:tag name="AS_UNIQUEID" val="1323"/>
</p:tagLst>
</file>

<file path=ppt/tags/tag308.xml><?xml version="1.0" encoding="utf-8"?>
<p:tagLst xmlns:p="http://schemas.openxmlformats.org/presentationml/2006/main">
  <p:tag name="AS_UNIQUEID" val="1324"/>
</p:tagLst>
</file>

<file path=ppt/tags/tag309.xml><?xml version="1.0" encoding="utf-8"?>
<p:tagLst xmlns:p="http://schemas.openxmlformats.org/presentationml/2006/main">
  <p:tag name="AS_UNIQUEID" val="1325"/>
</p:tagLst>
</file>

<file path=ppt/tags/tag310.xml><?xml version="1.0" encoding="utf-8"?>
<p:tagLst xmlns:p="http://schemas.openxmlformats.org/presentationml/2006/main">
  <p:tag name="AS_UNIQUEID" val="1326"/>
</p:tagLst>
</file>

<file path=ppt/tags/tag311.xml><?xml version="1.0" encoding="utf-8"?>
<p:tagLst xmlns:p="http://schemas.openxmlformats.org/presentationml/2006/main">
  <p:tag name="AS_UNIQUEID" val="1327"/>
</p:tagLst>
</file>

<file path=ppt/tags/tag312.xml><?xml version="1.0" encoding="utf-8"?>
<p:tagLst xmlns:p="http://schemas.openxmlformats.org/presentationml/2006/main">
  <p:tag name="AS_UNIQUEID" val="1328"/>
</p:tagLst>
</file>

<file path=ppt/tags/tag313.xml><?xml version="1.0" encoding="utf-8"?>
<p:tagLst xmlns:p="http://schemas.openxmlformats.org/presentationml/2006/main">
  <p:tag name="AS_UNIQUEID" val="1329"/>
</p:tagLst>
</file>

<file path=ppt/tags/tag314.xml><?xml version="1.0" encoding="utf-8"?>
<p:tagLst xmlns:p="http://schemas.openxmlformats.org/presentationml/2006/main">
  <p:tag name="AS_UNIQUEID" val="1330"/>
</p:tagLst>
</file>

<file path=ppt/tags/tag315.xml><?xml version="1.0" encoding="utf-8"?>
<p:tagLst xmlns:p="http://schemas.openxmlformats.org/presentationml/2006/main">
  <p:tag name="AS_UNIQUEID" val="1331"/>
</p:tagLst>
</file>

<file path=ppt/tags/tag316.xml><?xml version="1.0" encoding="utf-8"?>
<p:tagLst xmlns:p="http://schemas.openxmlformats.org/presentationml/2006/main">
  <p:tag name="AS_UNIQUEID" val="1332"/>
</p:tagLst>
</file>

<file path=ppt/tags/tag317.xml><?xml version="1.0" encoding="utf-8"?>
<p:tagLst xmlns:p="http://schemas.openxmlformats.org/presentationml/2006/main">
  <p:tag name="AS_UNIQUEID" val="1333"/>
</p:tagLst>
</file>

<file path=ppt/tags/tag318.xml><?xml version="1.0" encoding="utf-8"?>
<p:tagLst xmlns:p="http://schemas.openxmlformats.org/presentationml/2006/main">
  <p:tag name="AS_UNIQUEID" val="1334"/>
</p:tagLst>
</file>

<file path=ppt/tags/tag319.xml><?xml version="1.0" encoding="utf-8"?>
<p:tagLst xmlns:p="http://schemas.openxmlformats.org/presentationml/2006/main">
  <p:tag name="AS_UNIQUEID" val="1335"/>
</p:tagLst>
</file>

<file path=ppt/tags/tag320.xml><?xml version="1.0" encoding="utf-8"?>
<p:tagLst xmlns:p="http://schemas.openxmlformats.org/presentationml/2006/main">
  <p:tag name="AS_UNIQUEID" val="1336"/>
</p:tagLst>
</file>

<file path=ppt/tags/tag321.xml><?xml version="1.0" encoding="utf-8"?>
<p:tagLst xmlns:p="http://schemas.openxmlformats.org/presentationml/2006/main">
  <p:tag name="AS_UNIQUEID" val="1337"/>
</p:tagLst>
</file>

<file path=ppt/tags/tag322.xml><?xml version="1.0" encoding="utf-8"?>
<p:tagLst xmlns:p="http://schemas.openxmlformats.org/presentationml/2006/main">
  <p:tag name="AS_UNIQUEID" val="1338"/>
</p:tagLst>
</file>

<file path=ppt/tags/tag323.xml><?xml version="1.0" encoding="utf-8"?>
<p:tagLst xmlns:p="http://schemas.openxmlformats.org/presentationml/2006/main">
  <p:tag name="AS_UNIQUEID" val="1339"/>
</p:tagLst>
</file>

<file path=ppt/tags/tag324.xml><?xml version="1.0" encoding="utf-8"?>
<p:tagLst xmlns:p="http://schemas.openxmlformats.org/presentationml/2006/main">
  <p:tag name="AS_UNIQUEID" val="1340"/>
</p:tagLst>
</file>

<file path=ppt/tags/tag325.xml><?xml version="1.0" encoding="utf-8"?>
<p:tagLst xmlns:p="http://schemas.openxmlformats.org/presentationml/2006/main">
  <p:tag name="AS_UNIQUEID" val="1341"/>
</p:tagLst>
</file>

<file path=ppt/tags/tag326.xml><?xml version="1.0" encoding="utf-8"?>
<p:tagLst xmlns:p="http://schemas.openxmlformats.org/presentationml/2006/main">
  <p:tag name="AS_UNIQUEID" val="1342"/>
</p:tagLst>
</file>

<file path=ppt/tags/tag327.xml><?xml version="1.0" encoding="utf-8"?>
<p:tagLst xmlns:p="http://schemas.openxmlformats.org/presentationml/2006/main">
  <p:tag name="AS_UNIQUEID" val="1011"/>
</p:tagLst>
</file>

<file path=ppt/tags/tag328.xml><?xml version="1.0" encoding="utf-8"?>
<p:tagLst xmlns:p="http://schemas.openxmlformats.org/presentationml/2006/main">
  <p:tag name="AS_UNIQUEID" val="1012"/>
</p:tagLst>
</file>

<file path=ppt/tags/tag329.xml><?xml version="1.0" encoding="utf-8"?>
<p:tagLst xmlns:p="http://schemas.openxmlformats.org/presentationml/2006/main">
  <p:tag name="AS_UNIQUEID" val="1013"/>
</p:tagLst>
</file>

<file path=ppt/tags/tag330.xml><?xml version="1.0" encoding="utf-8"?>
<p:tagLst xmlns:p="http://schemas.openxmlformats.org/presentationml/2006/main">
  <p:tag name="AS_UNIQUEID" val="1014"/>
</p:tagLst>
</file>

<file path=ppt/tags/tag331.xml><?xml version="1.0" encoding="utf-8"?>
<p:tagLst xmlns:p="http://schemas.openxmlformats.org/presentationml/2006/main">
  <p:tag name="AS_UNIQUEID" val="1009"/>
</p:tagLst>
</file>

<file path=ppt/tags/tag332.xml><?xml version="1.0" encoding="utf-8"?>
<p:tagLst xmlns:p="http://schemas.openxmlformats.org/presentationml/2006/main">
  <p:tag name="AS_UNIQUEID" val="1010"/>
</p:tagLst>
</file>

<file path=ppt/tags/tag333.xml><?xml version="1.0" encoding="utf-8"?>
<p:tagLst xmlns:p="http://schemas.openxmlformats.org/presentationml/2006/main">
  <p:tag name="AS_UNIQUEID" val="1015"/>
</p:tagLst>
</file>

<file path=ppt/tags/tag334.xml><?xml version="1.0" encoding="utf-8"?>
<p:tagLst xmlns:p="http://schemas.openxmlformats.org/presentationml/2006/main">
  <p:tag name="AS_UNIQUEID" val="1016"/>
</p:tagLst>
</file>

<file path=ppt/tags/tag335.xml><?xml version="1.0" encoding="utf-8"?>
<p:tagLst xmlns:p="http://schemas.openxmlformats.org/presentationml/2006/main">
  <p:tag name="AS_UNIQUEID" val="1017"/>
</p:tagLst>
</file>

<file path=ppt/tags/tag336.xml><?xml version="1.0" encoding="utf-8"?>
<p:tagLst xmlns:p="http://schemas.openxmlformats.org/presentationml/2006/main">
  <p:tag name="AS_UNIQUEID" val="1018"/>
</p:tagLst>
</file>

<file path=ppt/tags/tag337.xml><?xml version="1.0" encoding="utf-8"?>
<p:tagLst xmlns:p="http://schemas.openxmlformats.org/presentationml/2006/main">
  <p:tag name="AS_UNIQUEID" val="109"/>
</p:tagLst>
</file>

<file path=ppt/tags/tag338.xml><?xml version="1.0" encoding="utf-8"?>
<p:tagLst xmlns:p="http://schemas.openxmlformats.org/presentationml/2006/main">
  <p:tag name="AS_UNIQUEID" val="1343"/>
</p:tagLst>
</file>

<file path=ppt/tags/tag339.xml><?xml version="1.0" encoding="utf-8"?>
<p:tagLst xmlns:p="http://schemas.openxmlformats.org/presentationml/2006/main">
  <p:tag name="AS_UNIQUEID" val="1344"/>
</p:tagLst>
</file>

<file path=ppt/tags/tag340.xml><?xml version="1.0" encoding="utf-8"?>
<p:tagLst xmlns:p="http://schemas.openxmlformats.org/presentationml/2006/main">
  <p:tag name="AS_UNIQUEID" val="1345"/>
</p:tagLst>
</file>

<file path=ppt/tags/tag341.xml><?xml version="1.0" encoding="utf-8"?>
<p:tagLst xmlns:p="http://schemas.openxmlformats.org/presentationml/2006/main">
  <p:tag name="AS_UNIQUEID" val="1346"/>
</p:tagLst>
</file>

<file path=ppt/tags/tag342.xml><?xml version="1.0" encoding="utf-8"?>
<p:tagLst xmlns:p="http://schemas.openxmlformats.org/presentationml/2006/main">
  <p:tag name="AS_UNIQUEID" val="1347"/>
</p:tagLst>
</file>

<file path=ppt/tags/tag343.xml><?xml version="1.0" encoding="utf-8"?>
<p:tagLst xmlns:p="http://schemas.openxmlformats.org/presentationml/2006/main">
  <p:tag name="AS_UNIQUEID" val="1348"/>
</p:tagLst>
</file>

<file path=ppt/tags/tag344.xml><?xml version="1.0" encoding="utf-8"?>
<p:tagLst xmlns:p="http://schemas.openxmlformats.org/presentationml/2006/main">
  <p:tag name="AS_UNIQUEID" val="1349"/>
</p:tagLst>
</file>

<file path=ppt/tags/tag345.xml><?xml version="1.0" encoding="utf-8"?>
<p:tagLst xmlns:p="http://schemas.openxmlformats.org/presentationml/2006/main">
  <p:tag name="AS_UNIQUEID" val="1350"/>
  <p:tag name="KSO_WM_BEAUTIFY_FLAG" val="#wm#"/>
  <p:tag name="KSO_WM_TAG_VERSION" val="1.0"/>
  <p:tag name="KSO_WM_TEMPLATE_CATEGORY" val="custom"/>
  <p:tag name="KSO_WM_TEMPLATE_INDEX" val="20199229"/>
  <p:tag name="KSO_WM_UNIT_COMPATIBLE" val="0"/>
  <p:tag name="KSO_WM_UNIT_DIAGRAM_ISNUMVISUAL" val="0"/>
  <p:tag name="KSO_WM_UNIT_DIAGRAM_ISREFERUNIT" val="0"/>
  <p:tag name="KSO_WM_UNIT_HIGHLIGHT" val="0"/>
  <p:tag name="KSO_WM_UNIT_ID" val="custom20199229_7*e*1"/>
  <p:tag name="KSO_WM_UNIT_INDEX" val="1"/>
  <p:tag name="KSO_WM_UNIT_LAYERLEVEL" val="1"/>
  <p:tag name="KSO_WM_UNIT_NOCLEAR" val="0"/>
  <p:tag name="KSO_WM_UNIT_PRESET_TEXT" val="01"/>
  <p:tag name="KSO_WM_UNIT_TYPE" val="e"/>
  <p:tag name="KSO_WM_UNIT_VALUE" val="12"/>
</p:tagLst>
</file>

<file path=ppt/tags/tag346.xml><?xml version="1.0" encoding="utf-8"?>
<p:tagLst xmlns:p="http://schemas.openxmlformats.org/presentationml/2006/main">
  <p:tag name="AS_UNIQUEID" val="1351"/>
</p:tagLst>
</file>

<file path=ppt/tags/tag347.xml><?xml version="1.0" encoding="utf-8"?>
<p:tagLst xmlns:p="http://schemas.openxmlformats.org/presentationml/2006/main">
  <p:tag name="AS_UNIQUEID" val="1352"/>
</p:tagLst>
</file>

<file path=ppt/tags/tag348.xml><?xml version="1.0" encoding="utf-8"?>
<p:tagLst xmlns:p="http://schemas.openxmlformats.org/presentationml/2006/main">
  <p:tag name="AS_UNIQUEID" val="1353"/>
</p:tagLst>
</file>

<file path=ppt/tags/tag349.xml><?xml version="1.0" encoding="utf-8"?>
<p:tagLst xmlns:p="http://schemas.openxmlformats.org/presentationml/2006/main">
  <p:tag name="AS_UNIQUEID" val="1354"/>
</p:tagLst>
</file>

<file path=ppt/tags/tag350.xml><?xml version="1.0" encoding="utf-8"?>
<p:tagLst xmlns:p="http://schemas.openxmlformats.org/presentationml/2006/main">
  <p:tag name="AS_UNIQUEID" val="1355"/>
</p:tagLst>
</file>

<file path=ppt/tags/tag351.xml><?xml version="1.0" encoding="utf-8"?>
<p:tagLst xmlns:p="http://schemas.openxmlformats.org/presentationml/2006/main">
  <p:tag name="AS_UNIQUEID" val="1356"/>
  <p:tag name="KSO_WM_BEAUTIFY_FLAG" val="#wm#"/>
  <p:tag name="KSO_WM_TAG_VERSION" val="1.0"/>
  <p:tag name="KSO_WM_TEMPLATE_CATEGORY" val="custom"/>
  <p:tag name="KSO_WM_TEMPLATE_INDEX" val="20205425"/>
  <p:tag name="KSO_WM_UNIT_COMPATIBLE" val="0"/>
  <p:tag name="KSO_WM_UNIT_DIAGRAM_ISNUMVISUAL" val="0"/>
  <p:tag name="KSO_WM_UNIT_DIAGRAM_ISREFERUNIT" val="0"/>
  <p:tag name="KSO_WM_UNIT_HIGHLIGHT" val="0"/>
  <p:tag name="KSO_WM_UNIT_ID" val="custom20205425_6*a*1"/>
  <p:tag name="KSO_WM_UNIT_INDEX" val="1"/>
  <p:tag name="KSO_WM_UNIT_ISCONTENTSTITLE" val="0"/>
  <p:tag name="KSO_WM_UNIT_ISNUMDGMTITLE" val="0"/>
  <p:tag name="KSO_WM_UNIT_LAYERLEVEL" val="1"/>
  <p:tag name="KSO_WM_UNIT_NOCLEAR" val="0"/>
  <p:tag name="KSO_WM_UNIT_PRESET_TEXT" val="单击此处编辑标题样式"/>
  <p:tag name="KSO_WM_UNIT_TYPE" val="a"/>
  <p:tag name="KSO_WM_UNIT_VALUE" val="26"/>
</p:tagLst>
</file>

<file path=ppt/tags/tag352.xml><?xml version="1.0" encoding="utf-8"?>
<p:tagLst xmlns:p="http://schemas.openxmlformats.org/presentationml/2006/main">
  <p:tag name="AS_UNIQUEID" val="1357"/>
</p:tagLst>
</file>

<file path=ppt/tags/tag353.xml><?xml version="1.0" encoding="utf-8"?>
<p:tagLst xmlns:p="http://schemas.openxmlformats.org/presentationml/2006/main">
  <p:tag name="AS_UNIQUEID" val="1358"/>
</p:tagLst>
</file>

<file path=ppt/tags/tag354.xml><?xml version="1.0" encoding="utf-8"?>
<p:tagLst xmlns:p="http://schemas.openxmlformats.org/presentationml/2006/main">
  <p:tag name="AS_UNIQUEID" val="1359"/>
</p:tagLst>
</file>

<file path=ppt/tags/tag355.xml><?xml version="1.0" encoding="utf-8"?>
<p:tagLst xmlns:p="http://schemas.openxmlformats.org/presentationml/2006/main">
  <p:tag name="AS_UNIQUEID" val="1360"/>
</p:tagLst>
</file>

<file path=ppt/tags/tag356.xml><?xml version="1.0" encoding="utf-8"?>
<p:tagLst xmlns:p="http://schemas.openxmlformats.org/presentationml/2006/main">
  <p:tag name="AS_UNIQUEID" val="1361"/>
</p:tagLst>
</file>

<file path=ppt/tags/tag357.xml><?xml version="1.0" encoding="utf-8"?>
<p:tagLst xmlns:p="http://schemas.openxmlformats.org/presentationml/2006/main">
  <p:tag name="AS_UNIQUEID" val="1362"/>
</p:tagLst>
</file>

<file path=ppt/tags/tag358.xml><?xml version="1.0" encoding="utf-8"?>
<p:tagLst xmlns:p="http://schemas.openxmlformats.org/presentationml/2006/main">
  <p:tag name="AS_UNIQUEID" val="1363"/>
</p:tagLst>
</file>

<file path=ppt/tags/tag359.xml><?xml version="1.0" encoding="utf-8"?>
<p:tagLst xmlns:p="http://schemas.openxmlformats.org/presentationml/2006/main">
  <p:tag name="AS_UNIQUEID" val="1364"/>
</p:tagLst>
</file>

<file path=ppt/tags/tag360.xml><?xml version="1.0" encoding="utf-8"?>
<p:tagLst xmlns:p="http://schemas.openxmlformats.org/presentationml/2006/main">
  <p:tag name="AS_UNIQUEID" val="1365"/>
</p:tagLst>
</file>

<file path=ppt/tags/tag361.xml><?xml version="1.0" encoding="utf-8"?>
<p:tagLst xmlns:p="http://schemas.openxmlformats.org/presentationml/2006/main">
  <p:tag name="AS_UNIQUEID" val="1366"/>
</p:tagLst>
</file>

<file path=ppt/tags/tag362.xml><?xml version="1.0" encoding="utf-8"?>
<p:tagLst xmlns:p="http://schemas.openxmlformats.org/presentationml/2006/main">
  <p:tag name="AS_UNIQUEID" val="1367"/>
  <p:tag name="KSO_WM_BEAUTIFY_FLAG" val="#wm#"/>
  <p:tag name="KSO_WM_TAG_VERSION" val="1.0"/>
  <p:tag name="KSO_WM_TEMPLATE_CATEGORY" val="custom"/>
  <p:tag name="KSO_WM_TEMPLATE_INDEX" val="20205425"/>
  <p:tag name="KSO_WM_UNIT_COMPATIBLE" val="0"/>
  <p:tag name="KSO_WM_UNIT_DIAGRAM_ISNUMVISUAL" val="0"/>
  <p:tag name="KSO_WM_UNIT_DIAGRAM_ISREFERUNIT" val="0"/>
  <p:tag name="KSO_WM_UNIT_HIGHLIGHT" val="0"/>
  <p:tag name="KSO_WM_UNIT_ID" val="custom20205425_6*a*1"/>
  <p:tag name="KSO_WM_UNIT_INDEX" val="1"/>
  <p:tag name="KSO_WM_UNIT_ISCONTENTSTITLE" val="0"/>
  <p:tag name="KSO_WM_UNIT_ISNUMDGMTITLE" val="0"/>
  <p:tag name="KSO_WM_UNIT_LAYERLEVEL" val="1"/>
  <p:tag name="KSO_WM_UNIT_NOCLEAR" val="0"/>
  <p:tag name="KSO_WM_UNIT_PRESET_TEXT" val="单击此处编辑标题样式"/>
  <p:tag name="KSO_WM_UNIT_TYPE" val="a"/>
  <p:tag name="KSO_WM_UNIT_VALUE" val="26"/>
</p:tagLst>
</file>

<file path=ppt/tags/tag363.xml><?xml version="1.0" encoding="utf-8"?>
<p:tagLst xmlns:p="http://schemas.openxmlformats.org/presentationml/2006/main">
  <p:tag name="AS_UNIQUEID" val="1368"/>
</p:tagLst>
</file>

<file path=ppt/tags/tag364.xml><?xml version="1.0" encoding="utf-8"?>
<p:tagLst xmlns:p="http://schemas.openxmlformats.org/presentationml/2006/main">
  <p:tag name="AS_UNIQUEID" val="1369"/>
</p:tagLst>
</file>

<file path=ppt/tags/tag365.xml><?xml version="1.0" encoding="utf-8"?>
<p:tagLst xmlns:p="http://schemas.openxmlformats.org/presentationml/2006/main">
  <p:tag name="AS_UNIQUEID" val="1370"/>
</p:tagLst>
</file>

<file path=ppt/tags/tag366.xml><?xml version="1.0" encoding="utf-8"?>
<p:tagLst xmlns:p="http://schemas.openxmlformats.org/presentationml/2006/main">
  <p:tag name="AS_UNIQUEID" val="1371"/>
</p:tagLst>
</file>

<file path=ppt/tags/tag367.xml><?xml version="1.0" encoding="utf-8"?>
<p:tagLst xmlns:p="http://schemas.openxmlformats.org/presentationml/2006/main">
  <p:tag name="AS_UNIQUEID" val="1372"/>
</p:tagLst>
</file>

<file path=ppt/tags/tag368.xml><?xml version="1.0" encoding="utf-8"?>
<p:tagLst xmlns:p="http://schemas.openxmlformats.org/presentationml/2006/main">
  <p:tag name="AS_UNIQUEID" val="1373"/>
  <p:tag name="KSO_WM_BEAUTIFY_FLAG" val="#wm#"/>
  <p:tag name="KSO_WM_TAG_VERSION" val="1.0"/>
  <p:tag name="KSO_WM_TEMPLATE_CATEGORY" val="custom"/>
  <p:tag name="KSO_WM_TEMPLATE_INDEX" val="20205425"/>
  <p:tag name="KSO_WM_UNIT_COMPATIBLE" val="0"/>
  <p:tag name="KSO_WM_UNIT_DIAGRAM_ISNUMVISUAL" val="0"/>
  <p:tag name="KSO_WM_UNIT_DIAGRAM_ISREFERUNIT" val="0"/>
  <p:tag name="KSO_WM_UNIT_HIGHLIGHT" val="0"/>
  <p:tag name="KSO_WM_UNIT_ID" val="custom20205425_6*a*1"/>
  <p:tag name="KSO_WM_UNIT_INDEX" val="1"/>
  <p:tag name="KSO_WM_UNIT_ISCONTENTSTITLE" val="0"/>
  <p:tag name="KSO_WM_UNIT_ISNUMDGMTITLE" val="0"/>
  <p:tag name="KSO_WM_UNIT_LAYERLEVEL" val="1"/>
  <p:tag name="KSO_WM_UNIT_NOCLEAR" val="0"/>
  <p:tag name="KSO_WM_UNIT_PRESET_TEXT" val="单击此处编辑标题样式"/>
  <p:tag name="KSO_WM_UNIT_TYPE" val="a"/>
  <p:tag name="KSO_WM_UNIT_VALUE" val="26"/>
</p:tagLst>
</file>

<file path=ppt/tags/tag369.xml><?xml version="1.0" encoding="utf-8"?>
<p:tagLst xmlns:p="http://schemas.openxmlformats.org/presentationml/2006/main">
  <p:tag name="AS_UNIQUEID" val="1374"/>
</p:tagLst>
</file>

<file path=ppt/tags/tag370.xml><?xml version="1.0" encoding="utf-8"?>
<p:tagLst xmlns:p="http://schemas.openxmlformats.org/presentationml/2006/main">
  <p:tag name="AS_UNIQUEID" val="1375"/>
</p:tagLst>
</file>

<file path=ppt/tags/tag371.xml><?xml version="1.0" encoding="utf-8"?>
<p:tagLst xmlns:p="http://schemas.openxmlformats.org/presentationml/2006/main">
  <p:tag name="AS_UNIQUEID" val="1376"/>
</p:tagLst>
</file>

<file path=ppt/tags/tag372.xml><?xml version="1.0" encoding="utf-8"?>
<p:tagLst xmlns:p="http://schemas.openxmlformats.org/presentationml/2006/main">
  <p:tag name="AS_UNIQUEID" val="1377"/>
</p:tagLst>
</file>

<file path=ppt/tags/tag373.xml><?xml version="1.0" encoding="utf-8"?>
<p:tagLst xmlns:p="http://schemas.openxmlformats.org/presentationml/2006/main">
  <p:tag name="AS_UNIQUEID" val="1378"/>
</p:tagLst>
</file>

<file path=ppt/tags/tag374.xml><?xml version="1.0" encoding="utf-8"?>
<p:tagLst xmlns:p="http://schemas.openxmlformats.org/presentationml/2006/main">
  <p:tag name="AS_UNIQUEID" val="1379"/>
  <p:tag name="KSO_WM_BEAUTIFY_FLAG" val="#wm#"/>
  <p:tag name="KSO_WM_TAG_VERSION" val="1.0"/>
  <p:tag name="KSO_WM_TEMPLATE_CATEGORY" val="custom"/>
  <p:tag name="KSO_WM_TEMPLATE_INDEX" val="20205425"/>
  <p:tag name="KSO_WM_UNIT_COMPATIBLE" val="0"/>
  <p:tag name="KSO_WM_UNIT_DIAGRAM_ISNUMVISUAL" val="0"/>
  <p:tag name="KSO_WM_UNIT_DIAGRAM_ISREFERUNIT" val="0"/>
  <p:tag name="KSO_WM_UNIT_HIGHLIGHT" val="0"/>
  <p:tag name="KSO_WM_UNIT_ID" val="custom20205425_6*a*1"/>
  <p:tag name="KSO_WM_UNIT_INDEX" val="1"/>
  <p:tag name="KSO_WM_UNIT_ISCONTENTSTITLE" val="0"/>
  <p:tag name="KSO_WM_UNIT_ISNUMDGMTITLE" val="0"/>
  <p:tag name="KSO_WM_UNIT_LAYERLEVEL" val="1"/>
  <p:tag name="KSO_WM_UNIT_NOCLEAR" val="0"/>
  <p:tag name="KSO_WM_UNIT_PRESET_TEXT" val="单击此处编辑标题样式"/>
  <p:tag name="KSO_WM_UNIT_TYPE" val="a"/>
  <p:tag name="KSO_WM_UNIT_VALUE" val="26"/>
</p:tagLst>
</file>

<file path=ppt/tags/tag375.xml><?xml version="1.0" encoding="utf-8"?>
<p:tagLst xmlns:p="http://schemas.openxmlformats.org/presentationml/2006/main">
  <p:tag name="AS_UNIQUEID" val="1380"/>
</p:tagLst>
</file>

<file path=ppt/tags/tag376.xml><?xml version="1.0" encoding="utf-8"?>
<p:tagLst xmlns:p="http://schemas.openxmlformats.org/presentationml/2006/main">
  <p:tag name="AS_UNIQUEID" val="1381"/>
</p:tagLst>
</file>

<file path=ppt/tags/tag377.xml><?xml version="1.0" encoding="utf-8"?>
<p:tagLst xmlns:p="http://schemas.openxmlformats.org/presentationml/2006/main">
  <p:tag name="AS_UNIQUEID" val="1382"/>
</p:tagLst>
</file>

<file path=ppt/tags/tag378.xml><?xml version="1.0" encoding="utf-8"?>
<p:tagLst xmlns:p="http://schemas.openxmlformats.org/presentationml/2006/main">
  <p:tag name="AS_UNIQUEID" val="1383"/>
</p:tagLst>
</file>

<file path=ppt/tags/tag379.xml><?xml version="1.0" encoding="utf-8"?>
<p:tagLst xmlns:p="http://schemas.openxmlformats.org/presentationml/2006/main">
  <p:tag name="AS_UNIQUEID" val="1384"/>
  <p:tag name="KSO_WM_BEAUTIFY_FLAG" val="#wm#"/>
  <p:tag name="KSO_WM_TAG_VERSION" val="1.0"/>
  <p:tag name="KSO_WM_TEMPLATE_CATEGORY" val="custom"/>
  <p:tag name="KSO_WM_TEMPLATE_INDEX" val="20205425"/>
  <p:tag name="KSO_WM_UNIT_COMPATIBLE" val="0"/>
  <p:tag name="KSO_WM_UNIT_DIAGRAM_ISNUMVISUAL" val="0"/>
  <p:tag name="KSO_WM_UNIT_DIAGRAM_ISREFERUNIT" val="0"/>
  <p:tag name="KSO_WM_UNIT_HIGHLIGHT" val="0"/>
  <p:tag name="KSO_WM_UNIT_ID" val="custom20205425_6*a*1"/>
  <p:tag name="KSO_WM_UNIT_INDEX" val="1"/>
  <p:tag name="KSO_WM_UNIT_ISCONTENTSTITLE" val="0"/>
  <p:tag name="KSO_WM_UNIT_ISNUMDGMTITLE" val="0"/>
  <p:tag name="KSO_WM_UNIT_LAYERLEVEL" val="1"/>
  <p:tag name="KSO_WM_UNIT_NOCLEAR" val="0"/>
  <p:tag name="KSO_WM_UNIT_PRESET_TEXT" val="单击此处编辑标题样式"/>
  <p:tag name="KSO_WM_UNIT_TYPE" val="a"/>
  <p:tag name="KSO_WM_UNIT_VALUE" val="26"/>
</p:tagLst>
</file>

<file path=ppt/tags/tag380.xml><?xml version="1.0" encoding="utf-8"?>
<p:tagLst xmlns:p="http://schemas.openxmlformats.org/presentationml/2006/main">
  <p:tag name="AS_UNIQUEID" val="1385"/>
</p:tagLst>
</file>

<file path=ppt/tags/tag381.xml><?xml version="1.0" encoding="utf-8"?>
<p:tagLst xmlns:p="http://schemas.openxmlformats.org/presentationml/2006/main">
  <p:tag name="AS_UNIQUEID" val="1386"/>
</p:tagLst>
</file>

<file path=ppt/tags/tag382.xml><?xml version="1.0" encoding="utf-8"?>
<p:tagLst xmlns:p="http://schemas.openxmlformats.org/presentationml/2006/main">
  <p:tag name="AS_UNIQUEID" val="1387"/>
</p:tagLst>
</file>

<file path=ppt/tags/tag383.xml><?xml version="1.0" encoding="utf-8"?>
<p:tagLst xmlns:p="http://schemas.openxmlformats.org/presentationml/2006/main">
  <p:tag name="AS_UNIQUEID" val="1388"/>
</p:tagLst>
</file>

<file path=ppt/tags/tag384.xml><?xml version="1.0" encoding="utf-8"?>
<p:tagLst xmlns:p="http://schemas.openxmlformats.org/presentationml/2006/main">
  <p:tag name="AS_UNIQUEID" val="1389"/>
</p:tagLst>
</file>

<file path=ppt/tags/tag385.xml><?xml version="1.0" encoding="utf-8"?>
<p:tagLst xmlns:p="http://schemas.openxmlformats.org/presentationml/2006/main">
  <p:tag name="AS_UNIQUEID" val="1390"/>
  <p:tag name="KSO_WM_BEAUTIFY_FLAG" val="#wm#"/>
  <p:tag name="KSO_WM_TAG_VERSION" val="1.0"/>
  <p:tag name="KSO_WM_TEMPLATE_CATEGORY" val="custom"/>
  <p:tag name="KSO_WM_TEMPLATE_INDEX" val="20205425"/>
  <p:tag name="KSO_WM_UNIT_COMPATIBLE" val="0"/>
  <p:tag name="KSO_WM_UNIT_DIAGRAM_ISNUMVISUAL" val="0"/>
  <p:tag name="KSO_WM_UNIT_DIAGRAM_ISREFERUNIT" val="0"/>
  <p:tag name="KSO_WM_UNIT_HIGHLIGHT" val="0"/>
  <p:tag name="KSO_WM_UNIT_ID" val="custom20205425_6*a*1"/>
  <p:tag name="KSO_WM_UNIT_INDEX" val="1"/>
  <p:tag name="KSO_WM_UNIT_ISCONTENTSTITLE" val="0"/>
  <p:tag name="KSO_WM_UNIT_ISNUMDGMTITLE" val="0"/>
  <p:tag name="KSO_WM_UNIT_LAYERLEVEL" val="1"/>
  <p:tag name="KSO_WM_UNIT_NOCLEAR" val="0"/>
  <p:tag name="KSO_WM_UNIT_PRESET_TEXT" val="单击此处编辑标题样式"/>
  <p:tag name="KSO_WM_UNIT_TYPE" val="a"/>
  <p:tag name="KSO_WM_UNIT_VALUE" val="26"/>
</p:tagLst>
</file>

<file path=ppt/tags/tag386.xml><?xml version="1.0" encoding="utf-8"?>
<p:tagLst xmlns:p="http://schemas.openxmlformats.org/presentationml/2006/main">
  <p:tag name="AS_UNIQUEID" val="1391"/>
</p:tagLst>
</file>

<file path=ppt/tags/tag387.xml><?xml version="1.0" encoding="utf-8"?>
<p:tagLst xmlns:p="http://schemas.openxmlformats.org/presentationml/2006/main">
  <p:tag name="AS_UNIQUEID" val="1392"/>
</p:tagLst>
</file>

<file path=ppt/tags/tag388.xml><?xml version="1.0" encoding="utf-8"?>
<p:tagLst xmlns:p="http://schemas.openxmlformats.org/presentationml/2006/main">
  <p:tag name="AS_UNIQUEID" val="1393"/>
</p:tagLst>
</file>

<file path=ppt/tags/tag389.xml><?xml version="1.0" encoding="utf-8"?>
<p:tagLst xmlns:p="http://schemas.openxmlformats.org/presentationml/2006/main">
  <p:tag name="AS_UNIQUEID" val="1394"/>
</p:tagLst>
</file>

<file path=ppt/tags/tag390.xml><?xml version="1.0" encoding="utf-8"?>
<p:tagLst xmlns:p="http://schemas.openxmlformats.org/presentationml/2006/main">
  <p:tag name="AS_UNIQUEID" val="1395"/>
</p:tagLst>
</file>

<file path=ppt/tags/tag391.xml><?xml version="1.0" encoding="utf-8"?>
<p:tagLst xmlns:p="http://schemas.openxmlformats.org/presentationml/2006/main">
  <p:tag name="AS_UNIQUEID" val="1396"/>
  <p:tag name="KSO_WM_BEAUTIFY_FLAG" val="#wm#"/>
  <p:tag name="KSO_WM_TAG_VERSION" val="1.0"/>
  <p:tag name="KSO_WM_TEMPLATE_CATEGORY" val="custom"/>
  <p:tag name="KSO_WM_TEMPLATE_INDEX" val="20205425"/>
  <p:tag name="KSO_WM_UNIT_COMPATIBLE" val="0"/>
  <p:tag name="KSO_WM_UNIT_DIAGRAM_ISNUMVISUAL" val="0"/>
  <p:tag name="KSO_WM_UNIT_DIAGRAM_ISREFERUNIT" val="0"/>
  <p:tag name="KSO_WM_UNIT_HIGHLIGHT" val="0"/>
  <p:tag name="KSO_WM_UNIT_ID" val="custom20205425_6*a*1"/>
  <p:tag name="KSO_WM_UNIT_INDEX" val="1"/>
  <p:tag name="KSO_WM_UNIT_ISCONTENTSTITLE" val="0"/>
  <p:tag name="KSO_WM_UNIT_ISNUMDGMTITLE" val="0"/>
  <p:tag name="KSO_WM_UNIT_LAYERLEVEL" val="1"/>
  <p:tag name="KSO_WM_UNIT_NOCLEAR" val="0"/>
  <p:tag name="KSO_WM_UNIT_PRESET_TEXT" val="单击此处编辑标题样式"/>
  <p:tag name="KSO_WM_UNIT_TYPE" val="a"/>
  <p:tag name="KSO_WM_UNIT_VALUE" val="26"/>
</p:tagLst>
</file>

<file path=ppt/tags/tag392.xml><?xml version="1.0" encoding="utf-8"?>
<p:tagLst xmlns:p="http://schemas.openxmlformats.org/presentationml/2006/main">
  <p:tag name="AS_UNIQUEID" val="1397"/>
</p:tagLst>
</file>

<file path=ppt/tags/tag393.xml><?xml version="1.0" encoding="utf-8"?>
<p:tagLst xmlns:p="http://schemas.openxmlformats.org/presentationml/2006/main">
  <p:tag name="AS_UNIQUEID" val="1398"/>
</p:tagLst>
</file>

<file path=ppt/tags/tag394.xml><?xml version="1.0" encoding="utf-8"?>
<p:tagLst xmlns:p="http://schemas.openxmlformats.org/presentationml/2006/main">
  <p:tag name="AS_UNIQUEID" val="1399"/>
</p:tagLst>
</file>

<file path=ppt/tags/tag395.xml><?xml version="1.0" encoding="utf-8"?>
<p:tagLst xmlns:p="http://schemas.openxmlformats.org/presentationml/2006/main">
  <p:tag name="AS_UNIQUEID" val="1400"/>
</p:tagLst>
</file>

<file path=ppt/tags/tag396.xml><?xml version="1.0" encoding="utf-8"?>
<p:tagLst xmlns:p="http://schemas.openxmlformats.org/presentationml/2006/main">
  <p:tag name="AS_UNIQUEID" val="1401"/>
  <p:tag name="KSO_WM_BEAUTIFY_FLAG" val="#wm#"/>
  <p:tag name="KSO_WM_TAG_VERSION" val="1.0"/>
  <p:tag name="KSO_WM_TEMPLATE_CATEGORY" val="custom"/>
  <p:tag name="KSO_WM_TEMPLATE_INDEX" val="20205425"/>
  <p:tag name="KSO_WM_UNIT_COMPATIBLE" val="0"/>
  <p:tag name="KSO_WM_UNIT_DIAGRAM_ISNUMVISUAL" val="0"/>
  <p:tag name="KSO_WM_UNIT_DIAGRAM_ISREFERUNIT" val="0"/>
  <p:tag name="KSO_WM_UNIT_HIGHLIGHT" val="0"/>
  <p:tag name="KSO_WM_UNIT_ID" val="custom20205425_6*a*1"/>
  <p:tag name="KSO_WM_UNIT_INDEX" val="1"/>
  <p:tag name="KSO_WM_UNIT_ISCONTENTSTITLE" val="0"/>
  <p:tag name="KSO_WM_UNIT_ISNUMDGMTITLE" val="0"/>
  <p:tag name="KSO_WM_UNIT_LAYERLEVEL" val="1"/>
  <p:tag name="KSO_WM_UNIT_NOCLEAR" val="0"/>
  <p:tag name="KSO_WM_UNIT_PRESET_TEXT" val="单击此处编辑标题样式"/>
  <p:tag name="KSO_WM_UNIT_TYPE" val="a"/>
  <p:tag name="KSO_WM_UNIT_VALUE" val="26"/>
</p:tagLst>
</file>

<file path=ppt/tags/tag397.xml><?xml version="1.0" encoding="utf-8"?>
<p:tagLst xmlns:p="http://schemas.openxmlformats.org/presentationml/2006/main">
  <p:tag name="AS_UNIQUEID" val="1402"/>
</p:tagLst>
</file>

<file path=ppt/tags/tag398.xml><?xml version="1.0" encoding="utf-8"?>
<p:tagLst xmlns:p="http://schemas.openxmlformats.org/presentationml/2006/main">
  <p:tag name="AS_UNIQUEID" val="1403"/>
</p:tagLst>
</file>

<file path=ppt/tags/tag399.xml><?xml version="1.0" encoding="utf-8"?>
<p:tagLst xmlns:p="http://schemas.openxmlformats.org/presentationml/2006/main">
  <p:tag name="AS_UNIQUEID" val="1404"/>
</p:tagLst>
</file>

<file path=ppt/tags/tag400.xml><?xml version="1.0" encoding="utf-8"?>
<p:tagLst xmlns:p="http://schemas.openxmlformats.org/presentationml/2006/main">
  <p:tag name="AS_UNIQUEID" val="1405"/>
</p:tagLst>
</file>

<file path=ppt/tags/tag401.xml><?xml version="1.0" encoding="utf-8"?>
<p:tagLst xmlns:p="http://schemas.openxmlformats.org/presentationml/2006/main">
  <p:tag name="AS_UNIQUEID" val="1406"/>
</p:tagLst>
</file>

<file path=ppt/tags/tag402.xml><?xml version="1.0" encoding="utf-8"?>
<p:tagLst xmlns:p="http://schemas.openxmlformats.org/presentationml/2006/main">
  <p:tag name="AS_UNIQUEID" val="1407"/>
</p:tagLst>
</file>

<file path=ppt/tags/tag403.xml><?xml version="1.0" encoding="utf-8"?>
<p:tagLst xmlns:p="http://schemas.openxmlformats.org/presentationml/2006/main">
  <p:tag name="AS_UNIQUEID" val="1408"/>
</p:tagLst>
</file>

<file path=ppt/tags/tag404.xml><?xml version="1.0" encoding="utf-8"?>
<p:tagLst xmlns:p="http://schemas.openxmlformats.org/presentationml/2006/main">
  <p:tag name="AS_UNIQUEID" val="1409"/>
</p:tagLst>
</file>

<file path=ppt/tags/tag405.xml><?xml version="1.0" encoding="utf-8"?>
<p:tagLst xmlns:p="http://schemas.openxmlformats.org/presentationml/2006/main">
  <p:tag name="AS_UNIQUEID" val="1410"/>
</p:tagLst>
</file>

<file path=ppt/tags/tag406.xml><?xml version="1.0" encoding="utf-8"?>
<p:tagLst xmlns:p="http://schemas.openxmlformats.org/presentationml/2006/main">
  <p:tag name="AS_UNIQUEID" val="1411"/>
</p:tagLst>
</file>

<file path=ppt/tags/tag407.xml><?xml version="1.0" encoding="utf-8"?>
<p:tagLst xmlns:p="http://schemas.openxmlformats.org/presentationml/2006/main">
  <p:tag name="AS_UNIQUEID" val="1412"/>
</p:tagLst>
</file>

<file path=ppt/tags/tag408.xml><?xml version="1.0" encoding="utf-8"?>
<p:tagLst xmlns:p="http://schemas.openxmlformats.org/presentationml/2006/main">
  <p:tag name="AS_UNIQUEID" val="1413"/>
</p:tagLst>
</file>

<file path=ppt/tags/tag409.xml><?xml version="1.0" encoding="utf-8"?>
<p:tagLst xmlns:p="http://schemas.openxmlformats.org/presentationml/2006/main">
  <p:tag name="AS_UNIQUEID" val="1414"/>
</p:tagLst>
</file>

<file path=ppt/tags/tag410.xml><?xml version="1.0" encoding="utf-8"?>
<p:tagLst xmlns:p="http://schemas.openxmlformats.org/presentationml/2006/main">
  <p:tag name="AS_UNIQUEID" val="1415"/>
</p:tagLst>
</file>

<file path=ppt/tags/tag411.xml><?xml version="1.0" encoding="utf-8"?>
<p:tagLst xmlns:p="http://schemas.openxmlformats.org/presentationml/2006/main">
  <p:tag name="AS_UNIQUEID" val="1416"/>
</p:tagLst>
</file>

<file path=ppt/tags/tag412.xml><?xml version="1.0" encoding="utf-8"?>
<p:tagLst xmlns:p="http://schemas.openxmlformats.org/presentationml/2006/main">
  <p:tag name="AS_UNIQUEID" val="1417"/>
</p:tagLst>
</file>

<file path=ppt/tags/tag413.xml><?xml version="1.0" encoding="utf-8"?>
<p:tagLst xmlns:p="http://schemas.openxmlformats.org/presentationml/2006/main">
  <p:tag name="AS_UNIQUEID" val="1419"/>
</p:tagLst>
</file>

<file path=ppt/tags/tag41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item1.xml><?xml version="1.0" encoding="utf-8"?>
<s:customData xmlns="http://www.wps.cn/officeDocument/2013/wpsCustomData" xmlns:s="http://www.wps.cn/officeDocument/2013/wpsCustomData">
  <extobjs>
    <extobj name="C9F754DE-2CAD-44b6-B708-469DEB6407EB-1">
      <extobjdata type="C9F754DE-2CAD-44b6-B708-469DEB6407EB" data="ewogICAiRmlsZUlkIiA6ICIxMDUzODM0MjA2NDEiLAogICAiR3JvdXBJZCIgOiAiMTcxNzMwNDM1IiwKICAgIkltYWdlIiA6ICJpVkJPUncwS0dnb0FBQUFOU1VoRVVnQUFDNzhBQUFvWkNBWUFBQURuL2lmL0FBQUFDWEJJV1hNQUFBc1RBQUFMRXdFQW1wd1lBQUFnQUVsRVFWUjRuT3pkWjNSVTFkdUc4WHNtdlllRUVBS2g5OTZrTnhGcFNoRlFpaWdxcngwVlJCUWJpQW9xQ29KWXNZS0NGQUdsQ05pUUlsV2FoU1pkUXBDYVFIcWQ5NFBJbjVBeklXWEtDVnkvdFZoSjlyUFAzazlnbUxqa1B2dFlNcE1PMmdRQUFBQUFBQUFBQUFBQUFBQUFBQUFBZ0lONUJsUzJPR290cTZNV0FnQUFBQUFBQUFBQUFBQUFBQUFBQUFEQVdRaS9Bd0FBQUFBQUFBQUFBQUFBQUFBQUFBQk1qL0E3QUFBQUFBQUFBQUFBQUFBQUFBQUFBTUQwQ0w4REFBQUFBQUFBQUFBQUFBQUFBQUFBQUV5UDhEc0FBQUFBQUFBQUFBQUFBQUFBQUFBQXdQUUl2d01BQUFBQUFBQUFBQUFBQUFBQUFBQUFUSS93T3dBQUFBQUFBQUFBQUFBQUFBQUFBQURBOUFpL0F3QUFBQUFBQUFBQUFBQUFBQUFBQUFCTWovQTdBQUFBQUFBQUFBQUFBQUFBQUFBQUFNRDBDTDhEQUFBQUFBQUFBQUFBQUFBQUFBQUFBRXlQOERzQUFBQUFBQUFBQUFBQUFBQUFBQUFBd1BRSXZ3TUFBQUFBQUFBQUFBQUFBQUFBQUFBQVRJL3dPd0FBQUFBQUFBQUFBQUFBQUFBQUFBREE5QWkvQXdBQUFBQUFBQUFBQUFBQUFBQUFBQUJNai9BN0FBQUFBQUFBQUFBQUFBQUFBQUFBQU1EMENMOERBQUFBQUFBQUFBQUFBQUFBQUFBQUFFeVA4RHNBQUFBQUFBQUFBQUFBQUFBQUFBQUF3UFFJdndNQUFBQUFBQUFBQUFBQUFBQUFBQUFBVEkvd093QUFBQUFBQUFBQUFBQUFBQUFBQUFEQTlBaS9Bd0FBQUFBQUFBQUFBQUFBQUFBQUFBQk1qL0E3QUFBQUFBQUFBQUFBQUFBQUFBQUFBTUQwQ0w4REFBQUFBQUFBQUFBQUFBQUFBQUFBQUV5UDhEc0FBQUFBQUFBQUFBQUFBQUFBQUFBQXdQUUl2d01BQUFBQUFBQUFBQUFBQUFBQUFBQUFUSS93T3dBQUFBQUFBQUFBQUFBQUFBQUFBQURBOUFpL0F3QUFBQUFBQUFBQUFBQUFBQUFBQUFCTWovQTdBQUFBQUFBQUFBQUFBQUFBQUFBQUFNRDBDTDhEQUFBQUFBQUFBQUFBQUFBQUFBQUFBRXlQOERzQUFBQUFBQUFBQUFBQUFBQUFBQUFBd1BRSXZ3TUFBQUFBQUFBQUFBQUFBQUFBQUFBQVRJL3dPd0FBQUFBQUFBQUFBQUFBQUFBQUFBREE5QWkvQXdBQUFBQUFBQUFBQUFBQUFBQUFBQUJNai9BN0FBQUFBQUFBQUFBQUFBQUFBQUFBQU1EMENMOERBQUFBQUFBQUFBQUFBQUFBQUFBQUFFeVA4RHNBQUFBQUFBQUFBQUFBQUFBQUFBQUF3UFFJdndNQUFBQUFBQUFBQUFBQUFBQUFBQUFBVEkvd093QUFBQUFBQUFBQUFBQUFBQUFBQUFEQTlBaS9Bd0FBQUFBQUFBQUFBQUFBQUFBQUFBQk1qL0E3QUFBQUFBQUFBQUFBQUFBQUFBQUFBTUQwQ0w4REFBQUFBQUFBQUFBQUFBQUFBQUFBQUV5UDhEc0FBQUFBQUFBQUFBQUFBQUFBQUFBQXdQUUl2d01BQUFBQUFBQUFBQUFBQUFBQUFBQUFUSS93T3dBQUFBQUFBQUFBQUFBQUFBQUFBQURBOUFpL0F3QUFBQUFBQUFBQUFBQUFBQUFBQUFCTXo5UGREUUFBQUFBQUFBQkFRZGhrMDlxamU3VjQzelp0UG5aQXg1UGpsWlNlNXU2MkFBQUFZQ0RBMjBkUi9xRnFWcmFLZWxacnJMYmxhc2dpaTd2YkFnQUFBQUFBeFpRbE0rbWd6ZDFOQUFBQUFBQUFBRUIrSElnN3FaRXJaMmxUN0FGM3R3SUFBSUJDYUY2bWlpYmVNRWhWU3BSeWR5c0FBQUFBQU1CRlBBTXFPK3hPZU1MdkFBQUFBQUFBQUlxRlRiRUhkUGVTRDNRdVBjWGRyUUFBQUtBSVFyejlOTDNIZzJwZXBvcTdXd0VBQUFBQUFDN2d5UEM3MVZFTEFRQUFBQUFBQUlDekhJZzdTZkFkQUFEZ0tuRXVQVVYzTC9sQUIrSk91cnNWQUFBQUFBQlF6QkIrQndBQUFBQUFBR0JxTnRrMGN1VXNndThBQUFCWGtYUHBLUnE1Y3BaczRrSGxBQUFBQUFBZy93aS9Bd0FBQUFBQUFEQzF0VWYzYWxQc0FYZTNBUUFBQUFmYkZIdEFhNC91ZFhjYkFBQUFBQUNnR0NIOERnQUFBQUFBQU1EVUZ1L2I1dTRXQUFBQTRDUkw5bTEzZHdzQUFBQUFBS0FZSWZ3T0FBQUFBQUFBd05RMkgrUFVkd0FBZ0t2VnBtUDczZDBDQUFBQUFBQW9SZ2kvQXdBQUFBQUFBREMxNDhueDdtNEJBQUFBVHNKLzZ3RUFBQUFBZ0lJZy9BNEFBQUFBQUFEQTFKTFMwOXpkQWdBQUFKeUUvOVlEQUFBQUFBQUZRZmdkQUFBQUFBQUFBQUFBQUFBQUFBQUFBR0I2aE44QkFBQUFBQUFBQUFBQUFBQUFBQUFBQUtaSCtCMEFBQUFBQUFBQUFBQUFBQUFBQUFBQVlIcUUzd0VBQUFBQUFBQUFBQUFBQUFBQUFBQUFwa2Y0SFFBQUFBQUFBQUFBQUFBQUFBQUFBQUJnZW9UZkFRQUFBQUFBQUFBQUFBQUFBQUFBQUFDbVIvZ2RBQUFBQUFBQUFBQUFBQUFBQUFBQUFHQjZoTjhCQUFBQUFBQUFBQUFBQUFBQUFBQUFBS1pIK0IwQUFBQUFBQUFBQUFBQUFBQUFBQUFBWUhxRTN3RUFBQUFBQUFBQUFBQUFBQUFBQUFBQXBrZjRIUUFBQUFBQUFBQUFBQUFBQUFBQUFBQmdlb1RmQVFBQUFBQUFBQUFBQUFBQUFBQUFBQUNtUi9nZEFBQUFBQUFBQUFBQUFBQUFBQUFBQUdCNmhOOEJBQUFBQUFBQUFBQUFBQUFBQUFBQUFLWkgrQjBBQUFBQUFBQUFBQUFBQUFBQUFBQUFZSHFFM3dFQUFBQUFBQUFBQUFBQUFBQUFBQUFBcGtmNEhRQUFBQUFBQUFBQUFBQUFBQUFBQUFCZ2VvVGZBUUFBQUFBQUFBQUFBQUFBQUFBQUFBQ21SL2dkQUFBQUFBQUFBQUFBQUFBQUFBQUFBR0I2aE44QkFBQUFBQUFBQUFBQUFBQUFBQUFBQUtaSCtCMEFBQUFBQUFBQUFBQUFBQUFBQUFBQVlIcUUzd0VBQUFBQUFBQUFBQUFBQUFBQUFBQUFwa2Y0SFFBQUFBQUFBQUFBQUFBQUFBQUFBQUJnZW9UZkFRQUFBQUFBQUFBQUFBQUFBQUFBQUFDbVIvZ2RBQUFBQUFBQUFBQUFBQUFBQUFBQUFHQjZoTjhCQUFBQUFBQUFBQUFBQUFBQUFBQUFBS1pIK0IwQUFBQUFBQUFBQUFBQUFBQUFBQUFBWUhxRTN3RUFBQUFBQUFBQUFBQUFBQUFBQUFBQXBrZjRIUUFBQUFBQUFBQUFBQUFBQUFBQUFBQmdlb1RmQVFBQUFBQUFBQUFBQUFBQUFBQUFBQUNtUi9nZEFBQUFBQUFBQUFBQUFBQUFBQUFBQUdCNmhOOEJBQUFBQUFBQUFBQUFBQUFBQUFBQUFLWkgrQjBBQUFBQUFBQUFBQUFBQUFBQUFBQUFZSHFFM3dFQUFBQUFBQUFBQUFBQUFBQUFBQUFBcGtmNEhRQUFBQUFBQUFBQUFBQUFBQUFBQUFCZ2VvVGZBUUFBQUFBQUFBQUFBQUFBQUFBQUFBQ21SL2dkQUFBQUFBQUFBQUFBQUFBQUFBQUFBR0I2bnU1dUFBQUFBQUFBQUFDUVc0OGFiZVRqNlpWakxETTdTOS9zWHVPbWpncnVwdW90dFRsbXQwNG54N3U3RmROcUZGVmRUY3ZXeWpXKzUvUVJyVG04d3cwZFhkMmFsS21wd1EyN2FlU0t0NVdSbmVudzllOXVkTFBXL2YyYjlwMkpjZmphQlJVVkZLN3phY2xLU2s5eCtsNjlhclpWWkdCWWpySHR4Ly9TcjhkMk8zM3ZvdkN3V05Xa2JFMXRpOTJyek93c2wrM2JzbHhkL2ZiUGZpVm5wTHBzVDBlS0RBelRpY1N6N201REZVT2pGSnR3V3VsWkdlNXVCUUFBQUFBQUFDNUUrQjBBQUFBQUFBREFOYTlXUkVYdE9YVkVOdG5jM2NwRnIzWjZTQkVCb1RuR2tqTlNpMDM0dlZaRVJYM1U2eG1sWktScDhvWTUrbWpMWXFjRUZEYzk4TEVxaGtibEdGdXc2MmM5dkdTaXcvZHlobHRxdGRPRFRYdm5HbjluMDN6Qzd3NWt0VmowY0xPK2VxYmRZSGxhUFNSSnc1ZE5jZWpmK2ZZVkcybEM1NGVWYmJOcC9zNlZtclJ1dGc3SEgzZlkrZ1ZodFZqMGZvK25WREUwU2krcy9FaUw5L3ppMVBlM2U1djBWTFBvMmpuR3BteVlhL3J3ZTVzS0RUU3YvemlkUzB2UzZrUGJ0ZkxnRnEwOHROV3B3ZTVxNGRINjV2WUp5c3pPMHZiamYybjkzNzlyM2Q5LzZOZGp1MDBmaHJmSW9pZmJETkxRNW4xMXo5Zmp0UExnVnJmMTR1ZmxvM245eDhsaXNXajg2dWxhdEh1dHFYNkdBd0FBQUFBQXdIbXM3bTRBQUFBQUFBQUFBTnlwVzdXV1dublBPM3FqeXlQeXNuSmVpQ040V0t4NnMrdGo4clI2S01qSFgyT3VINkpmN3YxQU4xVnZLWXNzN203UFZFb0hoaHVPbStGVVpWZHFHRlZkTjFkdjVaUzF3LzFETk92V0Z6WDYrbnN1QnQ4SDFMdFJJMW9QY05nZWdkNStlclBiWTVMK0RaNzNxOXRSNis2YnBrbGRIMVhaNEFpSDdaTmZneHAwVWN0eWRSVVZGSzRQZXoydHJ3YU1VN1h3YUpmM1lYYjk2M1dVSklYNEJLaG56VGFhY3ROdy9UNzBDLzF3OTFRRmVQczVaYyticXJlV0pIbGFQZFMwYkMwTmE5bGY4L3FQMDEvRDV5b3F5UGo5d0F3OHJSNmExUFZSUGRGNm9Idzl2ZlY1M3pIcVZiT3QyL3A1c3ZVZ1ZRZ3RyZkloa1pyV2M1U1dEMzVUTGFMcnVLMmZxNUdIeGFxSWdGQ1Y4QXR5ZHlzQUFBQUFBQUE1OEM4NUFBQUFBQUFBQUs1WmJTczAxRWU5bnBiVll0R2REYnVxWW9uUytyK3ZYOUc1dENSM3QxYXMzZDNvWmpVdVV5UEhXSVhRMHZxczkvTjY2dnQzTldQN01qZDFaajZSZ1dHRzR5ZVM0bHpjaVh0WUxSWTkxS3lQbm0xM2w3SnQyZW81NnlsdFAvNlhRL2NZMFdxZ2JxamNKTmY0VTIzdVVNeTVrNXI3NTA5RjN1TzU5bmNyT3JoVWpqRlBxNGZ1YU5CVjFjTExxZGVzVVM0N2xUb3FLRnd2WFA5L09jYmFWbWlvbjRlOHF4ZCsrbGlmYkZ2aWtqN01MdERiVHpkZkNLSmY3bFJTbkpMU1U1eXliL2NheG52KzhjOEJIVTg0NDVROWk4clB5MGNmOWh5bHpsV2JYeHp6c25wcVdxOVJDdlR4MTZ6ZnZuTnBQdzFLVjlWRHpmcmtHR3NVVlYyTEJyMnU1ZnMyYU55cTZkcC9Oc2FsUFJVWG5sWVBoZnVIS01JL1ZCRUJvWW9JS1BIdlIvOVFsUW9zb1FqL0MxOEhoQ3JNTDBSV2kwV2Y3MWl1Sjc5N3g5MnRBd0FBQUFBQVhFVDRIUUFBQUFBQUFNQTFxVkZVZFgzZWQ3UzhQUDczdjBuYlZtaW9iKzk4VTNmTUg2dkQ4Y2ZkMkYzeFZTWTRRcysxdjh1d3R1OU1qT2IrOGFPTE96STNlK0gzazlmQXllK1JnV0Y2KytZUmFsK3gwWVVSRDAzdk0xcGRaZ3pUUHc3OC9zZXZucTdXNWV1cFZrVEZYTFUzdXcxVGJNSVpyVDJ5bzlEcnR5cFhUME1hZHplc25VZzhxd2NXVDNCWjhOMGlpMTdyOUxDQ2ZQeHoxYXdXcTdZZTMrdVNQb3FEN2pWYXk5ZlQyN0QyOGRiRlR0bXpmRWlrNmtkV01hek5jOEJOR003eThnMzM1d2krLzhjaWk5N3MrcGhDZkFMMDN1YUZMdW5GeStxcE43c05rOVZpL0JTUmJ0VmE2dXRkcTYrSjhMdVBwN2RLK0FhcWhGK3dTdmdGS2V5L2o3Ny9maXpoRjZ5d0N4OHZyUmYwQ1N5WDM4d0dBQUFBQUFEZ2JvVGZBUUFBQUFBQUFGeHpmRDI5TmFQUGFQbDcrZWFxVlF1UDFvckJrM1hYd3BlMUtXYW5HN29ydnY0TjNqNmtBRysvWExWc20wMlBmanRKcVpucGJ1ak1uQ3l5cUxTOThQdFZmdko3Q2I4Zy9YelBPd3IzRDhreFhqb3dUTlA3akZhdkwwY3B6VUd2bGVTTVZOM3o5WGg5ZjljVUJmc0U1S2g1V2ozMFdlL24xSDNXU08wNWRhVEFhL3Q1K1dqeVRjTU1heGxabWJybjYvRXVQYzM3NWhxdDFMVmFDOFBhNVBWenRNUEJwK29YWi8zcWRqUWNQM0QybUZZZDJ1YVVQVytxM3Nwd1BDTTdVOS9zV2VPVVBSMWgzT3JwYWhoVlRmWHNCUGRmNlBCL0N2RU4xR3Rydm5ENmpSNFBOZXV0dXFVcTI2Mi9zMm0rRnUxWjY5UWVITUhUNnFGQWIzOEYrZmdyMk1kZlFkNytDdklKdVBCMWdJSjgvUDc5MnZ1L3IvMHYxc0o4L3cyMCszbjV1S1RYV2hFVjVlZmxvNVNNTkpmc0J3QUFBQUFBY0NXRTN3RUFBQUFBQUFCY2MxSXowL1h3MG9tYTBXZTBBZzJDMmlYOGdyUmd3Q3Nhdm55SzV1LzgyUTBkRmsrMzFHNm5MZ2FuQTB2UzJ4dm5hVHZCMnh3Q2Zmd01iOENRL2oweC9Hb1dsNUtnZVgvK3BJZWE5Y2xWYXhSVlhaTzZQcXBIbDc3cHNDRHRvYmhZRFYwNlNWLzBIWk9yRnVUanI5bTN2cWh1WDR3bzhJbnp6N1FkcklxaFVZYTFKMVpNMWRiWVBZWHF0ekRDL0lMMWFxZUhER3M3L3Rtbktldm51cXdYczRzT0xxWFc1ZXNiMWo3WnVrVFpOdWNFdUx2WGFHMDQvdE9CTFlwTFNYREtubzRRbjVxZ1crYzhwM245eDZsQjZhcUdjNGEzN0s5Z253QTk5K01IVHZ2OXExeWlqSjVzTThodWZmWGg3WHBsOVF5bjdDMUpFUUdoS2gwWUxuOHZYd1Y0KzhyZjY5OWZBVjYrOHJmemRjQ0ZNWC92LzMwZTdCUGdzdUM2STNoWXJLb2ZXWlViQWdFQUFBQUFnR2tRZmdjQUFBQUFBQUJ3VGZybHlHL3FOZXNwemU3M2trb0ZsTWhWOS9MdzFMdmRSNnBLV0ZtOXZuYVcwMCt6TGU2cWhVZnJ6YTZQR2RaMm56cXNpZXRtdTdnajg3TjM2bnR5UnFvUzAxTmMzSTNyalY4OVEwM0wxdFoxWld2bXF0MVc1d2J0UEhsSTcyOWU2TEQ5dnQrL1NaUFh6OUhqclFia3FwVUpqdEFyblI3U2tLL0g1M3U5NjhyVzFQMU5leG5XcHYzNmplYisrVk9oZXkwb3E4V2lkN28vWWZoZWxwYVpya2VXVGxSR2RxWWthVVNyZ2FwWXdqaXdYMWhWd3NybUd1dFN0Ym1pZ2tvNmRKLy9QUHZEKzBYNk85SzNUZ2ZEOGNUMEZNMzk4OGRDcjV1WHlNQXdOUzFieTdBMno0V3ZsY0tLVDAxUXY3blBhVzcvY1dwWXVwcmhuQ0dOdXl2WUowRERsMDI1K0hwekZLdkZva2xkSDVPM2g1ZGgvZWk1RTNwZzhRUmwyYklkdXUrbGV0Um9ZL2NHazZ0ZDR6STFDTDhEQUFBQUFBRFRJUHdPQUFBQUFBQUE0SnIxNThtRHV2bUxKelMzL3poVkxsSEdjTTZJVmdOVnBVUlpQYlpzc2xJejAxM2NZZkhnNytXclQyNTUxdkFVODh6c0xEMnlkSkxTc3pJTXI2MFhXVVhSd2FVS3ZYZUFWKzZUKzhzRVJhaGJ0WmFGWHZNLzU5SVN0Zjd2UDRxOGpqMlJnZUdHNDFmN3FlLy95Y2pPMUgyTFg5UEt1OTlXQ2IrZ1hQVXgxdy9SN2xPSHRlclFOb2Z0K2NZdnM5UXdxcm82VkdxY1kzenhubC8weElxcCtWN0h4OU5iVTdvOUxvc3N1V3FyRDIvWFM2cytMWEt2QlRHMGVWOTFySHlkWWUzbFZaOXAzNW1ZaTE5M3F0SlVqY3ZVY0hwUHRTSXFxbFpFUmFlc1BYYmx4NUlLRjM2M3lLSitkVzh3ck0zKy9YdW4zWGpTdzg2cDcvR3BpZnJod0s5TzJkUFI0bE1UMWUvQ0NmQU5vNm9ienJtMVRnY0YrZmpydmtXdktjMkJQelB2YWRSZHJjclhNNnlsWnFicjdvWGpuSDU2L3RvanZ6bDFmVmZKdHRrVW41cWdzeW5uRlplU2NPSHpCTVdsbkwvNE1TNGxRWEdwLy92OFRNcDVkN2NOQUFBQUFBQndFZUYzQUFBQUFBQUFBTmUwdjgrZFVQZVpJL1hscldQdGh2bDYxV3FuNkpCU3Vtdmh5enFWRk8vaURzM05Jb3RlN3pKVU5VcFdNS3hQV1B1Ri9qeDUwTzcxUXhwMzErMzFPenUwcDVibDZxcGx1YnBGWHVlM2YvYXI4NHhoRHVqSW1MMlQzMDhteFRsdFQ3T0pQWDlLUTVkTzFKZTN2WmlyWnJWWTlGNzNrYnJoczBmMGo0TnVDTWl5WmV2QnhhL3J4N3ZmVXJtUVNLVm5aV2owVHg5cHh2WmxCWHE2dzhqV3Q2dGFlSFN1OGNQeHgzWC9vZ25Lek01eVNMLzUwVHk2anA1cGQ1ZGhiZTJSSGZwazJ4S1g5VkljTkl5cXBxcGh1Zi9zYkxMcGsyMUxuYktuUlJiZFhyK0xZVzNSN2pWMmJ3NHlvM05wU2VvMzkzbDlOZUFWTlNoZDFYQk9sNnJOOWVXdFkzWFh3cGNkY2pOQjFiQm9qZWt3eEc1OStQSXBlZjZjY1pUOVoySjBNaW5POEFrTDdwS1VucUs0UzhMcjhTa0pPcHRxTDhqKzc5Zm4wNUtVYmVOcE5nQUFBQUFBb1BnaS9BNEFBQUFBQUFEZ21uY20rWno2ekhsV0gvZDZSamRVYm1JNHAwbVptbG94ZUxJR3pSK3JQYWVPdUxoRDh4clVvSXR1cTJOOGl2S0tmUnYxenFiNUx1Nm8rQ2h0OStUM2F5ZjhMa2svSGR5aXR6Yk0xYkNXL1hQVnd2MUQ5SDdQcDNUYm5PY01BK1hOb212cjh6NWpDcnludjVlUEpNbGlzZWpwdG5mcTZiWjNGdWo2VUw5QXcvSFNnZUhhZVA5SEJlN25QM1hmR1ZTZzRIeTRmNGltOVJ3bEQ0czFWeTB1SlVHUExadEN5UFV5L2VwMk5Cei84Y0FXSFlxTGRjcWU5VXRYVVoxU2xReHJYKzFjNlpROW5lbGNXcElHekJ1dHhZUGVNTHdKUkpMYVZHaWcrUU5lMFlCNVl4U2ZXdmdUMlQydEhucW4reFB5OWZRMnJMKy9lYUcrM3JXNjBPc1hoRTAyclR2eXUzclhidStROVRLenM1U1lucXpFOUJRbHBDVXJJZTNmejdOczJicXh5blU1bml6eDU4bURtcngranM0a243c2t5SjVRckc2Y0FBQUFBQUFBY0JUQzd3QUFBQUFBQUFDZ2YwOVB2V3ZoeS9xdzF5aDFxOWJTY0U1MGNDbDllOGNrM2Jmb1ZhMDh1TlhGSFpwUC9jZ3FlclhUZzRhMUEyZVA2ZEZ2M3lSNG00ZElPeWUvbjBoeXpDbm54Y25ydjh4U2kzSjExVHk2VHE1YXEzTDE5RVRyZ1pxd2RtYXVtcWZWUXlYOGdncTlyNWZWczBqWFg4N1gwOXR1U05mUnJCYUwzcm41Q1VVRjViNkp3aWFiSGx6eXVtTFBuOHBWeTdKbEs4dVc3ZEJlak1MMy8rMWxKdDRlWHVwako3ajg4ZGJGVHR0M2tKMVQzdy9ISDllV1kzdWN0cTh6blUwNXIzNXpuOU9TTzk1UWRIQXB3em1Ob3FwcjdBMy9wK0hMcGhSNm4wZGIzS1pHZHA3SzhzdVIzelJ1OWZSQ3IxMFlhNDdzMEkxVm1pb3hQVVdKNmY4THJDZGMrRHdoUFZsSi80WFowNU9WbUpaeTRXUHl2L012MUJMVGs1V1dtWkhyaVJNTlMxZlRlejJlekJGOGw2UzZwU3ByU09QdWV1VGJOdzMvWGdNQUFBQUFBRnhMQ0w4REFBQUFBQUFBd0FYcFdSbTY3NXZYOUU3M0ozUkxyWGFHY3dLOS9mUmloM3UxOXZCdnlzak9kSEdINWxFeE5FcGYzdmFTdkQyOGN0V1NNMUoxOTlmamRENHR5UTJkRlIvMnd1KzlhclpWczdLMVhkeU44M3k2YllubS9QRmpubk15czdQMDJMZVQ5Zk9RZCtUdjVadXIvbmlyQWRwdzlFK3RPYnpEV1cwV08yTTczR3YzU1JVVDFzN1Vxa1BiREd2ZFo0NTBlQzlMQnIyaFp0RTVYN05UTnN6VnEycytkL2hlVjFJem9vSjhQWXh2UUxpdWJFMkYrdWErMmVGMGNyek9wU2FxWWVscUJkN3Y3M01uZERibHZOMjZuNWVQK3RTKzNyQjJQT0dNaGpUdVh1QTk4K3Z6SGN1ZCtuTXFOdUcwYnB2em5CWVBla01SQWFHNTZqOGMyS3huZm5pLzBPczNLRjFWSTF2ZmJsaUxPWDlTOXkxNnJVQlBTbkNFTDMvL1hsLysvcjNEMS9Xd1dQVklpOXYwVkp0QjhyUjZHTTVwWGI2KzV2Y2ZyODR6aGlreFBjWGhQUUFBQUFBQUFCUVhoTjhCQUFBQUFBQUE0QklaMlpsNmVNa2JTczFNMTRCNk4rYXF4NXcvcWY1ZmpibW1nKytSZ1dINmFzQjR3N0NqSkExYk5sbC9uZjQ3WDJ2Ti91TUhiWXJaV2VoZXhsdy9ST0grSVRuR3RzYnUwZWM3bGhkb25VSDF1K1FLN3pwYmFUdmg5MUlCSlZRcW9JUkxlM0dtL0g0dmgrT1A2OFdmUDlXRXpnL25xbGxrMGZzOW50UU5uejJxRTRuWDNzbjRsM3VnNlMxNm9Pa3RoclVmRHZ5cXR6Yk1kWEZINXZGaHoxR3FVYkpDZ2E0cDZSK3FGWU1uRjJxL1ljc201M2x6UjQ4YWJSVGs0MjlZYTFtdXJscVdxMXVvZmZQajg5OEs5ajVZR0Fmall0VnY3dlA2WnRBRWhmZ0VYQnlmK2RzS2pmcit2VUtIMDMwOXZmVnU5NUdHUWZDMHpIVGRzM0JjbmpjZEZDZlJ3YVgwYm8rUmFtSHc1SXRMemZ2eko3Mnc4bU9DN3dBQUFBQUE0SnBIK0IwQUFBQUFBQUFBTHBObHk5Ymp5NmNvTlROTmR6ZTYrZUw0aWNTejZqdjdXY1dlUDVYcm1pNVZtK3ZqVzU1eFdBOUdKNnI3ZS9ucTZNaHZITGFISlBXZDg2dzJ4K3pLOS94UTMwRE42emRPNVVNaURldnZiMTZveFh0K3lmZDZtMk4yRldqL3l6M2Vha0N1OFB2aCtPTlhQR244Y3EzSzEzZEQrRDNjcGZzVkJ6TzJMOVBOMVZ1cFhjV0d1V29sL1VQMWZvOG5kZHVjNTVSbHk1YjA3NG54Y1NrSkR1MGh3TnZYN2hNTjBqSXpITHBYWWZTczJVWXYzbkN2WWUzdmN5ZjB5TktKeXJiWlhOd1Y3Qm5Vb0l2YjlzN01jczJwNkx0T0hkTHRYNDNSL1A2dnlNL0xSMi84TWt1VDFzMldUWVYvSFQ3VGJyQ3FoWmN6ckkxWU1WVy9uemhRNkxYTnBIZnQ5bnE5ODFBRlgzTGp3T1dPbmp1aGtkKzlZL2RwRG9YbDYrbXRKMXJmcm9XN1ZtbjNxY01PWFJzQUFBQUFBTUNaQ0w4REFBQUFBQUFBZ0lGc20wMVBmLysrVWpQVDlXRFQzb3BMU2RCdGM1L1g0ZmpqaHZPdEZxdGhZTmJSSEwySFJaWjh6L1gzOHRYTVc4ZXFab1R4cWNvL0hkeWljYXVuTzZpenE1dEZGcnNudjEvTGJMSnArUElwV2oza3ZWeW5aV2ZiYk5vU3UwZFdpL1ZpK0gxenpDN1ZuRHJBb1QxODBYZU1PbGR0bm11ODkreG50T1A0WHc3ZHE2QmFSTmZSdTkxSEd2NjlUYy9LMEpDdnh5cytOZEVObmNGSXRmQnlWenpOMjFuU3N6SUtGRDV2SGwxSFVVRkZ1eUhuNjkyckZSVlVVdnZQeHFoWHJiYUZYaWNpb0lUZEp4djhjZUtBTXJPemRFdXRkb1ZlWDVKc05wc1c3VmxicERXS0l0Z25RSzkxZmtoOWEzZXdPeWZiWnRPSFc3N1JoTFV6bFp5UjZ0RDlxNWNzcnc5N2psS3RpSXE2dDBrUERWMDZVY3YrMnVEUVBRQUFBQUFBQUp5RjhEc0FBQUFBQUFBQTJHR1RUV05YZnFMNDFFU3RQTGhGZTA4ZmNYZExidVByNmExUGJubFdUY3ZXTXF4dmpkMmplNzk1VlpuWnJqbHB1TGdMOFEyUWo2ZTN1OXN3cFdQblQybjBUeDlxeWszREw0NGRqSXZWSTBzbmFXdnNIcWZ1YlpGRjF4bTh4azhseGV2M2YvWTVkZThycVZHeWdtYjBIV1AzQnBnUnk2ZnFqNnZrTk95cnhkRG1mZDIyZDNwV1pvSG0zMzlkTDNXdjBkb2hlM2VvMU5naDZ4aXBGMWxGMDNxT0t2STY2VmtaYmd1L3Q0aXVvM2Q3akZSMGNDbTdjM2FmT3F6SGw3K2w3UTYrNGNZaWkyNXYwRm12M1BpZ2ZDLzhEUEwzOHRWbnZaL1g2Ny9NMU9UMWMzaHlCQUFBQUFBQU1EM0M3d0FBQUFBQUFBQ1FCNXRzbXJ4K2pydmJjS3RRM3lCOTNuZTBtdHM1d1hqZm1hTWFOSCtzdzArbXZacEZCdG8vWVhsenpDNFhkdUo4c1FtbkMzek5uRDkrMU0wMVdxbFRsV2I2ZU9zU2pWdjltVkl5MHB6UVhVNFZTMFFwekM4NDEvaFBCN2U0TlJCYXQxUmxmVFZndkVKOUF3M3JyNnllb2E5MnJpelFtdVZDSXVYcjZaZ25TZmg1K2VRYUMvTUxWclh3YUllc241V2RyWU54c1E1WnkxWEtCRWZvdGpvM3VHMy85S3dNdCswTlkwRSsvaHJWNWc3OVg1T2VzbHFNbjdxU25wV2hpZXRtNjcxTkM1U1JYYkFiR0s0azJDZEFFN3MrcWw0MWpVL2xmNnJOSGFvZFVVbVBMWnVzcFBRVWgrNE5BQUFBQUFEZ1NJVGZBUUFBQUFBQUFBQjJsUTJPME54K0w2dGFlRG5EZW16Q2FmV2JOMXB4S1FrdTdxeDRpd3dzWVRoK0p2bWNlc3g2MHNYZG1JOU5OajJ4NG0xVkR5K3Z0VWQydUd4ZmUwODIrUEhBcnk3cjRYS055OVRRbkg0dks4UW53TEErZmZ1M21ycnhxd0t2KzhrdHo2cEI2YXBGYmMrdXdRMjdhWEREYmc1Wkt5NGxRVFduRGloYVB3dGVLbEtZdUUvdDZ3c1Vabis0YVc5NVdqMXlqY2Ntbk5hTjB4OVRaZ0ZQWnJlblpmbDZtdEZuZEs3eHRFekM3Mlpoa1VXMzFHNm5sMjY0VDZVQ2pOLzdKV2xqekU0OXNYeXE5cCtOY1hnUFRjclUxTFNlVDZsY1NHU2U4OHFGUkNveW9JUU9FbjRIQUFBQUFBQW1SdmdkQUFBQUFBQUFBQnhnMi9HOXVudmhPSWV0Ti9YbXh4VjhXZGcxUFN0RDl5K2E0TEE5Sk9tdk0zL2JyZFdPcUtUWi9WNVM2Y0F3dzNwOGFxTDZ6eHV0MlBPbkRPdWVWZzlsWm1jNXBNK3JUV2s3SjcrZlNEcnI0azdNNjBUaVdaMUlkTzN2eDNWbGF1WWF5OHpPMHVyRDIxM2F4MzlhbHF1cldiZU9WWUMzbjJGOXhiNk5ldmFIRDJTVCswNmxMeTVXSGQ2dXRNejBRbC9mb0hTMWZNOE44d3ZXSFEyNkd0YmUzVFJmWjVMUEZicVB5OWs3NGQzUnA0YWpjS3FGUit1MVRnK3JUWVVHZHVmRXB5WnEvT3JwbXZuYkNvYy9ZY0xidzBzaldnM1FZeTM3eWNOaXRUc3ZNenRMazliTjF0c2J2NFJqZUk0QUFDQUFTVVJCVk9LMUF3QUFBQUFBVEkvd093QUFBQUFBQUlCclVwMVNsYlQvN0xFaWhTRXZkU0x4ckpidjIrQ1F0U1FwTGZNUnlTZm5XR1oybGtQM3lFdnI4dlUxbzg5b0JmbjRHOVpUTTlOMXgveXgrdXUwY1hpK1FlbXFtdEZuakNadm1LTXZmL3MrUjVqdTA5N1BxV0pvbEVQNkxCc2NrV3ZzeGlyTnRQS2VkNHE4VHMyUzVlMnVrNUdWb1M2ZlAxNmdQUzVsNzRhQ0U0bHhoVjRUUlhlZHdjbnZtMkoyNm54YWtzdDd1YjVTWTgzb00xcStudDZHOVMzSDl1akJKYThyeTVadFdBLzFEZEtBZWpkcXhvNWxTc2xJYzJhcnVNeDkxL1dVbjVkUHJ2RlRTZkdhK2R0M0R0M0wwMnI4VDMyYy9PNWVmbDQrZXJ6VkFEM2NySSs4N1B3WlpkbXlOWDM3dDNyamwxbE9lWHBLZzlKVk5mV21FYW9aVVNIUGVidE9IZEtqUzkvVW55Y1BPcndIQUFBQUFBQUFaeUQ4RGdBQUFBQUFBT0NhVXp1aWtoWVBla09INDQvci9rV3Y2Y0RaWSs1dXlYU2FsS2xoTi9pZWxKNmlPK2EvcUYrUDdUYXNXeTBXdlhMalE0b0tDdGZybllmcW9hYTk5ZHJhTDdSNHoxcGwyMnlxR2xaV05Vcm1IY1lyaWhDZkFJV1VxbFRrZFh3OHZWWEh6anIyVGx2T3IwaDdKNys3K0tUenEwMndUNEErN1BWMG9hK3ZGVkV4MTFqRjBDak42ZmR5RWJyS2JWUE1UazFlUHlmUE9ZMmphdGdOdnU4N0U2TTdGN3lZWjZoOVpKdmJkVitUbm5xaythMTZlOU5YbXJGOW1WSWRkTE1QN0F2MDl0UC9OZWxwV0h0djh3S0gveGw0V1QwTXh3djZIdlhLbWhsNmIvTkNSN1IwUlFzR3ZHSjRjOERvbno3VTF0aTlMdW5CV1U5THNNaWlMdFdhYS95TkR5ZzZ1SlRkZWFzUGI5Zm9uejdTM3ROSEhONkRsNGVubm1nMThJcW52V2Zac2pWMXd6eE5XajliR1ZtYzlnNEFBQUFBQUlvUHd1OEFBQUFBQUFBQXJpbWxBOE0wNjdheEN2VDJVOTFTbGZYRFhXL3B5ZS9lMVlKZFA3dTdOVk9adG1XUkJqZnNwbkloa1RuR3o2Y2xhZUJYWTdUbDJCNjcxL2F0M1VIWGxhMTU4ZXRLSmNwb1dzOVJlcWhwYjNXZjlhVFRlaTVPN0o3OG5rVDR2U2c4clI3cVVLbXhROWNzR3h4aCtHU0Fva2hLVDduaW5BKzNmS043bS9SUXVIOUlqdkU5cDQ3bzFyblA2bXpLZWJ2WFZnc3ZweUdOdTB1U0lnSkM5ZElOOTJsb3M3NmFzbUd1UHQyMjFPNTFJMVpNMWRsaysrc09hOWxQamFLcTUvZytoaTZkbE9mM01hbnJvem0raDkybkRtdkMycGw1WHZOWm4rZGtrU1hQT1diMVlOUGVDdkVKeURVZWw1S2dHVHVXTzN3L1R3L2pmK3JMS0dENDNRdzNnZTA5L2JlMnh0ci8yV0oybFV1VTBVc2Q3MU9uS3Mzc3pqa1VGNnNYVm42czcvZHZka29BdjM1a0ZVMjllWVRoalR5WDJuZm1xQjc1OWszdE9QNlh3M3NBQUFBQUFBQndOc0x2QUFBQUFBQUFBSzRaQWQ1K21ubnJXSlVKS3BsajdMMGVJOVdtUW4wOTkrTTBKV2VrdXJGRDgwakxUTmVMUDMrcWoyOTU1dUpZWEVxQytzMTlUcitmT0dEM3VrQnZQNDNwTU1Td3R2N29uNXd1ZTBGcE95ZS9uK1RrZDF5UW1KNml5UnZtYWx6SCt5K08vWEhpZ1ByTmZUN1A0THNramUzd2Y3bE9mSTRNREZPRDB0WHl2TzduZzFzVm0zRGFibjFBdlJ0emZKMmVsYW5sK3pia3VlYTRHKy9QOGZYcDVQZ3JYcE50czhuRFV2ekM3MldDSS9Sb2k5c01heC84K25XK2Jub29LSHNudjZjVjhla1V6bVMxODJlYmJYUE9hZXpPMXFCMFZUM1MvRGIxcU5uYTdrMGJpZWtwZW5QOWJIMjBaWEdSbnh3aS9mdDdHT2p0cnhEZlFJWDZCaXJZSjBEdEt6YlVJeTF1eS9PMGQ1dHNlbS9UUWszNFphYlNlQklFQUFBQUFBQW9wZ2kvQXdBQUFBQUFBTGhtVEwzcGNkV0xyR0pZdTcxK1p6VXRXMHYzTG5wVmUwNGRjWEZuNXJSMDd6cHRqTm1wRnRGMWREbzVYbjNuUEh2RjM1c1JyUWFxVkVDSlhPT3g1MDlwNHJvdkpVbi9KSjVWZ0xlZlEzcU1DaXFaSytpWGtwR21NeW5uQ3JST21GK3cvTDE4YzR4bFpHZnFoSjB3ZWxwbTBjS0xwWVBzblB5ZUdGZWtkWEYxbWJGOW1SNXEybHRsZ3lPMC9maGZHakJ2dE9KVEUvTzg1b2JLVFhSamxhYTV4cE16VXZYcW1obk9haFdTbm05L2wzdzl2WE9ObjA5TDBtZDVuTGhmRkY1V2V5ZS9tL2RHSTZ2Vk9KeWRiY3QyY1NlRlZ6WTRRamRWYTZudU5kdW9SWFFkdS9Oc3NtbjI3ei9vMVRXZjYyUlN6dmQzTHc5UGhmaGNDSy83QmlqVU4xQWh2b0VLOGZudjR5Vmp2Z0VLOFEyNkdIUVA5Z213ZXhPQlBmdk94T2p4NVZQMDY3SGRoZnFlQVFBQUFBQUF6SUx3T3dBQUFBQUFBSUJyeHJRdDM2aFYrWG9LOHdzMnJGY0xMNmZ2QmsvUnNHV1Q5YzN1TlM3dXpueHNzbW5NVHg5cWV1L25kZHZjNTdYL2JFeWU4NnVHUmV2K3ByME1hOC8rT08zaXFjZjk1ajd2c0I0M1BmQ3hLb1pHNVJoYnRtKzlIbDR5c1VEclRMMTVoUHJYN1poamJOZkp3K284WTFpUmU3eWNSUlpGQnRnSnZ5ZHg4cnN6N0R0elZLZVM0OTJ5ZDkxU2xSWHNFMUNvYTlPek12VDZMek0xcUg0WDNUNy9CU1drSmVjNTM5UHFvWmR1dU0rdzl2YkcrZnFISndzNFRaTXlOZFczZGdmRDJodS96Tks1dENTbjdPdnBVZnhPZnZld0dQZHNLeVludjcvZWVhanVhblJUdnVadWp0a2xMdzlQVGVyNmFJNWdlNmh2b1B5OGZKemM2YjlTTXRJMGFmMlgrdURYYjB4OVV3UUFBQUFBQUVCK0VYNEhBQUFBQUFBQWNNM1lITE5MM1Q0Zm9abTNqbFcxOEdqRE9iNmUzcHJXYzVRYWxLNm04YXVuS3pNN3k4VmRtc3R2Lyt4WCswK0g2dndWZ3BzV1dmUlN4L3NNVHlIK2Z2OG1yZGkzMFZrdEZqdWhmb0h5OGpEKzMvUDJUcHEvV29UNkJxbHAyVm9Gdmk0cFBVWHJqLzVSNkgwbnJ2dlNiVGUwZkgzN2EycFZybDZoci8vcXo1VmFzbmZkeFp0SDhqSzRZVGRWQ3krWGF6dzI0YlRlLzNWaG9YdEEzcXdXaThaMXZOK3d0dTlNakQ3YjlxM1Q5clozOG51NlNjUHZGbG5zbmxoZVhFNSszMzc4cjN5SDM1dEgxMUh6UEU2R2Q3YWxlOWRwek1xUGRPejhLYmYxQUFBQUFBQUE0R2lFM3dFQUFBQUFBQUJjVXc3SEgxZjNtVS9vazF1ZVZac0tEZXpPZTdoWkg5VXRWVm4zTDM1TmNTa0pMdXpRZks0VWZKZWtYclhhcW1QbDYzS05wMmFtNjlrZnA4bW00bkdpcnl1VURneTNXN3Zhdys4MVNwYlh6RnRmS1BCMWUwOGZVYnRQSG5aQ1IrYVhaY3ZPVi9BOTNEOUVvOXJlWVZnYnQycTZVakxTSE4wYUx1aGN0YmthbDZsaFdCdjkwelJsWkR2dnRHMVBxL0VwNnVrbVBlSGJYdkJka3JLTHljK0p4WHQvMFN1ZEhwUy9sNis3VzdIclVGeXNudjN4QTYwOHVOWGRyUUFBQUFBQUFEaWMxZDBOQUFBQUFBQUFBSUNyeGFjbWFzQzhNZnJ5OSsvem5OZXVZa1A5Y05kYnFsdXFzb3M2SzU1S0JaVFFoTTdHd2VTSjYyYnA2TGtUTHU3STNFb0hoaG1PbjA5TFVtcG11b3U3d2RYaTFVNFBLZFEzS05mNHR0aTkrbnIzS3RjM2RBMzVmdjhtM2JuZ0pXMDV0aWZIK0E4SE51dm5ROXVjdXJlOXAwaVk5ZVIzcTlYK1AwMFdsNVBmazlKVHRHalBXcGZ0WjVOTmFmbjgyWkNXbWE0SmEyZXEvYWREQ2I0REFBQUFBSUNyRmllL0F3QUFBQUFBQUxnbVpXUm5hc1R5cWRwL05rWmpyaDlpZDE2NWtFaDllK2NrRFY4K1JWL3ZXdTNDRG9zSGl5eDZ2Y3RRdzlEdDN0Tkg5TUhtYjl6UWxibEZCSlN3VzN1bTNXQVhkdUo0VXpkK2xhOVR5dUZZUFdxMFVhK2FiWE9OWjlteU5mSzd0NVZ0S3g0bmFoZFgyVGFidnQrL1NUL3MzNndPbFJ2cmxSc2ZWSFJJS1kzNTZhTWM4L3k4Zk5RNHFvYlcvZjI3dy9iMnROb0p2MmVhTS96dVlja3IvRjU4WHFkemZ2OUJBK3QxS3RTMW1kbFpPcHR5WG1lU3ovMzc2OUxQazgvcFRNbzVuVTQrcHpQSjU1V1FscVJldGRwcGVNdis4dkgwem5QZEh3NzhxdWQrL0VCSDR2OHBWRjhBQUFBQUFBREZCZUYzQUFBQUFBQUFBTmNzbTJ4NmQ5TUNIWTQ3cnZkNlBDbGZPOEV5WDA5dmZkRGpLYVZrcEduRnZvMHU3dExjZXRkdXIyN1ZXaHJXbnZydVhXVmtaN3E0SS9PeldpeUc0OEUrQVJyZXNyK0x1M0dzS1J2bXVydUZhMDZZWDdEZEp5OThzUGxyN1R4NXlNVWRYYnRzc21ubHdhMXEvK2xRTlkrdXJZTnhzUmRyMVV1VzE4ZTlubGFWc0dqMW5mMk1Oc2JzZE1pZVhsWVB3L0Ywazc3M1dxK1M4UHVtbUYwNkZCZXJTaVhLWEJ3N25SeXZRM0hIZGZUY0NaMU8vaS9BL3I5QSszK2ZuMHROa2sxNWY2OFdXZFM5Um1zOWYvM2RxaGdhbGVmY21QTW45ZHlQMC9UZHZrMTIxL1gzOGxWeVJtckJ2MUVBQUFBQUFBQVRJdndPQUFBQUFBQUE0SnIzN1YvcjFldkxVZnFpN3hpVnNuTXE5NHA5Ry9YRC9zMHU3c3pjSWdQRDlHcW5od3hycy8vNDRZcmh6Z0J2UDlVdFZibElQZmg2K3VRYUsra2ZxdWJSZFFxMFRvUi9hSkg2Z0pTZWxhSFVqSFIzdDNITmViWFRRd3IzRDhrMWZ2VGNDVTFjOTJXQjF1cFF1WW5PSnArM1c0OE1ETXZ4dGJlSHA5MmJYLzdqZDluZjBaTCtvVmU4eHQ0TklzVkZXbWE2MWh6ZUllbmZFUFBBK3AzMGFxZUhMdDVnOVdudjU5UnB4akFkTzMrcXlIdDVlUlN6azkrdDlzUHZObHUyQ3pzcEdwdHNlbUxGMndyekM5YWh1RmdkamordVJBYzk5ZUs2c2pYMVlvZjdkRjNabW5uT2kwOU4xSlFOYy9YcHRxVkt5N1QvM2x1OVpIbDkxWCs4cG0vL1ZsUFd6NzFpOEI0QUFBQUFBTURzQ0w4REFBQUFBQUFBZ0tRZHgvOVMxODhmMTZ4Yng2cFdSTVVjdFMzSDl1akJKYThycXhnRjg1ek5Jb3NtZG5sRW9iNkJ1V3J4cVFsNjZlZFByN2hHcGRBb0xSNzB1c043YTEreGtkcFhiT1R3ZFpHMytOVEVLNFlxdDhidVVmVXAvZktjTS9QV3NXb1dYZHVScldsWXkzNGFVSytUUTlmTXI5b1JsWnkyOXMzVlcrbVdXdTBNYTA5OS8yNkJUM3Arcyt0akJab2Y0TzJuNlgyZUw5QTF0U0lxRnZpYTRzcHFzZWpkN2lQVnAvYjFPY2JEL1VNMG84OW85WmoxcEZJeTBvcTBoNmVkazkvVHNrd2FmcjlLVG42WHBIVi8vKzdROVNxR1J1bTU5bmVyWjgwMmVjNUx6OHJRUjFzV2ErckdlWXBQVGN4emJ0MVNsZlhWZ1BFSzh3dlcwMjN2VkkzdzhocStmSXBTOHdqTEF3QUFBQUFBbUIzaGR3QUFBQUFBQUFDNDROajVVK294NjBsTjZ6bEtIU3RmSjBuYWZ6WkdkeXdZVytTQTR0Vm1ZUDFPNmx5MXVXRnR4bzdsT3B0aS8vUm9YSjNpVXhLdU9DY3pPMHZuMHBMeW5tUExjbFJMRjlXT3FPVFVFTG83aFB1SDZQVXVRdzFyaTNhdjBjcURXMTNjRVM2WGJiUHBST0padzFxOXlDcDZxOXR3UGJENDlTS2R4TzFsTmY2bnZveXN6RUt2NlV6V1BNUHYxK1lOWnFHK1FSclJhb0NHTk9sdTk4OVQrdmUwK2ZrN2Y5WnJhNzVRelBtVFYxeTNZVlIxemVzL1RpRStBUmZIZXRkdXI0b2xvblRYd3BmdHZqWUJBQUFBQUFETWp2QTdBQUFBQUFBQUFGd2lJUzFaZ3hlOHBKYzczcS91TlZwcndMd3hpck1UNnExY29vdzhyUGFEZkVWaGRKcXYxV0pWdGZCb3Ard25TVW5wcVlwTk9IM0ZlZlVpcTJoQzU0ZnQxcmxSNE5vVWwzcmw4RHNjdzhOaTFRYzlubEpKLzFERCtycWpmN2k0STlnemZzME1OWSt1bzhabGF1U3E5YXJWVG4rZVBLaXBHNzhxOVBxZUhzWHM1UGM4Zm1ZV3Q1UGZpOHJQeTBkREduZlhzSmI5Y3dUVWphdzZ0RTB2ci9wTWY1NDhtSysxQTd6OU5MUHZDNGJyTm9xcXJoV0RKMnZ3Z3BmMHg0a0RoZW9kQUFBQUFBREFuUWkvQXdBQUFBQUFBTUJsTXJPejlNd1A3MnZpdWk5MUp2bWMzWG1MQjcyaGlBRGo4S2t6K0hwNjY1ZDdwemx0L1JYN051cXVoUy9uT1NmVU4xQ2Y5bjVPM2g1ZVR1dmphcmRnMXlvdC8ydUR1OXNvdEo2MTJtcGlsMGR6alo5TFRYUkROOWVtVVczdlVMdUtEZDNkQnZJaEl5dFQ5eStlb0ovdWVkc3dpUHhzKzd1MCs5UVIvWEJnYzZIV3QzZFNlUG9Wd3UvZjMvVldvZllyS2k4N1lYMUorckRuS0tWa3BydXdtNXpHL1BTaE5zYnNkUG8rUHA3ZUd0eXdtNGExNkhmRi80YlllZktRWGxyMXFWWWQybGFnUFpMU1V6VGttL0g2b3U4TEN2VU56RlV2RTFSU1N3YTlvVWUrbmFTbGU5Y1ZhRzBBQUFBQUFBQjNJL3dPQUFBQUFBQUFBSGJrRlh5L0Zsa3RGcjNUZmFUS2gwUTZaTDEvRXMvcXhaOC9LZElhdzFyMlU2aHZVSTZ4UDA0YzBNSmRxd3EwemkyMTJxdEI2YXBGNmlXL01ySXlkUzRyMHlWN09ZTzlzRzJjaWNQdmE0L3MwS0c0NDI3WnUwdlY1b29NREhQWWVsMnJ0ZEN3bHYwZHR0NmxlczkrV3FlUzRweXlka0dzK2I4UFpMVllITHJtNzBNL1YxRU9GdmZ6OGluMHRVZlBuZER3WlpQMVdlL25jOVVzc3VpRG5rK3A2K2VQYTkrWm93VmUyK2dwSVpLVWNZWHd1NnZlN3dxaWVzbnlidDAvNkFxbnJ4ZVZ0NGVYQnRYdnJPR3RCcWowRmQ0VGpwMC9wVmZYZks0RnUzNHU5SW40bTJOMnFmdk1rWnJYNzJXVkNZN0lWZmZ6OHRFbnR6eXIxOVorb1NucjU4cW1hK3ZrZlFBQUFBQUFVSHdSZmdjQUFBQUFBQUFBNU10akxmcXBVNVdtRGx2dmRISzgzdHU4c0VocjNOWG9wbHpoOTcvTy9GM2dkV3RHVkRSbEdOU003QVZFelh6eSs4emZ2dE0zdTllNFplK3E0ZEVPQzc5WExsRkc3OXo4aEVQV01uSTQ3cmhpRTA0N2JmMzgramVFNjlqdysrWHZFNjYyN0s4TituanJFdDNicEVldVdxQzNuejd2TzBaZFp3elh1YlNrQXEzcjVXSDhUMzFwVndpL3czVzhySjdxVjYram5tZzFVR1VOUXVpWE9ucnVoS1pzbUtlNWYvNm9EQWZjSkxYdnpGSGROUE1KemI3dEpkV0txR2c0NSttMmQ2cEdlSGtOWHo1RnFXNDhlUjhBQUFBQUFDQy9DTDhEQUFBQUFBQUFBSzZvZmNWR2VycmRuZTV1QXlZUVlpZjhIcGVTNE9KT3JpMytYcjc2clBmekN2THhkOGg2NzI1ZW9KSitJVG5HQ2hxOGRwYm5mNXdteXlYaDk5U3NxeU9RKytMUG42aFpkRzNWajZ5U3ExYTVSQm05My9NcDNURi9iSUZPK3JiM0pJYjBUTUx2N3VacDlWQ2YydGRyWk92YlZTRzBkSjV6RDhjZjE1VDFjelYvNTgvS3lIYnNrMEdPSjV4UnIxbFBhWHJmMFdwVnJwN2huTjYxMjZ0aWlTZ05YdkNTVHByZzZROEFBQUFBQUFCNUlmd09BQUFBQUFBQUFNaFRyWWlLK3VpV1ozS0VVYTgyNDFkUDE5c2I1K1VZU3lVOGFpallUdmc5UHBYd3U3TjRXS3lhZXZQanFobFJ3V0ZyTG5MVFNmajU4ZW0ycGU1dXdTblNzekowLzZMWDlPUGRVeFhvN1plcjNySHlkWHFvV1IrOXUybEJ2dGYwdEhvWTcrWGdBRFh5ejhOaVZjOWFiVFd5OWUycUdoYWQ1OXlEY2JHYXZINk9GdTVhcGN6c0xLZjFkQzR0U1FQbWpkRTdOeitobmpYYkdNNXBGRlZkeSs2Y3BBSHp4bWovMlJpbjlRSUFBQUFBQUZCVWhOOEJBQUFBQUFBQW9KQnVuUDZvckJacmtkZng4L0xSMGpzbUtzd3YyTEErZnZWMHpkLzVjNUgzdVpMVXpOeW5LMGNIbDlLY2ZpL2JQZTM3YW5FaThheE9KSjUxZHh2RlFyQ3Z2ZkI3b29zN3VUWllaTkdFemtQVm80WnhZQlhGeTZHNFdJMVkvcFkrN1BXMFlmM1pkbmRwNDlHZDJocTdKMS9yZVhrVTd1VDN6VEc3OHJXK0l3WDYrS2wyUktVODUrdzlmVVRuVXQzekJJSnphVVY3RHlzWEVxa0I5VzdVd0hxZFZEWTRJcys1Kzg3RTZNMzFzN1ZvOXhwbDJiS0x0RzkrcFdXbTY0SEZyK2xrMGdPNnQwa1B3em5sUWlLMTlJNkpHalIvYkw1Zmd3QUFBQUFBQUs1RytCMEFBQUFBQUFBQUxsUFNQMVFsL0lLMDc4elJQT2Y5NDZDdzlCT3RCOW9Odm0rTDNhdDNOeTF3V1RqdVVtRit3WnJYZjV4S0I0WVoxcWY5K28wRzF1OWs5eVJ3WEowNCtkMjFubXQvdCs1czJOV3d0dnZVWVlYNUJTdlN6dDlSL00vank5OVNlbGJobitiUXJWcExkYS9SMmlHOUxOcXpWdGRYYXF6YjYzZk9WZk8wZW1oYXo2ZlU4Yk5IZFM3dHlpRnd1eWUvWCtGNzdUSHJ5ZncxNjBEM1hkZEw0enJlbitlY3pURzdOZks3dDEzVVVkRkZCb2FwWFlXRzZsK3ZvOXBXYUhqRitYdFBIOUdrZGJPMWRPKzZBdjFjOTdCWTVlL3RLMyt2LzM3NUtNRGI3K0xuL3h1LzVKZjMvOFlEdkh3dlhoL2c1U3ViYkhhZjVsTENMMGdMQjc2cSt4ZTlwdS8yYjhwM2p3QUFBQUFBQUs1QytCMEFBQUFBQUFBQUx0T25kbnU5M1BGKy9YTGtOMzI2YmFtKzI3OUptZGxaVHRtclRIQ0VIbXZSejdDV2taMnA0Y3ZmY2t2d1BjRGJUMS9lOXFLcWhKVTFySzg1dkVNdnJmcFVBK3QzY25GbmNEZDdUd0hnNUhmSGU3VEZyWHEweGEyR3RkUEo4YnBqL290YU1QQ1ZmSzMxV0l2YjFLbEtNMGUyNTFhUGZEdEpSK0wveWZmOEJidFdLYzNnNlJiNVZTNGswbUhoZDBsNlllWEg2bENwaWFLQ3dnMzNlclBiTU4zN3phdXl5WmJuT2w1V095ZS9aMlU2cEU5SEdsRHZ4aXZPdWIxQlowM2I4clgybllseFFVY0ZGK2p0cDI3VldxcFYrWHBxVWE2dUtwY29rNi9yYkxMcHUzMmJ0T3JRTnBVSmp0RHdWdjBOQXV1WEJ0cDlGZURsY3pHdzd1M2g1ZVR2TENkZlQyOU43ek5hbzc1L1Y1L3ZXTzdTdlFFQUFBQUFBSzZFOERzQUFBQUFBQUFBWE9ibUN3SEhOaFVhcUUyRkJqcWVjRWFmNzFpdW1iK3QwTW1rT0lmdU5hYjlQZkwxOURhc3ZiVmhudmFlUHVMUS9mTERJb3MrdWVWWk5ZcXFibGcvRXYrUDdsdjBXcEZ1Q0lnS0NsZWd0MStoci8rUHQwSHdNOWduUU5YQ280dTg5cVVPeC8rakRCT0dTZDBoeUY3NFBjVzhKNzlQNkR4VVl6dmM2NWE5Uy9xSEZPcTZ3UTI3NmZuMjl4aldNckl5ZGZmQ2NZbzVmekxmNjFVcVVVYk5vbXNYcWhjejh2UHljWGNMUlhJK0xVbFBmdmUyWnQ0NjFyRGV2VVpyRFc3VVRUTzJMOHR6SFI5UDQxQjBVVTY1ZDRZNnBTcXBicW5LVjV6blliSHEyWFozNjU2dng3bWdxNEt6V0N4Nm84c2pCWDc5V1dSUjEyb3QxTFZhQ3lkMTVualdDOTlyVkZDNFhsODc2NG8zWWdBQUFBQUFBTGdLNFhjQUFBQUFBQUFBdUVSRVFLaWFYeFlRalFvSzE2aTJkOGhxc1dqaXVpOGR0bGZ6NkRycVhidTlZZTJ2MDMvcnJRM3pITFpYUWRoa2s3K2RZRjl5UnFvR0wzeEo4YWxGQ3pxLzJPRmU5YXJWcmtocjJOT3BTak9IbjNEZDRzUDdkQ2d1MXFGckZsY2h2c2JoOTdnaXZpYWNLZFEzVUtHK2dlNXVJOSs4UGJ6MDRnMzJ3L29qVmt6VnI4ZDJ1N0FqT01NUEIzN1YvSjAvNjlZNkhRenI0enJlcjE5amRtdlhxVU4yMXdpd2N4TlJja2FxUTNwMGxQNTFyM3pxKzM5dXF0NVNUY3ZXTXVWclBDRXRXWXYzL3FMK2RUdTZ1eFdYR2RGcW9LS0NTdXJKRmU4b0k1dWJ3QUFBQUFBQWdQdFozZDBBQUFBQUFBQUFBSmhKbDZvdFpKSEZzTGIwcjNVTzI4ZHFzV2pjalE4WTFteXk2ZkVWYjduMTVONFB0eXpLTldhVFRROHZtYWc5cDF4L0dqM01JOWpPeWUvblU1TmMzTW5WS3owclE5L3NYbU5ZbTdyeEs4Mzc4eWNYZHdSbmVmNm5hVHFkSEc5WTgvYncwb2U5bnBhL2w2L2Q2KzNWekJSK0QvY1AwY0Q2blF4ckp4TFBHbzZQdi9GQmVSazgyY01NWnYvK3ZidGJjS2lNckV6RnB5YmsrWFNUZ2ZVNmFVYmYwWFp2dGdBQUFBQUFBSEFsYy81Zkl3QUFBQUFBQUFCd2s1dXJ0ekljUDNEMm1QYWUrdHRoK3d5bzEwbjFJNnNZMWo3ZXVrUmJqdTF4MkY2RnNXTGZSc1djUDZubzRGSVh4NTcrL24wdDM3ZkJqVjJaMCszMU82dENhR2wzdCtGdzYvLytRNnNQYjg4eDV1WGhLVjlQNzF4eno2Y2xLY3VXN2FyV3JnbWZibHVxMit0M3pqSDI1ZS9mNjVYVk13cTEzc21rT1AwL2UvY2RYbVY1L2dIOHptYURNbFFFY1lBRDkwQVJSOTNpUXFWMVc2MWkxVmF0dUsyMTFsRzFkZFE2YXRVNjBGKzFXa2RkQ0E3RUJWcFJBUldWS1NKRGRvRHNkWDUvS0ZUTU9aQ2RnM3crMTVVcnlmTzg3L1BjSkRrbklmbSs5enRsMGN5R0tDMHRyQ3FvdXlaWlhMd3NMbnZsN25qZ3FDdVN6bis5Wkc2MHlNNU5HV1pQSFg0dmJiQWE2K3ZpUFU1TWV0Rk1WU0lSeC8zNzkvSDA4VGRFeDFidFY1cmJmdjJlY2ZHZUo4YU5iejNTVkdYVzJIdGZUNGd2RjgrT1RkYnAycXgxekZneU54WVU1a2RoZVhFVWxwVkVZWGx4RkpRV1IyRjVTUlNXL2U5MVFWbnhTdThYbHBkRVFWbHhGSDMzOXZMSDBnNGJiQjVQSEh0ZHlydGs3TC9wTHZITUNUZkdTVTllbmZLQ0RRQUFBSUNtSVB3T0FBQUFBUENkOW5tdFk2K050MDg2TjNUUzZFaEVvc0gydVdMdlU1UE96Vnc2cjA1aHZ3M2JkWTRlN2RlUDBWOS9VdC95SWlLaW9xb3k3di93aGJoNjMwRVJFWEhycUgvRmtMRkRHMlR0SDV0anR0a3YrblhmdHJuTGFCUS9ETCtuQ2tVdUtTbG9pbkxxN01rSnI4ZkgzMHhwbHIwSDdYeEViTnhoZzFxZjk4bmNxZkgrek05aTEyNjlJeUxpdWMvZmlvdUgzMW5uNTZFYjMzcWtVWUxFR1pFUkE3YmNNMTZhOUc2VVYvMDRBdWxON2NXSm8rS0ZpZS9FRVZ2c3VXS3NwS0lzcm43OS9oZ3k5cVZWZnM1YjVlUWxIUzlPay9CN3I0N2Q0OVFkRDAwNjkvS1U5K0x6K2RQanIrOCtFZGZ0ZjJhMStkLzBQVFplbi9aaC9IZm1oTVl1czFZU2tZaC9mZnhxWFBHVDVOL0hVNTJ6ckxRb0NrcUxZbWxwVVN3cks0cWxwWVd4ckxRb2xwVis5M1paVVN3ckxmeDIvcnV4Z3JLaU9HYWIvZU9YT3crb3R1YTVMOTdhb0IrYmNYTW14Y0IvWFI1UEhYOURyTnV5WGRKamRsaS9Wd3p1ZDF4YytkcTlEYll2QUFBQVFHMEp2d01BQUFBQWZPZUF6WGFObk16a3Z6WWRPbkZVZysxenpmNi9qTTZ0T3lTZHUzajRuVkZZVmx6anRiSXlNdVAwblkrSUsvWStKY29xSzJMZkI4K0oyY3NXTkVpZGo0MS9PUzdkODZSNGVzSWJjZk03anpiSW1zc05uL0xmbUxGa1hyM1hPWFhIUTZwMUZKNjBZRWE4UE9YOWVxLzlmZWtlN200cVArek92TnppTlAvNHZEWjFURHo3K1Z2TnN2Y2htKzllcC9CN1JNVDlINzBRdTNickhhOU9mVC9PZWZIV3RPdXV2MDdMdG5IbllSZkdnWnZ0R285OS9FcGNPT3lPQnJ0SWFHM3oyMWYvSG52MTJENDZ0R2diNDcrWkV1ZThlSE5NWHJqcVR2MFprUkd0YzFzbW5TdXVTSS93K3gvMkhSUlpHWmxKNSs3NzRMbUlpSGg0M0xENFZaK2pvMnU3eml2TloyWmt4TjhPdnlqMmZlamNXRlphMU9pMTFzWVRuNzRXbCs5OVNpd3RMWWlwaTJiRjFFV3pWblJpWDFpOEpCWVVMWWxGeFV0amFjbTNvZmJDc3VLb1N0VHRzYkhmcHJzMGNQV3BUWmozWlJ6NTJHWHg5UEUzUkpmVzYxU2JIejc1dmJobTVBTk5WZzhBQUFCQU1zTHZBQUFBQUFEZk9YVHozWk9PejFvNlA4WTNVTmZvL1RmZEpVN1k5c0NrYzA5T2VEMUdmdmxSamRmYXVzc204WmYrdjRrZE50ZzhJaUphNVVUY2VkaUZjY3dUdjZ0enlPNzdscFFXeHJrdjNob3ZUL2x2Z3dkYW4vbnNqWGdtM3FqM09rZHN1VWUxOFBzbjg2YkdIOTk4cU41clUxM0hsc25ENy9uRnk1cTRrclhEU3hOSHgxTVRSc2FGdys5SXU2N3FmYnR0SFg4ZmNHbDBiZHNwSWlKTzNPNmdtTFYwZnR3eTZyRUcyNk5kWHV0WVdscllZT3Vscy9tRitmSGJWKytKTFRwdEZMZU1laXpLSzFmLytjN0p5azRaTEM4cEwydm9FbXZ0dUczMmp3TTM2NU4wYnNLOEwrUGRHWjlHUkVScFJWbmNQT3F4dU8yUTg2c2QxNzM5ZW5IN29SZkVMNSs5TWEwdS92aW1ZRkZzY2Z0eFA4cXZ6MGtMWnNTUmoxNGFUeDkvdzBvWEpBeWYvRjZjOGR5Tk5mcmFCQUFBQUdoTXlYOGpCZ0FBQUFDd2xtbVpreGY3cCtpdU9uVFM2QVlKZjdmTGF4MjM5RDh2NmR6Q29pWHgreEgzMVhpdEF6ZmJOVjc5eFIwcmd1L0w3ZGxqK3ppN3o5SDFxdlA3aGs0YUhSVlZsUTIySG11MlRpbnVXSkNmNXAzZjExVGxWUlZ4em91M01vR0ZKZ0FBSUFCSlJFRlVSR2xGd3dhWk15SWoydWExU2puZlBxOTFkRysvM2tvdlArejZmMjdmWTFZRTM1ZTdaTStUNHNUdERxcDNmVzF5VzhabGU1MGM0ODk1SlBicXNVTzkxMXRUUFBQWkczSGpXNC9VT0Z6Y0txZEYwdkhpOHRKbTc4Qy83WHFieGMwSG41dHkvc29SOTY1VTQrT2Z2QnFqdi80azZiR0hiZDR2cmovdzdNaUlqQWF2c3o1cUdueHY3cm96SWlQbFhXMVNtYlo0ZGd4NDdMS1lzV1J1UkVTOFBPVy9ndThBQUFCQTJoQitCd0FBQUFDSWlIMDIzaWxhNXVRbG5YdHg0cWdHMmVNUCs1NWVMU3k2M0JXdjNST0xhOUU5ZS9UWG44U3NwZk9Uci9XVFUyT2JMcHZXcVVaWWxVNnBPcitYNlB5K0p0bDV3eTNpcy9NZWkzOGMrZHM0dU9kdWtaTzFjakQyOUoyUGlBL09mbkNsbCt2Mi8rVkt4d3grNmE4eHIzQnh0YlZ2Nlg5ZXlndUpWaWM3TXl0TzJlR1FlTy9NKytQQ2ZpZEVxNXdXY1d2LzgxSStONi90V3VlbUNMOVhsRFp4SlN2cjBLSnRQSGowN3lJdk96ZnAvRk1UUnNib0dTc0gzYXNTaVJqODBsK2pxTHdrNlRtbjdYaFlETzUzWElQWDJ0ZzJhTnN4aHA5Nlc1eXg4eEhORm9LL2ZPK2Z4L0JUYjRzdE92V28xWGxmTDVrYkF4NjlKTzcvOElVWTlPd05ndThBQUFCQTJxamRaZjRBQUFBQUFEOVNoMjNSTCtuNC9NTDgrR0RXNS9WZS95Y2I3eGduYjk4LzZkd3JVLzRiejMzK2RxM1dLeXdyamd1RzNSNVBIMzlEdGJtY3pPeTRaOENsY2VERDUwZHhlZk9HSU5jR0ovejdxc2pLekdydU1ocGNzcURqRDd0L0w2ZnorNXJscE8wT2p0eXNuQml3NVo0eFlNczlZM0h4c3JqL3crZmpsbEdQMVhpTkJVWDU4ZXNYYm9rbmovL2pTcUhlckl6TXVPL0l5K1BnaHdmSGxFVXphMVhYd043N1ZPc1czcVBEK25IcG5pZkhOU01mcU5WYWE0TlVuZDlUQmNpYlFuWm1WdHg5eE1XeFVmdjFrczR2TFMyTXEwZmVuM1R1cS94djR1cVJEOFJOQjUyVGRQN3l2WDRlOHdvWHg2UGpYMjZ3ZWh2VEZwMTZ4T1BIWEJOZDIzV09IZGJ2RlR0MTNTSXVHbjVuazM1ZlBuZTNuOFhnM2IrOWFPQzFYOXdlMTc3eFVEenc0Zk5SbGFqWm5RSG1MRnNZdjN2dG5zWXNFUUFBQUtEV2RINEhBQUFBQU5aNk9ablpjVkRQM1pMT3ZUUnBkRlFtcXVxMWZwdmNsbkhiSWVjbm5mdW1ZRkVNSG5aN0pLSm1RYlR2ZStlcjhURms3TkNrYzcwNmRvK3I5am05MW10U2V5VVZaVkZZVnZ5amV5bXJMSy8yYiszWXFsM1NqNEhPNzJ1T05ya3Q0Nml0OWw1cGJKMldiU01ycy9aL01ucjdxM0Z4Kzd2L1RyckhrSUZYUnB2Y2xyVmE3K2tKSStQVGVkT3FqWi9kNStqWWZ2MmV0YTd2eDY1MWl2QjdjMTMwbEpPWkhYY2ZjY2txTy8vLzhjMGhNYjh3UCtYOEkyT0h4UnRmZnBSeS90Yis1OFV2ZHg1UXJ6cWJRci91MjhZTEo5OGNYZHQxWGpIMjA5Nzd4a3MvdnpVMldhZHJrOVJ3Nm82SHh1LzNPVzNGKzdsWk9mSEgvYytNSjQ3OVk4cTcwQUFBQUFDc0NYUitCd0FBQUFEV2V2MDIyamJhNTdWT09qZDAwdWg2ci8rSGZRZkZodDhMd0MxWGxVakVyMTY0S1JZV0xhbnoydGU5OFZBY3NGbWY2TmF1UzdXNTAzYzZQRjZmOWtHOE9uVk1uZGVINyt2VXFrUFM4Y1hGNlIxKy85dmhGOGVkaDEzWUxIdm5aS1hYbjJLTzNHcnZhaDNEcXhLSitMODZkdE8rK1oxSG8xLzNiV1BYYnIxWEd1L1ZzWHZjY2RpRk1lZy9OeVM5dUdlUGpiYUxEMmQvRVNVVlpTdkdLaE5WY2ZrcmQ4ZUxKOSt5MHJHWkdSbHgyeUdENCtDSEIwZDVWZlU3RXF5dFd1V202dnplOU9IM25LenN1Ry9BNVhIbzVydW5QT2FwQ1NQamtiSERWcmxPSWhMeHF4ZHVqbUduL0NVMjdyQkJ0Zm1NeUlnL0huQldkRysvWGx3OTh2NGFkekJ2U2tkdXVWZjg3ZkNMa3o3MmUzZmVKRjQ1OWE4eDRORkw0L1A1MHh1dGhzTzMyQ1ArZk5Ddms4N3R2ZkVPOGNhZ3UrT1NsKytLNXo1L3E5RnFBQUFBQUdnczZmVWJWd0FBQUFDQVpuRFk1djJTanVlWEZNVG9HWi9VZSsxVGRqZ2s2ZHhmUnYrcjN1c1hsQlhIQmNOdWp5ZVB1ejdwL0Y4UEhSejdQSGpPS2p2dE5vV3oreHdkUFRxczMrRHJkbXpadnRyWWpodHNFVGNlK0tzRzMydTVxWXRteHYwZnZ0Qm82NmV6anEycWY3d2pJcGFVRkRSeEpiV1RuWmtWRVZuTlhVWmFPSG03ZzZ1TnZUcjEvWmk5ZEg2ZDFxdW9xb3l6WDdncFhqL3RydWpRb3MxS2M0ZHQzaTkrMC9lWXVQMjk2dDNoN3pyOG9taVQyektlLytMdGVPTFRFVEZtNXVlUmlFU01tZlY1UFBIcGlEaHVtLzFYT243ckxwdkU2VHNmSHZlT2ViWk9kZjRZcGV6OFh0RzA0ZmZjckp4NDRLamZwcnlEU2tURXVHOG14MFhENzZqUlhVNFdGUytOazU2OE9sNDY1UzhwTDB3N3E4OVJzV0c3em5IT2k3ZXNkQUZGY3p1cnoxRng3WDYvWE9VeEQzMzBZa3hjOEZXajFqRnF4c2Z4K3JRUFUzYmhiNS9YT3U0YmNGbjA3N2xiWFA3SzNiR2t0TEJSNndFQUFBQm9TTUx2QUFBQUFNQmFMU3NqTXc1SjBhbDIrT1QzNnRWbHVIdjc5ZUsyUXdjbm5Sdjk5U2Z4bDFIL3F2UGEzL2ZXOUhIeGYrT0d4ODkzNkY5dHJsT3JEdkhYUXdiSHlVOWRVNlBRWVdNNWJQTisxVHBETjVaTjEra2FtNjdUdGRIV2YvdXJjV3R0K0wxVGl2RDc0cEwwN3Z6T3Q3YnMzQ04yNnJwRnRmR0h4NzVVcjNWbkxaMGZnMS82YXd3WmVHVzF1Vi9zZUdnODhORUxVVkJXdkdJc0l6S2ljK3NPa1pPWkhTZHYzejlPM3I1L1RGczhPLzR5NmwveDVJVFg0N28zSG94RGV2V05kajhJUGwvWTc0UjQ0cE1Sa2UvckxTS2lXZ2YvNVlyS1NwcXNoazZ0T3NTOUF5Nk5QWHRzbi9LWStZWDVjZG96ZjZ4VlNIM0tvcGx4K24rdWp5ZU92ZTY3aTFlcU8zeUxQYUpyMjA3eHF4ZHVqdW41YzJwZGUwUEt6TWlJcS9jOUk4N3FjMVRLWXlxcUt1T1NsKytLeHo1K3BkSHJXVnk4TEU1KzZ1bzRmL2ZqNHJLOVRvNk15RWg2M01EZSswVGZibHZIdVVQL0VxTm1mTnpvZFFFQUFBQTBoTXptTGdBQUFBQUFvRG50MFdPNzZOSjZuYVJ6UXllTnJ2TzZlZG01Y2UrQVM1TjJyVjFVdkRSKy9jTE5VWm1vcXZQNlAzVE5HdytrN054OHdHWjk0aGM3SHRwZ2U3SDI2dFNxUTlMeGh1cjgzanEzWmF6WGV0MEdXWXZxVGtyUzlmM3JKWFBqalM4L3F2ZmF3eWEvR3c5OHRQSkZJU09tZlJBSFBIeitTc0gzaUlqMkxkcEVUdWJLL1prMlhhZHI5T3pZTFNLK0RVdmY5UFkvcSszUm9VV2J1SGlQRStwZDY0OUY2OXlXU2NlYnF2UDdidDIyamhHbjNibks0SHRoV1hHYytzeDFNWHZaZ2xxdi84NVg0MWZiTFg2bnJsdkU2NmZkR1NkdWQxREtnSGRqeTh2T2pYc0dYTGJLNFB1eTBxSTQ0Y21ybWlUNHZseFZJaEczalg0OGpuM2l5bGhVdkRUbGNWM2JkWTZuVDdnaHJ0NTNVT1JrNlpzR0FBQUFwRCsvd1FBQUFBQUExbW8vN2IxdjB2SENzdUo0Yy9yWU9xMlpuWmtWOXcyNExIYnV1bVhTK2ZPRy9pWG1MRnRZcDdWVFdWWmFGQmNPdnlNZVAvYTZwUE4vMkhkUWpQenlvMmJ2anN1YWE5Mlc3V0tkbG0yVHpzMWFXdnRnNnc5MWFiMU9QSHJNTmJIWnVodFdtOHZMem8yTXlLanozUXRlbkRncXZsandWWDFMckpQanR6MGd1clhyMGl4N2YxL2J2Rlp4N0RiN1ZSdC9aTnl3QnJzUTU1cVJEOFp1M2JhT0xUdjFpT3ZmSEJMM2pQbFBWQ1dxZjg2NnRFbCt3ZEhZT1pOV3ZQM1EyS0Z4OHZiOVk4dk9QVlk2NXJTZERvK0h4ZzZOcVl0bU5Vak5hN0kycWNMdjVZMGJmcytJalBqMWJnUGpkei81UldSbHBPNnp0YVMwTUk3LzkrL2pvOWtUNjd6WDQ1KzhGaFZWbFhIbllSZEZaa2J5Y0h2cjNKWngyeUhueDhFOWQ0dUxodDhaQzRyeTY3eGZiWFZvMFNhR0RQeDk3TjU5bTVUSHpGdzZMMDU4OHVxWTJFelBRVzlOSHhmN1AzUmUvT1BJMzhZdUd5Yi91U1FqTXVKWHV3Nk0zYnR2RTJjODk2ZjRlc25jSnE0U0FBQUFvT2FFM3dFQUFBQ0F0VmFMN053NGZJczlrczY5Tm5WTWxGYVUxWHJOak1pSVcvdi9KdnIzNnB0MC91L3ZQeE92VFIxVDYzVnJZdVNYSDhWakg3OFNKMjUzVUxXNWxqbDVjZnRoRjhUUmoxMldOSXdLcTdQdGVwc2xIWisxZEg3a2x5eXIxOXE5T25hUHg0KzlObVZJZk9NT0c4U2ZEL3AxWFA3cTNYWDYrbjFoNGp2eDdPZHYxYXZHdXVxMzBiWnBFWDcvVlorQjBhSEZ5aGN2bEZkVnhMOCtlYlhCOWlpdEtJc3puL3RUZEdqUk5qNmMvVVhLNDNxMFh5L3ArUGZEN3hWVmxYSExxTWZpL3FOK3U5SXgyWmxaOFlkOUI4VXBUMTlicTlxNnR1MVVwK2YwNWRvbHVZdEhjK3VlNHVQWW1PSDNEZHAyakpzT09pY082cm5iS285YlhMd3Nqbm5pZC9ISjNLbjEzdk9wQ1NPanVMdzA3ajN5c21wM0RQaSsvcjM2eGk0YmJoblh2L2x3UFBISmF3MTZkNVZrZW5Yc0ZnOGRmV1gwNnRnOTVUSGo1a3lLbno5OWJjd3JYTnlvdGF6TzdHVUw0cWpITG91cjlqMDl6dHpseUpUSDdiREI1akhpdER2ai9LRzN4YkRKN3paaGhRQUFBQUExSi93T0FBQUFBS3kxRHVxNWE4ck91UzlPR2xYcjlWcm01TVZmRHhrY1IyMjFkOUw1c1hNbXhmVnZQVnpyZFd2akQ2L2ZIL3Rzc2xOMGJkdXAybHpmYmx2SG9KMEh4RDgrZUs1UmEwam10UDljSDdsWkRmOHI2UmRPdnJsYXNIalk1SGZqaWxmdmFmQzlsaXV0TEcrMHRkUFpnQzMzVERyKzZieHA5VnAzOSs3YnhKQ0J2NDhPTGRxczhyaFRkencwY3JLeTQ2TGhkN2lBbzVZNnQrNFF2OXIxNkdyalF5ZU9qdm1GRGRzbHV5WWQyVGRidDF1MXNUbkxGc2JjZ2tVcmpRMmROQ29tTFpnUm0zZmFhS1h4ZzN2dUZudjIyRDdlK1dwOGpldDY3OHgvMVBqWU5jVTI2MjJhZEh4aDhaSUczeXNuTXpzRzdYeEVYTHJuU2RFNnhmZk41ZVlYNXNmUG5yZ2l2cGpmY0ozT2gwNGFIYWM4ZlcwTU9mckt5TXZPVFhsY3AxWWQ0clpEem8reit4d1YxNzN4VUx3MjlZTTYzekZpVlg3YWU5KzRwZis1MFNxblJjcGpoazErTjM3MXdzMk4zb20vcHNxckt1TDNJKzZMTWJNK2k3OGVNampsNTdGOVh1c1lNdkRLdUhmTXMzSGRtdzlGZVdWRkUxY0tBQUFBc0dyQzd3QUFBQURBV3V0blcrK1hkTHkwb2l4R1RQdXdWbXQxYmRjNWhoeDlaV3kvZnMrazg4dEtpK0tzNS8vY0lDR3lqTWlJTm5rdG8yUEw5dEd4MWJjdm5iNTc2ZGlxZlN3c1dwSTAvQjRSY2VWUGZoRWpwbzZKYVl0bjE3dU8ybGhRMUxBQjIrVXFxaXFyalJXVmw4VHNaUXNhWmIrMTFYcHQxbzJqdC9wSjBybjZkSFkrYXF1OTQ2N0RMb3FjR2w0WWNlSjJCMFZ1Vms1Yzh2SmRVVlJlVW0xK1dXbFJIUHp3NEdyajAvTy9xWE9OOVhYSjhMdXFYV1NUWDFMUXBEVmMwTy80cENIZHY3NzdSSTNYeU1ySWFyQjZlaVlKdjQvN1psSzFzYXBFSW00ZC9hKzRkOEJsMWVhdTJlK01PR2pJK1kzZTNUdGRkV3pWUG5icnRuWFN1WVorL3V2YmJldjQ4MEhueEphZGU2ejIyTEZ6SnNXZ1oyK0lXVXZuTjJnTkVSR3ZUL3N3am5qMGtuanc2Tit0OW00S1czVHFFZi84MmRVeGFzYkhjZTBiRDhXNE9kVy92dXFpUlhadTNIREEyWEhTOWdldjhyaDd4dnducmgzNVlGcCtmVDcveFR2eDJienA4ZURSVjhRV25WSi9Ucy9xYzFUczJxMTMvUEs1UDhYWFMrWTJZWVVBQUFBQXF5YjhEZ0FBQUFDc2xUcTBhQnY3YmJwejBybVJYMzRVaFdYRk5Wb25MenMzenU1emRBemUvZGhWZG9DOWNQanQ4ZFVQQXJqWm1WblJKcmRWdE10ckZlM3lXa2U3dk5iUjlydTMyK2ExaXJaNXJhTmp5M2JScVhYN2FrSDMzS3ljbXY5anY2ZEZkbTc4OWREQmNkUmpsK21lVFkxa1ptVEV6UWVmbTdKTDhLdFQzcS8xbWhtUkViL2ViV0JjdGMvcEtZOTU5K3RQbzgrR1cwVjI1c3FoNjU5dHZXLzAyMmpidUhya0EvSDg1Mit2MU5XNXZLb2l4bjB6dWRiMU5LWXBpMlkyNi80OU9xd2ZwK3h3U0xYeDU3OTRKejZmUHozcE9ja3UwdG1nYmNjR3E2bDNsNDJyalkyZGsveno5c0lYNzhRbGU1NjBVbUMrcEtJc1JrejdJSEt5c3FPeW9xekI2bHFUbkxQclR5TXJJelBwWEVNRnp6ZFpwMnRjdk1lSjhiT3Q5NjNSOFErTkhScFhqZmhIbERYaTNUSEdmek1sRGh4eWZ0d3o0Tkw0eWNZN3J2YjRQVGJhTGw0KzViWVlQZU9UdU8rRDUrS1ZLZit0Y3lDOTU3cmQ0djZqZmh0YmRkNDQ1VEZWaVVSYzhlcmY0Nkd4USt1MFJ6S3RjMWJkYWI4dXBpeWFHZjBmdVRCdU8rVDhsSGVyaVlqWWNZUE5ZOFJwZDhadmh2NGxoazkrcjhIckFBQUFBS2dMNFhjQUFBQUFZSzAwWU1zOUl5Y3orYTlJWDV3NHFzYnJuTFByVCtPeXZVNWU1VEZGNVNWeDBuWUh4Ni82REZ3UmFtK1gxMnFWWWZuR3RGdTNyZU9NblFmRWZSODgxeXo3cytiSXpjcUoydzhkSEFmMzNDM3AvTXlsODJMOE4xTnF0V1pXUm1iODhZQ3o0dlNkRGs5NXpFdVQzbzB6bi90VG5MajlRWEhUUWVkVW0rL2F0bFBjTitDeStNVU9oOFkxYnp3WTQrZE1YaWtFei85Y3Z0ZlBxejNYSlNJUnQ0NStMT1U1UzBxcmQ2YmZvdE5Ha1plZEc2WDFESnR2dHU2R3NYUFhMYXVOcCtyTVhabW9pdHRHUHg1L08vemlxRW9rNHJHUFg0NWJSajBXYzVZdHJGY2RhN0o5TnRrcGZyWHJ3S1J6bFltcUdEUHpzM3F0MzZ0ajl4aTgrM0V4c1BjK2tabVJzZHJqU3lySzRxTGhkOFJURTBiV2E5K2FXbFM4TkU3NDkxVng2VjRueCtEZGo2dlJPZjAyMmpiNmJiUnRmTDFrYmp6dzBZdngyUGlYWTBscFlZMzNITmg3bjdpMS8zbXIvTDY5dUhoWm5QbjhuK0t0NmVOcXZHNU5iTExPQmtuSGs5MzVwRGFLeWt2aTdPZHZpay9tVG8wcjkvbEZaRVR5ejNYN3ZOYng4TURmeDcxam5vM3IzbnlvUWU1Z0F3QUFBRkFmd3U4QUFBQUF3RnJwcHlrNjJWWlVWY2FyVTJ2ZXlmcUpUMStMUy9ZOGFaVUJ3Vlk1TFdLZlRYYXFkWTJONlhjLytVVzhOblZNVEZzOHU3bExvUjY2dEY0bjl0dDA1MWhTVWhoTFNncGlTV2xCNUpjVXhOTFN3aWdvTGE1eklMeE5ic3ZvMzZ0dlhMYlh6Mk9qOXV1bFBPNjVIM1JlWDUyV09YbHh6eEdYUnY5ZWZWTWU4K0xFVVhIMjh6ZEZlVlZGUERKMldQUmN0MXVjdWN1UlNZL3R0OUcyOGZJcHQ4WFhTK2JHc01udnhiQko3OGI3c3o2cmR5ajB4MktiTHB2R3dONzdWQnQvL290MzRvdjVYNlU4YithU2VkWEdPclJvRzcvZWRXRGNOdnJ4T3RmVHFWV0h1SGZBWmRYR0s2b3FVNGJmSXlLZS9meXQyTG5ybHZIZ1J5L0U1SVhOMjBtL3JqcTM3aEEvN2IxdnpGbTJJR1l0bXgremx5Mk1lUVdMYXZXMTJpYTNaUXphZVVCY3VvcnZPUi9NK3J4V29lN3Y2OTE1azdpZzMvRnh4Slo3cEF4Qy85QkhzeWZHNEdHM3g4UUZxYitlR2tObG9pcHVmT3VSR0Qzams3aTEvM25SZlJYUFU5L1h2ZjE2Y2ZXK2crTFNQVStLNFpQZml4Y212aE92VC9zd1NsSmMxTkVpT3pmK3VQOVo4Zk1kK3E5eTNZL25UbzNULzNOOWZMMWticTMvTGF2U3RXMm5sSGVweVM5WlZ1LzFFNUdJdS83N1ZIdzIvOHU0WjhCbDBUNnZkY3BqeitwelZQVFpjS3Y0NVhOL2lwbExxejlIQUFBQUFEUVY0WGNBQUFBQVlLM1RyVjJYNk50dDY2UnpiMzgxUHZKTHFuYzlUbVhXMHZreGZQSjdjZWptdXpkVWVVMmlSWFp1M0g3b0JYSFVZNWRGWmFLcXVjdWhqaEtSaU5zUHZTRHBYRlVpRVV0TEM3NE54cGNXUm5GNVNaUlVsRVZKUlZrVWw1ZEdjVVZwbEZTVVJXbEZXVlJVVlVaVkloSHJ0VmszTnU2d2Z1eTB3UmFSazdYcVB5RVVsQlhIM2U4L1U2dDZIeGw0VmV5OThRNHA1MSthOU82SzRQdnlmOTlWSS80UnBSWGxjVjdmbjZVOHIzdjc5ZUxNWFk2TU0zYzVNdkpMQ3VMeitkTmp5c0taTVhQcHZGaGNzaXp5U3dxaW9ySWlLaE5WVVZsVitkM3JxcWhNVkVYVmQ2OHJ2aHV2V2o3LzNURlZ5K2Vxdm4yYzVHUmxSMDVXZHVSbWZ2YzZLK2U3MTltUmsvbUQ5N095SXpmekIrOW41VVIyWnRiL2p2dmVPb1ZseFhIUjhEc2JySXY5dXEzYXhleWw4Nk5ydTg0cnhoS1JpRnRHcGU3NkhoRXhkczdrcE9PWDcvWHoySFNkcnZHZno5K01MeGZQV1cwWCtJeU1qRmluUmR0WXI4MjZzYzhtTzhVeFcrOFg2N1JzVysyNGtWOSt1TXJBZGtWVlpmejIxYit2Y3EvVnVXajRuVkZSVmZlTzFRZjM3RnV2NS9taTh0SzRacjh6VmhxclNpUmlic0dpbUwxc2Zpd3FYaHBGNWFVckhwdkYzNzFkVVZVWjdmSmFSYStPM2FOdjkyMmlUVzdMVmU3ejZQaVhhMVZYVG1aMkhOaXpUL3g4KzBOU2hxeVRLU2dyanV2ZkhCSVBqMzJwV2IrSHZEbDliT3o5d0svanNyMU9qak4zT2FwR25lb2p2cjBvYldEdmZXSmc3MzJpc0t3NFhwMDZKbDZZK0U2TW1QWkJGSmVYUnNTM2R5bTQvNmpmUnUvT202eHlyU2MrSFJHWHZueFh5Z0Q5OTUyMC9jRlJVRlljOHdzV3g3ekN4VEcvY0hFc0xTMnE5cGpQaUl6WWVjTXQ0czhIblpPMDIvenlyNTJHOHZxMEQ2UC93NFBqNFlHL2o4MDdiWlR5dUoyNmJoRWpUcnN6OW4vb1BBRjRBQUFBb05rSXZ3TUFBQUFBYTUyQnZYK1NjbTdvcEZHMVh1LytENTl2dHZCN1JWVmxMQ2hhRWd1SzhtTitZZjVLcnhjVTVrZGxvaXJ1T096Q3lNcklySGJ1cnQxNnh4bTdESWg3eHp6YkRKWFRFT1lYNXNlY1pRdGpnN1lkcTgxbFptUkVoeFp0bzBPTDZtSGpobkRIZTAvR2dxTDhXcDN6MFp5SktjUHZZMlo5SG1lLzhML2crM0tKU01UMWJ3NkpML05ueHcwSG5CMHRzbk5YdVVlSEZtMWk5KzdieE83ZHQ2bFZiZW5ncnY4KzFXREI5NGlJdDZhUGk3Ny9PRE5PMytud0dMejdjZEdoUlp0NDd2TzNZOUtDR2FzOEw3OWtXYnc1Zld6OFpPTWRxODBkdTgzK2NldzIremRZalJFUlQzLzJSb091bDh5VEUxNWZiVmgvVlRabzI2bGV6L09GWmNVeFBYOU9iTnhoZ3hWam1Sa1pzVUhiamtrZnYzVXhQWDlPalQrV1BUcXNIeWR0ZjNDY3NPMkIwYVgxT3JYYVovams5K0szci80OVppOWJVSWNxRzE1UmVVbjg0Zlg3NHorZnZ4VzNIZktiMVliVmY2aDFic3M0YXF1OTQ1QmVmZU9uajE4UlkyWjlIaDFhdEltWGZuN3JLcDgvSzZvcTQ4clg3bzBoWTErcThlUDJGenNlRnR1dHQ5bEtZK1ZWRlZGWVZyTGl3b2ZLcXNybzFxNUx0TXpKUzduT2hIblRvcUNzdUdiL3dCcWF0bmgySFBKL0Y4YmZEcjk0bFhmbmVIVDh5NEx2QUFBQVFMTVNmZ2NBQUFBQTFpb1prUkUvMjNyZnBITlZpVVFNbS9SZXJkY2NQZU9UbUxqZ3E5aWlVNC82bGhjUjMzYlVUUjVtWHhMeml4YXZlRDIvY0Vrc0xTMklxc1NxUTNmYmROazBmclhyd0tSenY5djcxSGh0NnBpWXVtaFdnOVJPMC90azdwUUdDOC9XMU10VC9odDMvL2ZwV3AvMzkvZi9FNE4yT2lMYTVyVmFhZnpMeGJQamxLZXZUUmxPVGtRaUhoMy9jcncvODdPNDdaRHpvOCtHVzlXcDduUldsVWpFUXg4TmJmQjFTeXZLNHUvdlB4T1BqWDg1enUxN1RQejcweEUxT3UvTzk1NUtHbjV2YUIvUG5SckRKcjNiNlB1a2c4L21UVjhwL042UXlpc3I0dHdYYjQyS3FzcFZIdGVyWS9lNDRZQ3pWM2tIaGxRbUw1d1pmM3p6b1JnK3VmYmZKNXZDdURtVDRxQWhnK080YlErSWkvYzRzVmJQaTVXSnFoajA3STB4WnRibkVSR1JYMUlRVjd4NmI5eDl4TVZKajU5WHVEZ0dQWHREdkQvenMxclZPR1hoMTlYQzd6bVoyZEdoUlp2bzBLSk5qZGVwNmVPNHRncktpdU8wLy93eEx1eDNRbHl5NTBsSjkvM2ptdzgxeXQ0QUFBQUFOU1g4RGdBQUFBQ3NWWHAzMlRobFNQMjltWi9XdXBOMXhMZkIzQWMrZWpGdU91aWNwUE5WaVVRc0tsN3lnekQ3a2xoUW1CL3p2M3QvL25lZDJoY1U1VWRKUGJvVEozUHpxTWZpcUsxK2tqUUltSmVkRzdjZmVrRWMrZWlsVVptb2F0QjlhUm9mejUwYUIvWGNyY24yR3o3NXZUanorVDlYNjlCZUUva2x5K0lmSHo0WEYvWTdZY1hZNHVKbGNjS1RmNGhGeFV0WGUvN2toVi9IRWYrOEpQcjM2aHVYN1hWeWJOVjU0MXJYa0s2R1RYNjNVYnNwTHlrdGpPdmZIRkxqNDkvK2FsemMvdTRUY2Y3dXh6VmFUWE9XTFl4VG5yNm13Wi96MHRWbjg3OXNsTHVFbEZkVnhMbERiMTBSM0Y2VjZmbHpWbnYzaEIrYXVYUmUzUFQyUCtQcHo5NVliYmkrdVpWWFZjUS94dytQcHlhOEhxZnRkSGljMy9mWVdLZmw2dTkrTWZpbHY4YXJVOTlmYWV6cHowWkdsemJyeE5YN0RscHBmTXlzejJQUXN6ZkUzSUpGdGE1djBzS3ZhMzNPRDAzUG54UC9IUDl5dmRkSnBTcVJpRnRHUFJZVDVuMFpmenY4b21pZDJ6SWlJa1pNK3lBdUhIYkhhaSs0QXdBQUFHaHN3dThBQUFBQXdGcmxwNzJUZDMyUGlIaHA0dWc2ci92VWhKR3hZZHRPTWI5b1NiV3U3Zm5GeTVvMVdGNVlWaHhYanJnM0hqanFpcVR6VzNYZU9IcDMyU1ErbVR1MWlTdWpJWHo4elpRbTJXZnl3cGx4L1p0RFl2ams5eUlSZFE4LzNqdm0yVGhqNXdIUkxxOTFsRldXeDgrZnZpYStYRHk3eHVjbkloSERKcjhid3llL0Z6dHMwQ3RPMlBiQTJHL1RuYU43Ky9YcVhGTTZ1UCtENTV1N2hHcHVlT3VSK0hycHZMaGk3MU5qM1pidEduVHRONmVQamN0ZXVUdm1MRnZZb091bXM4L21mZG5nYTM2Vi8wMmMrZnlmWTl5Y1NUVTZ2cnl5SWdZOWUwTzhjdXJ0cSsyTVByOHdQMjRiL1hqODMvamhVVlpaM2hEbE5wbVM3KzU0OE0veHcrUHNQa2ZIb0oyT1NCbUMvOFByOTZmc3BQNzM5NStKOWR1c0cyZjNPVG9pSWg3ODZNVzQ2dlYvUkhsbDdTLytpZmoyQXA3Nm1GK1lINmMrYzEwVWxaZlVhNTJhR0RiNTNlai9meGZHSXdOL0g0dUxsOFVaejk1WXA0dWVBQUFBQUJxYThEc0FBQUFBc0ZaNVpOeXdXRkphR0VkdHRWZjA3cnpKU25OREo3OWI1M1VMeTRyamhyY2VxVzk1aldib3hOSHgrclFQWTc5TmQxNXAvUEZQWG92cjN4d1M4d29YTjFObDFOZkhjNmRFU1VWWlpHVm1SazVtdy8zYWY4YVN1VEZ4d1l3WU4yZFN2RGhwVkV5Y1A2TmVvZmZsOGtzSzRyNFBub3VMOXpneHpubnhsaHAxcTA0bUVZa1lPMmRTalAwdTlOdTkvWHF4eTRaYnhtYnJiQmlicmJ0aHJOK21ZN1RPYlJsdDgxcEZpNnljeU03S2pwek03QlVmcCt5c3JBYjllTlZHVlNJUlZZbXFTQ1FTVVptb2lpL21UNDkzdi82MFdXcFpuZjhiTnp5ZW52Qkc3THZKVHRHMyt6YXhmcHVPMGFGRm04aklxTjA2SlJYbGtWK3lMRDZiOTJXTW1QWmhURnp3VmVNVW5NWStteis5UWRZcHJTaUxNYk0rajBmR0RZdWhrMGJYdWh2N3ZNTEY4WXYvL0RGZU9PbW15TTNLcVRZL1BYOU8zUC9oQy9IbytKZWJKR1RkbUphVkZzWE43endhZDc3M1pBenN2VS84Y3BjQkszM3Z2L085cCtLZU1mOVo1UnJYakh3ZzJ1VzFqdmUrL2pTZVNCR1NyNm5KQzJmVzZienlxb3A0NXJNMzQ5cVJEOWJwRGpWMU5XbkJqT2oveUFXUmtaR3h4bjh0QUFBQUFEOGV3dThBQUFBQXdGcGxldjZjdVAzZEorTDJkNStJWGgyN3hZQXQ5NG9qdDl3cmlzcExZL2JTK2MxZFhxTkpSQ0t1ZU8yZWVHdlEzWkdibFJQajVreUszNzUyVDN3MGUySnpsMFk5elZtMk1IcmMrbTFYNG96SWlNeU1qTWpLeklxY3JPekl6c2lNck15c3lNN01pdXp2M3YvZjIxbVJuWm41N2R1WldWRlNYaHBGNWFWUlZGNFNpMHVXUlhGNWFhUFZmTitZWjJOQllYNDgvOFU3RGJibTEwdm14dGRMNXRiNnZLeU0vMzBNY2pLeklqc3orOXVQUzJiMnR4L0R6TXpJek1pS3FrVFZkeStKRmE4ckUxV1JXUDUyMVEvbi8vZDI1WGRCOStWamE1cWk4cElZT21sMERKMVU5N3RqTkpXaGswYkhoMG1lMTZxcTZuZjNqZnMrZUM0ZUhmOXl0ZkdscFlVMVhtUDY0am14OFY4R1JwdmNsdEhFa3J3UEFBQWdBRWxFUVZRNnAyVzB6bTBSYlhKYmZmZTZaZVJrNWtSMjV2Y2VzNWxaa1pXWkZaa1pHYkdzdENpV2xoYkdyS1h6NDlONTArcmNlWHk1Y1hNbXhjWEQ3NHc3RHJ0d3hkZzdYNDJQZXo5NExrWk1IZE9zZHl0cERDVVZaZkhZeDYvRXZ6NStOZnAyM3pyTzJIbEE1SmNzaSt2ZkhMTGFjNnNTaWJoZzJPME5Vc2UweGJQaWIvOTlPcksrLzNuT3lQcmUrNW1SblpFVkdSbVpVVkJXRkF1TGxzYjRieWJIdTE5LzJxU2g5Ky9MTHlsb2xuMEJBQUFBVXNtb0tKeTI1djJXRlFBQUFBQllhM1M5ODl3bTJhZGRYdXRhaFJqWFZML2M1Y2dvTEN1T3h6OTV0VUZDdVBjZGVYbTB5bW14MHRoVEUxNlBaejkvcTk1cjE4UmYrdjhtdXJSWmQ2V3gwVE0ranJ2ZmY2Wko5b2ZtbHV3eE1HVHMwSGh0NnBobXFvZzF5ZS8zT1MzV2Jka3U3dnZndWZpOGdUclRRMTNNUHUrdTVpNEJBQUFBYUVUWnJUZXQ1YjBrVXhOK0J3QUFBQURTV2xPRjN3RUFhQjdDN3dBQUFQRGoxcERoOTh5R1dnZ0FBQUFBQUFBQUFBQUFBQnFMOERzQUFBQUFBQUFBQUFBQUFHbFArQjBBQUFBQUFBQUFBQUFBZ0xRbi9BNEFBQUFBQUFBQUFBQUFRTm9UZmdjQUFBQUFBQUFBQUFBQUlPMEp2d01BQUFBQUFBQUFBQUFBa1BhRTN3RUFBQUFBQUFBQUFBQUFTSHZDN3dBQUFBQUFBQUFBQUFBQXBEM2hkd0FBQUFBQUFBQUFBQUFBMHA3d093QUFBQUFBQUFBQUFBQUFhVS80SFFBQUFBQUFBQUFBQUFDQXRDZjhEZ0FBQUFBQUFBQUFBQUJBMmhOK0J3QUFBQUFBQUFBQUFBQWc3UW0vQXdBQUFBQUFBQUFBQUFDUTlvVGZBUUFBQUFBQUFBQUFBQUJJZThMdkFBQUFBQUFBQUFBQUFBQ2tQZUYzQUFBQUFBQUFBQUFBQUFEU252QTdBQUFBQUFBQUFBQUFBQUJwVC9nZEFBQUFBQUFBQUFBQUFJQzBKL3dPQUFBQUFBQUFBQUFBQUVEYUUzNEhBQUFBQUFBQUFBQUFBQ0R0Q2I4REFBQUFBQUFBQUFBQUFKRDJoTjhCQUFBQUFBQUFBQUFBQUVoN3d1OEFBQUFBQUFBQUFBQUFBS1E5NFhjQUFBQUFJSzIxenMxcjdoSUFBR2drZnRZREFBQUFha1A0SFFBQUFBQklheHUwNnREY0pRQUEwRWo4ckFjQUFBRFVodkE3QUFBQUFKRFdkdDF3cytZdUFRQ0FSckxiaGoyYnV3UUFBQUJnRFNMOERnQUFBQUNrdFFHOWRtcnVFZ0FBYUNSSDlOcXh1VXNBQUFBQTFpREM3d0FBQUFCQVd0dXIreGF4VzFmZDN3RUFmbXo2YnRnejl1cStSWE9YQVFBQUFLeEJzcHU3QUFBQUFBQmc3VFIvWVg3TVg3QTR5aW9xVm52c0dSdnRFUlBtell5Q2l0SW1xQXdBZ01iV05qc3ZCblh2RitNblRGa3gxblBqYnRHbWRjdG1yQW9BQUFCSWR4a1ZoZE1TelYwRUFBQUFBTEIycUt5c2ltR3Z2eGRQRDMwcnBzK1lVNnR6aXpwRXpONm1NaXB6R3FrNEFBQ2FSRlpGUk5kUHNxSlYvc3JqdDExM2J1eXdkYS9tS1FvQUFBQm9OTm10Tjgxb3NMVWFhaUVBQUFBQWdGWEpYMW9RVi83cEh6SGhpK2wxT3I5VmZzUkdIMmJGM0Mwcm82aER3OVlHQUVEVGFKVWZzZDRYV1pGYjNOeVZBQUFBQUdzaTRYY0FBQUFBb05FVkZwZkVoVmZkRlY5K3I5dDdibTVPOU9pMmZyUnFtVmU3eGNvajV1WVh4dGQ1QmJFZ3B5aUtzaXFpSXFPcWdTc0dBS0FoWkNjeW8xVmxkblFxYnhYZFM5dkVldVd0SXpaTmZteWJWaTJidGpnQUFBQmdqU1A4RGdBQUFBQTB1cjg5OE15SzRQczZIZHJHZWFjUGpKLzAyeUV5TXpPYnVUSUFBQUFBQUFEV0ZNTHZBQUFBQUVDam1qbDdmZ3dmK1g1RVJHUmxaY2F0VjU4VG0yeTBRVE5YQlFBQUFBQUF3SnBHV3lVQUFBQUFvRkdOZU9mRFNDUVNFUkZ4eUg1OUJkOEJBQUFBQUFDb0UrRjNBQUFBQUtCUlRmdHE5b3EzdDlwODQrWXJCQUFBQUFBQWdEV2E4RHNBQUFBQTBLaVdMQzFjOGZZR1hkWnR4a29BQUFBQUFBQllrd20vQXdBQUFBQk5Kc052SkFFQUFBQUFBS2dqZjJvQ0FBQUFBQUFBQUFBQUFDRHRDYjhEQUFBQUFBQUFBQUFBQUpEMmhOOEJBQUFBQUFBQUFBQUFBRWg3d3U4QUFBQUFBQUFBQUFBQUFLUTk0WGNBQUFBQUFBQUFBQUFBQU5LZThEc0FBQUFBQUFBQUFBQUFBR2xQK0IwQUFBQUFBQUFBQUFBQWdMUW4vQTRBQUFBQUFBQUFBQUFBUU5vVGZnY0FBQUFBQUFBQUFBQUFJTzBKdndNQUFBQUFBQUFBQUFBQWtQYUUzd0VBQUFBQUFBQUFBQUFBU0h2Qzd3QUFBQUFBQUFBQUFBQUFwRDNoZHdBQUFBQUFBQUFBQUFBQTBwN3dPd0FBQUFBQUFBQUFBQUFBYVUvNEhRQUFBQUFBQUFBQUFBQ0F0SmZkM0FVQUFBQUFBQUJycGtRaVl1S1krZkhoYTdOanl0aUZrYitnT0VxTEtwdTdMQUFBa3NocmxSVWRPcldNbmp0MmpKMFA2QnBiOU9rY0dSbk5YUlVBQUVEdENMOERBQUFBQUFDMU5uZEdRVHg2L2ZpWU1tNWhjNWNDQUVBTmxCWlZ4dHdaQlRGM1JrR01ldTZyNkxsRHh6anBkOXZIZWh1MWFlN1NBQUFBYWl5enVRc0FBQUFBQUFEV0xGUEdMWXliVDN0YjhCMEFZQTNtWnpvQUFHQk5KUHdPQUFBQUFBRFUyTndaQlhIUFJlOUhVVUY1YzVjQ0FFQTlGUldVeHowWHZSOXpaeFEwZHlrQUFBQTFJdndPQUFBQUFBRFVTQ0lSOGVqMTR3WGZBUUIrUklvS3l1UFI2OGRISXRIY2xRQUFBS3llOERzQUFBQUFBRkFqRThmTWp5bmpGalozR1FBQU5MQXA0eGJHeERIem03c01BQUNBMVJKK0J3QUFBQUFBYXVURDEyWTNkd2tBQURTU2owYjRXUThBQUVoL3d1OEFBQUFBQUVDTlRCbXI2enNBd0kvVjVJLzhyQWNBQUtRLzRYY0FBQUFBQUtCRzhoY1VOM2NKQUFBMEVqL3JBUUFBYXdMaGR3QUFBQUFBb0VaS2l5cWJ1d1FBQUJxSm4vVUFBSUExZ2ZBN0FBQUFBQUFBQUFBQUFBQnBUL2dkQUFBQUFBQUFBQUFBQUlDMEovd09BQUFBQUFBQUFBQUFBRURhRTM0SEFBQUFBQUFBQUFBQUFDRHRDYjhEQUFBQUFBQUFBQUFBQUpEMmhOOEJBQUFBQUFBQUFBQUFBRWg3d3U4QUFBQUFBQUFBQUFBQUFLUTk0WGNBQUFBQUFBQUFBQUFBQU5LZThEc0FBQUFBQUFBQUFBQUFBR2xQK0IwQUFBQUFBQUFBQUFBQWdMUW4vQTRBQUFBQUFBQUFBQUFBUU5vVGZnY0FBQUFBQUFBQUFBQUFJTzBKdndNQUFBQUFBQUFBQUFBQWtQYUUzd0VBQUFBQUFBQUFBQUFBU0h2Qzd3QUFBQUFBQUFBQUFBQUFwRDNoZHdBQUFBQUFBQUFBQUFBQTBwN3dPd0FBQUFBQUFBQUFBQUFBYVUvNEhRQUFBQUFBQUFBQUFBQ0F0Q2Y4RGdBQUFBQUFBQUFBQUFCQTJoTitCd0FBQUFBQUFBQUFBQUFnN1FtL0F3QUFBQUFBQUFBQUFBQ1E5b1RmQVFBQUFBQUFBQUFBQUFCSWU4THZBQUFBQUFBQUFBQUFBQUNrUGVGM0FBQUFBQUFBQUFBQUFBRFNudkE3QUFBQUFBQUFBQUFBQUFCcFQvZ2RBQUFBQUFBQUFBQUFBSUMwSi93T0FBQUFBQUFBQUFBQUFFRGFFMzRIQUFBQUFBQUFBQUFBQUNEdENiOERBQUFBQUFBQUFBQUFBSkQyaE44QkFBQUFBQUFBQUFBQUFFaDd3dThBQUFBQUFBQUFBQUFBQUtROTRYY0FBQUFBQUFBQUFBQUFBTktlOERzQUFBQUFBQUFBQUFBQUFHbFArQjBBQUFBQUFBQUFBQUFBZ0xRbi9BNEFBQUFBQUFBQUFBQUFRTm9UZmdjQUFBQUFBQUFBQUFBQUlPMEp2d01BQUFBQUFFQURhOWttTDFxMnlXdnVNZ0FBQUFEZ1J5Vzd1UXNBQUFBQUFBQm9EdDIzN0J5YjkrbFdiWHpSN0tVeGRzVFVacWlJSDRzZDl0c3NUcnh5MzVnNmJrN2NkOUhRU0NTYXV5SitMTHBzMUNHMjIyZVRHUEYvWTMxZE5hRjJuVnBGd2VLU3FLcXNhdTVTQUFBQVlLMG4vQTRBQUFBQUFLeVZldTdZTlk2OWRPOXE0eE5HZlNYOFRwMjA2OVFxVHZqdFBySFRRYjBpSW1LbkEzdkdQc2R2SHlQL05iNlpLMnNhQjUrK1MvVGF1V3UxOFhzdmZDbktTeXVhb2FMa3p2djdrZEc2WFl1VnhzcExLK0xXMDU5dXBvcFdyMTNIVm5IWTJidkYzc2RzRTVsWm1aR1RteDNEN2gvVDNHV3RjZjcwMnFCWVo3MDIxY1l2Mi8vK3lKOVhtUFNjVm0zejRwSWh4MFJaYVVVOGV1M3JNVzM4bk1ZdU0rMzBPWFNMMkdUYjlhdU5qM3BtUXN5YXZLQVpLZ0lBQUdCdEp2d09BQUFBQUFBQTlaQ1JFZEh2cUszalo1ZnNGYTNhNXEwMGQ4eWxlOGUwajcrSnJ5Yk1iYWJxbXM1R1czV09iZmZlcE5wNFpsWkdNMVNUMmtaYmRZbDJIVnV0TkZaYVhONU0xYXhhaTlhNWNlQXZkb29EVDkwcDhscm1yQmcvNnZ4KzhjMzB4VEgydFNuTldOMmFwNndrK2VjNU15c3orWGhtUmd5NnFYOTA2ZEVoSWlJdSsrZXg4YzdUbjhZemZ4MFZoZmtsalZibmNobVpHWEgwK1h0RTRaS1NlUG5CRHhwOXYxUzI3dGNqZGo5eXEycmpYN3czUS9nZEFBQ0FKcGY4Zi9FQUFBQUFBQUJBalcyLzc2YlZndThSRVZuWm1YSG1yWWNtblV0M21abnBGVnBmMjJSa1JGejR3TUE0L096ZFZncStMemZvVHdkSGo5NWRtcUd5TlZkWmNmSTdFR1JsSi8reitaRy82UmZiN0xueFNtTjcvblNidVBiNVU2TGZVYjBqb3hFZkkza3RjK0xzMnc2TGcwL2ZPUVplc0Vmc2U4TDJqYmJYNnFTNmdLV3FNdEhFbFFBQUFJRE83d0FBQUFBQUFHdVVyZmZzRVZ2dnNYRnpsOUZzcG95ZEhSKzlNcm01eTFoSkloSHg4Rld2eGxWUG54UWR1clNwTnQ5cHczWnh5clVIeEwwWERvM0VHcFFWdmVMeEU2S3NwRHkrZUg5bWZQSGZyK1BMaitkRWVXbGxjNWUxMWtna0lwNzQwNXR4OGNQSEpMMFFJU2N2TzM1OTU0QzQ4WVRISTM5ZVFUTlV1T1lwUzlIaFAxbm45M1UzYUJ2N243eEQwdVBick5NeVRyM3V3TmpqNkszamthdGVpN2xmTFc3UU90ZFpyMDJjYytlQTZMNVY1eFZqeDEreFQ1U1ZWTVNvLzB4bzBMMXFJdFdGTUpXVlZVMWNDUUFBQUFpL0F3QUFBQUFBckZFMjNXNkRsSUhNdFVGV1ZrYmFoZDhqSWdyelMrS0J5MStPQ3gvNGFXUWt5WW51ZUVEUDJQZkVIZUwxUjhjMWZYRjEwS0ZMNnhYQjI4MTI3QnFIbmJWcmxKZFd4cXREUG96bjducTNtYXRiZTB3ZE55ZWV2WDFVREx4Z3o2VHpIYnEwam5QdU9pSnVPZldwS0UwUjdPWi95a3BxM3ZsOTBaeGxjZjJ4LzRvemJqb2t1bTNSS2VsNVBYZnFHcjkvK3FSNDlvN1I4Zm8veDBaVlZmMnZibW5mdVhWYy90angwYUZMNjJwelA3L21nQ2dyS1k4eHd5YlZlNS9heUVoeWNVQkVSS0lCL3IwQUFBQlFXOEx2QUFBQUFBQUEwQUFtalprWncrNTdQdzQ5YTllazh6KzdlSytZTm41T1RQOTBiaE5YVm50YjdiNVJ0Ykdjdkt4WTlNMnlacWhtN2ZiS2tJOWk4ejdkWXBzOU4wNDZ2OUZXWGVLMEd3NktleTk2U1JoNU5Xb1RmbytJbUROdFVkeDQ0dU54OVBuOTRvQlRka3A2VEU1ZVZoeHp5VjZ4MDRFOTQrRXJYNjEzRi9pbEN3cmo0emVteGQ3SGJsdHRMaU1qNHZRYkQ0Nnlrb29ZUDNKYXZmYXBqVlNkMzZ1YXFQUDdwdHR2RUoyN3QyK1N2ZFpFU3hjV3hlZnZ6bWp1TWdBQUFKcU04RHNBQUFBQUFBQTBrQmYrL3QvWXNtLzMySFQ3RGFyTlpXVm54a2xYN1JjM0hQZXZTS1I1UnJsM3Z4NUp4ejk1NjhzbXJvUkVWU0tHWFBGS1hQblVTVW03Z1VkOGUyZUJmWTdmTGtZK05yNkpxMXV6cE9xT241bWlzM2xFUkVWWlpUeDU4OXN4WWRSWGNkcjFCMGU3VHEyU0hyZlpEaHMwU0JmNFJDTGlYOWVQakhhZFdzVU8rMjJXdE5ZemJ6MDA3anJuK1NZTFBHZG1KUSsvVjFZMnpSUFpuZ08zamowR2J0MGtlNjJKSm4wd1MvZ2RBQUJZcTZUK1h6d0FBQUFBQUFCUUsxV1ZWWEgvcGNPanBLQ3MydHpvWnorTE84NTZOdTJEN3htWkdiRlYzKzdWeHIvNmJGN2t6eXRzaG9xU0czemYwWEhSUXo5YjZlV0ljL28yZDFtTll0bmk0bmpnc21GSk83dm56eXVJUi83d1dyejV4Q2ZOVU5tYXBTeEYrRDFWNS9mdisyejBqTGgyNEQvajR6ZFNkMXhmM2dYK2tGLzJxWE9ORVJGVlZZbTQvOUxoTVhYczdLVHoyVGxaY2M2ZFIwU3ZuVGFzMXo0MWxhcnplNktKT3I4REFBREE5K244RGdBQUFBQUE4Q013ZnVTMEtDbXFIcmhlVTJYblpNWE9CL1dxMDdrWm1SblJzblZ1QTFkVWM4WExTdU9wVzkrT2svK3dmMFJFTEppNUpCNi84YzBWUWRaV2JmT2F0cDZDMGxvRjdudnUyRFhhcmx1OXUvV3FRci9Ob2RmT0cwWjJidFpLWXdXTGl4dDkzOTBPM3pLNmJOU2gwZmRKNXB2cGkyT0RUZGRkOFg3QjR1SjRmK2pFV0hmOXRuSFlXYnMyV1IydkRQa3dTb3VTQjhuVFdWbEpSZEx4ckZWMGZ2KytaWXVMNCs3ZnZCQjdIN3RkSEhQSjNwR1RsMVh0bUZtVEY4UnJqNHl0VjUwUkVlV2xGZkczODE2SVN4NDVacVhQK1hJNWVkbHg3dDBENHJZem5vbnBuODZ0OTM2cmtxb3pmbE4xZmdjQUFJRHZFMzRIQUFBQUFBRDRFWGpxbHJkajNvejg1aTZqd2JScW0xZm44UHU2NjdlTkcxNCtyWUVycXJ0TzNkckh1WDhiMEd6Ny8yYTN1MnNWVk43OXlLMlNqbi84eHBjTlZkSWFiYmZEdDR5dDkralIzR1ZFUkVTYmRWckdRYWZ0M09UN3Z2bnZqOWZJOEh0cGlzN3ZtZG5KTzVzbmswaEV2UG5FeHpINXcxa3g2TS85bzl2bW5WYk1GUzByamIrZi8yTEtmV3FyY0VsSjNISDJzM0haUDQrTkRsM2FWSnR2MFRvM3pyLzM2TGoxdEtkaTVxUUZEYkpuTWhrcE9yOVhWZW44RGdBQVFOT3IyU1hzQUFBQUFBQUF3STllYm92c3BCY2Q1TThyaUsrL21OY01GVUhEU2RuNVBidjJmemFmUFdWaC9PbkV4MlBFLzMzYjVUMlJpTGovMG1FeC8rc2w5YXJ4aHhiTldSYTNuL1ZzRkJlVUpwMXYxUzR2QnYvajZGaC9rM1VhZE4vdlMvWHhTZWo4RGdBQVFEUFErUjBBQUFBQUFBQ0lpSWdkOXRzc1dyVE9yVFplWEZBV2gvK3E3eXJQN2Rxelk5THhRMzdaSnlyTDY5WWh1cUs4TW9iOVkweWR6b1VmS2l0T0huN1B6S3BiejdqeTBzcjQ5MDF2eFlUUlgwV1g3aDFpd2p0ZjFhZThsR1pQV1JoM24vZENEUDdId0tSQjlMYnJ0b29MN2g4WU41L3laQ3lZdGJUQjk4OU0wZm05c3JKcE9yOFB2ZmY5ZVBQZm56VEpYazNwd0ZOM2lqNkhiRjV0Zk95SXFiVjYzaXNwTEd2SXNnQUFBTktlOERzQUFBQUFBQUFRRVJIOS9wKzkrNDZ2c3J6L1AvNCs1MlJEQWhrRUNDU3NNQUlJc3Fjb3loYkVQZXV1ZGRXdHRUK3J0VmJydDYxYXE2SldwVzRjaUNpSWdHeFpBWUV3dzk0WmhKQkY5c2xKenZuOWdWRGp1VTl5a3B5Y2N3aXY1K05CQ2RkMTNkZjFPY25KS1pMMy9UbVg5elFjYjlzNVNwUHZIVkt2UFNmK2RsQzk2N0dXMlFpL24yWGFkb2xTZUZTWXI4c3dGTm02dWVGNFFsS3N5Njd3N3JCWnE1U3hQMWZkQnJXdmNWMzY3aE1xTFRMdTRGNmJ2UnN6OU9selMzWHI4Mk1ONTF2R050Y2ovNzFLTDkvNmxmS1BGOWZyREZkTUZ1UHd1OTFMbmQ5ek13dVZtK241VUwrdkZlYVdHbzRYNVpYcVNPcHhMMWNEQUFBQUFHY1B3dThBQUFBQUFBQUFBTUJ2OUJyUlFZbjk0N3h5VnNmZWJRekhXM2VNMU5RSGhubWxocUs4TWkyYnNjVXJad0cxaWUvUlNrbkRFbnhkeGxuTFlYZklPMUZnNzNIVjhic21rKzhab29FVG5MdForek52dmVhL2NzZlgycnNodmQ3WHIvMTJwK0lTb3pYMjF2Nkc4ekh0SXZUSTlDdjE4bTJ6WEFhcjY4TnNOdTZNYi9kUzUzY0FBQUFBQUg2SjhEc0FBQUFBQUFBQUFQQWIzUWUzMS9nN0J2cTBocGgyRVpyMHU4RmVPU3R6Znk3aGR5ODZkaUJQQzZZMzNTN2lWencwWEpGdHd1dDkvYVM3NnQraEhkS2pJOStwZDFkdmYzWGY2MVBVZDNSblg1ZUJYNWo5cjlWcTB5bFM1NDNxWkRoL0l2MmtiTllxajU3cDZpWUliM1YrQndBQUFBRGdsd2kvQXdBQUFBQUFBQUFBTkVGQklRRnExaUxFMTJXNHJlUmt1U3JLS3h2MWpKTTVKVm8vYjNlam51Rkw0MjRiVU8vd2U5c3VVZW8zdHF1SEt3TGdhWGE3UTlPZlhLZ25QN2xXY1luUjFlYVdmSnlpcjE5WkxidmRzNkYwczhWRitOM0Q1d0FBQUFBQTRBN0M3d0FBQUFBQUFBQUFBRTFRNzFHZGRQY3JrM3hkaHR2ZWVXeStVaGJ0ODNVWjU2eUpkdzJTeVNEZmVtaGJscklPNWJ1MVI3ZEI3UlFkRitFMC90UDhQYXF5MmV0VlY2WE5zeDJzZ2FhZ3ZMaENiejd3blo3Ni9IbzFheG1pcWtxN1p2eDFtZFo4azlvbzU1bk5ac054ZTFYOXZxOEJBQUFBQUdnSXd1OEFBQUFBQUFBQUFBREFPYXh0bHlnTm50amRhYnpTVnFYL1BQSzlDcktMM2RybnJwY21Hb2JmUDMxdXFheWx0Z2JYQ2VCL2N0SlA2dTJINSttMy81eW82VThzMEw2VWpFWTd5K1NxODNzVm5kOEJBQUFBQU41SCtCMEFBQUFBQUFBQUFQaTk4cElLbFpkVWVIVFA0TEJBaFRZUGRocXZ0RldwT0wvTW8yZFpBaTBLand6MTZKNkFKNWhNMHZYLzd5S1p6TTdoMWpXelU5ME92Z09uelhwbHRiNS81eWRmbDJFb3BsMkU3cDkybWRQNG9nODJLWG51cmtZL1B6ZWowS1A3N2R1VW9hY25mU0NidFhIZkljRnM4UG9nU1hZN25kOEJBQUFBQU41SCtCMEFBQUFBQUFBQUFQaTlIejdZcFBrZURsT092cUd2cm4vcUlxZnhQVCtsNi9WN3Z2WG9XZkU5V3VucHIyNzA2SjZBSnd3WTMwMDloc1E3amR1cjdQcmgvWTArcUFobnUveXNJdVg3dWdnWFhOM1lWRjVTb2N6OXVWNnV4ak1hTy9ndVNVRWh4ckdDd0NCTG81OE5BQUFBQU1DdkVYNEhBQUFBQUFBQUFBQm9naXJLYk1yTkxQTElYa0VoRm9WSGhUbU5GMlNYcUtyU001MS9LOHBzSHRuSEhRRkJGbGtDekY0N3I3SFpxeHl5V1N2cmZGMUlzeUJkODhRb3c3bmt1YnM4OXZ3Qi9FVnBrZFZ3UEtSWmtKY3JPYnNFdS9qOHhIYUlWRUYyaVplckFRQUFBQUNjNndpL0F3QUFBQUFBQUFBQU5FRTdWaDNXVStQZjk4aGV2VVoyMElOdlgrNDAvc3J0czVSOXRNQWpaM2hTYWFGVlg3K3l5bWs4NzlpcE1QYzFqMStnaTI3bzYrMnlHazNxbWlONi9aNXZ0ZVNURklWSGhqck5WOW1NYjFBWWUxdC90WXh0NWpSdUxiTnA3clJrajljSitGcGxSWlZzMWtvRkJsZi9NVG5oOTVxRmhCbC9mdHAyanRMZURlbGVyZ1lBQUFBQWNLNGovQTRBQUFBQUFBQUFBSUFtcGF6WXFrVWZwdmk2REs5TG5yT3JUdXNYZjVRaWk4V3NNYmYwVjJDdzVjejRnbmMzME0yNUJndi91MUhKYzNZNmpWZVUxNzM3dnIvN2NlWTI3Vmg5MkdtOHZMakMrOFY0U0dtaFZTMWFWZjh4ZVhDelFCOVY0Ly9NRm5PMTE0ZGZhdE1wMHN2VkdCdC94MEJkZXM5Z241MmZkVEJQTDE3L2hjL09Cd0FBQUlCekRlRjNBQUFBQUFBQUFBQUE0QnhVWGx5aGIxOWZxeDluYnRmbER3N1gwQ2s5bEpOK1VrcytPZmR1SEtpTGM2blRkZXJxSTc0dXdlTktpNnhxMGFyNk94NjQ2bXplbUhvTWlaZkpaS3JYdFhuSGluVDhTTDZIS3pJV1VzT05BVzA3UjNtbGh0cFlBczBLRHZYZERReS9maWNCQUFBQUFFRGo0ci9DQUFBQUFBQUFBQUFBZ0hOWWZsYVJQbmpxQnkzN2RMT0NRZ05sczFiNXVpU2cwWlFXV3AzR1FwcDVQL3ord0Z0VEZSQmszRkc5Tm9zL1N0R3NsMWQ1dUNKak5YMXUvS1h6T3dBQUFBRGczRUw0SFFBQUFBQUFBQUFBQUlDTzdNejJkUWwrSzc1SEsvVWZtK2pyTXZ6T3lxOTJLRCtycU5aMUE4ZDMxUVhYbk5mbzlaU2VMTmM3ajgydmNVMVprWFA0UFRpcy9sM0RJNkxEVkY1U29Zcnl5bnJ2NGM5cUNyOUh0Z2xYY0ZpZ3JLVTJMMVlFQUFBQUFEalhFWDRIQUFBQUFBQUFBQURBT1dYeFJ5bGFQMjkzZy9Zd1djeWFkTmNnOWI2Z28rSDh3VzFabXZYeUtqbXE3QTA2eHgxbHhSVjF2bWJFbGIzVXJtdU1SK3RJU0lvMUhML3EwWkdxdEhubTgvREQreHQxOGtTSlIvYXFpN2pFYUUzNjNXQ3ZuK3Z2dHY5NHlLM3dlMVRiY1BVWUV0L285UlRtbHRhNnBxU3czR2tzdEhuOU83OWY5dnRoR2pDdXE5WjhrNm9mdjl5bUUya242NzJYUDZydGM5T21ZeVEzemdBQUFBQUF2SXJ3T3dBQUFBQUFBQUFBQU00cE9SbUZ5c2tvclBmMUVURmh1dlB2RTF5R2VYZXZUOU5iRDM3bjE5MlErMTdVV1gxSGQvYktXUmRlMThkamU2Mytlb2RQd3U5b09zb0tuVHUvTjQ4TXJkZGVnY0VCR2ppaHEwS2JCMnZzcmYwMTVwYitTbDE5V01zLzM2clVOVWZrc0RzYVdxN1B0WXB2VWVOOHUyNHhmaHQrbnpNdFdmdFRNajI2NThQdlhpRkxnTm1qZXdJQUFBQUE2b2J3T3dBQUFBQUFBQUFBQU9DbUhrUGlkZWMvSmlnaU9zeHdmdHVLZzNyMzhmbXlXYXU4VW8vSmJHb1NBVnZBVzBvTnd1L05Xb1FvTURoQU5tdGxuZmJxTzdxelFwc0huL216eVNUMXZxQ2plbC9RVVc4KzhKMjJyVGpZNEhwOXJYWEh5QnJuRS92RmFlMjNPNzFVVGQxazdzdlYzZzNwSHQyVDExc0FBQUFBOEQzQzd3QUFBQUFBQUFBQUFFQXR6R2FUTHIxM2lDNjllNGhNSnVNMUd4YnMxUWRQL2FDcVNudWoxeE1ZSEtCSmR3MVM5eUh4K3RjZFg2dlM1cDJ3UFhDMnl6OWViRGplTXJhWlRxU2RyTk5ldzZZbUdZN25aaFpweDhwRE5WNTcvNEJwdGU3ZnBsT2tucHQ3UzUxcThyUTJ0WVhmQjhSNXFSSUFBQUFBQUU0aC9BNEFBQUFBQUFBQUFOQ0VuVGVxa3l3QjVnYnRrZEF6MW5BOGFWaUM0aEtqRzdTM3RjeW1YY2xIRzdSSFkydmJKVW8zUG4yeHVnMXNWK082eW9vcW1Wd2w0ejNvdkZHZGRQMVRGeW1tWFlRazZZcUhoK3VybDFZMStybm5OSWRrOTRPT3oyYXo4ZlBMWVhmSTk5WFZUZjd4WXMxN2UzMjlyKy9jdDQxR1hOR3J6dGZsWmhZYWpyZU1iVjZuOEh1TFZzM1VhM2dIdzdubG4yM3hpK2VMSjdUdVZIUDR2WFdIU0VWRWg2a3d0OVJMRlFFQUFBQUF6bldFM3dFQUFBQUFBQUFBQUpxd08vOHhYcUhOZ3h0bDd4dWZIdDNnUFU2a25kVFRrejVzZURHTm9FV3JacHB5MzFDTnZMS1hUQzVDeDc4MGJHcVNXclp1cHY4ODhyM0tpeXM4WGs5VTIzQmQrK1NGNm5kSmwycmpZMjdwcjEzcjByUmoxV0czOTlxNjRxQnlNb3hEd1BWMTNnVWRGZHVocGRQNGoxOXVVNlhOTTkzd1MwNldlMlNmdWxyLy9XNnQvMzYzVDg3K3BYOHN2Vk10WTVzN2pmL3R1cytWdHZ1RUR5cXF2NUtDY3EzK2VrZTlyN2RaS3owYmZtL3QvSG10eVpESlBReGZGNnhsTnEyWm5Wcm51dnlSeVd4U2JFTE40WGRKU3V3ZnA1VEYrNzFRRVFBQUFBQUFoTjhCQUFBQUFBQUFBQUNBYWtLYUJXbmM3UU0wOXRiK0NncXAyNC9Ua29ZbTZJa1ByOUcvZnZ1MVNnbzhFOVMyQkpnMTVwWittbnp2VUpmMTNQNjNjWHIrNmhrcXlDNXhhOC9HQ09lMmlBa3pETDkvL2EvVnNwYmFQSDRlVUIrNW1VV0c0NUd4emR6ZXcyd3g2NkxyK3hyT0pjL1pwZElpYTcxcTh6ZFJiY0lWR0d5cGRWMWkvM2FFM3dFQUFBQUFYdE93OTdnRUFBQUFBQUFBQUFBQW1naExnRmtYWHRkSEw4eS9WWmZlUGRobDBOeHVkMmpCOUExYU9YTzc0WHo3N2pGNjhPM0xGZElzcU1FMWRSM1FUcy9NdWtsWFBqS3l4aUIrODhoUVRmanRvQWFmQnpSMU5tdWxpdkpLbmNhTk91cTdNbUI4VjBYSGhSdk9MWnV4cGQ2MStaczJuV3Z2K2k1SlhRZkVOWElsQUFBQUFBRDhENTNmQVFBQUFBQUFBQUFBY0U2TGJCT3VFWmYzMUlncmV5bXFyWEdnOWJRak83UDE4WjhYSzMxUGprd202V1JPaWFiY045UnBYY2ZlclhYL3RNdjArajNmeW1hdHJITk5FVEZodXVxUmtScDZXVkt0YXd1eVN6VG45YlZhOTkydU9wOERuSXR5TXdvVkhoVldiU3l5dFh2aGQ1TkpHbi9iQU1PNUhhc1A2L2poL0FiWDV5OFMrN2tYYW8vdjNrcWh6WU5WVnR3ME90NERBQUFBQVB3YjRYY0FBQUFBQUFBQUFJQW1iT3Z5UXpWMkRIZEhpNWd3ZFRFSVFhYXVPU0pycWExQmV4Zm1sRFRvK3ZxeUJKaDEzcWhPdXVEcTN1bzFvb05NWmxPTjYyM1dTczJkbHF3bG4yeVJ2Y291U1hJNHBBYVFhYklBQUNBQVNVUkJWSGx2cjFmTDJPYTY0T3JlVHRkMEc5aE9OLy9sRW4zdzFBOXlPTnlyS3l3aVdPTnVINkJMZnRPdjFxK2J0Y3ltUmU5djB1S1BVbVF0YTlqWEFaNWxNa250dXNibytKR0NldDM4Z01hVmU2eElIYzlyVTIyc1RlY290Njd0UGpoZThVbXRET2NXZjVqUzROcjhTYzloQ1U1ak5tdVZUcVFWS0M0eCtzeVl5V3hTbjRzNmFmMjgzZDRzRHdBQUFBQndqaUw4RGdBQUFBQUFBQUFBMElSOThOUVBEZDZqMThnT2V2RHR5NTNHdjNoeGhiS1BGalI0ZjIrS1RXaXBFVmYyMHZDcFBSVVJFMWI3QlpLMkxqK29yMTVhcVJOcEo1M20rbHpVV2NNdjcrbnkyaUdUZStqZzFtTmE4Y1cyR3M4SURndlV4VGVkci9GM0RGQm84K0FhMXpyc0RxMzVKbFZ6MzF5bmt5ZDhjL01BYXRZOE1relBmSDJUSEE0cDcxaVJqaC9PMS9IRCtjbzZuSzkxYzNlcHZLVEMxeVdlMDNJekNwM0cyblNLVkVDZ1JaVzJxaHF2SGVlaTYvdmVEZW5hODFPYVIrcnpCMkVSd2VyUXE3WFQrT0VkV1RxMC9YaTE4THNrRFp6UWpmQTdBQUFBQU1BckNMOERBQUFBQUFBQUFBQy9kK252Qm12Y2JmMDl1bWRBb1BHUFNaS0dKZWpmeWZkNDlDeXoyZXpSL2M0RzUxL2NSUlhsTnUxY2U5U25kUVFHQjZqYndIYnFPVHhCUFlkM2NBcHMxbVRYdXFPYTgwYXlEbTNMTXB6dk83cXo3djdYcGJJRTFQejF2ZmJKQzNVNE5WdUh0enZ2RXhCazBRVlg5OWFsZHc5V2VGVHRZZnhkeVVjMTYrVlZTdCtiNDk2RGdFL0V0SStRZEtvRGZIUmN1S0xqd3RWeitLa3Uyc25mN3ZSbGFaQ1VtK2tjZmpkYnpHcmRNVklaKzF4L2I4VW50Vkt2a1IwTTUrWk1TM2I3SFI3T0J0MEh0VGQ4UjR6OW16TzFiMk9HMC84bjl4clJRV0VSd1NvdHRIcXJSQUFBQUFEQU9ZcndPd0FBQUFBQUFBQUE4SHNCUVJZRkJGbThjcGJaYktxMTh6WmNDd2kwNk1wSFJ1aVNtL3Vwb3J4U3I5NzV0UTY2Q0k4M0JwTkppa3VNVWMvaENlbzFvb082RG1oWDUrZk93YTNIOU8zcmE3WG5wM1NYYTRaYzJrTzN2akMyMXVDN0pGa0N6THIxcjJQMHdqV2ZxYXJTTHVsVTBIYm9sQjZhY3Q5UVJiVU5yM1dQelAyNW12WEtLdTFjYzZSSkJXeWJxcGgyRVliak9la25aUzJ6ZWJrYS9GcldvWHpEOFhaZG8xMkczMDBtNmFwSFJ4ck9wYTQrb3YwcG1SNnJ6eDhrRFVzd0hEKzQ1WmoyYmNwUXBhMUtBWUgvZTIyMUJKaDEvc1ZkdEphYk93QUFBQUFBall6d093QUFBQUFBQUFBQUFEd2lPaTVDdjN0NW9qcWUxMGFTRkJRU29BZmV2bHd2M2ZxVk12Zm5OdnI1WnJOSlQ4NjRUaDE3dDY3WDlYczNabWp4aDV1MGZlVWhsd0Z6azlta0tmY04xYVYzRHphY3Q5c2RxaWl6S2FSWlVMWHh1TVJvamJtbHZ4Wjl1RW45eGlScTZ1K0hxVTJueUZwcktzb3IxWncza3JYbW01MnlWOW5yL0pqcUlqZ3NVUEU5V3RYNyt1YVJvWWJqWGM1dnE0cnl5bnJ2ZTNqN2NWWGFxdXA5dlMvRXRHOWhPTzZON3dQVTd1aXViTVB4ZHQxaXBQbDdET2Q2anVpZ3BLSEdnZkM1YnlaN3JEWi80ZXF4SHRoNlRCWGxsVHF3K1ppNkQyNWZiVzdnaEc2RTN3RUFBQUFBalk3d093QUFBQUFBQUFBQUFCck1aSkx1ZXVsL3dmZlR3aUtDOWRBN1YraWZOODlVYm1aaG85Wmd0enUwNEwwTnV2ZTF5VzVmWTdOVzZhZnZkMnZaWjF1VXZzZTQ0L05wUVNFQnV2V0ZjUm80dnF2aGZGV2xYZTg5UGw4Uk1jMTA0OU9qbmVhbjNEZEVBeWQwVlVKU3JGdTFMZjk4cTc1OWJhM0tTeXJjV3Q5UXNRa3Q5Y1JIMTNoODM0ZmV1YUpCMXo4eCtqMFY1cFI2cUJydmFPVWkvSjVCK04wdmxCWmFsWk4rMHVrbWhYWmRvdzNYbTgwbWwxM2Z0eTQvcU1NN2pudThSbCtLVFdpcDJBNHRuY1l6OStlcXBLQmNrclJyM1ZHbjhIdlNzQVExand4VmNYNlpWK29FQUFBQUFKeWJhbjhmUmdBQUFBQUFBQUFBQUtBV0RvYzAvY21GS3NwekRpbTNqRzJtaDkrOVFzMWFoRFI2SFZ1V0hkRG1KZnRyWFplZlZhVFpyNjdSazJPbTYrTm5sOVFhZkcvZkxVWlBmWEdEeStDN3pWcWxOeCtZcTgxTEQyalZWOXVWdnRkNXY4RGdBTGVENzZmMzlGYndIWjRWbjJUY1FmL1kvand2VndKWGp1NTA3djdldmx1TTRkcWhseVdwWFZmanViblRtbDdYOXhGWDlqSWMzN0xzd1A4K1huckFhZDVzTm1uUXhHNk5WaGNBQUFBQUFCS2Qzd0VBQUFBQUFBQUF3RmxnNDhLOTJyUzQ5a0J6WGZRZTJVRWpybkFPK0tYdnlkSDM3LzdrMGJOaTJrVzQ3QnJjbE9Ta245UWI5ODNWWXg5Y3BlRFF3R3B6c1IxYTZuZXZUTkxyOTN5cnFrcDdvOWJ4eGYrdFVOTFFCSVUwRDZvMlhsNWNvYzFMRDJqRHdqM2FsWndtZTFYdGRaaE0wc1UzbmE4ckh4MnBnRUNMNFpyU1FxdmVmdWc3N2QyWUllbFVCL292LzIrRkh2dmc2Z1k5anRFMzlOV1NqMU4wOGtSSmcvYUJkd1VHVzF5R3FETVBORTduOTVoMkViSlpLeHRsNzlQS1Myd3F5QzcyMkg2UmJacnJwajlmWE8vclczZUliTkQ1UjNabXEvKzQ2amV6UkxZSlYxVGJjT1VkS3pvekZoUVNvS2tQRERmY0kzbk9Mc01iWGZ5UkpjRHMxbXR2UUtCRkk2N29hVGlYOG9zYmk0NGR6RlA2bmh5MTcxNzl1VDdtNW43NjhZdHRzdHNkRFNzWUFBQUFBQUFYQ0w4REFBQUFBQUFBQUFDL2w3RS9WeW1MOW5sMHp4YlJZZElWenVNbmMwbzhmbFo4RCtNdTBFM1JrZFRqZXZleCticC8ybVV5bTAzVjVub01pZGQxZjd4UW43Mnd2RkZyS01ndTBkZXZydFpOejF3c203VlNXMWNjMG9iNWU1UzY1ckJzMWlxMzkybmRJVkkzUGpOYVBZYkV1MXlUZFNoZmIvNStycktQRmxRYjM3c3hROXRYSHRKNW96clZlRWFsclVwclpxZXE1R1M1SnYxdWNMVzV3R0NMSnQ0MVNGKzh1TUx0bXVGNzdidTNrdG5pL0FiY05tdVZqaDFzbk03djkveDdjcVBzKzBzcGkvZnJuVWUvOTloK3pWcUVhTlExNTNsc3Y3bzZZdEQ1WFpKNkRJN1gyams3ei96NXN0OFBVOHZZWms3cnlvcXQrdnBmcXh1dFBrL3FPVHhCSTY3b3BmZWVXRkRyMnZNdjdxendxRENuOFp5TVFxWHZQbEZ0N0tmNWU1ekM3ekh0VzZqZm1FUnQ4dkQvandJQUFBQUFjQnJoZHdBQUFBQUFBQUFBQUhqVWpsV0hOZXZsVmJyMkQ2T2M1aTY4cm84eUQrUnB4ZWRiRzdXR1ZiTjJxRENuVkx2V0haVzExRmFuYXdPREF6VHhya0VhZjhjQWw5M2VwVk9QYy9vZkZxcXMyT28wbHpRMFFUMkdKTGk4dHRKV3BkV3pkbWpoKzV1VW4xV2t3R0NMUmx6UlN5MWFWUS9aanJybVBLMmN1VjJaK3h1blk3ZzcwbmFmVUZseFJhM3IybmFKVW5oa3FOUDQvcFJNdDdwQWgwZUdxbTJYcUhyVjZFODY5bXB0T0g1Z1M2WXFLOXkvK1FLTjYrZ3U0L0I3OXlIL0M3OTM2dE5HWTI3dVo3anUyOWVUVlpSWDJtajFlY0xwZDY2NDVvbFJLamxaTHBOSmN0VHlyWGlCaXhzU05pL1o3M1R0eG9WN2RPVWpJNXpXanJ0OWdGSVc3NnYxTEFBQUFBQUE2b1B3T3dBQUFBQUFBQUFBQUR4dTJhZWIxYmxQR3cyYzBLM2F1TjN1cURGUTdpa091ME5ibGgybzB6VW1zMGtEeDNmVjVROE9WMHo3Rmk3WDJhdnNtanR0blg1NGY2TmhxTHZIa0hqZFAyMktBb05kUDg1M0h2bGUyMzQ4ZE9iUE5tdVZGbjI0U2RjOFVmMkdBVXVBV1RjL04wWXYzVHpUclFCNVkvamkvMVpvZjBwbXJldnVlbW1pMDlkYmtsNi85MXUzYmtEb1A2NnI3bjVsVXIxcTlDZGR6bTlyT0w3bnAzUXZWNEthbEJTVUt6ZXpTTkZ4NGRYR2V3eHBMNU5Kc2dSYWRPdGZ4OHIwcTNld2tLUzBYU2UwOHN0dDNpcTFYZ0lDTGJyeDZkRWFjV1V2U1ZMenlGQkZ0Z2xYM3JFaWw5ZTA3aERwOHAwdWpONFJKVGV6U0FjMlo2cEx2N2hxNHgxN3QxYlhnZTIxZDROdm4vT3RPMGFxYzU4Mkh0M1Q2UGtBQUFBQUFQQXV3dThBQUFBQUFBQUFBQUR3T0lkRCt2alpKV3JYTFVadE81L3E1bDJRWGF4M0gxK2dBNXRyRDFKN2s4a2s5Ym1vczZZK01FenR1c2JVdVBaRTJrbE5mM0toRG0vUE1wenZOckNkN3A5Mm1RS0RhLzR4WEZ4aWRMWHd1eVN0bkxsZEUrNGNxUENvc0dyam5mdTAwWVhYOTlIeXp4cTNXejRhem13eHE5Zklqb1p6dTllbmViY1kxT3JnbGt4RngzV3ZOdFl5dHJsaUV5STFkRW9QbCs5RThObmZsdnZzWmhSM2hFZUY2WjVYTDFWaS8rcWg5QTQ5WTJzTXY0KzYxcmpyZTlxdUV6cms0alV2ZWU0dXAvQzdKSTIvZllEUHcrOUdYZWtCQUFBQUFHYy93dThBQUFBQUFBQUFBQUJvRk5aU20vN3o4RHc5OWNVTk9yRGxtTjcvNDBJVjVaZjV1cXd6ekJheitsM1NSZU51SDZDT3ZWdlh1bjdWckIyYTlmSXFsWmRVR003M0h0bFJ2L3ZYSkFXRjFQNGp1SzREMm1uaGZ6ZFdHNnNvcjlUY2FldDAwNTh2ZGxwL3hjTWp0SHQ5bW80ZHlLdDFiL2hPbC9QYktpd2kyR25jV21iVGtkVGpQcWpJZnhYbGwybnRONm4xdmo0dU1Wcm5qZXJVb0JxMi9YaElneVoxZHhvZmMycy9qZnk1WS9xdnJma21WUWUzSG12UXVZMnBmYmNZM2ZmR1pVNGQ3U1VwSVNsV201Y2F2eU5HWk92bXV2QzZQb1p6UzJkc2xzTkYxbi85dk4yNjhwR1JUcy83M2hkMFZJZGVyWG5lQXdBQUFBQThqdkE3QUFBQUFBQUFBQUFBR2szV29YejkvYVl2bFhVd3oyODZKWWRGQkd2a1ZiMTE4WTE5RmRuR09TRDZheG43Y2pUanI4dDBZSXZyd091b2E4L1REWDhhTGJQWjVGWU5YZnExbGRsc2N2cWNyUDU2aHk2NHByY1NrbUtyalFlSEJ1cmUxeWJyeGV1L1VIbXhjZmdldnRmblF1TXc5cjVOR2FxcXREZmF1VE9lWDZZVFIwODIydjZTVkpSWDZ0SDlUbWFYYVBhcmErcDkvWkRKUFJvY2ZrOWRjMFIydThQcCszYlVOY1lkMEl2enkvUk5BMnB1Yk9kZjNFVjMvSDI4Z2tNRERlZGRkYktYcEtrUERGZGdzTVZwdkNpdlZCc1c3SFY1WFVWNXBWYk4ycTd4ZHd4MG1ydnBtZEg2KzQxZitzMXJQd0FBQUFDZ2FTRDhEZ0FBQUFBQUFBQUFnRWFWdVQvWDF5WEliRGFwKytCNERiMHNTZjNISnJyVm5iMjhwRUxmdi9PVGxuNnkyV1Z3MldRMjZjcUhSMmpjN1FOYzdwT2JXYWpvdUlocVk2SE5nOVVxdnFXT0g4bXZObTYzTy9URml5djBoMCt1ZGRxbmRZZEkzZjYzY2ZyUEk5L0xRWmpVNzVoTVV0K0xPeHZPbFJTVU4rclpoN1psS1czM2lVWTlveWtxT1ZtdUE1c3oxWFZBTzdmV2YvVG5KWDcxN2hXbm1VelN4TjhOMXRUZkQzTzU1c0NXWS9yOHhSV0djL0ZKclRUMHNpVER1UisvM0s3S2lxb2F6MS8rK1RhTnZXMkEwMDBFSFhxMTFxaHJ6OU9LTDdiVmVEMEFBQUFBQUhWQitCMEFBQUFBQUFBQUFLQ0p1ZWo2UHJyd3VqNGUyeStrV1pEaCtBTnZUNjAxRkZrWFAzNjV6YU1oU1pOSmF0KzlsUVpPNktZaGszc29zblZ6dDY2cnRGVnB4ZWZidEdENkJoWFhFSFFOYVI2azI1NGZxMzVqRWwydStmcVZWU3JJTHRHZC81amdOQmVYR09VVWZwZE9oVlRYekU3VmlDdDdPYzJkZjNFWFhmM1lTTTE2ZVpVYzVOLzlTdWZ6NDlTNlE2VGgzS0NKM1RUdjdmWEtQbHJnNWFxYUxsdEZsUXB6cTNlanIrbjcxWlZ0UHg1eUsveSs4cXZ0MnJiaW9OdjdoalFMVW9kZXNkcTdNYU5SYjFZSkNnblFMWDhkcTBFVHU3bGM4K09YMnpUekh5dFZhWE4rdlRhWnBLc2Z1MEFtZ3pldHNGbXI5T1BNMmwrVDg3T0tsTEo0dndhTzcrbzBkL2xEdzVXeVpMOEtjeno3emdIdWNEZ2toeGRlS09sc0R3QUFBQURlUmZnZEFBQUFBQUFBQUFDZ2lRbVBDbE5jWW5Tam54T2IwTktqKzRWSGhUVjRqNEFnaTdvUGFxOCtGM1ZXMzRzNktiSk51TnZYMnUwT3JmdHVsK2E5dFU2NW1VVTFybzFQYXFXN1g3bFVyZUpiR000NzdBNTkvT3dTcmYxMnA5cDFqVEZjRTVjWXJjMUxEeGpPemZ6blNuVWIxTjV3L3pHMzlKZk5XcVU1YjZ3bEFPOUhSbDNkMitXYzJXTFdaZmNQMWZRbkYzcXhvcVl0WmRFK3BTemExK0I5dHY5NFNGYzlPckxHTmNlUDVHdldTNnZxdEcvcmpwRjY5TDlYS1RlelVNbHpkaWw1ems3bFpCUTJwRlFuTFdPYjY3NDNwcWhEejFqRCtVcGJsVDU3WWJuV3pFNTF1VWZ2Q3pxcHg1QjR3N2tsSDZlNEhWcGY5TUVtdy9CN2FQTmdYZjM0QlhyL2p6KzR0WThuL2VmaGVkcXl6UGcxRmdBQUFBQnc5aUw4RGdBQUFBQUFBQUFBZ0NiamdxdDY2L3FuTHFyVE5UWnJwVmJQVHRYaUQxT1VtMWx6T05Wa2tpNjhybyt1K2NNb0JRUmFYTzQzL1E4THo0UXVqeC9PbDkzdWtObGN2YlZ5Mjg1UkxzOHBMNm5RZi8rNFVILzQ1RnFuNnlScDRsMkRWRlZsMTd5MzFwMnpBZmhQL3JKRVpyTzUybGp1TWMrR2k5MFZGaEdzQWVOZGQ5NldwRUdUdXV2SEw3ZHJYMHFHbDZyeUgxbUhDN1J4NGQ1cVk3WGRZT0l0V1lmeWRDTHRwTXNiV2V4VmR2MzN5UjlrTGJQVmFkL29kaEduZm8rTDBPUjdoMmp5dlVPMGQwTzZ2bnRybmZadWJQaHpvRk9mTnJydnRTbUtpREcrYWFnZ3UwVC9lV1NlRG0zTGNybEhZSENBcm43OEFzTzVvdnd5TFh4L285djFIRWs5cmsyTDltbkFPT2NBL0pCTGV5aDV6aTd0U2o3cTluNEFBQUFBQUxoQytCMEFBQUFBQUFBQUFBQk54cXF2ZDJqYzdRTVUxYmIyanU5RmVhVmErZFVPTForeFJVWDVaYld1ajRnTzA0MVBqMWEvTVlrdTErUm1GdXJ0aCtZcGJmZUpNMk9WdGlvVjU1Y3BJcnA2U0RVaXBsbU41eDNhbHFXNTA1SjErWVBERGVjbjN6TkVVVzNETmVPNVphcTBWZFZhZjFPejdydmR2aTdoakdGVGV5b3cyUGhtaUYrNjdXOWo5ZGVyWnNoYVdyY2c5ZGx1MjRxRDJyYmlvSy9MTUJRUVpGRjVTWVhMK2JsdnJ0T1IxT04xM2pjbXp2azFxTnVnOW1yVE9jcnQ4THZKNUh6aml5UWxEVTNRNkJ2NktpREkrRGwzWUhPbS92UG85N1YyYmIvdWp4ZXFUYWRJdzdsNWI2MVRlYkhyejR1UmIxOWJxMzZYZEpIWlluYWF1L01mRS9UaWRaOHI3NWgvM1BRQUFBQUFBRGg3T2Y5WEp3QUFBQUFBQUFBQUFIQ1dxcXlvMG5kdnJxdHh6YTUxUi9YdVkvUDF4ekh2YSs2MDVGcUQ3eWFUTk9LS1hucHU3aTAxQnQ5M3IwL1RpOWQvVVMzNGZscXh3Um0vRHNNYldUaDlnMVBIN0Y4YVByV25IcDUraFpwSGh0YTZGeHBIVUVpQUp0d3gwSzIxTWUxYnVPeTBEZTh6bTAyNjgrOFRGTitqbGNzMTliM0pJam91d25BOGZVK08yM3VFTmc4eUhHL2ZQY1psOEgzbHpPMzYxNTJ6YXcyK0Q1cllUUmRjM2R0dzd2amhmSzJhdGNQdE9rL0xQbHFnSDJkdU41d0xqd3pWdmE5TlZsQUkvZmtBQUFBQUFBM0RmMWtDQUFBQUFBQUFBQUEwTWNzLzM2b05DL2I0dW93Nkt5NG85OGcrNjc3YnBYRjNERkRiemxGbnhuTFNUMnJEZ3IxYTgwMnFUcVNkZEh1djJBNHQ5WnMvWDZMdWc5dlh1Rzd4UnltYS9lb2EyYXZzaHZNbEo1MGZXM2hVN1lGMWgwUDY4T25GaW9xTFVPYytiUXpYZE8zZlRzL011bEVmUHIxWXU1S1Axcm9uUE91aUcvb3FJc2I0UmdaN2xkMnBDL2FvYTg1VDJ1NFRXdWtpSkl6NkM0OEtVOXN1VVlwTGpGYmJ6bEd5bGxabzlxdHJETmVhVE5LTnoxeGM0dzB0a2pUcHJrR2E4Znl5T3RjUzNjNDUvTzV3U0JuNzNBKy9oN3R4Zzh3djk1NzVqeCsxYk1hV1d0ZkdKclRVYjU2OXhPWDhsMy8vVVZXVnhxOWx0Zm4rUHo5cDJHVkpDbW5tSE54UFNJclZ6YytOMGZ0L1hDaUhvMTdiQXdBQUFBQkErQjBBQUFBQUFBQUFBS0NwS2M0dk0rdzBmcTZ3MngyYTgvcGFYZmZIQzdWaDRUNXRYTGhYUjNjZXIxUFlNaXdpV0JQdUhLaExmdFBQWllkbFNTcklMdEdIVHkrcU5YUnVyM0krM0J6ZzNwczAyNnlWZXZ2QjcvVGtqT3NVWXhDb2xhU1dzYzMxOEx0WGFNWG5Xelg3MVRXeWx0bmMydHVmV056OGZQaVQwT2FubmlkRzB2Zm1hTVhuV3cxRHhqZjhhYlJ5TXd1VnV2cElZNWZZNUpoTXAwTHVwd1B1dnd5Ny8vb2RFQTVzem5TNXo5UUhocnZzZlA1TEk2L3VyY1VmcHlqN1NFR2Q2b3hOYU9rMGRpS3RRTlpTOTc4M08vZHQ2OWE2aXZKS1RmL0RBbTFkZnJEV3RRRkJGdDMxOGtURGNMb2tyZnhxdTFMWDFQOTVXWlJYcW0vK3ZVWTMvR20wNGZ6Z1NkMlZ0aXRiaXo1TXFmY1p2N2JxcXgzYXN2U0EwM2hlVnBISHpnQUFBQUFBK0EvQzd3QUFBQUFBQUFBQUFHaHl0aXc3b0MzTEQ4cGhyMXQ3NGNCZ2kwYmYwRmNUN3hxc3NJamdHdGVtTE42dlQvKzZWQ1Z1ZEt3UERISCtzVnhkYWl2TUxkVXJ0OC9TWSs5ZnBaajJMVnl1dStpR3Z1cHpVV2Q5Ky9wYS9UUi9UNTBmdnk5RnhqWXpIRGU2Y2NCZlRMeHJrSnExQ0RHY20vL09UMHBadkU4RHhuVlYwckNFYW5ObXMwbjMvbnVLM24zc2UyMzc4WkEzU2ozcm1FeFNSRXl6NmdIM0xsR0s2eEx0OG5QK2EwRWhnWWJqRTM4N1NCUHZHdVRXSG1helNWYzhORUx2UFBxOTI3VUhCZ2NZaHQvVDk3amY5ZDFrTnFudjZNNjFyanQ1b2tSdi9uNnVqdXpNZG12ZnF4Ky9RQWxKc1laek9la25OZXZsVlc3WDZNcVBNN2VyLzlpdUx0OHg0OHBIUmlydldKRTIvckN2d1dkSnB3TDNSWG1sSHRrTEFBQUFBT0QvQ0w4REFBQUFBQUFBQUFDZ3lYRTRUditQZXdLQ0xCbzZKVW1UN3htc3lEYmhOYTR0emkvVFZ5K3QxUHA1dTkwK29sa0w1eUI5WFlQcGVjZUs5UEx0WCt1eDk2OVNxM2pYQWZpb3R1RzY0Ly9HYSt3dC9UWDczNnUxSy9sb25icmUrMHF2a1IwTng4dUtyTjR0eEUwZGU3Zld1TnY2Rzg0ZE81aW5sQ1g3NVhCSW4veGxpWjc5NW1ZRmgxVVBZZ2NHVzNUdjYxUDB5Yk5MdFBiYm5kNG8yUytaTFdiRnRJdFFiRUpMdGU3WVVtMjdSQ3V1UzVUYWRvbXU5UWFVMmdTRlZ2OXh1TWtrWFhiL01FMjZlM0NkOXVrL05sRURKM1RUeG9WNzNWcmZwbk9rVEdhVDAzajZuaE51bjNuKzZNNXEyem1xeGpVWiszTDB4bjF6bGU5bWgvT0pkdzNTNkJ2NkdzNDVITktIZjFwY3A4NzByampzRG4zMHpHSTkrODF2bko3MzBxbGcvMjlmbXFUUThLVmFOV3RIZzg4N1c1a05uaU1BQUFBQWdOb1JmZ2NBQUFBQUFBQUFBTUE1S3l3aVdLT3VPVThYMzNTK1dyUXk3anorUzZ0bTdkQTNyNjF4cTl2N2FaWUFzMW9aZEdzdnpLMTdwK0w4ckNLOWZOc3NQZkRXVkxYdkhsUGoydmlrVm5yb25TdVV2aWRIU3ovZHJBMEw5c2htcmFyem1aNFFFR2hSVUdpQWJOWktWVlpVVlF2akI0Y0dhdnlkQTlWalNMelRkUVhaeGFxcXRIdThsZ2J2RVdUUnJjK1BOUXc0UzlLQ2R6ZWN1YmtoTjdOSS8vM2pRdDM3MmhTWmZyWGNiRGJwMXVmSHFzZVFlSDN4Znl0VVd1aWZRZitHTXBsTmltclRYTEVKa1lydDBGS3RPN1JVN00rL1dyVnZJYlBGM0NqbkJvWCtMM2h0TXAzcWVqN21GdU1iRmlScDVWZmIxV053dkdJN09IZHR2L0hwMGRxZmtxR0M3SkphejIzWDFmaDdNMzJ2ZTUzZlc4WTIxNDNQWEZ6am10VFZSL1R1RS9OVlhsemgxcDZYM054UGx6ODQzT1g4NGc4M2FWOUtobHQ3dVNNM3MxQ3pYbDZsbS81cy9EaE1KdWszejE2aTBQQmdMZnBnazhmT1BadTBpQW56ZFFrQUFBQUFjRllpL0E0QUFBQUFBQUFBQVB4ZVVIQ0F3c0liMWdIWWFjOVE0eCtUV0FMTUhqOHJKQ3pJby91aDRXTGFSZWppbTg3WHlLdDZHM1ltL3JXTWZUbWE4ZGRsT3JEbFdKM1A2dEF6MWpEY20rZG10K1pmSzhndTFqOXZtYW5iWHh5dmZwZDBxWFY5Kys0eHV2WDVzWnJ3MjRGNi9xb1pQZ25BUjhkRjZLL3picEYwcXNPMHpWcXBpakticWlydGlvaHA1aFFLUCsxZ1BUN2ZOUWtPQ3pUdUpsN0h6dmlUN3htaXVNUm93N21zUS9uYThLc080VnVYSDlSWC8veFIxejU1b2VFMVF5YjNVUGZCOGZybTM2djEwL3k5c2xkNU52RHZMUkhSWVdyVEtWS3RPMFlxTnVIbmdIdkNxVjhCUVEyLzZhQXVIQTZwT0s5TTBxbncvWTEvR3ExUjE1N25jdjFQOC9mb3N4ZVdxL2ZJanZyOW01YzV6VGRyRWFJNy96NUJyOTN6clNvcmF2NGVhdWZpdVhFazliaGJ0WWRIaHlvb3hQV1A4bGQrdFYyZi8yMkYyOCtUVWRlY3Aydi9NTXJsL002MVIvWE5hMnZkMnFzdVZzM2FycVNoOGVvL3JxdkxOVmM5T2xKaEVjR2E4L3JhcytJZEtqd3Bwb1ozOEFBQUFBQUF1RWI0SFFBQUFBQUFBQUFBK0wySmR3M1N4THNHZWVXc0hrUGk5ZXJhZTd4eUZyd3JNTmlpZnBja2FzU1Z2UXk3akJzcHlDN1czR25ybER4M1Y3MER5WU12N1dFNG5uMmtvRjc3U1pLMTFLWjNIdjFlays4ZG9zbjNES2wxdmNNaHpmekhTcDkxZnM5T0sxQnBrVlZoNGNFeW1hU2drSUFhdzcybkpjL2Q1ZEU2akRwNlMxS1ptOTJ6SmFuLzJNUWFYNDltUEwvTThMbXliTVlXUmNkRjZKS2IreGxlMXpLMm1XNS9jYndtM1QxWUM2ZHZWTXJpL1NvdmNiOHVmM0Q1UThNMTRvcGVYajNUWG1YWDhTTUZPbllnVDFrSDgzVHM1MS9IRCtlcm9yeFN3V0dCdGQ0b3N1M0hRL3J3VDR2a3NEdTBZOVVoN1ZoOVdMMUhkblJhMTIxUWU5MzU5d2w2Ny9INXN0dGRKN1dOT3IrZlNEdnBWdGQ0U1VyYmRVTFQ3cHVyaDk2OVhJSEIxYjlQMW42N1U1ODl2OHp0b1BqUXk1SnE3Q0ovL0hEK3FjZlRDRGRjT0J6U2gwOHZWcXY0bG9wUGF1VnkzY1RmRGxKazYzQjkvdUp5dHp2Wm4rM0NJMFBWdG5PVTRaeTExT2JsYWdBQUFBRGc3RUw0SFFBQUFBQUFBQUFBb0FrSWF4R2k1cEdodmk3RFkwS2JlNlpidnNra2RlalZXc011UzlMZ3lUM2M3dXBmV21UVnd1a2J0R3pHVnRtc2xmVStQem91WENPdk1nNEQ3OTJZVWU5OUpjbGhkK2k3TjlkcDM4WU0zZmJDV0VXMkNYZTVkdTZieWRxeDZuQ0R6bXNJaDkyaEk2bkhsVFEwd2UxcjltNUkxM1lQMXp6Mmx2Nkc0MlhGVnJldWowOXFwZHRmSE85eWZ0M2NYZHE3SWQxd3p1R1F2bnBwcFlwUGxtdnE3NGU1M0tOMWgwamQrdnhZM2ZqMGFHMWRjVWhibHgzUW9lMVp5a2svNlZhTnZyUjNZMGFqaGQ5dDFzb3p3ZmFzZy9rNmRpQlh4dzdtNlVUYVNWVlZHZ2UzSTl1RTYvNDNwaWkraCt2ZzlkNE42WHIzc2ZsbjluQTRwRStmVzZZL3o3N0o4UFdpLzloRTNmelhNWnJ4M0RKVjJweHZKZ2tPRFZTM1FlMmN4dmR0cXR2Mys3NlVETDM5MER6ZDk4WVVCUVNlNnBxZnV2cUlQbjF1cWR2Qjl5R1RlK2kyNThlNmZHZUYwa0tycHQwL1Y2VkY3ajMvNjhOYVp0T2JEOHpWVTEvY29JaVlNSmZyaGs3cG9hNEQ0dlRCVTR2cS9MazZHMDI2ZTdEVGpRMm5sWndzOTNJMUFBQUFBSEIySWZ3T0FBQUFBQUFBQUFEUUJQeS96Njd6ZFFsK3cyd3hxOXZBZGpyL2tpNDYvK0l1aW16ZDNPMXJTNHVzV3ZIWlZpMytPRVdsaFEwTGhJWTBEOUtkZjU5Z0dIQjBPS1M5RzQxRDBuVzFlMzJhbnJ0aWhxNzk0eWdObjlyVGFYN3I4b05hOE40R2o1elZFSWQzdUI5K1Q5dDFRdS85WVlFY05YVFhyZ3VUMmFRTHJ6MnZRVjM0VzhZMjAvMXZYT2F5WTMxcG9WV3pYbGxkNHg0T2h6VC9uWitVbjFXa1c1NGJJN1BGN0hKdFlIQ0FCbzd2cW9IanUwbzZGWWgxZFZQSStaZDBVVUpTckJ4Mmgrd09oeHhWUC85dS8vblh6eC9iN1E0NUhEb3picmVmQ254YkFpd0tDRFRMRW1pUkpjQ3NnRUNMTElHbmZnOElOTXNTOEw4L1czNGVDL2g1YmY3eFluMzMxanBKMGo0UFBLZHQxaXBsN3M5UnhyNWNaZTdQMWJFRHB3THZlVmxGZFhvK2RPclRSdmU5UGtVUjBhNEQxNmxyanVnL0Q4OXp1c0VsUDZ0SW4vNWxxWDczeWlURDY0WlA3YW5XSFNMMTdtUHpWWkJkWEczdXZBczdHWDdQMXlmUW5icm1pS1kvc1VDLys5ZWxTdDl6UXU4ODlyM0xvUDh2bWMwbVRYMXd1Q2JjT2REbEdudVZYZjk1Wko2eWo5Yi9IU2pjbFgrOFdHODk5SjBlLytCcUJRUlpYSzZMcGN3clBRQUFJQUJKUkVGVWpvdlFZeDljclVVZmJOTGNONU5WV2VHYmQ2cG9UQUdCRmsyNGM2QXV1cUd2eXpXNUdZVmVyQWdBQUFBQXpqNkUzd0VBQUFBQUFBQUFBTkJrWEhoZEgwMTlZSmlhdFFpcDAzV0Z1YVZhL0ZHS1ZuNjFYZVhGRldmR1k5cEZ5QkpvVVdGT3FjcExyRzUxWERhWnBLUmhDYnJtaVZHS1M0dzJYTE50eFVHVkZIaXV1Mjlac1ZVZlBiMVlHK2J2cVhidThjUDVlditwSHp3V0ltK0lJenVPMTdvbWJkY0pKYy9kcVpWZjdhaTE0Lzd0TDQ1WHorRUpLaXV5cXJUUXF0SWk2Nm1QVC85ZWFKV3Rva3F0NGx1b2M5KzI2dEF6MW5WdHFUWFhGdFUyWEk5TXY3TEdHeWxtdjdwYVJYbWxOVC9BbnlYUDJhV012Ym02OWZteGF0ODl4cTFyYW5wT1Q3NW5pRnQ3TklidjMvbnB6TWU1bVVYS3pTeFVkRnlFVzlmbVpCUXFZMitPMG4vK2xiRTNSeWVPRnNqZWdPZXJ5U1FObTlwVE56MXpjWTFCNjgxTEQyajZIeGE0REZodldyUlB5ei9mcXRFdVFzcGR6bStycDJmZHFCLyt1MUdyWnUxUWVVbUYybmFPMG5WUFhtaTR2cjdkekRjdlBhRDNIcCt2L1pzelpTMjExYm8rTER4WWQvNXpnbnFQN09oeWpiM0tybmNmWDZBOVAzbm1CaHgzSE5xV3BiY2UvRTczdmpaRmdjR3V2eTRta3pUK2pnSHFQcmk5L3ZHYm1iSlgxUjcyOTdieGR3elErTnNIcXF6WXFyS2lpbE92T1Q5L1hGWnNsYzFhS1Z0RmxTcC84U3MwUEZpdE8wYXFjOTgyaWsxb1dlUCtCN2RsZWVtUkFBQUFBTURaaWZBN0FBQUFBQUFBQUFBQW1veEQyN0xxRkh6UE9wU3ZwWjl1VnZLY25iSlpuVU93QThaMzFaV1BqSlIwcWlOMVlXNnBpbkpMVkZaU0ladTE2bFRJMFZxbHlvcEttUVBNQ20wZXJNNTkycWhGcTJZMW5ydjg4NjExZTJCdTJybjJxSjYvK2pPTnZLcVh4dDgrUUc4OStGMjFNTDh2cGE0NW9oZXUrY3h3emxwcVUyRnVxY3BMM0svMStPRjhEWjNTbzhiTzN1N2F2UFNBeTdsVzhTMzB5UFNyRkIwWDduSk55cUo5V3YzMWpqcWRlWFJYdGw2OC9uT051MzJBSnQ4enBNYWd0ai9iTUg5UHRUL3YyWkR1OUE0RVpjWFduOFB0dVdmQzdwbjdjK3YwOVhaSFNQTWczZlRNeFJvOHFYdU42OWJQMjYwUG4xNWNhN0I2NWo5V0txWmRoTTRiMWNsd1Bqd3lWRmMvZm9FbTN6TkV4dzdtS2E1cnRJSkRBNTNXNVdZV0tpZjlwUHNQNUZkU0Z1OTNhMTJiVHBHNjc0MHBhdDBoMHVVYXU5Mmg5NTVZb00xTDNOdlRrMUxYSE5HMCsrZm8vbW11MzBIaHRHVXp0dmhsOEYyU2p1NDhvV1l0UTlTc1pkMXVzbkxIc1FONXlzMm8vM01GQUFBQUFNNEZoTjhCQUFBQUFBQUFBSURmUzFtOFgxdVd1UTZuK3J2b3VBaE5mV0NZcjhzNEp4emRsYTFOaS9acHdMaXVMdGZZcSt6YXZQU0FWbnl4VGZzMnB0Zll6VDE5VDg2Wmp3T0RMWXFPQzY4eEJPMk9YZXVPYXZlNm93M2FveWIyS3J0V3p0eXVWYk4yMUtuamU4SHhZczM4NTBxbjhaejBRby9VVlZGZXFiVGRKenl5bHlTbDcvSE1YbnMzWmloemY2N2huTWtrM2YvR1pUVit6WThmeWRkSHp5NXg2MTBCZnEycTBxNEY3MjNRbXRtcEduMURYMTEwUTErRlJRVFhmU01mU2R0OVFzY081bFViMjdMMGdBS0RBcFN4TjBjWiswNEYzZk96aXVyMSthbUxEcjFhNjY2WEpxcFZmSXNhMS8zdy9pWjk4OW9hdDc0MzdGVjJ2ZmZFQWozNDl1Vks3Qi9uY2wxSTh5QjE2dFBHNWZ6YWIzWTIrdVB2T1R4QmQ3OXlxVUthQjdsY1k3Yzc5TjdqODkwTzB6ZUczZXZUOVBvOTMrcUJ0NmNhM2lnZ1NmUGYrVW5yNSszMmNtWHVxKzJkSWhwaXlTZWJHLzI1QWdBQUFBQm5POEx2QUFBQUFBQUFBQURBNzZYdE9lSFhRYmpheFBkb1JmamRpK1pPUzFiL01Za3ltVTNWeG5QU1QycnR0enUxZW5hcVRwNG9jV3V2TkE4RnJFK3JLSy9VcDg4dDgwcTRzUzdCZDBrcXlpL1QwazgyTjFJMW5wZjJpeHNUNnN0bXJkS256eTExT2U5d1NEOThzRkczdlRET3hmV1ZldWVSK1EzdXJsK1lXNm81MDVLMThQMk5HalN4dS9xTzdxeWtvUWtLRFBidmJ2QS8vYXJydXlSdFhYNVFXNWNmOUdvZC9jY202cmYvbkNoTGdObmxHbnVWWFovK2Rabld6RTZ0MDk3V1VwdGV1L3NiM2ZQcVpQVWEyYUhPdFRuc0RxMzVkbWVkcjZ1cnd0elNHdWZ0VlhhOTk0ZUZQZzIrbjdadlU0YitkZWRzM2Z2dnlXb1pXLzFkTWpZdDJxZTViNjN6VVdYdUtTMnlLdnRvZ1dJVFducDAzOTNyMDdUMm03bzlQd0VBQUFEZ1hFVDRIUUFBQUFBQUFBQUFvQWw0K2RaWnlzazQ2ZXN5UENZMFBGalBmdk9iZWwyYmRTaGZ5WE4zYWZqbFBWV1VYNmFOQy9mcXAzbTdkV2g3VnAxRDUwVzVwU3JLTDFONFpHaTlhcW0yVjE2cDNuemdPK1drTjUydmt5OFZIQzlTYWFHMTNwM1N5NHF0ZXZ1aGVUcCtPTC9HZGV2bTdsTC9NWW5xYzFGbnA3bFAvckpVR2ZzYUhzSS96VnBxMCtxdmQyajExenNVSEJxb0hrUGoxYUZYYThVbFJxdGRZclJhSmJTVXlWVDdQdDZ5Y2VGZVg1Y2dTZHFWbkthMDNTZlVzWGRydy9uU0lxdmVlZVI3N1Y2ZlZxLzlLOG9yOWRhRDMybksvVU0xL3ZZQlRqZlcxR1R1bSt1VW4xVlVyM1BySW4xUGp0NThZSzRlZXVjS0JRUlZ2Mm1pb1krL01SemVucVcvWGZlWmZ2ZnlKSFVkME83VTJJN2ordkJQaStwODQ0NHZlRHI4dmo4bFU5T2ZXQ0Q3V2ZEWUFRQUFBTURYQ0w4REFBQUFBQUFBQUFBMEFTZHpTcFIvdk5qWFpYaU10ZFRXb092bnZybE9teGJ0MDY3a282cXF0TmQ3SDRkRFN0OXpRa2xERStxOWg4MWFwZVE1T3pYL3ZRMWVDY0dlSzA1L2Jib05hbCtuNjJ6V1N2MzAvUjU5OS9aNnQ3NGVEb2YweVhOTDlaZCtjV3JXSXVUTStNeC9ybXpVZDZTd2x0bWN1cWhiQXN3S2FSYWtrR2FCQ2c0TFVraFlvQ3dCRmxrQ3piSUUvUHFYNWRUdlRuT254blU2disyUUhBNkhITC80K016WXo0TU94NmxQaE1PaE0yT2xoVmJsSGZPUDUzTlpzVld2M2YyTkhwbCtwUktTWXF2TnBlMCtvWGNmbjYvc0l3VU5PcVBTVnFWdi9yMUdtNWZzMXpWUGpGSmkvN2hhcjltd1lLOFdUTi9Rb0hQcll1L0dERTEvY3FIdS90ZWxaMjZTeUQ1YW9HbjN6NjMxSmc5ZktNd3AxYXUvbmEyckhoMnAvbU1UOWVZRGMxVlJYdW5yc3R4eUlzMHpOekVWNVpkcDZjZWJ0ZmlqRkZYYXFqeXlKd0FBQUFBMGRZVGZBUUFBQUFBQUFBQ0Ezemk4NDdqV3pFNTFHay9mZmNJSDFYaE95Y2x5dzhkVmNLTEVCOVdjRy9Lemlqd1dOTis5TGszUmJTTmtDYlFvSU5Dc2dNQlRZZU9BUUl0VGgrWHk0Z3FWRlZ1VmY3eFlSMUt6ZFRqMXVIYXNPcXppL0RLUDFJTHE1cjY1VG0wNlJjcGtNc2xrTnNsa1V2V1B6U1pKSmpuc2RoWG5seXYzV0tFTzd6aXV5b3E2aFV3TGMwcjEyUXZMZGRkTEV5VkozNzYrVmtzLzJkd0lqNmhtVlpWMmxad3NWOG5KY3ErZjdlOUtDNjM2OTEzZjZOSC9YcVgyM1dNa1NTdSsyS1paTDYrVXplcTVVUEhoSGNmMTBxMWZxVXUvT0kyOHNwZDZEdStnbHJITnFxMDVkaUJQYzZZbGE4dlMvWFYrdDRtRzJyeGt2ejU3WVpsdWV1Wmk3ZDJZb2Y4OE1rOGxCZjc3ZkttcXRHdm1QMWZxdTdmV3E2elk2dXR5M0xZcithaGF0bXIyODJ2TnFkY2JtVXd5bTAzUzZkY2hrMGttOHk4K05ra1Yxa29WNTVjckw3TlFlemRtYVAvbVRObXNaMGZnSHdBQUFBRDhCZUYzQUFBQUFBQUFBQURnTjFJVzcxZks0djIrTHNQajhvNFY2ZU5ubDNoa3IrTDhNc01PdmxXVlRhdGpyTjN1MEtGdFdVN2p1Wm1GWHE5bDRYODNhdUYvTnhyT25RcFlteFVRYUphdG9rb091NWVUcm42a3ZLVEM2eUhiZlpzeXRHOVRobGZPMnJod3IvcU5TVlQya1h3dGVNOTczYnpodnBLVDVYcjFydG02OTkrVHRYVEdGcVVzMnRkb1p4M1luS2tEbXpObE1ra3RZNXNyUENwTWxrQ3pqaDNJVTNsSlJhT2Q2NDZWTTdlck1LZFVPMVlkUG11NmlaOU53WGRKVHUvS0FBQUFBQUR3SGxObHljRno5MS9nQUFBQUFBQUFBRFM2aDU5NVExdFRUd1ZaWDMzKzl6cS9WMWNmVndTZ3Z1NGJNdGZYSlFDQVR3V0ZCTWhtcmZSNk4yOEE4SmEzMWwvbTZ4SUFBQUFBTkVFQnpUcWJQTGFYcHpZQ0FBQUFBQUFBQUFBQWdLYXNvcnpTMXlVQUFBQUFBQUNjMDh5K0xnQUFBQUFBQUFBQUFBQUFBQUFBQUFBQWdOb1FmZ2NBQUFBQUFBQUFBQUFBQUFBQUFBQUErRDNDN3dBQUFBQUFBQUFBQUFBQUFBQUFBQUFBdjBmNEhRQUFBQUFBQUFBQUFBQUFBQUFBQUFEZzl3aS9Bd0FBQUFBQUFBQUFBQUFBQUFBQUFBRDhIdUYzQUFBQUFBQUFBQUFBQUFBQUFBQUFBSURmSS93T0FBQUFBQUFBQUFBQUFBQUFBQUFBQVBCN2hOOEJBQUFBQUFBQUFBQUFBQUFBQUFBQUFINlA4RHNBQUFBQUFBQUFBQUFBQUFBQUFBQUF3TzhSZmdjQUFBQUFBQUFBQUFBQUFBQUFBQUFBK0QzQzd3QUFBQUFBQUFBQUFBQUFBQUFBQUFBQXYwZjRIUUFBQUFBQUFBQUFBQUFBQUFBQUFBRGc5d2kvQXdBQUFBQUFBQUFBQUFBQUFBQUFBQUQ4SHVGM0FBQUFBQUFBQUFBQUFBQUFBQUFBQUlEZkkvd09BQUFBQUFBQUFBQUFBQUFBQUFBQUFQQjdoTjhCQUFBQUFBQUFBQUFBQUFBQUFBQUFBSDZQOERzQUFBQUFBQUFBQUFBQUFBQUFBQUFBd084UmZnY0FBQUFBQUFBQUFBQUFBQUFBQUFBQStEM0M3d0FBQUFBQUFBQUFBQUFBQUFBQUFBQUF2MGY0SFFBQUFBQUFBQUFBQUFBQUFBQUFBQURnOXdpL0F3QUFBQUFBQUFBQUFBQUFBQUFBQUFEOEh1RjNBQUFBQUFBQUFBQUFBQUFBQUFBQUFJRGZJL3dPQUFBQUFBQUFBQUFBQUFBQUFBQUFBUEI3aE44QkFBQUFBQUFBQUlCYmdzTXN2aTRCQUFBQWpZUy82d0VBQUFBNEd4QitCd0FBQUFBQUFBQUFibWtaRStyckVnQUFBTkJJK0xzZUFBQUFnTE1CNFhjQUFBQUFBQUFBQU9DV3hIN1J2aTRCQUFBQWphUnJmLzZ1QndBQUFNRC9FWDRIQUFBQUFBQUFBQUJ1R1RBbXp0Y2xBQUFBb0pIMHY0Uy82d0VBQUFEd2Y0VGZBUUFBQUFBQUFBQ0FXN29QYXFYRTgra0lDZ0FBME5RazlvdFc5MEd0ZkYwR0FBQUFBTlNLOERzQUFBQUFBQUFBQUhDTHlTVGQ5S2UrQ21zZTZPdFNBQUFBNENGaDRZRzY2YW0rTXBsOFhRa0FBQUFBMUM3QTF3VUFBQUFBQUFBQUFBRGZzTmtxbGJ3eFZldFRkaW83dDBBMlc2VmIxOWw3QnN1VUVpdEhKVDEyQUFBQXptcUJkbFVrcGVuLzN2dWcydkR2NzdoQ2laM2ErNmdvQUFBQUFIQ044RHNBQUFBQUFBQUFBT2VnZFp0MjZyWDN2bEpXZGw2OXJnK0tQcVM0L0NTRlZyVDBjR1VBQUFEd2hyS2dBbVZHN2xKRlJxbVVVWDJ1dUxUTU4wVUJBQUFBUUMwSXZ3TUFBQUFBQUFBQWNJNlpzM0NOWG52dkt6a2NqbnJ2VVJGUXFzT3RVdFRNR3FtSXNsaUZXaU1WV0JVc3M4UGl3VW9CQUFEZ0tYWlRsV3dXcThxQzgxVVltcTJTNEh4SjlmLzdJQUFBQUFENEF1RjNBQUFBQUFBQUFBRE9JYWM3dnA4T3ZuZEthS3RMUmcxVXAvZzJDZ3NMOW5GMUFBQUE4QWVKSGR2N3VnUUFBQUFBTUVUNEhRQUFBQUFBQUFDQWM0VE5WbGt0K0g3VnBSZnFubHN2VjBDQTJjZVZBUUFBQUFBQUFBQlFPLzQxR3dBQUFBQUFBQUNBYzBUeXhsUmxaZWRKT3RYeG5lQTdBQUFBQUFBQUFPQnN3cjlvQXdBQUFBQUFBQUJ3amxpZnN2UE14NWVNR2tqd0hRQUFBQUFBQUFCd1Z1RmZ0UUVBQUFBQUFBQUFPRWRrNXhhYytiaFRmQnNmVmdJQUFBQUFBQUFBUU4wUmZnY0FBQUFBQUFBQTRCeGhzMVdlK1Rnc0xOaUhsUUFBQUFBQUFBQUFVSGVFM3dFQUFBQUFBQUFBQUFBQUFBQUFBQUFBZm8vd093QUFBQUFBQUFBQUFBQUFBQUFBQUFEQTd4RitCd0FBQUFBQUFBQUFBQUFBQUFBQUFBRDRQY0x2QUFBQUFBQUFBQUFBQUFBQUFBQUFBQUMvUi9nZEFBQUFBQUFBQUFBQUFBQUFBQUFBQU9EM0NMOERBQUFBQUFBQUFBQUFBQUFBQUFBQUFQd2U0WGNBQUFBQUFBQUFBQUFBQUFBQUFBQUFnTjhqL0E0QUFBQUFBQUFBQUFBQUFBQUFBQUFBOEh1RTN3RUFBQUFBQUFBQUFBQUFBQUFBQUFBQWZvL3dPd0FBQUFBQUFBQUFBQUFBQUFBQUFBREE3eEYrQndBQUFBQUFBQUFBQUFBQUFBQUFBQUQ0UGNMdkFBQUFBQUFBd1A5bjd6NERveXJUTm81Zk01TWVFaElJSVJCSTZMMzNqb0FpaWdpSW9vaTY5cjZ1cm0zWGRTMjcxclc5OXJwMmJBdElVYVFvUlhxdkFVTHZoQkJJU0o5TU12TitZR1dKY3labFpqSXpTZjYvYjl6bm5PZmNnV1FtSWRkekh3QUFBQUFBQUFBQUFBQUJqL0E3QUFBQUFBQUFBQUFBQUFBQUFBQUFBQ0RnRVg0SEFBQUFBQUFBQUFBQUFBQUFBQUFBQUFROHd1OEFBQUFBQUFBQUFBQUFBQUFBQUFBQWdJQVg1TzhHQUFBQUFBQUFBS0F5SEhKbzZlRlV6ZHE5UVd1Tzd0WHgvQ3psRlZuOTNSYmdVbVJJcUJwRnhLaFBZa3RkM3JxSEJqZHRLNU5NL203TEt4d09LWFh0U2EzLytaajJiRHlsckl3Q1dmTkwvTjBXQUFBQUFCOEpqYkFvSmk1Y3JiclhWODhMRzZ0dDd3WXkxWXdmZHdBQUFCQ2dDTDhEQUFBQUFBQUFxRGIyWnFicm9ZVlR0UHJZWG4rM0FsUllYcEZWZTRwT2FFL1dDWDJWc2tKOUc3ZlV5OE1ucTJWc3ZMOWI4OGlKUTdtYTh1eG03ZGwweXQrdEFBQUFBUEFUYTM2SlRoeksxWWxEdVZvKzg2QmFkYXV2eVgvcnFvWkpkZnpkR2dBQUFHb29zNzhiQUFBQUFBQUFBSUNLV0gxc3J5Nzc3aVdDNzZqMmFzTG44cDVOcC9UU1RVc0p2Z01BQUFBb2haOFZBQUFBVU5VSXZ3TUFBQUFBQUFBSWVIc3owM1hqN1BkMHBxakEzNjBBWG5HbXFFQTN6bjVQZXpQVC9kMUtwWjA0bEt2M0hseWovRnlidjFzQkFBQUFFSUR5YzIxNjc4RTFPbkVvMTkrdEFBQUFvQVlpL0E0QUFBQUFBQUFnb0RuazBFTUxweEI4UjQxenBxaEFEeTJjSW9jYy9tNmx3aHdPYWNxem13bStBd0FBQUNoVGZxNU5VNTdkTEVmMStYRUhBQUFBMVFUaGR3QUFBQUFBQUFBQmJlbmhWSzArdHRmZmJRQlZZdld4dlZwNk9OWGZiVlJZNnRxVDJyUHBsTC9iQUFBQUFGQU43TmwwU3FsclQvcTdEUUFBQU5Rd2hOOEJBQUFBQUFBQUJMUlp1emY0dXdXZ1NzM2V2ZEhmTFZUWStwK1ArYnNGQUFBQUFOWElobC80R1FJQUFBRGVSZmdkQUFBQUFBQUFRRUJiYzVTcDc2alpWaC9kNCs4V0ttelBScWErQXdBQUFLaTQzUnY0R1FJQUFBRGVSZmdkQUFBQUFBQUFRRUE3bnAvbDd4YUFLbFdkUHNlek1ncjgzUUlBQUFDQWFvU2ZJUUFBQU9CdGhOOEJBQUFBQUFBQUJMUzhJcXUvV3dDcVZIWDZITGZtbC9pN0JRQUFBQURWQ0Q5REFBQUF3TnNJdndNQUFBQUFBQUFBQUFBQUFBQUFBQUFBQWg3aGR3QUFBQUFBQUFBQUFBQUFBQUFBQUFCQXdDUDhEZ0FBQUFBQUFBQUFBQUFBQUFBQUFBQUllSVRmQVFBQUFBQUFBQUFBQUFBQUFBQUFBQUFCai9BN0FBQUFBQUFBQUFBQUFBQUFBQUFBQUNEZ0VYNEhBQUFBQUFBQUFBQUFBQUFBQUFBQUFBUTh3dThBQUFBQUFBQUFBQUFBQUFBQUFBQUFnSUJIK0IwQUFBQUFBQUFBQUFBQUFBQUFBQUFBRVBBSXZ3TUFBQUFBQUFBQUFBQUFBQUFBQUFBQUFoN2hkd0FBQUFBQUFBQUFBQUFBQUFBQUFBQkF3Q1A4RGdBQUFBQUFBQUFBQUFBQUFBQUFBQUFJZUlUZkFRQUFBQUFBQUFBQUFBQUFBQUFBQUFBQmovQTdBQUFBQUFBQUFBQUFBQUFBQUFBQUFDRGdFWDRIQUFBQUFBQUFBQUFBQUFBQUFBQUFBQVE4d3U4QUFBQUFBQUFBQUFBQUFBQUFBQUFBZ0lCSCtCMEFBQUFBQUFBQUFBQUFBQUFBQUFBQUVQQUl2d01BQUFBQUFBQUFBQUFBQUFBQUFBQUFBaDdoZHdBQUFBQUFBQUFBQUFBQUFBQUFBQUJBd0NQOERnQUFBQUFBQUFBQUFBQUFBQUFBQUFBSWVJVGZBUUFBQUFBQUFBQUFBQUFBQUFBQUFBQUJqL0E3QUFBQUFBQUFBQUFBQUFBQUFBQUFBQ0RnRVg0SEFBQUFBQUFBQUFBQUFBQUFBQUFBQUFROHd1OEFBQUFBQUFBQUFBQUFBQUFBQUFBQWdJQkgrQjBBQUFBQUFBQUFBQUFBQUFBQUFBQUFFUEFJdndNQUFBQUFBQUFBQUFBQUFBQUFBQUFBQWg3aGR3QUFBQUFBQUFBQUFBQUFBQUFBQUFCQXdDUDhEZ0FBQUFBQUFBQUFBQUFBQUFBQUFBQUllSVRmQVFBQUFBQUFBQUFBQUFBQUFBQUFBQUFCai9BN0FBQUFBQUFBQUFBQUFBQUFBQUFBQUNEZ0VYNEhBQUFBQUFBQUFBQUFBQUFBQUFBQUFBUTh3dThBQUFBQUFBQUFBQUFBQUFBQUFBQUFnSUJIK0IwQUFBQUFBQUFBQUFBQUFBQUFBQUFBRVBBSXZ3TUFBQUFBQUFBQUFBQUFBQUFBQUFBQUFoN2hkd0FBQUFBQUFBQUFBQUFBQUFBQUFBQkF3Q1A4RGdBQUFBQUFBQUFBQUFBQUFBQUFBQUFJZUlUZkFRQUFBQUFBQUFBQUFBQUFBQUFBQUFBQmovQTdBQUFBQUFBQUFBQUE0R1hoZFVJVlhpZlUzMjBBQUFBQUFBQUFOVXFRdnhzQUFBQUFBQUFBQUxqV3RHNUQ5VzNTd2FtKzd1aE9IY2c2N29lT2dKcWphYnNHYXRPN2lWUDk5TEZzYmZ4bHJ4ODZRazNSYlhoTFhmdjRNTzNkZEZ3ZlBQaWpIQTUvZHdUVVBGSDFJdFM4YzBQRFk5dFhIRkt4cmNUSEhRRTRuOGtrZFI3U1hEdFdIWmJOV3V6dmRyd2lQaWxHTGJzMzBzcVpPNnBrL1E0RGt1UndTS2xyanNoZVlxK1Nld0FBQUFBMUFlRjNBQUFBQUFBQUFDakR3NE1tNjZHQjF6clZHNzQ0MmlmMzc5bTRyZDYrN0NHbitwL212Rll0d3U4UndXSEt0eFg2dXczQVVLdnVqVFh4a1NGTzlaVGxCd20vd3kzUmNSR2E5TmNMMUdOa2EwbFNqNHRhNllKcnVtclIxNXY5M0JrQ3pjVTM5MUxybm8yZDZ1Ly9lVTVBaFVULytPNVlSVWFIbGFyWnJNVjY1ZVpwZnVyb2Y1cDNTZEE5YjQ0eFBIWi8vL2RxYlBnOU1pWk10NzU0aWJZczJhY3RpL2ZyMUxGc2Y3ZmtWeUZoUVNvcURKeXZHWnlWM0xHaHJucGtzRnIzU05RdlgyelVkLy82MWQ4dGVjUVNaTmJJRzN0cTlKMTlGUlJpVVhaR3ZsS1dIL1Q2ZlNiOGViQ2F0STFUVG1hQk5pN1lvN1Z6ZDJuUCtxT3kyOWxGQndBQUFKeVA4RHNBQUFBQUFBQUFvRW9rMVcybytYOTRYWjl2bXFQWFZuNnJBcHZWM3kwQlFKVXdtYVFCNHpycXlvY0hLeUlxdE5TeHF4NFpvbjFiMG5RdzVZU2Z1a01nU21yZlFKMkhOSGVxbXkwbVAzVGpXbEw3ZUVYWGp5aFZzeGJZL05STmFaWXkvcTVLaW10bThGMlNPZzFxcGc0RGt0UmhRSkt1K2VzRk9yYm5sRFl2M3FkbFU3Y3A0Mmp0Q2NLYlROTGw5L1pYejR0YjYrVS9URlgycVh4L3R3UkpzUWxSR25mZkFQVWIwKzVjYmNUMTNiVjU4VDZscmpuaXg4N2MxN3hMZ3E1L2FvUVNXOGVkcTkzeTRpZzlPL0VyblRxVzQ3WDdORzNYUUUzYW5yMUhWR3k0aGt6c3JDRVRPMnZYMmlNQnNlRUlBQUFBQ0NSbWZ6Y0FBQUFBQUFBQUFLaDVMQ2F6M3Jyc1FjV0dSK2xQL2EvV3NsdmYwOGhXZmYzZEZnQlVtYTdEV2pnRjM2V3owMkp2ZitWU3cyT29PY3ptd0FxdDF3YVdJTmUvNmk2MjJYM1lpVzkxR1ZwNjAwVGpWdlYxeWEyOVZTYzIzRThkK1Y1UWlFVTN2ekJLbDk3ZVJ3MlRZM1gvaCtNVldUZXMvQXRScFZyMWFLeC8vbkJEcWVEN2IyNTZkcVRDNjFTLzkwR1RTWnJ3NTBHbGd1K1NGRmszVExlL01scEJJUmF2M2F2LzJBNkdkWjVHQkFBQUFEaGo4anNBQUFBQUFBQUF3T3Z1NlR0QmZadDBQUGZuSnRIeCttTENFNXEzWjdYKzl2UDdPbnlHQ2NpQXV6b09TbGJIZ2MzODNZYmY3Tmw0VEJ2bTcvWjNHNlU0SE5KblR5elFFOU1tS3lhK2p0UHh1TVJvM2ZDUEMvWCtuMytVdytHSEJnTklRdk5ZeFRhTThuY2I1K3piZk53cms4d2YrMmFTaWdwdDJybm1pSGF1UHF6OVc0N0xacTI1MDhjRGdkbGlISDUzT0NTSHZXYUczeTFCWm5VY2xPeFVQM1VzMi9EcEVsMkh0VkQzRWExODBacmJWc3hJMGE1MVJ5dDhmbVRkTU4zMSttVnEzVFB4WEMyeGRaenVlMitjWHJ0dHVncHppeXE4VnNObXNScDZkWmRLOVJ0b0R1OU0xOHFaTy96ZGhpUnAvNVkwcFIvS2NncUtTMmNud2wvOWw2SDY5UEg1ZnVqTWZRNkg5UG1UUCt1SmFkY3BPTFIwMEwxWnA0YWErTWdRZmZYTUlvL3ZFeFJzVWQvUmJaM3FSWVhGV2pVck1QNTlBUUFBZ0VCQytCMEFBQUFBQUFBQTRGV2RHN2JVSTRPdk16eDJjYXUrK25icno2WEM3eGUxN0tOck9sL29xL1k4OXRINldWcDVlSnUvMjBBdDFxSkxJNDI0cnB1LzIvQWJpOFVVY09GM1NjckxLdFMvL3pKUGYvNzNCSmtNaG9CM3Y3Q1ZobDNiVFF1bmJQSjljeTRrdFkvWFBXK044ZnE2K3pZZDEvc1B6akU4Tm14U1YxMHdxYXZYNyttdUp5Ly9YR243TXoxYUl5WStVazNiTjVBa3RlemVXS1B2NkNPYnRVUUxQbDJ2bVcrdDlFYWJNR0FKTmc2L2x4U1gxTmhOSmkyN056YWNucjErM203RGp6bXhUWno2ajIzdmc4N2N0MmZqc1FxSDM0TkRnL1RJRnhPVjBEelc2Vml6VGcxMTc5dVg2NDA3WnFpb3NMaEM2OVZMaUtyMjc2ZnI1dTRLbVBCN1NiRmRYenoxaXg3OThtckQ5OEgrWTl0cjg2SzkxVzZTZWZyQkxNMTRZNFd1ZW5pdzA3R2hWM2ZScG9WN3RYM0ZJWS91MFhGUXN1SFRHMWIvc0ZQNU9WYVAxZ1lBQUFCcUlzTHZBQUFBQUFBQUFBQ3ZpWXVJMGIvSFBhWmdzL0YvUDcrNWFxcCszTFdpVksxNWJDTmQxbmFnTDlyemlwOTJFMlFFWUd6WDJpUDY2WU0xdXZTT1BvYkhyM3hvc1BadFBxNEQyd0xqNlJkQndXYkRTZldlcWxNdnd1dHJCckwyL1pPY2FzR2hGcDFPeS9GRE43V0hKY2hpV0MreDFjeXA3NUxVWldoencvcTZlWUczSWFncTJLekZXanAxbTJFSVdaSmE5MGpVWGErUDBkdC9uS1hpSXA2ODRBLzd0NlJwMFZlYk5IeXk4YWFDNjU0Y29iMmJqaXY3Vkw2UE8vUE13aTgzcXVmSVZtclJ0WkhUc2V1ZXZGQlBqLzlDMW56M255SXljSHhIdy9yaXJ6ZTd2U1lBQUFCUWt4bHZod2NBQUFBQUFBQ0FXcUJSVkgwMWpvcVRTUWFqQ1ZGcEVjRmhtbkxsazBxT1NUQTgvdXVCVFhwaDZlYys3Z29BZkd2MnU2dTFiL054dzJPV0lMTW1QekhjY0NJdXFxOE9BNUlONjF0LzNlL2pUbW9YczhYNEM2bWt1SGFGM3pPT1p1dlE5c0RZVU9NTFAzKytRZk0rWHVmeWVJY0JTYnI5NVV0bENTSUs0Uzh6MzF5cFRCZWJmK3JFaHV2NnAwWlV1L2RCdTkyaHovNit3SEJUUmYzR1VScC92L3NiZWVNU293Mi90dmRzT0tZanV6TGNYaGNBQUFDb3laajhEZ0FBQUFBQUFLRFd1cm5IR04zWDd5cmxXUE9WbW5GSXFSa0h0ZXBJaXI3YjlvdS9XNnQyZ3N3V2ZURDJVWFZyMU1idytOSHNrN3BqMW9zcXRqT0ZFMEROWmkreDY2Tkg1dXFKYVpNVlZpZWsxTEVWTTdacitxdkw1SEQ0cVRsNG5jbHNVdnQrVFozcUI3ZW5LeXM5enc4ZEdidi9nL0d5QkplZWxMNXIzUkhOZm51Vm56cnluS3R3YzdHdFpuNnZFWjhjbzRiTllwM3E2K2Z0cm5XdktkLy8zM0xWaVExM09TMjc2N0FXdXZIWmtmcmtyL05rdDlleXY1d0FVSmhYcENuL1hLUjczNzdjOEhpWEMxcG93UGlPV2o0OXhjZWRlU1p0ZjZabXZiMVNWend3eU9uWXNFbGR0Vzd1THUzWmNLelM2NDY0dnJ0TVp1ZmRBSXUvWWVvN0FBQUE0QXJoZHdBQUFBQUFBQUMxVnBQb0JwS2txTkFJOVVwc3AxNko3WlFZM1lEd2V5V1paTklMRjkydGkxcjJNVHhlVkdMVHpkOC9xOU1GMlQ3dURLaGROaS9hcDhMOEluKzM0VFZCd1JiMUhObmFyV3ROWnBQQ0kwUEtQN0dLRk9SWU5mV1ZwYnJ1eVJHU3BJd2paL1ROODB1MGQrUFpVRnhFVktodis4bTFCblE0dHFpd1dMdlhINjNTZTBUV0RWT3pUZzI5dm02cjdvMFZWUy9DcWI1bDhUNjA0QmV4QUFBZ0FFbEVRVlN2MzhzVHJYc21LaWlrZFBnOU43UEFUOTE0aHlYSVlsZ3ZxYUhoOTg1RG5DZERTOUw2ZWJzcXZkYUhELytrZ2x5cnB5MVZTb09tTVpyMDJBVmVXY3Zoa0w1OGVxSHF4SVNyNjdBV2h1ZjB1YlN0aWdwcyt2THBYMXkrL2hWWmkzWHk4Qm12OUdTa1hxTW93MDBhR1VlejVmQlNLRC83Vkw1WDF2RzJyYi91MTdxNXU5UnJsUFBHMkxVLzdWTHE2c04rNk1wekN6N2JxQjRYdFRaOFB4bHpkeis5ZHV2MFNxMFhXVGRNQTY5dzNzU1JmU3BmRzMvZTYzYWZBQUFBUUUxSCtCMEFBQUFBQUFCQXJkWDR2K0gzOCszUE91NjE5ZXVGUjZ0eFZKeEhheVRWTlE3cUpVWTNVS2Q0NDdCUFpldzVmVVNGeGU2SFpVMHk2YTlEYjlEMTNVYTVQT2UrT2E5cFU5cHVsOGRQNVdjckpYMi8yejBZcVI5UlZ3bDE2am5WRDU4NW9XeXJaeUdoTTRXNUhsMFBWSldwTHk5VitxRXNmN2ZoTlJGUm9XNkgzK3NsUk9tNWVUZDV1U1AzeFRXcDYzSUNyaS9jMS9jZFdmTnRUdldEMjlQMTRKQVBQRnI3K3FkR3FOdndsaDZ0a1ptV296ZnVuT0hSR3VWcDA3dUpIdng0Z3RmWDdUKzJ2V0Y5eTJMdnZxL0JtU1hJZVZLeUpKVVUyMzNjaVc5MEdlb2Nmczg0Y2thSGRxUlhlcTJkcXcvN2ZQTkQwM2JlRFduYlMrejY4T0dmOUtmM3g2bDF6MFREY3daTjZDUnJRYkgrODY4bGhnSDR2UnVQNmZGTFAvVnFYK2Q3OHZ2cjFMaFZmYWY2VTJNL2w4MWFNemRwbk8vYkY1YW93NEJrUlVTZjNmQzFhOTFSVFh0bHFRNXNPK0huenR4bkw3SHJzNzh2ME4rK202U2cvejVOdytHUWxueXpXZCsvc2FMUzZ3MjVxck5DdzRPZDZuVml3dlN2aGJkNjNLKzdUcWZsNkptcnZ2TGIvUUVBQUlEeUVINEhBQUFBQUFBQVVHczFNUWkvSDhqMFh2aDlUTHRCK3RmSWU3eTIzdmtlR1hTZEhobDBuY2ZyRFAzNGJ1MDhlZEN0YTgwbWs1Ni82QzdkMkgyMHkzTWUvL2w5ZmI5OVNabnJUTnUrU05PMkwzS3JCMWR1NlRGR3oxMTBwMVA5cnd2ZTA0SzlhN3g2THdDb3JrcUs3UjRIWUl1TGFuNkEwNVdRc0NERERScFo2Yms2dkxQeWdXUlVqcXZKNzhXMm1oZCtqNG9OVjV0ZXpnSHY5Zk4zQi9SVEhhcWF6VnFzdCsrZHJZYyt2VkpOMmhwdk9CMXhYVGRaODRvMDg2MlZQdTdPdjJMaUkvWEhkOGI1dXczcHYzdFVTb3J0aW9nTzFmVlBYZWlYTmw2ODdsc1ZGUlo3WmExamUwN3BoM2RYYTl4OUEzUjgzMmw5OGRRdjU1N3NVaGxCSVJZTm45ek44SmpaWWxaa1RKaW5yYnF0MEdEREhBQUFBQkJJQ0w4REFBQUFBQUFBcUpVc0pyTVM2amhQWXR5ZldmbmdRbTBVYkE3U0c2TWYwQlVkTG5CNXp2K3QvRllmcnAvbHU2WUFBUENoYnNOYktpd3l4S2xla0Z1a3krN3FWK2ExUnRPZ0plbVMyM3FyeE0zd2RyR3RSRDk5dU5hdGE2c2pzOFhWNVBlYXR5R2o3NWgyTWx2TVR2WFZQNlQ2b1p2QVVwQnIxZXQzZnErL2ZuV042aldLTWp6bjBqdjZxRERmcG5rZnIvTnhkLzVqQ2JLNDNCRGdENVlnczVxMDhWOC9KclB4NjRXNzVuMjhYZ1c1UlZvMmJadmJtOEQ2am02bjZMZ0lyL1lGQUFBQTFCYUUzd0VBQUFBQUFBRFVTdkYxWWhWa2RwNFllaUFyelEvZFZDL2h3YUg2Y094ZmRWSEwzaTdQK1hMelhMM3c2eGMrN0FvQUFOOGFNSzZEWWIxUmkzcTY3SzYrYnExNXlhMnUzMXZMWXkydzFhcnd1eVhJT1F3dTFieko3eWFUOGVmYWdXMG5kSFIzaGg4NkNqelpHZmw2NTc3WmV1U0xpUW9KTTQ1QVhQSEFRRmtMYkZyODlXWWZkNGRBZHVmL1hhWTJQWjJmcWxCUmw5OWQ5a2FuODgxNGM0VisvVzZySkNrNDFPTDIrd1FBQUFBQXd1OEFBQUFBQUFBQWFxbkU2QWFHOVlOWngzM2NTZlVTR3g2bFQ2LzR1L28xNmVqeW5EbTdWdXJSK2UvSUlZY1BPME5OMFhGZ3NscjFhT3lUZXpYcmxHQlliOWdzVm1QLzJOOG5QZVNjTHREQ0tadDhjaThBM3RPMFhRTzE3NS9rN3pacU5VdVE4eVpHU1NxeDFheko3MG50NDVYWTJubGk5ckpwMi96UVRlQTZ2UE9rUG5sc251NTRkYlRMYzhiYzFWZHJmMHBWWGxhaER6dERJQXV2RTZMSW1EQ2YzQ3M0OUgveG5BdXU2ZXJ5U1FVQUFBQUF5a2Y0SFFBQUFBQUFBRUN0MURZdTJhbDJMQ2REaGNWRlhydkhxZnd6MnB5Mng2TTFZc09qbEZTM29WUDlTSGE2VHVWbmU3UzJKRm1MYlJVK3QxTjhDMzE2eGVOcWF0RFBieGJzWGFzN1ovOUx4ZmFhRlR5RDc3VHQwMFFYMzl6THJ6M0VKVWJyMHR2NytPUmV4L2FjSXZ6dVE4ZjNudFpQSDlYY3lkamovelJBc1FtRTZYemgwdHZjbjlBTzc3QUVtUXpySmNVMWEvTDdnUEhPR3c2TENvdTFkdTR1UDNRVDJEWXMyS1BaNzZ6U0dJTnAzQ2NPWk9xdGUyWVJmSWZmUlVTSEduNmY2WEJJcjkwNlRabHB1WDdvcXJTYTlqb0tBQUNBbW9md093QUFBQUFBQUlCYXFXTjhjNmZhQVM5UGZmOGhkYmwrU0YzdTBScmoyZy9SKzVjLzZsUi9hZGtVZmJQMVo0L1dyb3dKSFlicDFVdnVVMWhRaU10elp1MWNwcnQvZUVtMmttS2Y5UVhBdFpDd0lFWFc5YzAwVTIvSU8xT29vc0txZmYwNGs1R24xVC9zck5KNytOUElHM3NTZnZlQlJpM3JxZnRGcmYzZFJxM25hdko3Y1EyYS9CNGNhbEdmMFcyZDZ1dm03VkpocnZjMmJOWWtQNzYvUm9tdDZxdkh5UDk5amU1WWRVZ2ZQRGhIK2RsV1AzWVdHTExTODdSbHlUNS90MUZsZW81c0hmRGYrNHk2cGJjaW9rT2Q2bXQrM0tuVU5VZjgwQkVBQUFCUS9SQitCd0FBQUFBQUFGQXJkWXh2NFZSckhCV25seTYrdDFTdGE0Snh1TzMzNXhtZXMyeUswdk15M1dzd1FBU2JnL1RFc0p0MWU2K3haWjczM2JaZjlNQlByelB4SFFnZ25ZWTAxeDJ2WE9ydk5pcnMvUWZuYU1QODNmNXVBeWpYSmJmMWxzbGc2UGorTFdsSzIxK3g5LzAydlJOVnYzRzBVMzNObkZTVjJOeWJ1QnRvb2UrT2c1SjF3OU1YVnRuNkVkSEdBZGZXUFJQMTRpKzNWTmw5SytyekozNVd5dktESHEzUmJYaExSVVE1aDJTWFQwL3hhTjJhekdGMzZOUEhGNmhCVW95YXRtdWdKZDl1MGJjdkxHR1M5WCtsN1QrdEtmOVk2TzgycWt5TExvMENPdndlbXhDbEVkZDFjNnJiUyt5YS9jNnFDcTl6NVVPRG5kNURmdjF1cTNhc091Unhqd0FBQUVCMVFQZ2RBQUFBQUFBQVFLMWpra2tkR2pSenFqZUxhYVJtM1JwVmFJMGJ1bDFTN2prZnJKdFJyY1B2TVdGUittVDgzelFncVhPWjUzMjJjWTcrc3VBZDJSME9sK2NNYWRaTldRVTUybkppcjdmYkJBREFaeHExcktjK2x6aFA0aTYybGVpOUIzNVVWbnB1aGRhNTdhVkxETVB2WHo3OWk2ejVOby83REFUQklVR0tpYS9qOC9zR0JWdjhjdCtxTUdCY1I2ZmFpUU9aMnJ2eG1CKzZxVDZzQlRhOWM5OXNkUnJVVEV1bmJsVVozNktpbHZ2a3Nma0tDWE9PelNTMHFLZDczaHpqVkg5aDhyZkt5eXAwNjE2NW1RV2EvT1FJQllVNFA3VmkyZlFVblR4OHBzSnJ0ZStYcENadDQwclZQTjFzQXdBQUFGUW5oTjhCQUFBQUFBQUExRHFKMFEwVUhScnA3ellDWG9talJPME5OZ21jNzkwMTAvWDBvby9sa090VVVXUkl1TjY0OU05cVdLZWUvcjErbGw1YzlxVnlyUGxlN2hZMVhXRmVrUXJ6aXJ5NlptaEVzTUxyT0UvVUxiYVZLRGV6d0t2M3NnUmJGQlViN3RVMWdacWlibHhrbFU0SWw2UzZEVHgvM3plWnBHditlb0ZNWnVleDc4dW5wMVE0K0k3YW9haXcyS1ByWXhPaTFMNS9rbE45MmZRVXd0d1ZjUHA0am43OXoxWi90MUZ0UmNXR0s4Zkwzd3RKVXQvUjdSUnNFRGJmc21TZnNqTjgvL09CcTlmdENCZlQ0MC9zejFSK2p0V3RlM1VkMWtLOUxuWitxbGh4VVlubXZML0dyVFVCQUFDQTJvcndPd0FBQUFBQUFJQmFwMk44YzMrM1VDM2tXUFAxeHFydjlPU3dXNXlPMlIwT1BiSHdRMzIwYmxhWndYZEplcUQvTldvVVZWK1NkRnV2c1JyVGJyRCsvc3Y3bXIxemViblhBcitaOThsNnJ3ZURoazNxcW1zZXU4Q3BucnJtaU42NGM0Wlg3OVcwWFFNOS9wOXJ2Ym9tVUZPRTFRblJ3Q3VjSjF3SG1wNFh0MUc3dmsyZDZ2WVN1K1o5dk00UEhTR1EyYXllaGQ4SGp1OGcwKy8yV1Rqc0RxMmF0Y09qZFlIeVJNZEY2S2taMSt2d3pwT2E5ZFpLN2QxMDNHdHJYL1hvRU1QTmdDOU96dkJMK04yVjRHRG42ZXpTMlEyUzdnaXZFNnBySHg5dWVHenhONXVWZVlMTlV3QUFBRUJsRUg0SEFBQUFBQUFBVU92MFR1emc3eGFxalk4My9LQTdlNDlYd3pyMXp0Vnlpd3AwKzh3WDlNdSs4b04rcmVvMTBaMTl4cFdxSmRTcHB3L0gvbFdmSnYyb1IrZS80L1dlQVp4VlZHRFRxV001WGxrckpNeWlxSG9SVHZXczlEeVZGTnU5Y28raUFwdFgxcW1Jb0JDTExFRm1uOTJ2cXRsTEhCNEhiVkcyc01nUVhmWHdFTU5qSzJmdDhOclhHbW9PVHlhL2gwWUVhL2prYms3MXd2d2laWjhLbklBd2FoNlRTYnIyYjhNVVdUZE03Zm8yVmJ1K1RaV3kvS0JtdmIxS0I3YW1lYnkrK2ZjN092N0xiZytzRGJGQklhN0M3KzU5enpQaHdVR0tpWGQrQWtsdVpvRitaT283QUFBQVVHbUUzd0VBQUFBQUFBRFVPb09iZFhXcXJUaThWUitzbmVsVUg5OStpTWEyZHc2NzNUajltWEx2Y3p6bmxIc05CcERDNGlLOXR1SWJ2VER5YmtuUzRUTW5OSG5xMDByTk9GanV0U2FaOU54RmR5clliUHhmMFhOMnJmUnFyd0JLMjdiMGdCNjcrR092ck5WeFVMTHVlM2VjVS8yVm02WXEvVkNXVis3aFRmblpWazE3WmFsVC9mVHhzd0hscXg0YXJBc21PYjhYVkZjcHl3L3FqVHRuNk9jdk5oaE8xQzBwSjZ3WEhHclJwTWVHdVhYdlpwMFQzTHF1dXJub3hoNkd3VVZyZ1UyejN1TDlETTZLaTl5YkVDMUpReWQyVm1UZE1DOTJnOG93bTAycVU4LzV0YlNvb0ZpRmVVVis2TWgzZW81c3JlNFh0aXBWNnpnd1dSMEhKbXZMa3YyYS9mWXFIZHFSN3ZiNkpyTngrTDJreERzYjZiekZLUHp1Y0VnT2UrWDdiTk83aVFaZjJjbncyUGV2cjFCK3RyWFNhd0lBQUFDMUhlRjNBQUFBQUFBQUFMVktURmlVdWlhMGNxclAzcmxNUCsxMkRxOTFhdGpDY0IyamMydXFMN2ZNMHoxOUoraDR6aW5kK1Awek9wVi9wa0xYalc0N1FFT2JkVGM4Tm1QSHIxcHlZS00zMndTQWN3cHlyWnIvNlFaL3QrRnpLMmZ1Y091NjJJWlJHbmhGUnk5M1U3TXMrR3lETEJhekxyeWhoNEpEL3hlSy9PbUR0Y3BLei9Oalo0RnIrNHFEZXV6aVQ2cHMvZnMvR0svNDVCaW4rckpwMnpUbmc3VlZkdC96dGVyUldEYy9mN0hoTVhjbnZ3ZUhCdW1pUC9UMHBDMTRxRzZEU0wzdzh5MU85VGtmck5ITU4ydnV6d0JSc2VHYTlEZlhHNkc2REcydUxrT2JhOVBDdlpyOTlpb2QyWlZSNlh1WVhEeDB4VjRjK0pQZlMyd2xjcmpUcHNPaG83c3psTmc2cmxUNXdMWVRXajl2dCtyOGJ0T2FyYkJZVmg4K0RRY0FBQUNvamdpL0F3QUFBQUFBQUtoVkJpVjNrVW5PRXdlWEg5cnFoMjZxQjF0SnNXNmQ4Ynkybnp5Z29wS0tCVEVpZ3NQMHorRzNHUjdMc2VicmlZVWZlck5GQUlBSFloclc4ZXY5c3pQeU5kVmdVdi92ZFJ2ZVVqMHVjdDdBOXRVemk4cWR4dHlvUlQxZGNsdHZ0M3NzekMzU2pEZFdhTWwzV3pYdXZnSHFONmFkTW82YzBjOWYxTDVORmhWVlZGaXNVOGV5cTJ6OTBJaGd3L3FwWXpsVmV0L3pOVzVWMytVeG05Vzk4UHZBS3pvcU9pN0MzWllxNU5ZWFI2blk1djVrZW5lRTF3bjE2ZjFxdTV6VCtYcjczbGxPOWR6TUFwZlgyTzBPclp1N1MwT3U3aUt6aXdudDB0blg0cTdEV21yRmpCVE5mSE9senB5cytBWWdvNS9EenQ3Yk81UGZ2M2wrc2NMcmhEalZiZGJLZmI0YmhkL2QvWnJadGU2b25ybnlLL1VaM1ZhWDN6dEE5UnRIbmV2MXVpZUhxOWVvTnFYT1gvRFpCazE5dWZ6M1JBQUFBS0EySS93T0FBQUFBQUFBb0ZZWmt0ek5xWGE2SUZ1N01nNzVvWnZxWTFQYTdrcWRmMy8vaVdvYzNjRHcyUE8vZnE0VHVhZTkwUllBd0F0aS9SeCtMOGkxYXZVUE84czlyMzVpdEdINGZmMzgzV1VHT2lXcFRlOG1Ib1hmZjVPWmxxTlBIcHVuaFY5dVZFaDRjS1VEbGZBT2swbUtqQWt6UEpaM3B0Qm5mWnovRklEZmMyZnllMUN3UlJmZlZQVlQzOXYzVDZyeWUzalRRNTllcVliTllpdDkzZFlsKy9YNWt6OVhRVWVCcjZpd1dGdVc3Sy9VTlhsbkN2WDFjNHUxNUx1dG12aklrREkvVDB3bWFlRDRqdW8xcW8zbWZyUk9DejdiVUtFTkh5WVhvWHB2VFg3ZnZmNm9WOVlKRGphYS9PNStRTjl1ZDJqVjdKMWFOMiszaGs3c3JOaUVLTzNma3VaSml3QUFBRUN0UnZnZEFBQUFBQUFBUUsxaGtrbERtM2QzcWk4L3RFVU9lU2R3MGI1Qk0zV01iKzZWdFNTcFYySjd3M3J2eFBZcXRuczNjSmVhY1VoYlQrejFlSjEyRFpKMWQ1OEpoc2MycCszUnB4dC9kSG50bDFjK3FmakllcVZxUjdMVGRmUDN6M3JjRndEQW1ML0Q3OVhSd2UzcC9tNmhWZ3NKRDFhUVFUaFY4bkg0UGNUMXI5dUxpeW9mZnU5N1dUdlZheFRsU1VzMVVtVGRNRVhYci93MC9QQW9wczI3NDlpZVUzcjlqdS9WZVVoelhmWHdFTVVueDdnOE56UThXR1AvMkY5RHJ1cWs2YTh0MTlxZlV1VW80OGNxVitIM2toTHZUSDczRmt1dzJhbFdVdXg1ajhWRkpmcmx5MDBlcitNdHdhRkJTbXdUcCtRTzhkcTMrYmdPN3p6cDc1WUFBQUNBQ2lIOERnQUFBQUFBQUtEVzZKTFFVczFpR2puVlZ4emE2clY3akdyZFQzOFpmTDNYMW5QbHVxNmpkRjNYVVY1ZDg4MVZVejBPdjRjRmhlajlNWThxMk9MODM4OTJoME9Qekg5YkpRN1h3WkgyRFpxcFNYUjhxVnBraVBGa1Z3QncxNExQTmxSbzBuaFpUQmF6THIydHR6b05ibVo0Zk4rV05FMTllYWtjUGdqMEZlUVdlWFM5VWZqOVNHcUdmdmxpWTduWERyMjZzNXAxVHFqd3ZaWjh0MVVweXcrV3Fsa0xiQlcrM2wxSGQyZm83WHRuT2RVelQrU1dlKzNBS3pvcXNYV2NWL3RKYWg5dldKL3c1MEVxOW1DNjhQbm1mYnhPWjA3bWVXV3RRQk5aMS9YM0JyNE12d2U1bVB4dXM1YVVHUUEyWWphYk5PcldYbDdvQ3ZDY3d5RnRXYkpmMjFjYzBnV1R1dWl5dS9vcXZJN3J6UVN4Q1ZHNjVjVlJHajY1bTc3NzE2L2F0L200NFhrbWszSDQzV0VQclBCN1VJanoxM2F4clhvLzZTTTRORWhOMjhZcHFXTkRKWGVJVjFLSGVEVnVWVi9tLzI1SWVPZSsyWVRmQVFBQVVHMFFmZ2NBQUFBQUFBQlFhMXpWYVlSaGZia1h3KysxM2Q4dnVGbnRHaVFiSG50ejFYZmFkSHlYanpzQ0FHY1pSN09WY1RUYjdldWo0eUoweXd1ajFLNXZVOFBqTzFjZjFqdjN6WlkxditwRDNkNFFtK0E4YVhyLzFqU3RtTG05M0dzN0RrcXVWUGo5Mko1VE9yYm5WS1g2ODRhOHJFSnRXYkxmcld1N1h0QkNYWWUxOEhKSHhvWmUzY1ZyYXkyYnRxM21odDlqWElmZjg3T3RQdXNqT05UNDErMDJhK1dudnZjYzFVYnhTYTRuYkFQK1VHd3IwYytmYjlUcTJUdDErUi83YS9DVm5lVWl2eTVKYXQ0bFFVT3U2bXdZZmplWkpFdVE4Y1hlMnZUakxjSFZQUHdlRWhha3B1MGFLS2xEdkpJN05GUlNod1pxMVBKL1FYY2oxZVY3RmdBQUFFQWkvQTRBQUFBQUFBQ2dsZ2cyQittSzlrT2Q2a2V5MDdVcjQ1QWZPcXA1TG1yWlc3ZjJIR040Yk91SnZYcHArVmMrN2dnQXZLOWQzNmE2NWNWUmlxNGZZWGg4eStKOSt1Q2hPYkpaZlJPU001bE5jdGdyT1dMNmQySVRuQ2UvWjZibGVMUW1VSlhxMUExM2VjeVhrOStOQXJLU1ZGUll1ZkI3Y0toRjQvN1kzeHN0VmNqLzNmYTk4bk1xdmtuZzlwY3ZVVnlUdXFWcUsyWnMxK0p2dGxSNGpZUm1zYnI1aFlzcmZENENTMDVtZ2FiOFk2Rld6dGl1eVUrTVVKTzJ4ay9ET0hNeVQ5LzlhNG5oc2FBUWk4d1dzK0d4d2p6UG5tRGliVUVoemxHYStLUVl2YkhtN2txdmRYLy85MlQzd1ZOZ09nMUtWdXNlalpYVUlWNk5XdFNUcVl5Z3V4RmZQSVVGQUFBQThCYkM3d0FBQUFBQUFBQnFoUXVhOTFEOWlMcE85ZGs3bDhraHowS0RrT0lqWS9YNnBROFlIaXNxc2VtZUgxNlJyYVR5VTFBQklGQ1l6U2FOdnF1dlJ0L1IxK1hVMjdVLzdkSW5qODFUU1hIVmg5eUNRNE4wNlcyOTFiWnZVNzE2OHpTUEp0TEdOblFPdjUrdVlQaDk0eTk3bFg0b3ExVE5rNm42UUVWRTFnMTFlU3pmbCtGM0wwMSt2L2ltWGs3aDhxcDBPUFdrY2pNTEtueStVWmcvS3oxWEIxTk9WSGdOVDhLL005OWNxWWdvMS8vbWtuVDkweU5jQnF0aHpHU1NISlg4TVdqZmxqUTllL1hYR2o2NXF5Ni90NzlDdzROTEhmL3lId3RkUG4waExDTEVzTzV3U0VVQkZyd09jckd4NWZjZmIzbnNKWGF2QnQrRFF5MUtiTk5BNFFaZkQ5MHZiT1hSMmt4K0J3QUFRSFZDK0IwQUFBQUFBQUJBclRDdS9SREQrdXpVNVY2OXo3WVQrL1RWbHZsZVhkTlhOcVh0Y3VzNnM4bWsxeTk5d0hCemdTUTlzK1JUcFdZYzlLUTFBQjdvUEtTNUxFR2VCUUtUT3NRYjF0djNUMUxqVnZVOVd0dGFZTk9PbFlIOUJJNUdMZXZwMnNlSHEwMnZ4RExQS3k0cWtjbFZNdDZMT2c5cHJtc2V1MEJ4aWRHU3BQSDNEOUIvWGxycTFscEJJUlpGMVhPZVlwK1psbHVoNjlmTjNhVjFjOTI2TmVDMnVnMGlEZXNPdTBNRlBwd2c3V3J5ZTJYQzczR0owUnAxYTI5dnRSVFE3QVpQcVhCVUlIMjlhZUhlY3MrWi9NUndtWTMvT1FKT2RQMUkyWW84MnhTYWN5cS8wc0gxM3h0K1hYZDF2N0NsZnZwd3JiWXZQMWpoOWV3bGR2MzgrVWF0bjc5SFZ6ODY1RnpvZXRYc25kcXllSi9MNjhMcUdJZmZDL09zSG44czNoWVU3SjFQcHNvK0JhSlVEeUVXTldrVHA2UU84VXJ1RUsva2pnMlYyTHArbFczeXNPWUgxdlI5QUFBQW9DeUUzd0VBQUFBQUFBRFVDazh2K3JmcWhJUnJWT3QrNTJySHNrOXF3N0ZVcjk1bndkNDFXckIzalZmWERIUzM5cnhjdzF2ME5EeTIvTkFXZmJodXBvODdBbkMrVzE2OFdPRjF5cDZZNjY1ckh4L204Um9uRDUvUjQ1ZCs2bmt6VmFCdWcwaU51YnVmQmwzUlVTWnorYUgyL21QYks2WmhwTjU3NEVjVjVuby9SRmF2VVpRbVBqcFUzVWUwTEZXLzhJWWUyckhxc0xZdFBWRHBOV05jaEloUEg2L1k1UGVLNkRXcWpWUFA3bkMxMGVMNnAwYW91TWo5eWZlL21mcktNbVVhVEx6ZnZIaWYxNmZaZHg3Y1RQSEpNVTcxSmQ5dVViSE5PMU9DODN3NEFkM1hHclUwL2x6SU9wa25oMEhBdXFvRXVaajhYcG5BNjhSSGh5bzQxRGxvdTI3dUx2VWExY2J0M2lScDk3cWordUhkMWM3OStXSEs5dUdkSjNWWDF6ZDhmdDlBOU55OG16eGU0NjV1YjhyaHdVVHg2UG9SdXZ6dWZncXJFNkxXN3licTBJNTAvZlRoV20zOFpXK0Z2NFl5MDNMMDNnTS9xc3ZRNXJyazlqNzY3c1VsWlo3dk92d2VlQlBIWFUxK3I2ektQZ1ZDa3JwYzBGenQralJWNDliMVBkNjg2TnhQaVU0ZnoxYkRackZPeHdxWi9BNEFBSUJxaFBBN0FBQUFBQUFBZ0ZvaFBTOVROMDUvUmhNNlhxQm5MN3hUTVdGMTlNT3VGWElvd01ZTWVpQTVKa0hKTVFsTzlZM0hkeW5IbWw4bDkreVYyRTVQWEhDejRURzd3NkUvL3ZpcTdBRTB5dkhMSzU5MCs5cVRlVm5xOU5aa0wzWURJRkNGUllabzVFMDlkZEVmZWlna3JISy9UbXZmTDBrUGYzcVZYcjExbXZLeXZCTSt0Z1NaZGVFTjNYWFpYZjFjOW5QVHN5UDF6eXVuS0NzOXIxSnJ4emFNTXF4bm52QmUrRDJ4ZFgyUFE3eGw2VGJjODJDOUpQMzQvaHBsR3RTWFQwL3h5dnJucXhzWFlSaCtuL2JxTWxrSklKYXJjY3Q2aHZXMGZhZDkyb2RSYUYycWVPQzE4NURtNmpxc2hWTjkxN3FqMnJCZ2orZmg5L1ZIdFh2OVVZL1dRTTAwL29HQnBjTG9TZTNqZGNlcm81VzJQMU0vZmJSV2ErZWtxcVM0WXVINkxVdjJhOHVTL2VXZUZ4YmhJdnhlQlp2RlBPWHFxUTZWVlZUb3ZESExFbVJXbzViMWxOeWhvUkxieERrZGI1anNIRXgzaDgxYW9zT3BKM1VvNVlRT3BxVHI0UFowSGQ5M1dpMjdOZEpEbjE3cGREN3ZQUUFBQUtoT0NMOERBQUFBQUFBQXFEVWNjbWhxeWlJdFBiaFpMMTk4cjJhbkxxdVMrOVNQcUtzU2U0bXlDbk9yWkgxWEpuWWFvWWNHWHV0VXYvaXorN1VwYmJmWDc5Y2l0ckcrblBDVWdpM0cvOVZjYkMvVzBleVRYcjh2QUZRVlM1QlpneVowMHBpNyt5cXFYb1RMOCt4MmgrWjl2RTZSMFdFYU1yR3owL0VtYmVOMDM3dmo5TnF0MDFXWTUxbW9yM1hQUkUzKyszQTFjaEgyL1UyZDJIQ051clczdm5sdWNhWFdqMG1vNDFUTE9aMHZtOVh6U2VwQVZUQ1pwRVl1bmdKdzNOZmhkeGNCMllwTWZnOE90ZWlhdnc1MXFqdnNEbjMzNGhJMVNITGVIQUY0UTR1dWpUUmdiQWZEWXduTlkzWFRzeU4xK1QzOU5PL2o5Vm94SThWcjd3ZmhMaWEvRjNqNFBsa1ZMTUhPRTlkM3JEcWt6eDVmNFBLYTRkZDExOGdiZTVTcS9iWVJwbldQUlBVWjNWWkpIZUxWcEUyYzF5YkxueTl0ZjZaMnJEcWtRK2NGM2UwR1R3Y0lqUWgycXRsTDdDcXg4YjRQQUFDQTZvUHdPd0FBQUFBQUFJQmE1MFR1YWQwdzdaOWVYVE04T0ZTald2ZlRsUjJHYVZpTG5ycHR4dlA2Y2RjS3I5NGprTlNQcUt1dnJucGFzZUhHRTRNQm9EcUpUWWpTd0hFZE5QQ0tqcXJYcU96WHRZUGIwL1g1RXd0MEpEVkRKcE4wSmlOUFkrN3U1M1JlczA0TmRjOWJsK3VOTzJkVWVBcjArYUxqSWpUaGdVSHFkM243Y3MvTlNzL1R6RGRXYU5Yc0haVytUejJEOFB2cDQ5NmIrZzU0VzkwR2tZcUlDalU4bHJiZmFIWi8xUWtPTmY1MWUwVys1a2ZlMkZOeFRlbzYxWmROVDlIaG5TY0p2NlBLREx1MmE3bm4xRzhjcldzZkg2WlJ0L1RTN0xkWGFkWHNIYkxiUFh1YVUxaGs5Wm44YmhST0w4d3RVdVlKMTV1YmpjTGp0djl1aEduU0xzNXdzNXc3ckFVMldZTE1DZ291M2VPQ3p6Wm8yYlJ0NVY0ZlpoQitMOHkzS1lBZTFnVUFBQUNVaS9BN0FBQUFBQUFBZ0ZySkljOS91eDlrdG1oUWNsZGQyWEdZTG0zZFg1RWg0ZWVPTlk5dDdQSDZnU284T0ZSZlRIaWlSbitNUUUyeWVkRitoWVI1OWl1aHVuRVJhdG5kK1dzK1pmbEJXZk50SHEyZG5aSG4wZlh1c2dTWjFYbEljdzIrc3BNNkRreVd5V3dxODN5YnRWaXozbHFwbjcvWWRHNlNxc01oL2ZEdWFzWEUxOUhnS3pzNVhkT21WNkt1ZjJxRVBubHNYb1ZEWlJIUm9ScDVVMCtOdUs1N3VmOXUxZ0tiNW4rOFhncysyeUJyZ1h2L0RyRU5uY1AraE44UnlCcTFOSjc2TGdYTzVIZGJPWlBmSTJQQ2RNbHRmWnpxQmJsV3pYeWo1bTZlUkdENDVLL3p0R1hKZm8yNXU2OGFKc2VXZVc2OVJsSDZ3ek1YYWVSTlBUWGpqUlhhdkdpdjJ5SHBtSWJPbTYwazZjeEovM3dmVUpiZ1lPZXY3WkppNXlucXBhNHgyQXhUOU4rTk1FZDNaYmpWUjBHdVZZZTJuOVNoSGVrNnREMWRoM2FrSy8xZ2x2NzIzYlZxMGpiT3JUVkRJNXczSVhqNnZSd0FBQURnYTRUZkFRQUFBQUFBQU1BTi94aCttOFozR0tyNFNPUEFTSXNhR2d5M21NeDY1N0tIMWJOeE8zKzNBcUNDUG5sc25zZHJkQnlVclB2ZUhlZFUvK2E1eFVvL2xPWHgrcjRVbnhTamdWZDAxSUN4SFJRZEYxR2hhell2MnFmL3ZQU3JUaDQrNDNTc3l3VXROR0JjQjVmWDlyMnNuZlp0UHE3RjMyd3A4eDZoRWNFYVBybWJMcjY1cDhMckdFKzEvbzNEN3REeTcxTTA2KzFWSG9jR2pjS0lwOU5jVDdiMWxvSmNxejUvOHBkS1hkUHpvbGJxTmFxTlUvM3pKMzVXUVY3Rkp3YzNibG5QY0ZvL3FvZkdMZXU1UEpibTQvQjdrSXZKNzBYbFRIN1B6N1lxKzFTZTZqZU9MbFdmL2M1cTVXUVdlSzAvQktaL1B6cFh4ZVVFcWN2ajhHQk10OTN1ME5vNXFWby9iN2Y2akc2ck1YZjFOWHdLd2ZrYXRheW51MTYvVFB1MnBPbjcxNVpwMTdxamxiNXZYR0swWVQwcnZlcmZjeXJMYU5scHMvd0FBQ0FBU1VSQlZQSjdlZUYzb3cxcnZ6MEY0dWp1VXhXKzk1NE54L1RMbEUwNnREMWRwNDZlOGZwRTlsQ0R5ZTlGYm02Z0F3QUFBUHlGOERzQUFBQUFBQUFBdU9HTzNzNGgwUFBWMUtub1R3Ky9WWmUyNmUvdk50ejIrYWFmdFBQa1FiZXVMU2kyZXJrYlZNYm8yL3RvNUkwOXZMcG1VTER4cjBuYTkwL1MvNjI4MDZ2M01wdk5YbDJ2T3VnMnZLV0tDbTNhdnVLUVgvc0lEZzFTbTE2SjZqQWdTUjBHSkt0eEs5ZFRvMzl2eDZwRG12bm1TdTNma21aNHZPdXdGcnJqMWRHeUJKWDk3enZ4MGFFNmtKS3VBMXVkMXdrS3NXandsWjAwK280K2lxcFhmaGgveDhwRG12cnlVaDF4YzRyczc4VWFoTi9ENjRTbzQ2Qmt0OWRNWFhORXhVVWxaWjVqczVab3cvemRsVm8zb1htc2VoblVOeS9lcDl4S0JJWnplemVwMUgwUldKSTdOalNzNStkWWxYTTYzNmU5dUR2NTNXRjNhT1hNSGJyc3JyN25hdnUzcEduUmxFMWU3UStCYWVNdmUyU3psdjBhNlF2MkVydFd6ZHFodFhOUzFXOU1lNDIrczQvVGhvemZhOUVsUVE5K2NxVlNsaDNVOVA5YnBpT3BGWDh2cXU4aS9KNTVJaERENzg3Zkk1WVhmZzhLZFg0OUtQcnZhMEhlbVVKbHBlY3FKdjdzZTI1V2VwNE83VWhYUXJOWXhTZkhsTHBtLzlhMFNyOC9Wb1pSK0wyUXllOEFBQUNvWmdpL0F3QUFBQUFBQUlBTHlURUo2dEt3cFZ2WDFyVHd1MGttM1QvZ2F0M1dhNnkvVy9ISS9EMXJ0R0R2R24rM0FUY0VoVmdNcDNCV0JiUFpWTzdrYmJnV0ZHelJGUThNMUlqcnU2dW9zRml2M1RKTisxeUV4NnVDeVNRMWJoV25EZ09TMUhGZ3NscjNUS3owNTg2K3pjYzE0NDBWU2wxenhPVTVmVWUzMHgrZXVhamM0THNrV1lMTStzTS9MdFF6VjMxMUxqeG50cGpWYjB3N2pibTduK28xaWlwM2pXTjdUbW5xSzB1MWZmbEJyMDZCTlFxL0R4alhvY3hwOXVXNXIrODc1WWJmQVhlWXpTWjFIR2k4TVNOdDMybXZUMGd1ajFIWVZaS0tLaEJzWGpseis3bndlMG14WFo4LytiUHM5c3AvQVBISk1YcjRzNnNxZlYxbDFJa05kNnBkZUVNUERaclFxY3J1bWJMc29ENTlmSDZWclkvL0tTbTJhL24zS1ZyOXcwNzFIOXRlWSs3dXA3b05Jc3U4cHVPZ1pLMzVLYlZ5NFhjWHdmcEFuUHdlRnVrY0VDOTM4cnZCa3lCczV6MEZZdG9yeTFTUVc2U0QyMDhvTytQc1JwM2JYcnJFS2Z4ZTFZekM3MWJDN3dBQUFLaG1DTDhEQUFBQUFBQUF3SGtTb3h0b2JMdkJHdHQraUxvbHRIWnJqYTBuOXVvL0tRdTkzSm4vbUUwbVBUWHMxbktuM1FOQS9jYlJ1djNsUzlTc2M0SWtLU1FzU0g5OGQ1eGUrc04vZEd6UHFTcS92OWxzMHFOVHJsYXpUc2FUb2N1emE5MVJMZmgwdmJiK3V0OWxpTlprTm1uTTNmMDArbzQraHNmdGRvZUtDbXdLaXd3cFZXL2NxcjR1dktHSDVuKzZYdDB2YktXeDkvWlhRdlBZY252S09aMnZtVyt1MVBMdnQ4dGVVbmJ3cnJJc1FXWkZ4NVVkY0t3c3gzOC8vcG91TkNKWVRkczFjUHQ2b3pDeEpMWHMxdWpjcEdCM0hOaDZRc1cybXJ2eG9Gbm5CSmQvZDd2WEgvTnhOMUt3d1hSb3FYVGcxWldNbzluYXRmYUkydlJ1b2pudnIzSDdOZEpzTmltNmZ2bFBqZkMya0xBZ2hZUlZYZHdnSXBwTmFMNVdiQ3ZSMHFuYnRHWk9xa2JkMGtzamIrenBjdk5ZNnBvaldqMTdSNFhYTnBta09GZVQzOU1DTWZ3ZTRsUXJiMU5Yc0VINHZhamdmNjhGYStha2V0NllGNFJGT0g5czF2d2lQM1FDQUFBQXVJL3dPd0FBQUNyTzRaQXBaWjlNcTdmSmxIcFF5c3FXQ3ZsUFVRQUFnSUFVRmlMRlJNdlJObG1PdnAzazZOamliT0lBaGhMcTFOT1lkb00xcnQwUTlVcHM1OVlheDdKUGF1cjJ4WnFhc2tpcEdRZjFwLzVYNitGQms3M2NhZGtHSkhVMnJGL2ZiWlF1eWpVT2FaNHZyNmhBNzZ5Wlhxb1diQTdTcTVmY3A0bWRScmk4N3FmZEszVko2LzZWYXhaQWpXTXluWjFnK2x2dy9UY1IwYUg2MC92ajlhL3J2OU9wWTlsVjJvUGQ3dEJQSDY3VlhhOWZWdUZyYk5ZU3JmbHhweFordGFuY0NiWWhZVUg2d3pNajFldGk0ODFSSmNWMmZmalFIRVhIUmVyYXg0YzVIUjl6ZDEvMUd0VmFTZTNqSzlUYm9xODNhOGJySzFTWVZ6WC8veElUSCtuMWJ3OEs4b3A4UG4zYkgrS1RxbWJhOXAvZUgrL1I5UThQKy9EY1JPR2FxTXZRNWk2UGJWOXgwSWVkbk9VcS9HMnI0QWFHNVRPMkt6SW1USFAvdmM2YmJRRWVzZWJiem02Nm1wNmlLLzQ4U0QxSGxuN1BLN2FWYU1vL0YxYnF0VDQ2THRJd0hDNUptV2s1bnJSYkpjTHJPQWZFODg0VWxubU4wZXRCUlRiQytCcVQzd0VBQUZBVEVINEhBQUJBeFJ3L0pmUEhNODZHM2dFQUFCRDRDb3VrdEF5WjBqSmtXckplanJiSnN0ODhUbXBVMzkrZEJZeTRpQmhkMW5hZ3hyWWZyUDVOTzhta3lxZi9jcXo1bXAyNlRQOUpXYWhWaDdmSmZsNEM1UDcrRXhVUkhPYk5sdDEyWGRkUkZUcnZaRjVXcWZCN2VIQ29QaHo3RjEzVTBuVndmdnIyeFhwbXlhZUUzd0hJNFpBK2VuU3Uvakpsb3FMcWxaNUNIQk1mcWZzL0dLOFhKbjliYm5qTVU1c1c3dFhHbi9lbys0V3R5and2TXkxSGk3N2VvbVhUdHlrdnEveWVtclNKMDYzL3VrU05XdFl6UEc2emx1amQrMmNyWmRsQm1jMG1EWm5ZV1UzYXhKVTZKemcwcU1MQjk5L1dyS3JndXlURk5JenkrcG9GT1F4S1FOWHBQTVE0L0c2ekZtdlBSdDlQZmplYURpMnB3bCszR3hmczBkSGRHVFY2V2orcXI0eWoyZnJnd1RscTNUTlJWLzlsNkxtblhmejA0VnFkT0pCWnFiV2EvMjVqM0creU0vS1ZrMW5nY2EvZUZtWVFmcy9OS3J0UHc4bnZIanpKbzZvUWZnY0FBRUJOUVBnZEFBQUE1VEtsSHBUNXRTbFNmdFgrY2hvQUFBQlZ4NVI2VUphbjM1ZjlnY2x5dEUzMmR6dCtFeE1XcGRGdEIyaGN1eUVhbE54VlpnL0czZDQrOHdYTjI3TmFoY1UxTStSWE56UlNYMXo1cFBvMjZlanluQVY3MStxK0gxOVRnOGdZSDNhRzJtcmQzRjFhdjJDUFY5ZnNOQ2haQThjN2Y0NGZTYzNRangrczhlcTk0aEtqTmVIUGc3eTZaaURLT0hKR2I5NDlTdzkrTWtHaDRhWERWZkhKTWJyOWxVdjF4cDB6VkZKc3I5SSt2bmwrc2RyM1MzSUtyeFhtRm1uakwzdTFkbTZxZHF3OExIdEorWDJZVE5Md3lkMTB4WjhIS1NqWVluaE9mclpWNy81cHRuYXRPeXJwN0FUNmI1OWZyQWMvdWRLamoyUFlwSzc2K2ZNTk9uTXl6Nk4xeXJMMTEvMXVYOXVzVTBPbmpRNEZ1VlpQV3dJTXhTWkVxVW5iT01OanFXdVBxTGpJOXdGeWwrSDMvSXA5ZjJndHNPbndqcFBlYkFud3V0M3JqK3E1cTcvV2dQRWQxZS95ZG00OXFhQjF6OGFHOVVNNzBqMXR6K3ZNRnJQQ0lrT2Q2dVZ0bEFzT2RmNGVJUkFudjRkRk9MOXVGUkorQndBQVFEVkQrQjBBQUFCbE8zNks0RHNBQUVCTmtWOG84MnRUVlBMa0hiVnlBcnpaWk5LR3V6NVJaRWk0VjlhYnVYT3BWOVlKVk8rUC9VdVp3ZmVWaDdmcDFoblB5V1lQdkVBSGFxYWplMDVwdy96ZFhsMnpidjBJYWJ4ei9VeEdudGZ2OWR1MDFOcmdZTW9KZmZEZ0hOM3oxdVV5bTB0dk1tclh0Nm11L3N0UWZmWE1vaXJ0SVNzOVQ5TmVXNmJKZng4dW03VllteGZ2MTlvNXFVcFpma0EyYThVRHNnMlRZM1h0MzRlcFhkK21MczlKMjUrcHQrK2RwZlJEV2FYcXU5WWQxZFpmOTd1Y1ZQMmJZbHVKbGs5UFVkNlpRbDE2ZStrbmJRU0hXblRKYmIzMXpYT0xLOXh6WmV6ZGVFeHYzVFBMN2VzZitPZ0t0ZXRiT3Z4ZW1Gc3pONFhCLzNwZjBzYmxzZTNMZmYrMFNwUEplRHEwSkJYbStTNUltbjR3U3c4TWVNOHJhM1VhM0V5M3ZGajZpVUVGdVZiWkNrc1VIVmY2YTkxYVlDdTF5Y2xtTGRiems3NVZabHFPVjNxcDZrMVNxQnk3M2FGbDA3WnAyYlJ0YmwzZnFrZWlZVDBRdysvUjljTmx0RWU2dkNmWEdFNStEOER3ZTF5VGFLZGF6cWw4UDNRQ0FBQUF1SS93T3dBQUFGeHpPR1QrZUFiQmR3QUFnSm9rdjFEbWoyZkkvdGpOTXZ5TmZnMW1kemgwSUN0TkhlUExEaUdlTDdNZ1J5ZnpNdFVtTHFrS093dE1Ldzl2MDdEbVBReVBiVG14VnpkTSswZU5uWG9Qd0hQYmxoN1ExSmVYYXVJalE1eU9EYjI2aTQ3dFBhM0ZYMit1MGg2V1R0Mm03SXg4N1ZoMVNOWktUalFORGczU0piZjExc1UzOTNRNTdWMDYrM0YrOU1oY3cybm43ZnNscVYxZjErOGZ4YllTTFp1NlRYTS9YcS9NdEJ3RmgxbzBjSHhIMVcwUVdlcThJVmQxMXEvZmJkV3hQYWNxOVRINFFrUzA4MlRjMmo3NS9mRE9reXFvd0FhQVJpM3JLU3JXZVVQZW5nM0haTGM3eXIwK0tqWmNqVnJXYzZ2SDZzaHNNV3ZZcEs0dWoyOWZjY2lIM1p3VkZCTGt0TUhuTjRWNXZ2c2V5VzUzS0QvSDg2Kzc2TGdJVGZ6TFVLZjY5TmVXYTlpa3JrN2g5eFV6dHF2WHFEYm5QbytEUTROMHhRTUQ5ZFk5TStVby8xTTRJRng0UTNldG43L0hhNEY5R0F1TkNGWlNoM2pEWTRjQzhNa0hkUnZVTWF6blpoYVVlVjFJbUhQOHhsWVlXT0gzb0JDTEdqU3Q2MVRQSnZ3T0FBQ0Fhb2J3T3dBQUFGd3lwZXlUS2RYM1U1TUFBQUJRdFV5cEIyVksyU2RIcDViK2JzWG5kcHc4VUc3NDNTR0hGdTNib0srM3p0ZmMzYXYxcC80VDlWRGN0WlcrMTZzcnZsYVEyYmYvQlRzNHVhc0dKblZ4cW4rMmNZNk81NVlmbXN5My9XL2o2NWViNStxaGdaTVVZZ2t1ZGM3RzQ3czA2VDlQS051YTUzbkRBR3EwaFY5dVZJc3VDZW8xcXZTMFpydmRVV2FnM0ZzY2RvYzJMZHhicVd0TVpwTjZYZHhhNCs0Ym9MZ216dUd3MzloTDdKcjExaXJOKzNpZFlWQzVYZCttdXVldE1Rb09kZjF4dnYvQWo5cXlaUCs1UDl1c0paci82WHBkOVhEcERRT1dJTE91Zi9wQ3ZYVDlkeFVLUmZ0U2VCMmo4SHZ0M2hqMXpmT0x0V2ZEc1hMUHUrMmxTNXkrTmlUcGpidG1WR2l6Um8rUnJYWEhLNWU2MVdOMTFIMUVTOVZyRkdWNExPUElHYVh0UCszampxU3dTT09wNzVKazlXSDQzUnRNWnBOdWZHYWswNGFNZlp1UGErblViWVliRHdweXJKcjk5aXBkKy9pd2M3Vk9nNXVwMytYdHRYTG1qaXJ2MlZNWFhOTkZWejA4Uk1mM25hNXg0ZmRoazdwcTBJUk8vbTdqbk9CUWk4dU5JbGZjUDFDWDNkblhKMzBVV1l2MTR1UnZ5ejN2OTV2UWZwTjl1dXp3dTlIa2QxdUFUWDRmTUs2RHpCYXpVLzNZM3NEYllBY0FBQUNVaGZBN0FBQUFYREt0ZHU4UnBnQUFBQWg4cGpVcHRUYjg3c3JoTXlmMDFaWUYrbWJienpxVzdma0V3amRYVGZWNGpjb0tNbHNNdys5ZmJabXZUV203SzdYV3Fmd3ptcHF5U05kMkdYbXV0dXpnWnYxaCtqK1ZXMVIyOEFNQUpNbmhrRDUvOG1jbHRvbFRveFpuSjFSbnBlZnFnNGQrMHQ2TjVZZURmY2xra3JwYzBFSmovOWhmaWEzanlqejM1T0V6K3VqUnVUcXdOYzN3ZUp0ZWlicm5yY3NOUTNEbmE5eXFmcW53dXlUOSt0MVdqYnFsbDZMcWxaNnczS0pMZ29aZTAwV0x2cXJhYWZtVkZSRmxFSDZ2NEFScXM5bWsrbzJqSzNXL1NJTko4NUpVTHlGS29lSEJoc2VNMVAzZEJHc0VOa3VRV1dQdjYrL3krTEpwS1g2Wk5CNFc2ZnB6cnJDU1Q1dnd0K0dUdTZuandPUlNOWHVKWFY4ODlZc2NaV3k2V1RwMW00WmQyL1hjYTd3a1RmcmJNQjNZZWtMSDkvbCtRMEpGRFJ6ZlVaUCtkamEwbjlpcXZsS1cxYXdCTU5GeEVXclN0dXozc2tBUm54empzM3RaQ3lyMmRSbGpFSDR2dHBYb1RIcHVtZGNGRzB4K0x3cWd5ZSt0ZXlScTdMM09yNlhGdGhJZDNobDRFL2dCQUFDQXNoQitCd0FBZ0V0TWZRY0FBS2k1VERzUCtMc0Z2L2g5K0wyb3hLWWZVcGRyeXBiNVduRm9pK3crU2s2MWpVdldkVjB2MWxNTFAxS0p3KzZUZTdyam8vV3p6b1hmNSsxWnJkdG12aUJyY2ZXYVpBckF2Nno1TnIxMy93OTY3SnRKMnJ2cHVENyt5MXpsWkFiT0JocXp4YXp1STFwcTVFMDkxYXhUdzNMUFh6cDFtNmErdkZTRkxxWTZkeHJVVExlL2VxbENEQUp3djllNlo2TG0vbnRkcVZwUlliRm12YlZLazU4WTduVCsrUHNIYXVmcXd6cStOekFDcFNhVEZCN2xQUG5hMWQvTjc5V0pEZGR6ODI3eVNpOS8rMjZTVjlaQllCcDhaU2MxVEk0MVBHWXZzV3Y1akJRZmQzUldXWlBmSy9wMUVBaWF0bXVnS3g0WTZGU2Y5OGw2SGR0VDlqUm9lNGxkWHoyelNBOStQT0ZjTFRROFdIZTlmcG1lbS9TTkNnUHdTUkI5UjdmVDlVOWZlTzdQemJzMDhtTTNDRVFObWpvLytlWFVzZXh5bjc0U0hPTC95ZTkvL3ZjRU5Xd1dvL3hzcS9MT0ZDcnZUS0dzQlRZbE5LK25wSFlOWkRLWXdKK3k3S0NLaTBwODJpY0FBQURnS2NMdkFBQUFjQzByMjk4ZEFBQUFvS3JVMHUvMWZndS9iMDdibzYrM3pOZjNPNVlvcTdEc0NYN2Vkbm03UVhyOTBnY1VFUnltRW51Sm5scjBiNS9ldnpKUzB2ZHJ4ZUd0T3A2VG9ULzkrSCt5MlFObmNpR0E2aU50ZjZaZW1QeXQwdmFkTGpjNDVpc1IwYUVhTktHVGhsL2JWYkVKVWVXZWYzUjNocWI4WTZIMmJqcnU4cHdoRXp0cjB0K0d5V3dRTERQU3Nuc2ptYzBtcDcrVFpkTzJhZkJWblpUVVByNVUvVnlnOUpyQUNKUUdod2JKYkRFNzFRdHkvTjhiYW82b2VoRWErOGNCTG8rdm43OUgyUm41UHV6b2YycEMrRDBrTEVpMy91c1NCUVZiU3RWUEhqNmpIOTliVTZFMWRxMDlvcVZUdDJud2xaM08xUm8yaTlVdEw0elMrdy84cUdKYjRJUnFlNHhzclJ1Zkd5blRlUy9UYmZzMGtjbHNLblBDUFdxWGhPYk9tMjB5RHBmOTg3UEpKQVdIV3B6cXZwNzhucmIvdE5yMmFhS1krRG9Wdm1iWmRQOXNJQUlBQUFBOFFmZ2QvOC9lZllkSFZhMWRBRjh6azk1SUkwQWdvWVVTbW9SZUJZVFFGQ3hnUnhTN255aGl3WEx0MkwxZTVZSmlGMFZFRVVSNjd5VkE2Q1FrOUhSU1NaM2V2ai9tSW9RNUp6T1RPVk1TMXU5NWNvRzl6OW43aFV3bVhGbjdQVVJFUkVUaU5BM2pIMm1JaUlpSXFCNnUwNy9yWGF3dXc0Z2ZwK05reVFXMzcrMGpWK0RWRzZkaWV2L0ovNHc5MWU4T1pGVVVZc0dSTlc2dngxNHoxODVCVG1XaDI3cmlFMUhqWkt0N3NEdkk1VEowNmhlSEFSTVQwU3M1d2E3dTdCcWxEbXUrT1lBdEM0L0FhQkIrVW9kTUxzTWR6dzNHNkdtOVJkY3BLNmhDVkd4WXJiSEFFSDgwalF0SFVYWjVyWEdUeVl6ZlA5aU9XUXZ2c2xxbldlc0lUSHQvTkw2ZXVjYmpRYzJnTUgvQmNYV04xczJWVUdOMjUwdERSVjlyWmpPdzVwdjlicTdvaXJyRDczbzNWbEkvY3JrTUQ3NDNXakRvdTJqMlZvYzZWaS83YkRlNjM5Z1c0VEhCLzR6MUdOWVdqMzQ2RHQrOXVGYjAvZE9kZWd4dmg4YytHV3QxUUNtNFNRQmFkWXBHYmthSmh5b2piOU84YmFUVldFbGVaWjMzK0FoMGZRZmMzL2s5eDhIWDhha0RlVGl4NDd5THFpRWlJaUlpY2gyRzM0bUlpSWlJaUlpSWlPaTZZWWJaSThGM0FIaDM1R040cE5jRXEvRVBrNTlDWGxVeE5wOUw5VUJWdG1WVmlIYzVKaUx2TmZ5ZUhoaDJkdy9KMWhNTGVUNHovMVlZZE5KMTlkM3h4M0ZzLy8yNFpPdkpaRUNyVGszUloyeEg5TCtsTXlLYTJkY0oxYUEzWXZ2aTQxajNmU3BxeXRXaTF3V0UrT0doMmNsSUdwVWdlczJ5ejNhaG9saUpSejRlYXpVWG14QnBGWDRIZ0hOSEwyTFBYK2tZZkVkWHE3bWVON1hINUJlR1lPbS9kOEdUNTVJQ1EwVEM3K3o4VGhMcGxaeUEvcmQwRnAwL3VPNFVMcDY3NU1hS2Fnc0k5aFVjMTJ1Tk1CazlIL2F1aTB3RzNQdXZFZWd6cG9QVjNQN1ZtY2hJeVhGb1BYV05Gcis4dFFuUHpyK3QxbmpTeVBaNDdOL2pQUjZBN3pxNE5aNzR6M2pCcDFXWVRHWUVCSW9mWkdpSWNrNFdZNCtIdTNuNytDdlEvMmJ4cjk5OUt6UGMvcHJRMi9IM0ZSOC9CWnJHTmJFYUw3VVJmaGM3VUtmWHVQZkpCemtuaSsyK3RqUy9DZ3RlMytqUnYwc1FFUkVSRWRVWHcrOUVSRVJFUkVSRVJFUkViakQvd0hMYzF2bEdSQVhWRGxQSVpUSjhPL0ZsVEZqMEV0S0xQUlBNSjZMR0p6UXlDTEVKVVM3Zkp5WStYTkwxUWlPRG5GN0R4MCtCVG4xYm9jZndkcmhoZUZ0RU5BKzErMTZUeVl4OXF6S3crcXQ5S0N1b3J2UGF1TVNtZU9Lem13VkRjZ0JnTnBueHkxdWJzZmZ2azJqWklWcndtdGlFS0J6WmNrNXdic2tuTzlHeGJ5dkI5VWRON1FXOTFvZ1ZjL2Q2TExRV0dDb1NmbGZhRjM0M204d296YTl5YU0vZ0pnR0NYY0RMQ3FwZ01qci9CMkhVZTNkZytYclN2RzBFSHB5ZExEcXYxeHF3Zk00ZU4xWmtUZXhRa0VibC9RZEFKajQ5RURmZTFkMXEvT0w1Uy9qdC9XMzFXak45ZHpiV2ZaK0tjWS8yclRXZU5MSTlIdnQwSEw1N2FaMUhBdkFkKzdiQ1UzTW13TWRYWVRWbk5wbnh3OHZyY2Vad3Z0dnJjcVVqVzg2SmZtOXhCNWtNZU9RajZ3TmZsKzFmazRtZi9yWFJqUlhacjJWQ0ZHVFhQQjBBQVBKT2xkWjVuNisvY1BSRzUrYk83d1ZueTJBMG1LRHdzVDdvY2JWajI4N2p0L2Uyb2FLNEJnRFFzVTlMaEVRRTR2ajJDekRvM1J2WUp5SWlJaUtxRDRiZmlZaUlpSWlJaUlpSWlOd2d0N0lJMDVhL2oyWDNmZ0JmZWUzL05CdnNGNGhGazkvQnVJVXpjYkc2ekVNVkVoRTFEa01uZGNNOXJ3MTM2QjY5MW9EZGY2VmowNExES0N1b081QXRrd0hEN3U2Qk8yZmRLQmltdkx6ZTk3UFc0K2hXUy9pd0tLc2NKcE1aOG1zQ2RTM2FSWXJ1bzFIcThNTXI2ekZyNFYxVzl3SEF1TWY2d21nMFlmVlgrendTZ0E4TUZRNytxcXUxZHQxZlhhN0c2K01YT0xUbitDZjY0ZGJwQTYzR1A3am45em83OUJPdzhPM05rTXRyaHlITExqcDIrTUJkUWlPRDhOU2NDYUxoY2dCWTgvVUJtd2RVWEUyc1BxMmRCMEE4WmVRRFNSai9SRCtyY1hXTkZ2T2ZYUTFOVGYzclh6bHZIeEtTWXRHaGQ4dGE0MG1qRXZEb0orUHcvU3pYQk9CbE1rQXVFUFp0MlNFSzA3K2NDRjkvNGVEN2o2OXV3TUgxcHlXdjUzcDM4NVA5MFhkOEo4RTV2ZGFJditmc2RYTkY5bXQzUXd2QjhleVRSWFhlSi9RYUF5eC9IM0FuZzk2SWRkK25JaUltQkRLRkRISzVISEtGRERJQXlrb05Tdk9ya0xZN3krcXBHWjBIeE9QbUovcWhwbHlOZmFzeXNXZDVPZ3JPOHYrWEVoRVJFWkgzWXZpZGlJaUlpSWlJaUlpSXlFMzI1NlhqeGZWek1XZjhUS3U1RnFGUitIWHkyNWk0YUJhVU9nYjRpSWpxYTlleU5JeWUxaHVSTFd4M2ZLKytwTUxPUDlPd2JkRlJWTnNSbmc2TENzSjlyNDlBMHFnRTBXdktDcW93ZjhacTVHYVcvRE5tMEJ0UlU2NUdXRlR0enZaaDBjRjE3bmZoZUNGV3prdkJiYzhPRXB5LzVjbitpR3dSaWtYdmJIVjdwOVlnc2M3dk5mYUYzOG05OXEzSzlIUUpkZ21ORE1MelA5eUI1bTBqUks4cE9GdUdUVDhmZG1OVndrUTd2eXYxYnE3RWZnTW1KdUt1V1RkYWpadk53UGV6MXFNb3U5eXA5VTFHRTc2ZnRRNnZMcjRYNFRHMTM5OTZKU2RneGplMzQ0ZFgxcU95Uk9uVVB0ZnlEL1lUUENUVXJJM3c2OGhzQmhhOHZoRUgxcDZTdEE0Q2JycS9KeWI4M3dEUmVaa01HUHRJSDJ4ZGRCU0ZGNXg3dmJsQys1N1c0ZmZpbkFxb3F1ciszaWJhK1YzajN2QTdBS3o2Y3AvRDkwUTBEd0VBaEVRRVl0VFVKSXlhbW9UTS9ibjQvTkcvcEM2UGlJaUlpRWdTZFQvcmlJaUlpSWlJaUlpSWlJZ2s5ZnVKemZoeS96TEJ1VzR4N2ZETnhKZWhrUEUvM1JJUjFaZEJaN1FaL01yWWw0TnZYMWlMVjBiOWlKWHpVbXdHMzJVeVlQRHRYZkhPeXFsMUJ0OHo5K2ZpZzN0K3J4Vjh2MHlvTS9tMVlYZ2g2NzlQcmJNejhhQmJ1K0M1NzI5SFNFU2d6YldrRkJnaUVuNnZ0dTRhWFp4VGdmUTkyYlUrVGgzSWMzV0pvdVFLT2ZxTjc0UnhqL2IxV0Exa0xTd3FDQy84T0FteENWR2kxK2cwQm56N3dscTNIL1lRRWhEc0t6aXU4ZExPNzMzR2RNQ0RzNU1GNTFiOGR5L1NkbVZKc2s5RnNSTHpubDRCcmNyNkVFQ25mcTN3eHJMNzBXVlF2Q1I3WGRiRXhrR2lxNW5Od0M5dmJHb3dCMElhQ3JsY2hydG0zWWk3WHhsVzUzVStmZ29NdTdzSDNsazVGVE8rdVIzZGhyYUJUT0RnZ3FlMDZ4bHJOWmFkWG16elByOEE0ZkM3dXp1LzExZGtjK3NEZy82Qnd1OXhSRVJFUkVUZWdKM2ZpWWlJaUlpSWlJaUlpTnpzL1IwTDBDR3FGVVluOUxlYVMyN2ZGN05IUFk1L2Jmb0dacGc5VUIwUk5RYmJGaDlENnJxRzE5RzJwa0lqeVRyN1ZtVmc5TU85MGFKZDVEOWpwWG1WU0YxM0dudVdwNk1rdDlMdXRXSmFoMlBLbXlQUnFWK3JPcS9iOVBOaC9QWDVIcGlNSnNGNVphWDE3eTAwMG5aZzNkS2hlQk1pWThQUXJrZHp3V3M2OUdxSk41YmVod1d2YjBKR1NvN05OYVVRS05MNVhTajRtN0lpQXlrck1seGRrazArZmdvTW5KaUlzWS8wUVhTckpqQ1p6RGkwNlF5S3N5czhYZHAxTHl3cUNNLy9NQWt0MmtmV2VkMXY3MjNGeGZPWDNGUlYzY1FDMXhxVmQ0WGZaVEpnL09QOU1ISDZRTUg1d3h2UFlQMFBxWkx1bVp0WmdtOWZXSXVudjV4bzFaRTlOQ0lRTTc2NUhldStUOFhLZWZ0RTN6TWQwYVpiTTd1dlhmajJadXhkY2RMcFBlbUtnR0EvUFBUK2FDU05iTy9RZlYwR3hhUExvSGdVWjFkZzYyOUhrYklpdzZPSFI1cTFpVUJVckhVSVBDdXR5T2E5WXAzZjlSN28vRjRmbHp1L1g2M2diSmtIS2lFaUlpSWlzZy9ENzBSRVJFUkVSRVJFUkVSdVpqU2I4UFRxejdEeHdTL1FOc0s2dStBanZTYmdRdmxGZkhkd2hRZXFJNkxHb0taY0xkaHAvSHBoTXBteDRyOTdjZmNydzVDNi9nd09yaitObkpORk1EdHdwaWdvekI5akgrbURrVk9TNE9PbkVMMnVvbGlKQmE5dnRCazZOeG10TjVmNzJQZWtENzNXZ1BuUHJzTExpKzVHZE1zd3dXdkNZMEx3M0xlM1kvdmlZL2pyOHozUXFxMjdMa3NwTU5SUGNGeGQ0MTNCMzh2YTltaU9KeisvQmVFeFZ3TExjcmtNdDA0ZmlPOWVXdWZCeXVwSFllZHJweUVJaS81ZjhMMWQzY0gzYll1UGVjVWhpc3VhdHhXdVYrTkZYd08rL2o1NGNIWXkrbzdyS0RpZmY2WVVDOTdZNU5CN283M1NkbWRoNFZ1Yk1mWGRaTWdFR251UGU3UXZPdlp1aWU5bXJVZDVZYlZUZTNVZUVHZlhkYisrc3dWNy9rcDNhaStxTFhGQVBLYStPd3FSTGF4RDQvYUthUjJPZTE0ZGp0dWVIWVE5eTA5aTIyOUhIVHFrSnBVYmhyY1ZIRCs1Tjl2bXZiNyt3bjlQMERXQXp1OHltWERuOTRKekRMOFRFUkVSa2ZkcVBQOVZoSWlJaUlpSWlJaUlpS2dCcWRJcThmRHlENkF4Q0Fla1pvOThESDFhZG5aelZVUkVqY2ZScmVmdzZwaWZzT3l6WGNoT3R6LzQ3dXV2d09pSGV1SDlkZE13NXVFK2RRYmZEMjg2aTNjbi9XcFh0M1hmQU91ZVZHYVQvWW5UcWpJVlBwdTJGS1Y1ZFFjQ2g5OTdBOTVlOFFENjM5SVpNcmxBNGxRaVFRS2QzN1ZxdlNSZG5GMmg4SHc1L0FRK0IzM0dka1I4WW93SEtuSk9SSXh3MTNHaFF4YmVMS0ZYTFA3MXgzMDJnKzlIdDU3RGtvOTJ1S2txMjRLYkJLQmxwMmpCdWRMOEtqZFhJeXc4Smhndi9UeFpOUGhlV2FMRVY4K3VobGJsdW9NeWUvOCtpWVZ2YlJaOS8yMmZGSXMzbDkyUG0rN3ZDUjlmOGZmYXVnU0UrS0hQR09IZjQ5VVd2NzhOdTVhbTFXc1BzaFlRNG9jcGI0M0VjOS9kWG1md1hWbWh3ZmJmajl2MU9nc0k5c1BJS1QweGU4MURlSHJ1QkNRT2lCYzhPT0VxUFlhM3N4b3JMNnpHUlR0QzRFS2QzODFtd0tnM1NsS2JLd1dGQlFqV24zK0c0WGNpSWlJaThsN3MvRTVFUkVSRVJFUkVSRVRrSVNkTEx1Q2xEZk13OStibmE0MmJ6R1o4dVBObkhDNDQ1YUhLaUlnYVByUDU4di9ZeDhkUGdRRVRFbkhMay8wUUlkQUI5V28xNVdyOCtlbE83RitkYWZjV3dVMnN3K0tPaE44QjROTEZhdng3MmpLODhPTWtOSTFySW5wZFpJdFFQUHpoR0NSUDdZVy92dGlOakpRY3lUczdFK1UxZ1FBQUlBQkpSRUZVQndxRTM5WFYzdFB4K2xycUdpMDIvSGdRdHo4MzJHcnV0aG1EOE44bi8vWkFWZlhYZFVnYndYRjF0ZGE5aGRTVFRBWWtQOVFidHo4M0dISWJoelRPSDd1SUgxNWVENU9EWHkrdWxEUXFRYlR1NHB3S04xZGpyVTIzWm5ocXpvUmFUenE0V2xXWkN2OTVaSm5Od3pSUzJMTThIV2FUR1ZObkMzZUFEd3J6eDkydkRNUElLVDJ4Zk01ZUhOcHcycUgzcTFGVGtnUVB0bHp0ejA5M1l2dnZ4eDJzbklUNCtpc3dkSEozakh1c0w4S2lndXE4dGppbkFuUC9id1dLc3l1d1l1NWVETHU3QjBaTzZZblF5THJ2azhrc1FmUWV3OXVoNEd3WnRpNDZpdjJyTTZIVHVLNkxlbGgwRU5vbldUK1I2OFN1TEx0ZWp3RkIxazlEMFdzTjlmcmVhOCtUUGViUFdHVjFPSytxVk9YNFpnQWltb2NJanRzVCtpY2lJaUlpOGhTRzM0bUlpSWlJaUlpSWlJZzhhRW5hRnZSdG1ZaXBQY2NCQUlxVjVYaGl4Y2ZZbTN2QzRiVmtjR05yUkNLaVJpSW96QjgzM3RrZE45M2ZFMDJhQ2dkRnI3WnJhUnFXejlrRFpZWEc3ajBVUG5JMGJXVWRWcThxY3p5b1ZsNVlqWDgvdEJUUGZIVXJXb2wwbnI0c0xyRXBabnh6Ty9KT2xXTExyMGVRdXU0VTlGcHB1dEFHaFZtSDN6Vks3dzIvQThDMnhjY3c2c0ZlQ0kwSXJEWGVkWEJyZE9yWENxY081SG1vc3RwOGZCWHdDL1NCWG11QVFXZXNGWjcwRC9URm1FZjZvSFAvT0t2N0tvcHJZRFJJMjNtL3Z0MjQ2eElVNW85cDc0OFc3TEo4clhOSEwyTHVVeXRjR25wMWxJK3ZBbU1mNlNNNlgzaWgzSTNWMUNaWHlERnlTay9jK3N3ZytQb0xmKzZVRlJwOC91aGZicTF6NzRxVDBLajFlUGlETWFKMVJiZHFnc2MrSFlma0IzdGgyWDkyNDNTcTdhOUhYMzhmako3V3U4NXIxbjU3QUp0L09WS3Z1dWtLaFk4Y2cyN3JncHVmN0krSVpzSmg2YXVkTzNvUjg1OWRoZXB5TlFCQVZhWEZ1dTlTc2ZtWEl4aDBXeGVNZnFnWG9nVytMMTRyTmlFS1U5NGFpVHRtRHNHdXBXblkvdnN4WExwWTdmVHY1MXFEYitzcWVLRGx4TTRzdSs1dkdtLzllOUdxYlhlN0Z6clVFOTB5ek9aOVVqNWhvbldYWmxaanFtb3RLa3VVa3UxQlJFUkVSQ1ExaHQrSmlJaUlpSWlJaUlpSVBPejFMZCtpUi9NRXFIUWFQTEh5WXhRcjZ4ZEdDZyswSFVRaGFxajgvSDBRSk5CcDJxazFBNFgvbVVUaEk1ZDhMNkdPb09SWjBTM0RjTlA5UFRGa1VqZjRCL25hdkQ3L1RDa1d2YnNWNTQ1ZWRIaXYxbDFpSUZkWWQzSzlWRmkvQUY5RmNRMCttYm9FMHo0WWc2U1I3VzFlMzZwVE5CNmNuWXl4ai9iQjdFbUxKQW5BdDJnWFpUV21xckwvUUlBbmFGVjZyUC8rSU81OGFhalYzTzB6QnVQaktYOUkzaUcvUHFKaXcvRHU2cWtBTEE4djBHc04wS24xTUJwTUNJc09GdXllRFFEbjYvSGFySXQva0svZ0lRYzQ4V2ZVcGxzelBQN1plRVRGMmc1M25qbVVqM2xQci9TcVF4VXlHWERQYThORm43eWdxdFlpNjBTaG02dXlpRXRzaWdmZUhvWFdYV0pFcjZrcVZXSE9FOHRSY05iOUhaMFBienlEaXFJYVBEMTNBa0t1T1lCeXRUYmRtdUdGSHlmaHhNNEwrT20xalZCV2lyK3Y2TFVHTFBsa0p4NTRlNlRnL000bEo3QnlYb3JUdFYvUFFpT0RNUGoyTHJqeHJoNklpcTM3cVNpQTVUMXIzWGNIc0hyK2ZzSERPSHF0QVR2K09JNWRTOVBRS3prQll4L3VnN2pFcGpiWERRcnp4NWlIZXlQNW9WNUlYWGNLbXhZY1JtNW1TYjErVDllU3lXVVlNcm1iMWJpbVJvZk1mVGwycmRHaXZmWDNSSHZDNDZvcTY2ZDFORzhiYWRlZVV1bVZuR0ExVm5DbXpDdStIeElSRVJFUmlXSDRuWWlJaUlpSWlJaUlpTWpEdEFZZDd2dnpMVlJxYW1BdzFUK1FHTi9FdW1zZkFKaWRTYWtSZVlseGovWEZ1TWY2dW1Xdnp2M2o4UG5lSjkyeUY3bVhyNzhDU1NNVE1QaU9yb0tkczRWVUZOZGc1Yng5U0ZtWkFaT3hmbDIxKzkzY1dYQzhPTHVpWHVzQmxpRDNOOCt2d1MxUDljY3RUL2EzZWIzWkRDejVlS2Nrd2ZmUXlDREJFR1JaZ2ZUZGVLVzJjOGx4akhtNE44S2lnbXFOdCszUkhEZU1hSStqVzg5NXFMSXJpbk1yb0tyV0lpalVIeklaNEJmZ0E3OEEyLytzbTdJeVE5STZZbHFIQzQ2cmF4d1BveXQ4NUJnMXRSY21UaDlnVnpmNVk5dk80NGVYMTl2Vk9kbGRna0w5Y2M5cnc5SC9GdUd2WndCSTI1VWxlZmQ5Vy93Q2ZIRExVd09RL0ZBdndjN1ZseFZsbDJQTzQzK2pyRUM2anRHT09uL3NJajY2L3c4OFBXOGlXclNyTytEcjYrOERWYlYxTVBoYXU1ZWxJYXBGS01ZLzBhL1crTUVOWjdENC9XME04TmFEVEFhMDZ4bUw0ZmYwUUsva0JMdWZBRkZlV0kwZlh0bUFNNGZ5YlY1ck1wcHdjUDFwSE5wd0dwMEh4R09zeUJNdHJpV1h5OUQvNXM3b2YzTm5aT3pMd2NhZkRpRWpKY2VwejNQWHdhMEZ1NjN2WDVOcDExTW5ncHNFb052ZzFsYmpGY1UxTnU4Vk90d1Iwem9jM1lhMFFkcnVMSnYzTzZ2ZERTMlFPRERlYWp6L1RLbkw5eVlpSWlJaWNnYkQ3MFJFUkVSRVJFUkVSRVJlb0V4VjZkVDlvZjVCNkJPYktEaFhyVlU1dGJhVTRwczBRNmRvNjNESVpZRSsxaDFtZzMwRGtkeStuOERWNGpvM0ZkNmpWMnhIaDlZUmMvWlNIaTZVRjBpeUZwRlVncG9FMU5sTnQ2RUpESkdtVzc1TUJyVHUyZ3dESnlhaTN5MmQ3ZTdxcjZyV1l2MzNxZGk2NkJqMFd0dmhOekZSc2FFWU1xbXI0TnpwZzdZRGduVXhtOHhZOWVVK25EbVlqNGZlUzBaRWMvR3V2Q3UvVEVIYXJpeW45cnRzeEgwM0NJNUxFYXFWeTJYd0MvS0ZYNEFQL0FOOTRSZmdDLzlBSC9nRitxSlo2d2pCZXlZK1BRQXl1ZXpLdFFHKzhQdmZQVmZXOFlGL2tDOTgvY1gvZWZTMkdZTndmUHQ1bUV5ZVRjdWFUV1prcHhjaGNZQjFJRkhNNmRROG5KRG84M3RaOHRSZWd1UHFHdHVCNUtzbDlJckYvVy9jaE5nRTY4N0lRbFo5dFE5cnZqa0Fzd1NmaDZTUjdYSGJqTUZRVnFoUlU2RkJUWVVheXYvOVdGT2hRVTI1R3VwcUxRdzZJL1I2SXd5Ni8zM29UVEFhakFodUVvQ1krSEFrRG9qSGdJbWRFUmhTOS92SG5yL1NuYTdaRVlrRDRqSGxyWnNRM1VxNEUvMWxXU2NLTWZmcGxhZ3BWN3VwTW5FbHVaWDQ4SjdmY2Qvckl6QmdvdkRmWFRWS0hYNTVjNVBkcjRHVlg2WWdNallNQXlaWURpYWMzSnVEbjE3ZFlQVzEzS3BqTkliZDA4UG1lbUpQQStrK3RLMUQzMmZEbXdrL2xlbmUxMGJBV00vRFZFSXFpNVZZL2ZWK3A5YVF5WUM0empIb2xaeUFYcU1UUk45dmhaaU1KbXhlZUJScnZ0a1BqWU9IWTh4bUlDTWxCeGtwT1dqZHRSbkdQdHdiU2NrZFJKOXdjYlhFQWZGSUhCQ1B2Tk9sMkxUZ0VGTFhuWGI0OElsTUJreWNQbEJ3YnRmU05MdnV2K1dwL2dnUStEdExkbnF4emZ2RnV0ZmY5OFlJZlA3b1h5akpkZTcvSTlhbFZjZG9QRDEzQWhRKzFrK215VHlRNTdKOWlZaUlpSWlrd1BBN0VSRVJFUkVSRVJFUlVRTW5nd3pQRDdvWEVZSENvY2R5amZkMDRrMXUzdzhmSkR2V1VidEZhQlIrbmZ5V0pQcy9QK2hlU2RaNWY4Y0MvSGZmbjVLc1JTU1ZWMys3MjlNbGVBMjVRbzZPZlZxaTU4ajI2SGxUZTBTSUJCQ0ZxS3ExMlA3Yk1XejY1VEJVVlk2RmZLOFZFT0tIUno0YUt4aTROcHVCMHdlbENaZGw3cy9GTzdjdndsMnYzSWhCdDNheG1qKzI3VHpXZlpjcXlWNkpBK0l4N3RFK2duUG5qbHc1Rk5SbmJFYzBqV3Z5VC9EY0w5QVNTSzhWYUEvd2hWL1FsVEcvUUIrN093eGZiZGpkdHNPczltalJMaElESmlSaTc0cVRrcXpuakt3MCs4UHZ1UmtsK0c3V09rbkM0Z0FnazhzdzdLN3VUait4SURnOEFKTm1Ec0hnTzRRUGYxeExxOUxqeDFjM1NOcDl2N3lvQnMzYlJnQ3dQOGhiWDVuN2M1RzVQOWZsKzF3bVY4aHh5MVA5YlFiZlUxWmtZTkhzclU0ZDRwR2FWcTNIVC8vYWlGTUg4bkRmR3lPczNpUC8vSFNYUTArU01KdUJoVzl0Um5oTU1Qd0NmZkgxYzZ0aDBGcy81U0t5UlNodXZMTjd2ZXVPUzJ5S3VNU205YjcvTW51L0p1eFZjTGFzWHVGM3VVS09OdDJhSVdsa2UvUWEzVUd3KzdrdDZYdXlzZVRqSFNpOFVPN3d2ZGZLVGkvQ055K3NSVXpyY0l4K3FEY0czcHBvMS9lRVZoMmpNZTJETWJodHhtQnNXWGdFdTVhbDJSM0M3emt5QWEyN3hBaldVbmpoRWdiZjNoWEtTZzFVVlJvb0s3WC8rMUVEbVV5R2xoMmpNWEpLVC9RWkszeTQxcDRPK09lT0NoK21qWW9OdzlzckhzRDJ4Y2R3S2pVZkpUa1ZxQ3hWd3BrSGV2a0crQ0NpZVNpaVdvU2kzODJkMFBPbTlvTFg2YlVHWktiazFIOGpJaUlpSWlJM1lQaWRpSWlJaUlpSWlJaUl5SXY0eW4zdzNLQzdVYWFxUkttcUFxWEtTcFNxSzFHaHJvYkdvSVBHb0lQZWFJQVpab1Q1QjZORFZCeWU3ajhKTjNjY0pMaGVRVlVKeXRYZUUzNG5JbksxWVhmM3dLM1BERVJ3a3dDSDdxc3FVMkhUejRleDg4OFR0VUp6MFMzRG9QQlZvS3BVQlkxU0M3TWR3VE9aREVnY0dJODdYN3BSdE52MThlM25vYXpRT0ZSalhkUTFXdno4K2lha3JqMVZhOStpckhMOCtOb0cwV0IwVUpnL0J0M1dCVnFWM3ZLaDFrT25Oa0NyMGtHck5rQ3IxaU13MUE4eGNlSG9PYkk5K28zdkpMaU8wV0RDcWRRcllmNCtZenNpYWFSd3NNNmJUWGg2QUZMWG40SmVheDJjZGFmc3RDS2IxK1JtbENCbDVVbnMvRFBOWnJCNTJnZGowR1ZRUE5UVldxaXF0RkJWYXkwL3YveGpsUlo2blJGTjQ1cWczUTB0Qk1PZy85U1dYbmR0TWhrd2NHSVhUSDV4S0lMRDdmczZMTTZwd1B3WnExRnd0c3l1NiswbFJTRFhIbnF0QVg5K3V0TXRlMTFtTXBydzVmU1ZlUEhueVdqWklkcHEzbWd3NFkrUGRtRG5rdU4ydlc5NXd0NFZKM0gyYUFHbXZqc0tIWHExQkFDazdjN0NucjlzZDl5K2xrRnZ4TmZQcllGY0lZTldyWmU2MUVaQkpnT2F0NHRFNG9CNGRPNGZoMDU5V3dsMkxMZkh1U01GV0RWL1B6TDM1VWorK2lyT3JzQ3Y3MnpCeWk5VE1PcUJKQXkvNXdiUmJ2eFhpMmdXZ3NrdkRzVXRUL2JIamlVbnNIWFJVVlFVMTRoZTd4ZmdnenVlR3l3NHQvVzNZekRvakpqODRsQUVoZG4zeEppcmxSZFc0NVFkM2RPclNsVkkyNVdGYmtQYldNMzUrQ293YW1vdmpCSjVDb2VyN0Y2V0RsVzFjNGYvaUlpSWlJaGNqZUYzSWlJaUlpSWlJaUlpSWkraU54bnd3QTFqMFN3a3NzN3JkRVk5L0JTMlF5QjdjazlJVlJvUlVZTnc0WGloUThIM3dndmwyUExyRWFTc09Da1llTzQ5cGdQdW1Ea0VBS0RYR2xGVnBrSjFtUkpxcFE1NnJSRjZyUUY2clJFR25RRnlIemtDUS96UnJrZHpOR2thWE9lKzJ4WWZjK3czWnFlVGUzTXdlL0p2R0RLcEs4Wk02NDJ2bmwxVlp3ZGNuZHFBMjU4YlhLK082MWRMV1hFU1d0V1Z3R2xwWHFWVDYzbEtaSXRRM0hoWEQyeFplTVNqZGFUdnljWjdkLzRtT0tkVjZWRlZwb0pHYVY5blk4QnlDR0xBaE00SWl3cHl1cllqVzhRN3MwZTNhb0tIM2t0R2g5NHQ3VjR2ZlhjMnZuOTVuZE5QV2hDaVVlcFFVVnlEOEJqN24vNVFIeisrdGhGNXAwcGR1b2NRVmJVV2M1NzRHeS8vZWhlaVlxOTA3UzdKcmNTUHI2ekgrZU9GYnEvSlVjWFpGZmhzMmpJTXU2czd4ajdhRnd2ZjJsTHZNTFc2aG9IZHEvbjYreUErc1NuYWRHK090dDJibzJPZmxqYS9OOWx5NWxBK1ZzL2ZqMU1IY2wxK3FLS3FWSVcvUHQrRERUOGR3cWdwU2JqcC9wNTJoZlVEUXZ3dzV1SGVHRFUxQ1FmV25NTEdCWWNFRDliY05tTXdZbHFIVzQxZlBIOEpCMVpud213R2NqS0swYmwvbk1PMWIxeHdHQ2FqeWE1cjEzMmZpcTVEMmtBbWMzZ2J5VlVVMTlUcktRSkVSRVJFUk83RzhEc1JFUkVSRVJFUkVSR1JsOGtzemJZWmZyY24rQTRBUHgxZUkwVkpSQjUzZU5OWkhOMHFIcmowZGxHeFliajFtWUdlTHVPNmtKTlJqRU1iejZEMzZBNmkxNWlNSmh6WmNnN2JmeitPTXdmejZnendYUjFvOWZWWElDbzJGRkd4b1U3Vm1MRXZCNW43Y3B4YW95NG1vd2s3bDV6QXJxVnBvaDNmTHpQb2pjZy9VMVpucDI5YmRCb0QxbjJYV211c05MK3EzdXU1ZzFhdGgxRnZFdXpvTy82eHZ0aXpQTDNPUXdNVlJUVlk4b2wxcCsvU1BHbCszenFOQWJtWkpaS3NCUUI1cDZSWjYvVEIvRHE3czJ1VU9rUzJDQk9kdjVySmFNTGE3MUt4WnY1K21HeThUcDFSZUtIY1plRjNqVktIaFc5dndlR05aMXl5dmowcVM1VDQ0ckhsbUxYd1RvUkdCbUhiNG1OWS92bWVCdFg5M0d3eVkvdnZ4N0Y3V1RvTWVzOCtkYUdoNjlTdkZmcU82NFEyM1pxaFpjZG95T1hPSjZyMVdpTlMxNS9DemlVbmNNRURCeXFVRlJxc21KZUNUYjhjeHNnSGtqQnlTazhFaHRqdXhxN3drV1BncllrWWVHc2kwblpuNFkrUGRxQTR1d0lBMEtKZEpFWk82U2w0MzRxNUtmKzhKK1djZER6OG5yay8xNkVEYm1jUEYyRE4xL3R4eTFQOUhkcEhhcXBxTGI2ZXVRWTE1V3FQMWtGRVJFUkVaQStHMzRtSWlJaUlpSWlJaUlpOFRFWkpGb2ExU1hKNm5SV1p1M0NvSUZPQ2lvZzhML2RVQ2ZhdmJyaXY1N2pPVFJsK2Q2T1Y4MUxRYTFRQ1pOZUUva3J6S3JIMzc1UFkvVmM2S2t1VWRxMlZLMUZvK0RLZHhvQmYzOW5xOG82NUFHd0czeS9MT1Zuc1ZQajlsN2MyVzRYZFMzTmQzL25kWkRSQldhbUJxa29yOHFOR2RONmdONkpKMDJCOHVQRmhLSHprdGRZTmlRaEU4dFJlV1BYVlB0RzlxOHZWSHU4Tzc0aGNDYnFTNjdWRy9Qck9sanF2cVNsWDQrdm5WbVBXd3J2ZzZ5LytOSUhzOUNMODh1Wm01SjEyZmJmMHd2T1g2dFc1Mlpiak95N2d6MDkyb2ppblF2SzFIVldjVTRFNVQvNk40TEFBWk83UDlYUTU5ZWJxNEx0R3Fhdno4RVpEVlhMVis2MnFXb3NoZDNTMSt2NVhIMFZaNWRqNTV3bWtyTWlBc2xMajlIck9VbFZwc2VyTGZkanl5eEhjZEg5UGpKeWFoS0JRMnlGNEFHamJyWG10VUhmaGhVdll0eklEQXlZbTFyb3VPNzBJUjdlY3ZmTHJrOFVPMVppMkt3dmZ2cmpXN3UrL2w2MmV2dzhhcFE2VG5oOGl5ZWZPVVZscFJWancra1pjUEhmSjdYc1RFUkVSRWRVSHcrOUVSRVJFUkVSRVJFUkVYaWF6Sk52cE5RNFZaT0w1ZFhNa3FFWmF2NmR0eHJvektaNHV3Mm5WT3BXblN5Q3k4dThIbDZJMDMvV0JZM2NKRFBYSFc4dW4xT3Zld2d2bFNGbVpnVUczZFVGMXVSb0gxNS9HZ2RXWnVIQ2kwT0hRZVhXWkN0WGxhb1JHQk5hcmxscHJYVkxoeTJkV29UVFB1ejVQMmVsRkdEcTVtOFAzNlRRRy9QTFdacVN1UFdVMTU4aHJVVjJqaGJKU1cyZFlYU2pNcmxQcm5UcEVVRm1peElFMXB6RHcxa1NydWVRSGUySDc3OGRSZmFseHZOOVhGRlZEVmFVVjdIUnZEM1dORnZObnJFWlJWcm5OYTNNeWl2SHJ1MXN3N2YzUlZuTjZyUkVyNSszRjVvVkhZVEthNmxXTG95NWVzRjJ6UGN3bU0zSlBsZURNd1h6c1dwYm1kU0hSM0F4cEQrbzBScWNQNXVPZDIzLzFkQmt1bFp0Umd1Mi9IOGVJKzI2bzEvM2xSVFZJWFhjYXFXdFBJVGV6MkMwSHRSeWxxdFppOWRmN3NmblhJN2pwdnA0WU5UVUp3VTBDNnJ4bnhid1VxS3EwLy96YWJBWVd2ck1GVVMzRDBLRjNTd0NBMFdEQ3duZTIxUG85NTJUWURyOGJkRWFjT1p5UGJiOGR3L0h0NSt2MVoyWTJBNXQrUG94ajI4OWo5RU85Y2NPSWRnaUxDbko4SVFmb3RRWmtwT1FnWldVR2ptdzU1M0JnbjRpSWlJaklreGgrSnlJaUlpSWlJaUlpSXZJeUdTVlo5YjYzUnFmR0Q0ZFg0ZCs3ZjRQT3FKZXVLSWtvZFdvb2RXcmJGeEtSd3lwTGxTZ3ZxdkYwR1pMUnFweDdEMXY1NVQ0YzJuZ0dHU2s1TUJycUg3STFtNEc4VXlWSUhCQmY3elgwV2lOU1ZwekUydTlTVVY1WVhlOTFYQ1U3M2JIT3R1b2FMZmF0eXNTbUJZZFFWaUQ4K3lrcnFNTGVGU2VocXRSQVdhVVYrVkVEZFpVV0pnOEc3all2UEN3WWZwZkpaV2pidlJtTzc3amdnYXFrZC9sMTNMRnZLNGZ1MDJzTk9MRG1GRmJOMysvUWEzZmZ5Z3kwNmRZTUkrNjlFc0E5blpxSGhXOXZjWHVuOU4xTDAzQncvV2tvZk9UdzhaVkQ0YU9Bd2tkdStmQzk2dWMrY3ZqNEtxRHd2ZkpyazlHTW1nbzFxaStwY2VsaU5UUktuVnRySjZxUEZYTlQwSHRNQjd2RDA2WDVWVGl4OHdJT3JUK0RzMGNMR2t3SVdsT2p3OXB2RDJEcm9xTVlmazhQakg2b040TERyVVB3K1dkS3NXdHBtdFc0UVdmRS9PZFc0NVZGZHlNbVBod3I1NlZZSFNJcHlhM0VtN2Y4QXJsQ0JwbGNCcmxDQnJsY0RybENCclBaOHJTTHlsSWxERHBwbmxwUW5GMkJYOS9aZ2tYdmJrSFR1SEJFTkE5QmNKTUErUHBMRSszUmF3MVFWK3R3cWJBYUpUa1ZIdjMrUzBSRVJFVGtESWJmaVlpSWlJaUlpSWlJaUx6TXFiSWNwT1NtUVNhVFFRNFo1REk1RkhLNTVkY3lPZVF5R2VReUdSUXlPZFI2TGNvMU5jaXF1SWlVM0RSc08zOElWVnFscDM4TFJQV1dsVmFFUFgrbFc0M25aVGJzanJiS1NvM2c3NnVpaEYrdnJsSmVXQzFaMER4elh5NmlXb1JCNGF1QWorK1ZnS3lQcndJK2ZvcGExMnBxZEZEWGFGRmVWSVBzOUdKa3BSY2hiVmNXYXNxOTkrQlB3ZGt5L1ByT0ZzaGtsbkNmVEM2RFRBYkkvL201REZxMUhxcEtEWXF5SzVCL3V0Um1ZRTZ2TmVMbjF6ZTU2WGRRZjNtblNwRzVQeGVkKzhjQnNOUzkvZmRqMlBEam9VYlQ5ZjJ5bFYvdVEvTzJFVmMrenpMVS9ybGNCa0FHczhtRW1uSU55aTVXSVN1dHFONmh6cVdmN2tKODU2Wm8yU0VhU3ovYmhkM0wwanpTUmRxZ04zcjExeCtSMU5RMVd2ejV5VTQ4OHZGWXdYbVR5WXl6aC9KeFl1Y0ZuTmlaaGNJTGw3eXl3N3U5TkVvZDF2OXdFTnNXSDhPd3UzdGc5TFRldFo3V3N1VGpuYUpQbWxCV2FERHYvMVppMGd0RHNQR25RMWJ6WnBNWlJkblNQRDNDRVdZelVKeFQ0ZmJEUWtSRVJFUkVEUVhENzBSRVJFUkVSRVJFUkVSMU9IY3BINXZPcGJwMVQ3VmVpOXQrZTltdGV6cERxVlBqdTRNcnJNWU5KbWs2SU5MMTVmQ21zemk4NmF5bnk1RGNwWXZWK09XdHpaS3NWVk91UmxHV2RSRExhR2hjWDNNbWt4a1hqaGRhalpjVlZMbTlsdlUvSE1UNkh3NEt6bGxDdzVhTzBucWRzY0YwekwyYVFXOFU3SXA3dmRqOHl4RWtKTVZpeDVJVDJQRGpRVlM2NFZDS1JxbURza0xqOG4ydWR1WlFQczRjeW5mYmZnYTlFVjgvdndaeXVSd1Z4WTNucVJUdVVwSlRnUzIvSHEwMXB0Y2FQRktMdWxwcjlYclZhVHhUQzlrbmRkMHBESm5VRFozNnRZTEpaRVoyV2hGT0g4ekg2WU41T0hma0l0UTFXaytYS0RtdFNvK05QeDNDanQrUFkraWQzVEhtNGQ0NGQ2UUFtZnR6Njd5dktMc2M4MmVzYXRBSEFJaUlpSWlJcmpjeWcvSTgvd3BQUkVSRVJJSVVVOS8wZEFsRVJFUkU1RUxHWDk1MXl6N1B2VEVYeDlJdFFkYlBaMDlIejY0ZEhMby9kdTUwVjVSRjVGVUtucG5ubG4yYy9Ycjh2LzRyWFZFV0VaRkh5ZVF5TklrT1FrVXhuOFJBUkkxSGRLc21pSWx2Z25OSEwwS3IwbnU2SExmekMvQ0JYNkF2bi96Z0piN2FQOUhUSlJBUkVSR1JoL2tFdDVOSnRwWlVDeEVSRVJFUkVSRVJFUkVSRVJFUk5UUm1rNW5CZHlKcWRFcnpLbEdhVitucE1qeEdwekh3Q1FWRVJFUkVSSTJVM05NRkVCRVJFUkVSRVJFUkVSRVJFUkVSRVJFUkVSRVJFUkhad3ZBN0VSRVJFUkVSRVJFUkVSRVJFUkVSRVJFUkVSRVJFWGs5aHQrSmlJaUlpSWlJaUlpSWlJaUlpSWlJaUlpSWlJaUl5T3N4L0U1RVJFUkVSRVJFUkVSRVJFUkVSRVJFUkVSRVJFUkVYby9oZHlJaUlpSWlJaUlpSWlJaUlpSWlJaUlpSWlJaUlpTHllZ3kvRXhFUkVSRVJFUkVSRVJFUkVSRVJFUkVSRVJFUkVaSFhZL2lkaUlpSWlJaUlpSWlJaUlpSWlJaUlpSWlJaUlpSWlMd2V3KzlFUkVSRVJFUkVSRVJFUkVSRVJFUkVSRVJFUkVSRTVQVVlmaWNpSWlJaUlpSWlJaUlpSWlJaUlpSWlJaUlpSWlJaXI4ZndPeEVSRVJFUkVSRVJFUkVSRVJFUkVSRVJFUkVSRVJGNVBZYmZpWWlJaUlpSWlJaUlpSWlJaUlpSWlJaUlpSWlJaU1qck1meE9SRVJFUkVSRVJFUkVSRVJFUkVSRVJFUkVSRVJFUkY2UDRYY2lJaUlpSWlJaUlpSWlJaUlpSWlJaUlpSWlJaUlpOG5vK25pNkFpSWlJaU1qckRPd0grUHJXSGpNYWdUMzdQRk5QZmZUdkEyU2VCaXFyUEYySmQ1TExnWTRKd0psemxzK3R1M1RwREp5N0FHaTE3dHV6SVl1SkJqcDNzaDQvZlFZb0xIWi9QU1N0aFBaQTV3N1c0em01d1BGMDk5Zmo3Zno5QUszTytYWGk0d0M1RE1nckFBd0c1OWNqSWlJaUlpSWlJaUlpSWlJaUluSWpodCtKaUlpSXlMUGk0NERjUE1CczluUWxWend5RlFodlVudE1xMjA0NGZmNE9PRDU2WUJPQnl4ZEFhemRBT2hkRUhDYzl4blFQS2IyMks2OXdKejUwdThsdGU1ZGdEZGVCcFFxNEhnYWNQZ1ljUFE0VUY3aHVqMWJ4Z0x2L3NzU3RqOTdIa2pQc0h4a252SGVNUHhkZHdCMzNXNDlQdmtCOSt6ZklRRjQ5a25yOFMrL2JSamhkMzkvNy8zY2VvUEIvWUVKNDZ6SC8xN0Q4UHUxd2tLQmIvNXJPZmh4K0JodzZDaVFYMUMvNzUxUFRBTTZkYkM4RitVWEFGazVRSFl1Y1BDSTVkZEVSRVJFUkVSRVJFUkVSRVJFUkY2TTRYY2lJaUlpOHB4K3ZZR1haZ0NidHdQZi8remVEdHlObFZ3T1BQVUlvRkFBZ1lIQUEvY0FvMjhDZmxrTUhEamtYWWNNUEduNFVNdVB3VUdXVHY4RCsxbCtmVDRMZVBOOVFLT1Jmcy8rZlN3L0toU1c0R21uRHNBZEV5MnYrNmRtQXBmS3BkK1RQQ2VtS2ZEeHU4Q21yY0N5RmRKMDdHNXNJaU9FeHl0Y2VBaWxvZXJiRy9EMUFib21XajRldUFjb0xnV09IQVVXL0FibzlmYXRFeGxoZWU4QkxPOUY4WEdXRHdESXptSDRuWWlJaUlpSWlJaUlpSWlJaUlpOG50elRCUkFSRVJIUmRhcDdWMHQzY3BrTVNCNEJ2UDZTSlloTXpoa3pFdWpRdnZaWXN4akxJWVBrRVo2cHlkc0VCbHdKb2wrcnN0STF3WGNBR05CWGVQeDhGb1B2alkxY2J1bFlIeHBpT2VEd3hjZEFueVJQVitWOUlzS0Z4MTM1QklhR1N1ajlJeWJhRW9RM09QQmtEN0gzUHFVU09IR3lmclVSRVJFUkVSRVJFUkVSRVJFUkVia1J3KzlFUkVSRTVINEo3WUZYWmdJK1Z6MklxSHRYNElPM2dPWXhucXVyb1l1T0F1Ni9TM2d1dndEWXZ0dTk5WGlyQVgwQlB6L2h1YlViWGJOblRGT2dYUnZoT1g1ZUdwOWJid1k2ZDd6eTY2YlJ3Q3ZQQXkvUHRBU1d5WUxoZC9zRUJ3RTl1Z3JQN1U1eDdJa2VsNTl5Y2EwRGgvajBGU0lpSWlJaUlpSWlJaUlpSWlKcUVIeHNYMEpFUkVSRUpDRS9QK0RsNXdCL2YrdTVsckhBaCs4QUgzOE9aSjUyZjIwTm1Vd0dQRElWQ0Fpd25qT2JnYm5mQWpxZCsrdnlSc09HQ0k4WEZBSkhUN2htVDdGdXkwWWpzSGVmYS9Za3oyamJHcmhua3ZCYzMxN0E5bDFBY2VtVnNkNUp3SWloN3FsTkNtczNBaWN6blY5SEpnTWlJNFRuS2hoK3I2VjNFcUJRQ00vdGR1RDlJN3dKa05oSmVDN2xnT04xZVZMM0xzQnJMM202Q3ZkWnVOaDFoN09JaUlpSWlJaUlpSWlJaUlpSUdoaUczNG1JaUlqSXZYUTY0TC96Z1ZremdVQ0JvSFpvQ1BEMnE4Qlgzd003OTdpL3ZvWnE4QUJMc0ZiSThsWEEyWFB1cmNkYk5ZMEd1blVSbmx1MzBiRU95bzRZMEZkNC9QQXhvTHJHTlh1Uyt6VUpBMTU4Vmp5by9QZHFZUC9CMm1NdG1vbS9QcnpSZ1VQU3JCTVFJSHdJQ21EbjkydUp2VDdPbmdjS2kreGZwMTl2eTZHRGE2bFV3UEgwK3RYbUtUSVo0SHNkL1NjdE9SL2NTRVJFUkVSRVJFUkVSRVJFUkhRWi8vV01pSWlJaU56dnhFbmdqZmVBaWtyaGVSOGY0TmtuTGQyVGhZSjZWRnZMV09DcFI0VG5jbktCUDVlN3R4NXZOblNROExoYVkrbkk3UW9SNFVDbkRzSnpydHJUSHBFUlFGUWt2OGFrNHUvTzNYd01BQUFnQUVsRVFWUVB2UG9DMEN4R2VQNTRPckI0cVh0cjhtWmlYZCsxV3N2WEkxbjQrd05KUFlUbmRxYzR0dGJBZnNMait3OENCb05qYXhFUkVSRVJFUkVSRVJFUkVSRVJlY2gxMUNhTGlJaUlpTHhLVmpidzJqdkFHN09BRnMyRnI1bDhtMlh1eSs4c0hlUEptcisvcGRPMFVBZGxveEg0N3plQVhpVFUyTGExcFJONmZRVUk3QmtWYWVrdTdDeWxDa2pQY0g2ZHE4bGt3UEFod25OYmQ3Z3VjQ3NXT0ZVcWdjTkhYYk9uUGNZbEE3ZFBBTlJxSURjZnlNMERUcDRDZHV6MlhFME5sVUlCUFA4MGtOQk9lTDYwRFBqOFM4dlhKRmxFaGd1UHMrdDdiYjF1QUh4OXJjZk5abUR2ZnZ2WENRc0Z1aVlLejIzWlViL2FpSWlJaUlpSWlJaUlpSWlJaUlnOGdPRjNJaUlpSXZLYzRoTGdYKzhDcjcwb0hob2RQTUFTMFA3a0MvRk84ZGNybVF4NGZCb1ExMUo0L3ZkbGxrTUdZc1ltQXlPSFNWdFRsODZXRDJlZHZ3RE1ldFA1ZGE3V3ZoMFEyOEo2M0d3RzFtMlNkcS9MWkRMZ0pwRS80ejM3eFE4bXVFTjBsT1hId0VDZ1k0TGxJenFLNFhkSHlXVEFvdzhDdlpPRTUvVUc0Tk01UUhXMWUrdnlkaEVpbmQvNVBsOWIvejdDNHhtbmdFdmw5cTh6YWpnZ0YzajRYMEVoY09wTXZVb2pJaUlpSWlJaUlpSWlJaUlpSXZJRWh0K0ppSWlJeUxPcXFvRzNQd1JlZUFaSTZpRjhUY2NFNE1PM2dROC9BM0x5M0ZxZVZ4czVIQmcyV0hndTlURHc5MnEzbHVQMXhMcStIejRHRkJhNVpzKzJiWUEyOGNKem5nNlpYdzYvWDAzS1A0ZlFVTXVUQUp3UjAxUjRQRG9hYU5QYXViVUJvT0NpYzArVmtNbUFlKzhFa2tlSVgvUGx0OEM1QytMemxWVkFWazc5YXhBU0ZncEVDb1RMaTBzQmxjcTV0WlZLNSs2L2pKM2ZiZlAxRVQ5VXNTdkYvblVVQ21ETUtPRzVyVHNzQjRBYWl6UG5nSlFEMHE0NVlSd1FJZkI2WGJ3VTBPdWwzU3V4RTlDM2w3UnJOaUxCZnY1UTZyU2VMb1BJWllMOUJKNnE1S1g4Z3hUUXF2aEVHeUlpSWlJaXNvOS9rTUxUSlJBUkVSRlJJOFB3T3hFUkVSRjVua1lEZlBJNU1ITTYwSyszOERWTm80SDMzd0wrTXhjNGN0eTk5WG1qZG0yQVI2WUt6eFVVQW5PL2FWeUJSbWY1K2dCREJnalByZDNvdW4xSERSY2VMeXdHVHA5MTNiNzJFQXkvRjB1My9zQytsaWNUdU1MZGQxZytuUFg4cS9VL1VITzU0L3VZa2VMWC9MZ1EyRzBqcEx4cnIrVkRTdU9TaGQ4ZmZ2Z0ZPSFJFMnIzcUs1emhkNXY2OWdZQ0E2ekg5WHBnNzM3NzErblhXL2dnaXNuaytVTTRVc3ZLQmxhdWxYYk5Hd2NMaDkvWGJMRDgvVVZLZWozRDczVm9FUlNPc3pvWEhWWWo4Z0l0Z2tTK04zcWg4T2hBRk9YVWVMb01JaUlpSWlKcUlNS2pBejFkQWhFUkVSRTFNZ3kvRXhFUkVaRjMwQnVBeitZQ3p6NEpEQllKS1FjR0FBL2VCeHhQQjR6WGNhZkI1akhBYXk5YUF0M1gwbXFCVDc1d3ZydHpReFRmQ3ZEMUZaN3IxQUVJQ2JFZXI2d0NsQ3FnZlZ2SDl5c3VCYXFyeGVmOS9ZQ2hBNFhuTGwwQ3hvcDBZcGJDeHExMWY0M0k1Y0tkd1YzVkFiK3hVU2lBNlk4RFF3ZUpYN05zaFdzUFZqUjBRcTgvQUJqVUgramN3YjIxdU5LNlRjQzJYZlc3ZC9STnd1TXBCeHpyd0Q5K3RQQjRVVEhRdmF2amRibEtaU1Z3TE0zVFZaQVg2OWV5UGM1VzhQc1VOVjc5V3laNHVnUzdKU1JGTWZ4T1JFUkVSRVIyNjlCTG9CRUxFUkVSRVpFVEdING5JaUlpSXU5aE5BSno1Z002UFRCaXFQVjhTU253M3FmWGQvQTlJaHg0OHhVZ3ZJbncvTHh2Z2J4OCs5YmF0aFBJUEZYL1doNjRGd2dMclQxMitpeXdhYXRqNjR3Y0RuVHVXUDg2THBzNUhZaHI2ZGc5VGNLQWo5NnUzMzVmZmx0M3FIVkFQeUJRcEtOTmw4NldEMWZadEszdStmQW1sZ0QzdFJoK3Q4M2ZEM2orR2FCM1QvRnJObThEZmwvbXZwb2FJckh3ZTNnVDhmZTNoa2lzdzcwdHNTMkFibDJFNXpadnQzK2ROcTJCeEU3Q2N5MmFXdzZjZVl1VG1ReS9VNTBtZHVpRjM5SWxmbElHa1JlWjBDSEoweVhZcmZlb1dPeFprZTNwTW9pSWlJaUlxSUhvTlRMVzB5VVFFUkVSVVNQRDhEc1JFUkVSZVJlVENmanFPMENuQThhTXZESmVYZ0c4OHlGUVdtWjlUOTllbGpDcVZJUTZxdnY3QTR0L2ttNFB3UEw3eVR4dC8vWEJ3Y0FiTHdNeFRZWG5WNjYxZEFTMlYrWnB4L2EvMXFUYnJNUHZSY1dPZHpudW1paE4rTjNiakJydXViMXRIUkNKRnVtMFUxUWlmUzJOU1dnSU1PczU4VEF4QU93L0NIejNNMkEydTYrdWhpaWlucUh3NjBYeUNPSHhnb3RBaGdPSGxzWW5TMU1Qa1JjWUd0Y0ovV1BiWTMvQk9VK1hRaVM1QVMwVE1EU3VqcjlmZUpsT2Zac2lvV2NVemg0VitQOW1SRVJFUkVSRVYwbElpa0tudmlML3BrRkVSRVJFVkU4TXZ4TVJFUkdSOXpHYmdlOS90Z1RnSjR3RHFtdUFkejhDQ291RnI1ZkpoQVByVW5QSEhtTDgvWUhYWGdEaVd3blBIemtHTEZyaTNwcElYS3ZZdWdQU3JxUTMyQTVleHdtOGpzb3VXYjdtcEZKVkRaeS80TndhSVNIQ2h6MUtTb0hxYXVmV0JpeFBtYkJYbTlhVzRIdE10UGcxaDQ0Q1gzeDFmVCtkd2g0eW1Yam5kd0w4L0lTZmZnSll1cjdiZTdBaU5CUVlPbGl5c29pa3B0Y2JrSEl3SGZzUG4wUnhXUVgwZW9QTmV5SVZKdmhGeUtHVG05eFFJWkY3K0prVmlEaHVSUExpNTJFeVd0N2paWElaWkM3YzAyaTY4algwMmZ3L0VCWGgrRk5YekNFK2tQbTBnTmtnbDdJMElpSWlJaUpxVEh4TnlBNCtqcGx2SHY1bmFQckR0eU9ocmNpL2N4QVJFUkVSMlluaGR5SWlJaUx5VG1ZejhNdGlRS2tFRGg4SGN2TTlYWkhuK1BrQkx6NExkT29nUEgvNkxQRHZ1UXpjZXBOYmIvYmMzZ2JiNFVHMGliY2VLeEk1WEZKZisxSXRIODRZUEFDWStiVDErSksvSEgvQ2dET0dEZ0tlZXNUeXRTZ201UUF3Wjc1OWYvN1h1NkFnd05mWDAxVjRyNEY5TFFjL3JtVTBBdHNkZU4yUFMvYnNvUzJpT3B3OG5ZMlA1LzZHd3VKTER0L2JMRnlHZ202QWtXOGoxQWdvREVDekU4RDVpcHhhNDJhVCs1NGdrMWRRZ3J5QytqMzlKekNpRVBHbE4wQnU1dmNiSWlJaUlpS3F6U2pYSXpmOE9OUVhLbXFOMTZqVUhxcUlpSWlJaUJvVC9sZHBJaUlpSXZKZVpqT3dkSVducS9Dc2tCRGdsWmxBNTQ3Qzgza0Z3SWVmQVZxdGUrc2ljZEZSd0kwZTdMWnNzS09idVZENFBUSVNlR0phN2JIMmJZWHZ2L1k2SVgvOEJWUlUycjdPbXlrVXdBUDNBTGVNcmZ1NkhidUJyNzduQVJSN1JZYUx6MldlZGw4ZDdsRG1lTEFYbzBjS2p4ODRaSG1pZ2ozQ213QVR4d25QRlJRQ1ZWWFc0N0V0Z0xCUTYvR3o1OTF6cUNNNzEvVjdrTmY0L3RmVk1OdjdGSU5yQkZVQThZY1VLT3BzaEtxT3R4TWlieGRVQVRUTFZNQ3ZBZWMrMUg0VnVCQ1RpdGp5UkFUcStBVkpSRVJFUkVRV2FyOEtGRVJrUU9lajhuUXBSRVJFUk5SSU1meE9SRVJFUk9TdG9xT0ExMmNCcldLRjU4c3VBZTk5QWxUWHVMZXVodWJqejUwTGJnNFpCQXh6SU13K1lad2xOSDJ0c2t2QVM2OUxGNUR1MGhsNGVhYjF1TjdHNzFVbUExckhXWTgzandHYTMyVGYzc2wyWExkNlE4TU92NGVFQUM4OUMzUk5yUHU2alZ1Qjd4WllEdXVJNmRFVnFGRUM1N09rckxEaGloQUp4MVZWQTYvUGRtOHQzaVkrVHZ3cEgxdTIyNy9PcEZ1QmdBRHJjWTBHZVAxZDRSRDk5TWVCNFVPdHh6LzZUOFArV2lhdmREbjQzamErQlViZTJBZHQ0NW9qS01qZnNUVmd4dEZMdWRoVmZBWnBGZmtvMHltaE51aGNVUzZSSkFKOS9CRGxGNHh1NFMweE5LWURla2JHUVFiWlAvTmJkaDVFUmJVU0FOQWtOQVMrdmdKL241VEkzMnQzLy9QelI2ZmNncTZkMmppMW50a01GSnhVNHZ6QktoU2NVa0ZWWVlCZVkzS3lTaUlpSWlJaWFpaDhBK1FJQ3ZkQmJLY2d0T3NUaHRndWlaREpCZ3BlbTlDbWxadXJJeUlpSXFMR2lPRjNJaUlpSW1yNHpwd0RQdmxDdXZXbVB3NEVCZFVlMHh1QXorZEp0d2NBNUJlSXo3V09BLzcxRWhBWklUeXZWQUt6UHdGS3k0VG5GUXAyb2I3czZBbEFiMGMzZERGaTNjK0ZoSVlDbzBZSXo2MVlZMy9YWm51SUJmcHRCZjJqbzZ4ZjMyVE5hTFFFa2V1eWNpMnc4UGU2Zys4QkFjRDBKeXlCNzdVYmdkK1hBZW9HM09KVkNoRWk3MnZsRmNMajE1UFJkUndzS1N5MmI0M216Y1RYV2IxQjJ2Y2hJZ2RjMitsOTBzM0Q4T1NEdDhISFIxN3ZOWlBRRWRNZzhyUUVvZ2FtWjFlUncwOHVjQ0c3RU1mU3p3SUF1blpxSThuZVNkMEEzT1gwTWtSRVJFUkVSRVJFUkVSRU5qSDhUa1JFUkVUdTF5WWV5TC9vWENENWF1VVZ3SUZEMHF3RkFEbzljRzAyMkdTVWRvKzZkT3NDdlB3Y0VCZ29QSy9UQVI5OEJ1VGxDOCszYXd1OE1oTlkramV3WlVmdEVQeExNNEJtTWRMVTJUVEtlcXhYVCtEZjd6dS9UbHdyOFhVTUJ1Q1Z0eHpidzExdUhnMzQrMW1QVjFRQ203ZEx1NWRRZDNuQTl0ZFZtM2hwNjJpczFHcGcrU3BnNnIzV2MyWXpzR0NSSmN4ZVYvQWRBQ2JmZXVVUXk4MWpnSUg5Z0o5K0JmYWwycjYzc1JJNzFITzloOStEZ3h4N3lvU1lleWNMdno4b1ZjQ3F0YzZ2VDFSUFZmL3JhQTBBTFpwRk9SMThKeUlpSWlJaUlpSWlJaUlpb3VzVHcrOUVSRVJFNUY2dDQ0RFpid0JGUmNCLzVnRUZoWjZ1eVB0MGFDOGVmTmRvTE1IM1UyZUU1MlV5NE5HcGxuRHA0OU9BaWVPQnhVdUJ2ZnN0UWR2WUZrQmNTOWZWSGh3RUJFc1FydmIxRlE5cDYyMTBOdmVVd0FCZzNHamh1WlZyTFljV3BDUWFmcmZ4NTlQSmZWMUZHN3oxbTRFSjR5eGQyeTlUYXl6dlhVZU8yYjQvdG9YbC9xdEZSZ0F2UEFOczJBSjh0MERTY2h1TXEvODhyM2E5aDkvSGp4Ri83N2RYKzdiQTRBSENjeXZYV2dMd1JCNVNWWDNsOWRlclIwY0czNG1JaUlpSWlJaUlpSWlJaUtoZUdING5JaUlpSXZlSmpBQmVlOUVTRW03VEd2aGtOdkROVDhDdXZaNnV6THVzWGc4azN3VEVSTmNlVjZtQTl6NEZUcDhWdi9mR1FVREhoQ3UvYnQ0TW1QbTBKWUQ3K216WDFFc1dFOFpad3YvWHFxNEJObTZWZmo4ZmtmODdaN0FSZnUvZTFYcnNaS2JsZFhldHdRT0VnN1NmZkdHN3ZrdVhiRi9qN1hRNllPa0s0TEVITGI4dUxnVSsvRGVRSy9MVWhhdkpaTUFqVThVUEtSdzRLRjJkRFEwN3Yxc0xEZ0p1R2V2Y0dqSVpNT1VlNGJucWFtRHRCdWZXSjNLUy9xcnZUODFqSWoxWUNSRVJFUkVSRVJFUkVSRVJFVFZrREw4VEVSRVJrWHNFQkFDdnZnQkVSZFllbS9FVTBMMEw4TU5DUUt2MVhIM2VSSzhIRmk2MmRJZStyTG9HbVAweGNENUwvTDdBQU9DQmU0WG5UbWJhRGtWVC9VVkhBYmZkSWp5M2VyMmxZNy9VeEVMVmRYMmVRMEtBZG0yc3gvZnVCdzRjc2g1djAxcDRIYUZyRzZzdDI0RmJiN2FFK1QvNUFxaXF0dSsrL24yQUc3b0p6KzNaQnh4TGs2ekVCa2NzL0Y1eEhZZmZ4NDhSUGp6amlLUWVsdStuUXBhdnRqeTFnTWlEekNielB6OFA4UGZ6WUNWRVJFUkVSRVJFUkVSRVJFVFVrREg4VGtSRVJFVHVNZjF4b0sxSWtQYW1ZVURIRHNCLzVnSTVlZTZ0eTF2dFN3VXlUZ0dKbllES0t1Q2REMjMvMlV5K0RRaHZZajFlV2dZc1dXNzUrYVZ5SU1CZm1ocWpJZ0c1dlBhWVZnZFVWVG0yVGxnbzRIOU5UVWFqcFZZaGVpOE04ZDkvRitBbkVPUlRxWUQxbTF5enAxajR2YTQvbjI2Smx1N1ExMHJQa0thbXhzaGdBRDc3TDVDVGEvOXJ6OThmZU9oKzRUbTFHbGl3U0xyNkdxS0ljT0h4NjdYenV4UmQzd01EZ1NjZUZwNHJyd0EyYkhadS9ZWmkrSTNBZ0g3U3Joa1NMRHorOWVlQVdYaXEzb1MranhBUkVSRVJFUkVSRVJFUkVSRlJMUXkvRXhFUkVaRjdyRjRQZE8wTWhJWUt6N2VLQlQ1NkIvanlPMHRYNU91ZDJRejh0QWlZTlFONDkyT2c0R0xkMThlMkVBOVAvcmp3U3VmeDJSOUxWK084ejREbU1iWEhEaHdFNXN4M2JKM3Bqd1BEaDlZZXk4NEJacjNwWEgzdTBqRUJHRHBJZUc3SmNrQ3BjczIrUG1LZDMvWGk5L1FRNkVSZVhRM2tGVWhUVTJOMTdvSmoxMCthYUhrYWdKRGYvcngrUTk2QTVmQUZ3KysxU2RIMWZlcTl0WitzY3JWbEt5d0hrNjRIdmo2QWI0aDc5Z3B4MHo1RVJFUkVSRVJFUkVSRVJFUkVWQXZENzBSRVJFVGtIcG1uZ1ZmZkJsNTlBV2daSzN5Tm54OHc4Mm1nZlZ0ZzBSSkw5Ky9yMmZrTHdQT3ZXYnFIMTBVbUE2YmRMOXdKL09BUklQV3dhK3FqLy8zWlR4R2V5eThBMXJtbzZ6dmdlT2QzbVV3NC9KNldZVGxzSVlYNE9LQk52RFJyQVVDbkJKSHhEb0RSSk4wK0FKQ2JCMXpJZG42ZCtGYkF4UEhDYytjdkFCdTJpTi83NnZQV3dmQ1NNdURUT2M3WDVTMUNnZ0Vma2Y4VWNUMkczNlhvK3Q2aks1QThRbml1cUJqWXN0MjU5WW1JaUlpSWlJaUlpSWlJaUlpSXZBakQ3MFJFUkVUa1BvWEZ3R3Z2QWk4K0MzVHZJbjdkeFBGQW05YkE1L09BNmhyMzFlZU5iQVhmQVdCUWZ5RHBCdXR4blE3NDhSZnBnczFrclU4UzBLRzk4TnhQdjdyMkFJZFlnTmdnRW41djI4YTZVejhBcEdkSVZSSFFyeGR3ejJUcDFoTXphb1RsUTBwL3IzWSsvTzduQnp6M3RQRG54bXdHdmwwQW1Pb0k3Y2ZIQVUyamE0OEZCRGhYazdlSmlCQ2Z1eDdENzg1MmZROE1BUDd2TWZINWIzNFVQeEJEQkdDQ3NoSTFrMmU2WlMvalZlOS9KV1hYNGRjN0VSRVJFUkVSRVJFUkVSRVJTWUxoZHlJaUlxTHJrTUZnZ2txamhscXRnOEZnaE5Ga2hNbG9nc0ZvaE5Gb2h0RmtoTkZvUWs5WGJLNVVBdTk5QWp3K0RSZzVUUHk2SGwyQmoyY0RuM3dCWkVuUWpibXhDbThDUFBhZzhOeVM1VUJ4cVh2cnVkNGNQQUo4OUIvZ2pvbEF4NnU2bEI4NkFodzk0ZHE5SGUzOFBueUk4TGlVNGZmcjNaUzdMWjNmaFN4ZkJadzk3OTU2dkZGa3VQQzRTbVU1c0hNOWthTHIrNVI3Z09nbzRibnR1NERqNmM2dFQ0MWVqUmt3bWlWK2tvWWRkSHE5Mi9ja0lpSWlJaUlpSWlJaUlpS2l4b0hoZHlJaUlxSUdUS25Xb0x5OEdwVlZTbFJVVmFPeVdvbUt5aHBVVnRWWWZxeFdva2FsZ2txbGhWcWpoVnF0aFVxamhkN09MckE3UTVxNHBuQ2pFZmo2QjZEZ0l2REFQZUxYeFVRREg3d0pmUFU5c0R2Rk5iVTBaREtaNVJCQlNJajFYRzQrc0dxZCsydTYzcGpObGdEOG9hTkF6KzdBSTFNdG5ic1gvRmI3T244L29FTUNrSFpTdXIzRnd1OEdnVUNoUWdFTUdXZzlYbElLNUJWSVY5UDFySGRQWVB4bzRia0wyWmJES0FRMHFlUDd5cjF1ZUdxQUt5MWZEV2cwOWw5L3gwVG51cjUzN3dLTUdTazhWMTBOL1B5YjhGeGpkaUlkMkx4ZDJqVWZFRGxnOE9XM2dFN2lBSGZQSHNDSW9kS3VTVVJFUkVSRVJFUkVSRVJFUk5USU1QeE9SRVJFNUtYTVpqTkt5eXRSV0ZpR290SnlGSlZXb0xpa0hNV2xsMUJVVW83aTBuSW9WUTZFN0x5TjJReXNXQU1VRmdFem5nTDgvSVN2OC9NRG52cy9RS3NGVWcrN3QwWnZOMlFnMEsrMzhOeTNQMWtPR1pCN21NM0FrZVBBekZlQnhJN0F4Y0lyYzYxYUFpODhBOFEyQjk3K0VNZzRKYzJlUG1MaGQ0SERMVDE3QUdHaDF1TXBCeXkxazNQQ213QlBQeTQ4cHpjQS81MHYvSG01SHNsbHd1TkJRY0NrVzkxYmk5VCtXbW4vdGZHdHhMdSttMHlBWEc1N2piNGk3LzhBOE9PdlFIV04vZlhVWmZoUVMyZCtWMUNxZ0QzN3BGdXZzRmphOVFEZzlnbkM0ZmVVVk1jT085Z2pMTlR0NGZkSGZmMVJsTnpYTFh2OXZYYjNQei92MFRtaGppdUppSWlJaUlpSWlJaUlpSWlJeERIOFRrUkVST1JoS28wV2VmbkZ5QzBvUmw1QkNYTHlpNUNUWDR5OGl5WFFhTFF1MlZNdWt5RW9LQUNCQWY3dzgxVkFJVmRBcnBCRG9WQkFvWkQvODRIY1N5N1p2NWI5QjRFMzN3ZGVlZDRTSUJXU2V0alNXWnV1aUFnSEhwMHFQTGR0cCsyQWRVQUEwQ2JldVJyOGZLM0h3c0tBemgwZFc2ZXVUdEFOalY0UEhFKzMvRndtQTI2NjBkSU4vdkxoanBkbUFMUGVBRXJMbk45THJQTzcwSk1kQnZjWHZuWmZxdk4xWE8xQ0RyQmxoN1JydXN2WjgvVzdUeWF6Qk4rRkRoY0F3S0kvTEU5aW9NWk5iN0MvQzdoTUJqejJrUERYc0ZJSkhEMEJEQjVnZTUwRml5d2grYkdqYW84ZlBTSHQwMUttM0MzZFd0Zkt6YTlmV0YwbWNqaEE1R3dGaWJ2ZlB3REdSKzkweTE0WHNndHhMUDBzQUNBaVF1Q3BOVVJFUkVSRVJFUkVSRVJFUkVSMllQaWRpSWlJeUUzTVpqT0tTc3R4UHFzQS84L2VYY2RKWGUxL0hIL1BkZ2V4TE4zZDNkSU5pcUtDWUlPSzZEWFFleFVEdmZlcTEvZ3AyQmlnWXFBb0thQjBLZEloRFV2bndnSUwyem0vUDRaYTVqdGJrN3Y3ZWo0ZTg1QTlaK2FjRHpnek95enY4L251UDNSY0J3NmRWTXpoNHpvVlcvZ1FySyt2ajBwSGhDazhQRmdSWWFHS0NBdFJlRml3d3NORExuOGRySkNnUUFVRitTc3dJRUJCZ2Y0S0RQU1h2NSt2VEtaOEpNVHVIVi9vMmdvazVxRDAvQ3ZTQzg5SVZTcm5uTnNYSTAzODJOSUpGeFltay9USWcxSndzUFZjWXFJMDljZTgxNGd1SjczMnN1TnJhOXJJY2l2cFRDYnBpZEZTNXc0NXg4TkNwZWVlbGw3Nmo1U1didDhlM2piK09wZGhFTUNkT2swS0RKUmF0N2cyRm5kTzJuL0F2aHB1dEdtTDVWYVNET2dqTlc5aVBMZGpselIvb1d2cmdYc2tKZVgvS2dwZE9rbjE2eHJQL1RSVHFsQStmK3RrWjB1VHAwcng4ZEt3MnkxamFlblM1MU9LL3hVZGJIWEd0eFdLQndBQUFBQUFBQUFBQUZCc0VINEhBQUJ3a3JQbjRyVnI3Mkh0Mm5kWSt3NGNWOHpoNDBwTVNpblFHc0ZCQWFwWXZxektsWTFVdWJLbEZGVTY4dkt2SXhWVnRwUWl3b0x6RjJJdkN1TE9TUy8rVnhyN21OUzhxV1hzNUNucGYrL2FIeEl1YnJyZkpMVnFiankzYUxtVWtPRGFlbUROYkpZdXhCdlBWYThxalhsSW12aUpmUUZWSHh1ZDN6TU5Pci9IWDVUZW5tZ0o0NCs4eDNKd1l1Mkc0aFdRTFJjbGxTdHJQYjcvb0pSU3NQZmVmS3RUeTNaWGJMTlordWh6ei9vekhqZTI4SStOdnlpTmV0eHh0UlEzaVluNXUxOUlpSFRmWGNaengwOUtDNWRLRDl5ZC8zM05adW1YT2RLRmk5TG9CNlVmZjVIT3hPWC84VVdWTjUzZkFRQUFBQUFBQUFBQWdKS0s4RHNBQUlBRHBLZG5LT2JRY2UyNEhIYmZ0ZmV3enA2ekVYeTlnWStQbHlxVUs2dktGYU5VdVh5VUtsZUtVdVVLVWFwVUlhcDRoZHZ6SXlWRmVuT0NKZmpYcnJYMDJ0dFNnbzFBWWZsbzI1MWY3ZVZ0RUNvMm1hU0tGWnl6bnlTbHBrcm56dWQ5ditwVnBWSDMyNTVQVDNOWVNiRFREejlidWp2WHJtazkxN0dkZFBpb05Pdlh3cTl2OUR5VnBBeUQ4THRrQ2NtdStsUGF2dE55NVlDMUd3cS9kMjdDUXFXc2JFc25iRmZxMGttNjgxYnI4ZWZHU3djT09YNi84dEhTdUdja0h4dC9yYzdNc2h6cVFjbVFtTS9uKzRnN3BOQlE0N2x2dnBleXNncTMvOUlWMHVsWWFjKyt3ajIrcUxIWitiMEVmV1lDQUFBQUFBQUFBQUFBU2lqQzd3QUFBSVdRa1ptbFBmc09hL09PL2RxeWZiOTI3VDJrak15OEEydGhJY0dxV2IyQ2FsZXZwQnJWTFArdFhMR2NmRzExY0M2SnNyS2tMNytScHMrVUx1WFN3ZnkvTDBrUjRhNnJ5ODlQZXY4dDU2Mi9ZYlAwMW9UYzd4TWNMUDN6U2NtWGovRkZRbWFtTk9FajZaM1hwZUFnNi9uaGQwaEhqMHVidGhSdS9ZSjBmci9laGZpOG4yc0Y1ZThudFc0cDNkUlJhdFpZZXZkRGFkMUd4KzdoU2NKQ3BSZWZsVUpEM0YxSjBiUDZMMm45Sm5kWFVYZ2QybG9Pajl3b1ArSDMyaldsbnQyTTV6WnZrN2I4YlY5dE8zZmI5L2pjMXJWMXFNWmVad3ZacGQ3VzRSOWF2d01BQUFBQUFBQUFBQURGSHFrWkFBQ0FmTWpPenRiK2c4ZTFhZnMrYmRtK1h6dDJIMVJxV25xdWp3a005Rk9EMnRYVXNHNTExYTFWUmJWclZGS1pVdUVscTVPN1BYSUx2cGRFSnBQMHhHZ3BxcXhqMXJ0d1FabzZ6YjQxYmhza2hkd1EvajEwUkZxOXBtRHJkR29uMWFodVh5MjUrZUlEeVd6SDQvMzlDdi9ZTTNIU0oxOVlEaTNjeUdTU25ob2pqWHRGT242eTRHdmJDbi9tRlg2WExGM2c3ZVh0TFRWcVlBbTh0MjBwQlFSY215dGZ6djcxUFpXL24vVDhXQ202R1A4ZW5Ta3pNMy9QVVU5bDYzV1hhT01xSmRjLzd1RUhqRHVUWjJWSjMveGdmMjNPTXVGaktmNml1NnZJeVZibmQzTzJhK3NBQUFBQUFBQUFBQUFBNEhLRTN3RUFBR3hJU0VyV2hpMTd0SGJqVHEzYnNsdVhFbkx2NmxxNVFwUWExSzJtaG5VdGdmZHFsYVBsWlN1Y0JSVFViVGRMTFpzNWJyMkxsNlM1Qyt4Ym8zY1A2L0Q3OFJNRlg3ZEtKZWVHMzIrczBkWFdiWlFXTEpMNjk3YWVDd3lRbm50YWV2NFZLU201WU90NjIvanJYRVpHd1dzc3FQdEhTSjNhMjc3NlF2bG81OWZnRGw1ZTBoT1BTblZxdWJzU3VFdVF3VlVjcEx3N3YvdjdTeFZzdkM3bUw1Uk9GT0lBVEVsbTYvTlZTcXByNndBQUFBQUFBQUFBQUFEZ2NvVGZBUUFBTGpPYnpUcHlQRlovYmRxcHRadDJhc2Z1UThyT3R0MUJ0R0owYVRWdlhGZk5HOWRXODBhMUZSa1I2c0pxVWFJMGJTUU5HK0x1S21DUGI2ZEo5ZXBJTmFwWno1V1B0blNBZitQZGduVms5N0hSZ1RyREJWMjFCL2JOZmI2NGRrVy9iN2pVdHBXN3F5aTh4Y3VrbzhjTDk5ZzhyblpTWWdRWE12eWVuQ3d0WHkzMTdabHovT1JwNmNjWmpxbXRKUEh6TlI1UFNYRnRIUUFBQUFBQUFBQUFBQUJjanZBN0FBQW8wY3htcy9ZZlBLNlZhN1pxNVY5YmRPTDBPWnYzTFIwWnBoYU42NmhGMHpwcTFxaTJvc3VXY21HbEtMR3FWSmJHL2tNeW1keGRpZk44UDEyYU5TL25XRVl4QzlwbVpFcnZmU1M5ODVxbDIvdU5tamVWYnU0dnpabWYvelc5YllUZk14MFVmaThYWlJ6V3o0L2kxdm5kWkpLRzNDd042T1B1U3V5emNhdTBhWXU3cXlqYWJIWitUOHo3c2ZNWFNuMTZYSHMvTjV1bGp6NlQwb3ZaKzUwckJBWWFqeWNUZmdjQUFBQUFBQUFBQUFDS084THZBQUNneERHYnpkcXovNmhXL3JWVksvL2FxdE5uemh2ZXoyUXlxVjd0S21yZnFxSGF0MnlvbXRVcXlsU2NBOGhGemI5ZWRrd2czTjlQZW4yOEZHcWpjLy8zMDZWVmY5cS9UMTdTTTZ6SHlwYVJYdnFuN1U3RHhjV0ZlTXV0dURzZEszMzZwVFQyY2VQNTRYZEl1L2RLKzJMeXQ1NnQ4SHVHd1hNcHY4cVVsanEwbFRxMmsycFdMOXdhaDQ1SUsvOG9mQTJleG1TeWRIelBxOXM5U2daYjc4ZEp5WGsvOXRScGFkTldxVlZ6eTlkekYrVC85WTZjYklYZlUxSmRXd2NBUUpMbFBOZmVEV2UxYWNsSnhXdzVwL2k0RktVbFo3bTdMQUFBQUFBQWdCejhnN3dWVVNaUXRacVhWc3VlRlZTM2RkbGkzWDhNQUlvend1OEFBS0RFT0hUMGxCWXVYNi9sZjI3V21UampvRzF3WUlCYU42K25kaTBicWsyTEJvb01EM0Z4bFZCNG1CUWFJaDAvbWZ2OXpsOXd6SDUzM0dvNytMNy9nS1VUZDNhMlkvWXFpTkJRNmVYbnBGS1J4dlB6ZnBlNjMyUzdDekd1K2VSTCs3cWh0MmtwdFd2dG1GcldySk9hTnBaNmRMR2U4L2FXbm5wTSt1ZUwrUXZTK2ppbzgzdXBTS2w5RzB2Z3ZVNnRnajMyaXJoejB1bzFsb01peDA1SXQ5MHMzWGxiNGRZcXJFYjFqY2Q3ZFpOYU5zLzc4YW1wbGpEeTlieTlwVEdqcEM2ZGJEOXUvU2JMY3dRbGd6MmQzeVhMZTNlcjV0S0prOUtQTXh4WFYwbGpkQVVOU1VxaDh6c0F1RnJzMFVSOS8vbzJ4V3kxZlJVMUFBQUFBQUFBVDVDV25LWFlvNG1LUFpxb1ArY2NVYTFtcFRYaXhhWXFWNFZNQUFBVU5ZVGZBUUJBc1hZaFBrRkxWMi9Td2hVYkZIUG91T0Y5UW9JRDFhbE5FM1h0MkV3dG10U1ZyNjFBS1Z5amN3ZnAvaEhTOWwzUzc0dWxqVnVrTENkMURTeFRXcnAxb1BGY1ZwYjB5UmZ1Q2I0SEJFZ3ZQaU5WaURhZS8zdW45RlBMV2hFQUFDQUFTVVJCVk8yUGx2QTc4clo2algzZDBLUEtPQzc4TGtuZi9DQTFiMko4c0NHcWpQVG9LT25kRHkwdE5IUGpiZU92Yy9rSnY0ZUhXWDVQSGR0Sjllc1c3aW9LS1NuU212V1d3UHV1UFRuckhYS3o1TzlmOERXZG9XZTMvTjB2L21MTzhMdS9uNlZMZjI3QitkVnJMRmVISVB4ZWN0anEvSjZZbEwvSDc5d3RIVGdrZmZtTmZlOUxKUjNoZHdEd0NERmJ6Mm5TTSt1Vm5NajNOQUFBQUFBQVVQVEViRDJuZHg1WXJkSHZ0bEd0WnFYZFhRNEFvQUFJdndNQWdHSW5QVDFEYXpidTFNTGw2N1IreXg1bEc0U1hRNE9EMUtsdFkzWHBRT0RkNDdSdFpmbHY0d2FXMi9rTDBxSmwwcExsbG5DcUk5MDlWUEx6TTU2Yk1kZlN3ZHJWVENicDJTZWtXaldONTJQUFNPOTlaTitCZ0ZLUlVtQmc0UjkvaGRIckppaFFxbGpCL3JXdkYzdkd2czd0bmlZNVdmcHNpalR1R2VQNWRxMHQzY29YTGN0OUhUOWY0L0VNRzM5V0lTR1cxMWZIZHBiWGxqM1hjWHp2STh2QmxQVDB3cS9oeVlLRExQOS82dFd4Zlo5Tlc2V1BQcGNpd2wxWEY5d3Z5TVo3WjM3RDcyYXo5TDkzSGYvOXJLU3g5VDNzMlNlbGJBY2ZtTFAxT1dIeXg1THlPS1JVVUQ3OG1BNUEwUkY3TkpIZ093QUFBQUFBS1BLU0V6TTA2Wm4xK3VkWG5la0FEd0JGQ1ArcUJnQUFpbzBUcCtMMDY2SS85ZHV5ZGJxVVlCMUM4L1B6VmVlMmpkV3JTMnNDNzU0cUl0dzZiRm9xVWhvMlJQSXlTZE5uT1c2dmVuV2tUdTJONTQ2ZmtHYk5kZHhlQldFMlN3RTJPbWFucFVsdlRaQVNFKzNiNDc3aGxnQzBNN1Jzbm51bjdNSjQvRm5wZEt4ajEzUzNUVnN0SGROdjZtZzgvOEE5MHQ3OTBwRmp0dGV3OVR4SlRiTWVNNW1rU1JNc1Z4VndoRFhySExPT3AzcjY4ZHlENzd2MldMcnpPK3VxRlBCY3djSEc0d1Y1WHliNGJyOFFHLzhBNGVzamwvMm95OTlHS0I0QVNnQ3pXZnIrOVcwRTN3RUFBQUFBUUxHUW5KaWg3MS9mcHFjbmRiU3JkeFFBd0hVSXZ3TUFnQ0l0S3l0YmF6WnUxNXpmLzlTbWJYc043OU80UVUzMTdkWkdYZG8zVTNDUWc0S2ZjSTVXTFd4M28xNjd3WEg3bUV6U2cvY1l6NW5OMGlkZjJ1NmU3UXJ6ZnJjTzNwck4wdnVmU2tlUHU2Y21PTjVYMzBsTkcwdmhZZFp6dmo3UzJNZWxmNDIzSEhvdzRwL0xJWWtibWMzUzZUTlN0U3I1cnk4aFVicDRVYXBVTWYrUEtTNTI3WkdhTlRhZU8zaFllbk5DOGUxNmo5elo2dnllbE96YU9rcTZ5QWgzVndBQUpkcmVEV2NWcy9XY3U4c0FBQUFBQUFCd21KaXQ1N1IzdzFuVmExUFczYVVBQVBLQjhEc0FBQ2lTenNkZjBxOEwxMmplNGpXS08yL2RRYlY4dWRMcTNiVzFlbmRwclFyUlpkeFFJUXFsYlN2ajhaT25wV01uSExkUHQ1dWtHdFdNNTM1YkxPMkxjZHhlaGJGaHMzUTJUaXA3M1hQM3kyK2s5WnZjVnhNY0x5RlIrdUpyNmRrbmpPZlB4RWwrZm80SnYwdlMwV041aDkvTlptbnJkbW5aU21ualp1bldtNlU3YjgzOU1VWituaTI1K3VvYWpScFliamRhdEV3NmZ6N3Z4MS9mTVgvSmN1bU9XeTkza2I1T3pBSHA5ZitUa2drNlg5V2ppeFJWREg4UXZHdVB0RzFIempFZkg4dHI4a2JKeVZKMnRtdnFnZ1hoZHdCd3EwMUxUcnE3QkFBQUFBQUFBSWZidlBRazRYY0FLQ0lJdndNQWdDTGwrTW16bWo1M21YNWZ2bDRaTjNUbTlqS1oxTDUxSTkzU3Q2TmFOcTBuTDY1SlZyUUVCMGxOR2hyUHJkdGdDZVU2YXAvaGR4alBuWTJUZnZpNTRHdVdLVzBKZis3YVkxOXRWMlJsV1VMNDk5NWwrZnJuV2RMQ3BZNVpHNTVsN1FicHIvVlMremJYeHRMVHBXK21TWXVXNXY2OEQ3QVZmcmZSa2Z6b01kdHJuWW16Qk41WHJKYmlITkRGYy9ZOCs5Y29LQzl2NC9ENzBoWFNnVU1GVyt0U2dyVDZUNmw3bDJ0ajIzZEpiMCtRVWxMdEtyUFk2ZEpKYWxEUDNWVTR4NDNoOTVCZzQvc2xjaGpDcGJ5OXBkQVFkMWNCQUNWYXpCYTZ2Z01BQUFBQWdPSm4vMlorNWdFQVJRWGhkd0FBVUNUc2pUbW1hYk9YYU5WZjIyUytJUXhhT2pKTUEzdDFVUCtlN1JWVmhrNmdSVmFMWnBaQW01RzFHeHkzei8wanBJaHc0N25QcGtpcEJRaTJlbmxKL1hwWnd2U1ptZExZRjZSeitlZ3duUjlMVjBoRGI1TldyWkdtejNMTW1sZHMzR0lKK3R1cmQzY3BLQ2puMlBFVGx2VWRLYW1ZQjBzblQ1VWFONUJDUXFTRGg2VDNKMGtuOHVpbWFUSkpBUUhHYytrMk9yOGZPWjd6NjR4TWFlMTZTK2g5eDI3SEhUREpTK1dLVW8rdTB0UnBudDB0ZThHaWErSDNEWnVsOXo2U01qTGNXeFBjS3l6VWVEd3gwYlYxbEhUaFlaYjN3QnVkdjJDNVNvcWozWCszRkdWd0ZhR0puMWdPS3psU3kyYVc5MGNBOEhEeGNTbnVMZ0VBQUFBQUFNRGgrSmtIQUJRZGhOOEJBSURITXB2TjJyUnRyMzZZdFVSYnR1KzNtbS9hc0padTYzK1RPclJ1TEI4Zkx6ZFVDSWRxMjhwNFBPNmNkUEN3WS9abzNsVHFkcFB4M01vL3BhM2I4NzlXdFNyUzZKRlNyUnFXci8zOXBjY2ZrZjd6cG1OQ3hFbkowZ2VUTEVGeVI0ZVNWNitSVmp0Z25YWnRyTVB2aDQ1STMvM2tnTVZMa1BpTDB1UnZwVW9WcEo5bld3NVM1TVhIMjNMNHdraTZqWUQybGM3dkJ3OUpTMWRKZi93bEpTVVZydWJDYXQ5R2V2eGh5K3NsTzlzU2dQZFVoNDlhcnVadzdyejAwZWVXS3pLZ1pBc0xNeDVQZFBIcnlOVStlYys1aDJOaURrcXZ2SkgvKzVjcGJUeCs2clMwZnBOamFycmVuYmNaajIvY1VyQURjL2xSdXBSajF3TUFKMGxMNW5NUkFBQUFBQUFvZnZpWkJ3QVVIWVRmQVFDQXg4bkt5dGJLdjdacTJxeWxpamwwM0dxK1U5c211dXZXSG1wUXA1cnJpNE56K1B0Wmd1bEcxbTV3VE9ndUtFZ2EvYUR4M0tVRTZldnY4cjlXeStiU2MwOVpoNDhiTjVBRzlaUG1MaWg4bmRkYnQ5RXg2OER6clY1VHNQdjcyK2o2bnBadSsvVnkvb0wwekF2U2tXTUYyOHNSdkwybHUrNlFCZys0Tm5aemZ5bjJqTFJ3cWV2cnlhOVB2cEJpejdxdUt6NDhXN2lOOEx1ckQ1RzRtcCtmWjYxZnFhTHh1S091dkFJQUFBQUFBQUFBQUFEQW94RitCd0FBSGlNdFBVTy9MVnVubitjdTE4blRjVG5tZkh5ODFPdW0xaG82dUx1cVZvcDJVNFZ3bXFhTkxRRjRJMnMzT0dhUGU0Zlo3cWc2ZWFxVWtKai90WGJ1dG5Ta2p5cHJQVGZpVHVudm5kTGhJNFdyRThpUEFIL2o4ZlEwMjQ4eG05MFRmSmVrKzBkSS9YcFpqNCs2VHpvYkoyM2U1dnFhOHVQMEdYZFhBRThTRm1vOG5saUE3eCt3WDZVS3h1T0Uzd0VBQUFBQUFBQUFBSUFTZ2ZBN0FBQnd1NFNrWk0zK2JiVm16bHVsK0VzNUEyUUJBZjY2dVhjSDNUNm9xOHFXam5CVGhYQzZ0cTJOeCtNdlN2dGk3RisvYVNPcFp6Zmp1WTFicERYckNyWmVhcXIwNlpmU0srT3M1N3k5cGFmR1NNKzliT25DRFRpRHJmQjdhaTdoZDNmNmRZSFVzWjExZU5oa2tzWStMcjMwWCtud1VmZlVCdnU4OW83MVZUQ0tnNnhNNnpHYjRmZGkzdm5kMDFTMEVYNlBQZXZhT2dBQUFBQUFBQUFBQUFDNEJlRjNBQURnTm1ucEdacTVZSlYrbUxGWWlVa3BPZWJDUTROMTI4QXVHdHl2azhKQ2d0MVVJVnpDMjF0cTFkeDRidjBtS1R2YnZ2VURBNlJIUnhuUG5iOGdmZktGcFNOMlFXM2ZKUzFjS3ZYcFlUMVhxWUowejEzU2w5OFVmRjBnUC94dGhOODk5Y0RGbVRqcDdZblN2MSt3dk9hdkZ4QWd2ZkNzOVB3cmx0Y2tpcFowRDMzT09VTlltUEU0NFhmWHFsekplUHlvbTY1c0FRQUFBQUFBQUFBQUFNQ2xDTDhEQUFDWHk4N08xcUtWRy9UVnRBVTZFeGVmWXk2NmJDbmRlVXQzOWV2UlZnSCtmbTZxRUM3VnFMNFVIR1E4dDI2RC9ldmZlNWRVcHJUMXVOa3N2ZitwZENtaDhHdC85NlBVb3FsVXRvejFYTitlMHBadDBxYXRoVjhmc0NVZ3dIZzgzVU03djB2U25uM1NwTW5TWXc5Yno1V0tsRjU0Um5ycE5jdVZGUUJQRkc0ci9KNW9QRjVjdlBLR2xHREg5OHE4Rk9RQVJablNVcFRCOTF4Sk9uYkNNZlVBQUFBQUFBQUFBQUFBOEdpRTN3RUFnTXVZeldhdDM3SmJuMDJkcTBOSFQrV1lxMVk1V2lPRzlGTFhEaTNrNCtQbHBncmhGbTFiRzQ4bkpVazdkdHU1ZGl1cFYzZmp1WjluU3p2dFhEOGxWZnIwUzJuODg4YnpZeDZTbm5sQmlyOW8zejcyR3RSUEtoZmwrSFhEUTYzSGF0V1FSdDNuK0wydU9IbEtXckRJZWVzWEZRRkZyUFA3RmN0WFM1VXFTcmNNc0o2clZsVjYrakhwclFuMlgvRUJjSVl3Zy9jOHFmaDNmajl4MHYzZng2NW9XTjk0L0d5Y2xKSmlQQWNBQUFBQUFBQUFBQUNnV0NIOERnQUFYR0xmZ1dPYU5IV090bXpmbjJPOGJPa0lQVGk4djNwM2FTMHZMMEx2Slk2WGw5U21wZkhjK3MxU1ZsYmgxNDRxWXdtZkc5bTFSL3BsZHVIWHZ0N2ZPNlhGeTZWZTNhem53c01zTmZ6dlhVdW5lWGRwMjBxcVY4YzFlNVdQdHR5Y1pmdE93dStTNUc4ai9KN3F3WjNmci9oK3VsU3hndFNxdWZWY3kyYlNBM2RMVTc1MTcyc0dNQkptcS9ON01RKy9lNUxHRFl6SDkreHpiUjBBQUFBQUFBQUFBQUFBM0lid093QUFjS3FUcCtNMCtZZjVXdmJINWh6andZRUJHbjU3THcwWjBFWCtmcjV1cWc1dTE2aStGQkZ1UExkdVErSFg5ZldWbm5wTUNnNnlua3RJa0NaKzR0ak8wbE9uU2MyYlNHVktXOCsxYUNyMTdpRXRYT0s0L1lDQUFPUHhkQS92L0M1Wlhuc2ZUSkxlL284VVhjNTZ2bDh2NlhTc05IK2g2MnNEY2hOdUkveWVSUGpkSlV3bXFYRkQ0N25kZTExYkN3QUFBQUFBQUFBQUFBQzNvYjBxQUFCd2lvc0pTZnBveWt6ZDk4VHJPWUx2UGo1ZXVuMVFWMzAvYWJ5RzM5cVQ0SHRKMTdtajhYaHFxclJ0UitIVzlQYVd4ajR1MWFsbFBQL2haOUw1QzRWYjI1YVVGR25TWk52ejk5NGxSVWM1ZGsrVWJFR0J4dU5wUmFEenV5UWxKMHZ2dkc4N3JILy9DTnV2WWNBZFFrT2wwQkRqdWJqenJxMmxwS3BiV3lwZHluaU84RHNBQUFBQUFBQUFBQUJRWXRENUhRQUFPRlJxV3JwbXpGK2xhVE1XS3lrbE5jZGM5MDR0TkhMNEFGV0lMdU9tNnVCUi9QeWtkcTJONXpadGxUSXlDcjZteVNTTkhpbTFibUU4UDNlQnRIbGJ3ZGZOajYzYnBhVXJwUjVkck9mOC9hVEhIcGJHdnk2WnpjN1pIN2FWTGxXNDU5TVZRUVpYRUhBM282c01TRkphRWVqOGZzV1JZOUpuWDBuL2VDVG51TmtzL2ZDenRQK0FlK29Dak5Tb2Fqd2VkMDVLVEhSdExTVlYxMDdHNCtjdlNNZFB1cllXQUFBQUFBQUFBQUFBQUc1RCtCMEFBRGpNK2kyN05lR3o2VHA5Sm1jSDFHWU5hMnYwZmJlb2JxM0ticW9NSHFsbE15a3d3SGh1N1lhQ3IrZnZKNDE1U09yWXpuZys1b0FsVU90TTMvd2dOV3RzM0ptMmZsMnBmMjlwL2tMbjFtRGtuZmNsSHlkODlIL3RaYW5zRFlkWjFtK1NKazkxL0Y1WEZDYkUvdEgvT2I0T2Q2dFJ6WGo4MGlXWGxtRzNsWDlJOVdwTHZicGJ2bzYvS0wzM2tiUnJUOEhYTWptMk5DQ0g5bTJNeHc4ZGNXMGRKWldmbjlTaHJmSGMrazBjTEFNQUFBQUFBQUFBQUFCS0VNTHZBQURBYnVmakwrbmpLYk8wN0kvTk9jYXJWWTdXNlB0dVVadm05V1V5a1VyRURXN3FhRHlla1NGdCtidGdhNVVwTGYzclNhbEdkZVA1bEJScHdpZFNabWJCMWpWaU1ra0JBVko0cUJRV0pvV0ZTdUZoMTM1OUtjRTQvQzVKSSs2MGRKNC9kZHIrT2dyaW9wTUMwVm5aMW1OcGFkSzU4OWJqY0p5d1VLbGVIZU81b3ZoblArVTd5MnMzTlZXYThMRWxBRjhZSVNHT3JRdTRJakpDNnRUZWVJN3d1MnUwYTIzN0toenJON3EyRm1maTh6SUFBQUFBQUFBQUFBQ1FKOEx2QUFDZzBMTE5aczFmL0pjKy8zYXVFcE5Tcm82WGpnelRnOE1IcW0rMzF2THk4bkpqaGZCWUlTRlNpNmJHYzF1M1cwS3crZUhyS3czcUp3MjVXZkwzdDMyL1Q3NlVZcy9rSFBQMmxnSURwYUJBUzZBdUtGQUt2dnpmd010alY0UHQxd1hkdzhJazMwSitqUGJ6a3g1N1NIcjVOYnJVb3ZCdUdTRFplbStOTytmYVdod2hJME42L1IwcEtWbkt5aXI4T2xGbGpNZDVxY0VlSnBQMDhBT1dRMDlHTm0xeGJUMGxrWmVYZE52TnhuT1hFcVNkaGJoU2hLZUtqSEIzQlFBQUFBQUFBQUFBQUlESEkvd09BQUFLNWZEeDAzcnYwNSswZmZmQnEyTW1rMG0zOU8ya1VTTUdLampJUmtnTWtLVDJiU3poY3lOcjErZC9uVnNHU01PRzVINmZ0RFNwWjFmcDV2N1h3dTdCUWJtSDVaMnBYaDFwUUI5cDN1L3UyUjlGVzlQR2x1ZXlrZXhzYWU5KzE5YmpLSmNTN0h0OFlLQlVwN2J4WEVxSzhiZzdSSldWS2xleVBXLzB2aFFRSUxWc1hyQjlxdGpZbzNhTmdxMWp5NG1UMHVsWXg2emx5WHg5cERFUFNhMWJHTStmalpNT0huWnBTU1ZTK3paU3BRckdjOHRYMlhkb3h0TlVxV3c4WHB4K2p3QUFBQUFBQUFBQUFJQ2RDTDhEQUlBQ1NVL1AwSGUvTE5hMDJZdVZtWmw5ZGJ4YWxmTDY1Nk5EMWFCdWRUZFdoeUxqcGc3RzQxbFowc2F0K1Y5bnhXcHA2RzJXenJ5MitQdGJBc09lWlBnZDBxYXQwcW5UN3E0RXJoQVJMblh1SUowN2Irbk1mdjZDZENHK1lHSEd3QUNwWCsvY24rLzdZaXpkMDBzYWswbTZZN0FVR21JOG41am8ybnB5MDdLWk5QTGVnajJtVktRMGJxeGo5cjk5c0dQVytYNjZOT3RYeDZ4bGo0aHdxWGtUeS9NK01VbEt2dnpmcEdUTEZVUUtlNFdOd0FDcGRVdkw0YXFvc3JidnQyWWRWL0Z3Tmk4dnkrdmJscVVyWFZlTHM5V3JZM21QTUZJUzM5c0JBQUFBQUFBQUFBQUFHd2kvQXdDQWZOdXlmYi9lKyt3bkhUOTU5dXFZcjYrUDdodmFUME52N2k0Zkh5ODNWb2NpbzJ3WnFYNWQ0N250dTZTa3BQeXZGWGRPV3I5SmF0dktNYlc1aXArZjlOaEQwdmpYTGQyNjRWeVRwa2habVlWL2ZLc1c5ajNIVXRPays0Ym5IRE9iTFFINHVITlNRb0tVbG02NXBhZGQvbldhbEpWdHVWSkJwWXFXMTB4Z0hsZlVXTEtpOERWNkNtOXZhY2d0MHFWTDBzWEx0MHNKbGdCN2VvYVVrUzVsWmxuKy9JS0NMTjJnYnhsZysvOVAzRGtwd1lQQzczQzh4eDQySGplYkxkOVBrcEl0dC9RcnI3RWJieG1XMTVvNVc0cU1rS0xMU2JWcVNENTUvTGdrSlZXYXU4RHh2eC9rMUwyTDVUM1F5STVkMHNsVHJxMG5QeUxDcFpvMUxPL2pWMjZwMS8wM1BmM2FvUW1UU1FvUGt6cTJrKzY4emZhYUYrSmRVenNBQUFBQUFBQUFBQUJRQkJCK0J3QUFlYnFZa0tSUHY1cXRoU3ZXNXhodjBiaU94bzRlcW9ybHk3aXBNaFJKbmRyYm5sdTNvZURyL2JiWWZlSDNyS3pMNGR4TFV2eVZzTzdGYTZIZDdHenA4WWN0bld0dlZLK08xTCszTk85MzE5ZGQwcXo4UThySUtQempTNWV5TS95ZUtwMCtJMFZIWFJzem1Td2R2VXRGRm43ZDY1MCtJNjFlNDVpMTNDa3JTK3JWelJKQ3prMUdwdVNiajcvTzd0emptTHJnbWVJdldxNmtZUFE2TXBta2tCREx6UmxtL1dwNW40ZnpSRVpJOXc2elBUOWpqdXRxS1lpZ3dMeXYxcEIrK1pDVG41L2xDalc1TVp1bG1JT09xdzhBQUFBQUFBQUFBQUFvNGdpL0F3QUFtOHhtc3hhdDNLQlB2cHF0U3duWHVuR0hoUVpyekFPRDFidExhNWxNSmpkV2lDTEhaSkp1Nm1nOFp6WmJ1cmdYMU03ZDByRVRVbVVibldFTEtpWDFoaEQ3ZFdIMitPdCtmZkdTcGF2d2xlNnR0bFNySXQzYzMzaHV4SjNTNXEzU3lkT09xUjJlNjhqUm5PRjNSOHJNbEQ2Y1pBbU9Gd2RIaitjZGZzOVA4RjJTRmk2eHZ4NTR0b09ISFhlSUpMODJiSmJtekhmdG5pWFJBM2RicnZCZ1pGK010R08zYSt2SnI5Tm5MRmNaOFBlemZSOC9QOHN0UDdidmtsSlNIRk1iQUFBQUFBQUFBQUFBVUF3UWZnY0FBSVl1SlNicC96NzVVYXZYL3AxanZFL1hObnIwZ2NFS0R3MTJVMlVvMHFwV3RoMVMzNzIzY0YxMHpXYnB0MFhTd3cvWW5yK1VjQzNFZmlYQWJxdGJlM3A2d1d2SXpmUlpsbTczUnVGTVgxL3BzWWVsbDEremRJbEg4WFhrbUhPdVVKQ1ZKWDM0bWJSM3YrUFhkcGVqeDZTbWpleGZaODA2UzBBV3hkdkJ3MUtyNXE3YmI4Tm02YjJQaXM5aEUwOFZIU1YxYUd0Ny9vZWY4ejU4NWk3WjJkS3hZMUt0bW81WmI4NDh4NndEQUFBQUFBQUFBQUFBRkJPRTN3RUFnSld0Ty9icmpZbmY2ZXo1K0t0akZhTkw2K25SdzlTeVNSMDNWb1lpcjNNSDIzTnJOeFIrM1ZWcnBES2xyK3ZLZmwzUVBUSEp2Y0h5MUZScHlyZlNzMDhZejFlcGJEa1VjT2lJYSt1Q2F4MDU2dmcxWTg5SUV6NldZZzQ2Zm0xM09ucmMvalgyeFVpZmZtbi9PbzYyZkhYaHJuRGhhWkk5cUF2MW9jT3UyZWZFU2VuNzZaYnd1NmVHcm91VDAyZWtIMmRJdzRaWXp5MWRLZTNZNWZxYUN1THdVY2VFM3hjdWtiYnRzSDhkQUFBQUFBQUFBQUFBb0JnaC9BNEFBSzdLeU16UzE5TVdhTnJzcFRKZkRuWjVtVXdhTnJpSDdoM2FWLzUrdm02dUVFWGU0bVZTVXJMVXNaMGw4SDA5ZXdLaHFhbVdMckNlYXQxR2FjdmZVdk1tT2NlWHI1YSsvOGtTMGtmeGR1U1lZOWJKeUpEMjdMZThsdFp0TEo3ZHA0L2E4V2VWa2lyOXRsajZlYWFVa2VtNG1od2xOZFZ5ZytNY09HUzVZb2UzdCtYbUtHZk9Tc2RPU0FjT1dnNW5IVHRCNk4zVlpzeVJ5cGVUdW5TNk5oWi9VWm82elgwMTVkZGhPdzg4WldWSk0rZGFyaDREQUFBQUFBQUFBQUFBSUFmQzd3QUFRSkowN09RWnZUWmhxdllkdUJZNmpDb1RvWmVldWxlTkd6aWdjeVVnV1RxNXpweHJ1VldzSUhWb2E3bWxwVXB4NTl4ZG5mT1l6ZExrcWRLRU55VmZIMHVuN3NsVHBmMEgzRjFaOGJKdWc2WGo5NDNzN2Z3L2I2RzBaSVgxZUVHNlg4ZWVrVWFNbEFJRHBRQi9LU0RBY2d1OC9GOGZuOHZoWFMvSjYvSi92YjBsazBsS1NiRWNHb2s3THgwK0ltVjZZS2pia1k2ZmtIYnRzZnplVFNiSnkwdnlNa2ttcjh0ZlgvNjFsNWVVbG1hNXVrTnNyTFJycitXUVNYS3l1MzhIY0tYekY2VGhJeTIvdnZLYzhmYVN2SDF5dnA1OGZDelBtU3NoZWUvcmYrMXRDZENucGwxK1RpVkthZW51L1gzQjhyMXowbVNwYkJtcFFUM0wyT1NwVWxLU2ErdFl2OUZ5eU9KR3VSMCsyaGNqN2RsMzdmbmxjK1c1NW5QdDE5ZVBaV2RMQ1luUzZWaHAxMjdMNGJoejU1MzNld0lBQUFBQUFBQUFBQUNLTU1MdkFBQ1VjR2F6V1F1V3J0VkhrMmNxOWJxZ1Y5ZU96VFYyOUowS0RRNXlZM1VvMWs2Y2xINmVaYmtGbFlEbjJlbFk2YnNmTFoycGw2OXlUQWZocmRzbGYvK2NZNmRpN1Y4M3YzYnVzdngvdk42aEk2N2IvMFkvem5ET3VvN28xbTAyVzhLMFJTMVFlK3EwdEdtcmEvZE1TNWZHdis3YVBlMlJtaXJOWDJnOVhoeTc4bnM2czlseXk4NzJ6TTcvK2JVL3huSkk1a2JPdm1yQTduM0c0K2taenQwM054bVowanZ2UzIrOEloMC9hZW5DNzJxRjZiNSs4TEQwMG44ZFhnb0FBQUFBQUFBQUFBQUF3dThBQUpSb2x4S1Q5TzZuUDJuVlg5dXVqZ1VFK091SlVVUFV0MXNibVV3bU4xYUhFcVdrZEdvMkNzamE0NzJQSEx0ZVFYMDYyYjM3dy9sV3I3SGNZRnRTc3ZUVmQrNnVBc1hKeWo4dE4xZGJ1c0p5OHpRSmlkSWI3MXE2OHp2aTRCZ0FBQUFBQUFBQUFBQ0FJbzN3T3dBQUpkVFdIZnYxeHNUdmRQWjgvTld4dXJVcTY2V243bE9sQ21YZFdCa0FBQUJ3blZPbjNWMEJBQUFBQUFBQUFBQUFBQTlCK0IwQWdCSW1Jek5MWDA5Ym9HbXpsOHA4dVh1bXlXVFNYYmYyMFAzRCtzdlh4OXZORlFJQUFBQUFBQUFBQUFBQUFBQUFZSTN3T3dBQUpjanBzK2YxNmp0VHREZm0yTld4c3FVaTlNSlRkNnRabzlwdXJBd0FBQUFBQUFBQUFBQUFBQUFBZ053UmZnY0FvSVRZdW1PL1huM25LMTFNU0xvNjFybGRFejA3WnBqQ1FvTGRXQmtBQUFBQUFBQUFBQUFBQUFBQUFIa2ovQTRBUURGbk5wczFZOTVLZmZyTkhHVm5aMHVTQXZ6OTlQakkyOVMvUnp1WlRDWTNWd2dBQUFBQUFBQUFBQUFBQUFBQVFONEl2d01BVUl5bHBXZm92VTkvMHFLVkc2Nk9WYTRRcGY4K1AxSlZLMFc3c1RJQUFBQUFBQUFBQUFBQUFBQUFBQXFHOERzQUFNVlU3TmtMZXZtdHlkcC84TmpWc1hZdEcraWxwKzlUY0ZDQUd5c0RBQUFBQUFBQUFBQUFBQUFBQUtEZ0NMOERBRkFNYmRzWm8xZmYrVXJ4bHhLdmp0MXpleC9kZjFjL2VabE1icXdNQUFBQUFBQUFBQUFBQUFBQUFJRENJZndPQUVBeFlqYWJOWFBCS24zeTFXeGxaMmRMa2dJQy9EWHVIeU4wVS91bWJxNE9BQUFBQUFBQUFBQUFBQUFBQUlEQ0kvd09BRUF4a1o2ZW9mYyttNjZGeTlkZkhhc1FYVWF2UHo5SzFhcVVkMk5sQUFBQUFBQUFBQUFBQUFBQUFBRFlqL0E3QUFERndKbTRlSTEvKzB2dGpUbDJkYXhWczNwNmVleTlDZ3NKZG1ObEFBQUFBQUFBQUFBQUFBQUFBQUE0QnVGM0FBQ0t1TzI3RG1qODIxTVVmeW54NnRoZGczdG8xTjBENWVYbDVjYktBQUFBQUFBQUFBQUFBQUFBQUFCd0hNTHZBQUFVWVN2V2JOVWJFNmNxSXpOTGt1VHY1NnQvUFQ1YzNUdTFjSE5sQUFBQUFBQUFBQUFBQU9BZUpwTmtOcnU3Q2dBQUFEZ0Q0WGNBQUlxb0dmTlg2dU1wczJTKy9GT2JjbVVqOWRyem8xU3JlaVUzVndZQUFBQUFBQUFVUFdVcWh1blN1V1NscDJZNmZhL2c4QUNadkV3NXhqTFNNcFdXbk9IMHZlM2g0K2V0elBRc2Q1Y0J1RVZRcUwrU0U5TGNYUWJnTVh4OHZmWEloQUU2dXZ1TURtdzVxWU4vbjFacVlycTd5M0tyaHAycXF2dndadnI4MlFVdStaNGVHaG1vVzUvcXFBV2ZyMWZjaVV0TzM2K284UEwyVXV0K2RkUjNaQ3Q5OSsrbE9yRDFsTHRMeXBmZUQ3VFUzblhIZEdUWEdhZXMzN0JUVmZrSCtXblAycU5LdnNUM00wa3FYU0ZVdmU5dmFUWCsxNjk3ZEhqN2FUZFU1SDZocFlKVXZYRTV3N2xkYTQ0cU00Ty9Dd0FBUEFQaGR3QUFpcGhzczFsZlRQMVZQODVaZW5Xc2NmMGErczl6SXhVUkZ1TEd5Z0FBQUFBQUFIQ2prVy8xVmZYRzBWYmpILzlqcms0ZE9PK0dpZ3JIeTh1azVqMXJ5Y3ZiWkRoLzhXeVM5bTA4NGVLcUhPdUJOL3FvV3FOeTJydit1TGF2UHFRZHF3L3I3TEdMVHRscjNMUmhLbHM1UE1mWTB1KzJhdnBiSzUyeW43MHExeXVyQWFQYktyeHNzTjYrWjdyTTJlNXBvOXI1OWtacTJxMkcxZmk4U2V1TGZVQ3BSZS9hcXRXOGdzMzVsVC85cmRqREYxeFlVZEhVNFpZR3V1KzFYbGJqZjY4NHFJLy84YXZOeDlWdlgwV1BmVGhJaTcvZXJOKyszT0NTUXpLQXAydlFzYXFhZEttdUpsMnFTNUxNMldhZDJIOU9NWnRQYU83SGE1VjBNZFhORmJxT2o1KzNibjJ5bzNyZTIxeVM5TWg3QS9UeDQzT1ZsWm50MUgzdmVPNG10UjFRVDIwSDFkT0thZHUwNFBNTkx2MXpEd3IxVjVlaFRiUnd5a1psdSttendmVjgvTHpWL3ViNjZqdXlsY3BVc256T3V1dUZibnBqMkRTUHFDODNOWnBFYThqWVRwS2tZN3ZQNm8rWk83UisvbDZISHJxNjljbU9xbHl2ck16WlpoM2FFYXRkZng3UnJqVkhkR2g3ckxLem5QdGM5VlFoa1VIcWVsZFRxL0dEZjU4dTlwOHRiYW5lSkZxUGZUakljTzZwOXBNSXZ3TUFQQWJoZHdBQWlwQ016Q3k5L2RFUFdySnE0OVd4em0yYjZzV243NUcvbjY4Ykt3TUFBQUFBQUlDUmlLZ1FxNUN6Wk9tV1dwUU1lTFN0Qm81dWF6aVhrWmFsZCs2ZDd1S0tIQ3NrTWxBMW01V1h5Y3VraHAycXFtR25xdEk0NmNpdU0vcmZzR2t5ZTNaZXltbXVoTjZiOTZoNWRheE52N3BhTjMrUFcrb3BYN08wR3Q5VTNXcDgxZlR0YnFqR2RXbzBMYTlSYi9XVnQ0K1g0ZnpteFRFNmM0VGdlMzZrcHhwM1l2YnlOdjZ6bGFTeWxjUDE4UC8xbDYrL2ovby8wa1p0QjlYVFQyK3UxTGJsQjUxVkpsQWt0TzVYSjhmWEppK1RLdFV0SS84Z1gvMzRwbWNlNW5LR2N0VWk5ZERiL1ZTNWZ0bXJZdzA3VnRXOS8rbWxyMTljNkxUUEZXNyttUUFBSUFCSlJFRlVFSTA2VlZQYkFmVWtXVDVYOXJ5M2hUcmMybEMvZmI1ZXk2ZHRVMGFhY3dPcU5adVYxOGkzK3FsMGhWQUZoZmxyeG50L09IVy92SVNWQ2RLTFA5MmxpS2ljamNJcTF5K3JUcmMzOHZqUENuMUh0Yjc2NjhyMXkrcXVGN3ZwOW1jN2ErbDNXelZyNHA5MnIxKytaaWxWcm1kNWpwcThUS3JSSkZvMW1rUnI0S050Tld2aW4vcDk4c1k4VmtCSjRXM2pzTE1rWldVU2ZBY0FlQTdDN3dBQUZCRkpLYWw2NWEzSjJ2VDN2cXRqZy90MjBqOUdEWkdYbCswZnpBTUFBQUFBQUFEMmFOUzVtczNndXlUOU9YT0hqdXc2NDhLS0hLOVI1Mm95ZVZrSFBXSVBYeWl4d2ZlZTk3YlFIZi9zYkRWKzI5aU8ycnJzZ05KU2pFUEVjS3l3MGtGNjVMMEJOb1B2a3JScDBmNFMrend0cUhRYllWQmI0WGYvSUYrTitXQ1Fnc0w4cjQ2VnJoQ21NUjhNMHQ4ckQrbW5OMWNxN3JoenJoQnhQWk9YU1lIQmZrN2Z4OWxTa3RLZGV1V0lnR0EvZVJtOGx4ZFZXVm5aU2t2MnpQZGF2d0Fmd3l0eFNOS3FuN2U3N1FvaDd0QzZiNTBjd2ZjcjJnMnFwNHRuRXpWemd2M0I1UnY1Qi9scXhQanVWdU5Cb2Y0YThreG5IZDE5Vm52V0hYUDR2cExsYWtCOVI3WFdvTWZhWFgyOTlYNmdwWTd2aTlPNmVlNDVIQ2RKbCtLU2RYRHJLYlhvWGR0cWJ2QVRIYlJwMFg0bHhYdm0xUWpLMXl4bCtIcnk5ZmZSNlVPT3VWTFVsWU1TTjhyS3pOYWEyYnNjc2dlS2g5dytjMlptbE13ckJBQUFQQlBoZHdBQWlvRHo4WmYwM0g4L1U4eWg0MWZISGh3K1FIY1A2U1dUcWZqOElCY0FBQUFBQUFDZXBVekZNSTE4czIrdTkrbDhSMk50K0gyZllqYWZkRkZWanRlMHEzR0FiK1B2K3d6SFM0THRxdzVweURPZHJJS2tFVkVoNm5WL0M4MzdkSjJiS2lzNXZMeTk5TkE3L1JRUkZaenIvZTU1cFllTzdUbXIyTU4wZjg5THVvMURHMTQydXB6MnZLZTVLdFFxYlRqWHBFdDFOV2hmUmZNbXJkUENLWnVVbmVXOFFGaEUyV0M5dVdTazA5WjNsZWQ3VHRhRjJFU25yVDkyeWhCVmJSRGx0UFZkYmVlZlIvVEI2Tm51THNOUWt5N1Y1UjlvZlVYaXpJd3MvVlhDZ3JUelAxK3ZLZzJpRE1QTGZSNXNwUXV4aVZyK3d6YUg3bm5MUHpxb1ZQbFF3N21GVXpZNkxmZ3VTYVBlNmFlV0JnSHplLy9kVTZjUFhkQ1JuYkZPMnpzdjA5OWVwWWFkcXNrL0tPZHpNemc4UUlQLzBVSGYvM2VabXlyTFhaOEhXaG1PSDk4YnAzVy8ybitnd0dTUzJneW9hemkzY2VFK1hUcVhiUGNlS0Q1c0hRZzBteVZ6TnVGM0FJRG5vRTBzQUFBZTd1akpNM3JzK1FsWGcrOWVYbDc2MStQRGRjL3R2UW0rQXdBQUFBQUF3R244QTMwMWVzTEFIQjJQalhqN2VHbjB4SUUyUTFpZXp0ZmZXdzA3VmJVYVQwMUsxNjQxUjl4UWtXZUlQWHhCYTJidE5KenJPN0tWSXN1RnVMaWlrdWZXcHpxcVR1dEtlZDR2SU1SUFl6NFlwSUNRb3Q4WjNOa3kwaklOeDIwRnZSWjhzVUUvdjdOS21lbkdIZU45L0x3MStJa09ldjc3TzFXK1ppbUgxUWw0dW82M05USWMzN0k0UmdrWFVseGNqWHVaczgyYU1tNmhUc2FjTTV3ZitueFh3N0I0WVZWdkVxM3VJNW9aemgzY2RrcHpQdnpMWVhzWitXUEdEc09yamZqNGVXdk1Cd01WWGpiM0Exdk9kQ0UyVVhNL1htczQxL21PeHFwUzMvTU94NVFxSDZxMkE0MkQ2Yis4dTFyWkRyaUtRbzJtNVZXNlFwamgzQW9ISDh4QTBlZnRhL3laS0Nzeml5c05BUUE4Q3VGM0FBQTgySzU5aC9XUGNSTjErb3psa25ZQi9uNTZmZHhENnRmZDltV21BUUFBQUFBQUFIdDUrM2pwNGZmNnEzTDlzdm02ZjJoa29NWjhNTWl3QzZ5bnE5TzZrbUhkMjVZZlZFYWFjZUMxcEpqMzZUckQwSyt2djQ5dWZhcWpHeW9xT2JvTWJhTGU5N2ZJOS8yanEwZnF3VGY2eU9SRnc1VGNwS2ZhQ0wvYitITXpaNXUxWk9vV3ZYYkhEenE4dzNZMzQ2b055K21sNmNQVis0R1dOdGNDaW90eTFTTFZvRU1WdzdtVjA3ZTd1QnJQa0pxVXJrK2UrRlhKbDlLczVrd202Y0UzKytUck1GTmVmSHk5ZGUrL2U4cW9OMVp5UXBxKy9OZHZ5c3AwYm1mbVhXdU9hczZIYXd6bklxSkNOSHJDQVBuNGVUdTFodHdzLzJHclR1eVBzeG8zbWFTN1h1enFjZDhuZTk3Ynd2QUExczQvajJqM1gwY2Rza2ViQWZVTXg0L3NPcU5EMjA4N1pBOFVIOTQreHEvZnJBeTZ2Z01BUEl1UHV3c0FBQURHMW16WW9mKzgrN1hTMGkyWFlRMFBEZGFiTHoyaWVyV3R1MUFCQUFBQUFBQUFqbUl5U2ZlODJsT05PbFVyME9NcTF5dXJCLzdYUjU4L3MwRFpXVVVuSE5HMGF3M0Q4WTBMOTd1NEVzOXpJVFpSSzM3Y3BwNzNXb2V3Mnc2c3ArWFR0dW5RMzRTbUhLMVo5NXE2NjRXdU51ZTNMSWxSODU2MXJNYWJkcXVoVzUvc29Ka1QvblJpZFVWYmVvcU44THRQN2ozalRoMDhyN2Z1bnE2K0kxdHA0S050NVcxd2Z4OC9idzBaMjBuTmU5YlMxeTh1VXV6aEN3NnBHZkEwM2U1cWFqaCs2dUI1eFd3KzRlSnFQTWZaWXhmMStUTUw5T1JuZzYwQzFva082b2JmKzhHV3FsQ3J0T0hjMVBGTGRPNWtna1AyeWN2dmt6ZXFldU5vTmUxbS9SbXFSdFB5R3Y1aU4zMzc2cEk4dTBTSFJBYnE5bWM2Tzd3K1crLzFOWnFXMTVqM0J5cnBvdlVoaFlJNGQvS1NmdjNFdU1OOFFZUkVCcXJ6N2RaWFVUQm5telhqM1Qvc1hsK3lIR2h0MWNmNHlnTXJmdGhHSjI5WThmSTJQaURpN0lNMUFBQVVGT0YzQUFBODBQd2xmK205VDM5Uzl1V2ZPRVJIbGRMYjR4OVY1UXFlZHprK0FBQUFBQUNBd3ZMeU1pbXFhb1JMOXpSblM3RkhDQ1RtWnZDVEhkWCtsdm8yNTc5OWRhbDYzTjNNTUh6VnZFZE4zZlB2SHBvNmZvbk0yWjZmcGpHWlpCamNTazFNMTY0MVI5eFFrZWY1N2N1TjZqU2trUUtDL2F6bTdueXVpOTYrK3llQ1V3NVVzM2tGalhxN244M090TE1tL3FtRlV6WnE1SnQ5MWJwL1hhdjVQZysyVW1KOHFoWjl0Y25acFJaSjZXa0Y2L3grdmV5c2JDMzRmTDIycnpxa1VXLzNVM1QxU01QNzFXZ1NyVFlENnVyWGorMFBSZ0tlSmlEWXorWm5oRlhUdDVmNDd3ZTcxeDdWei8rM1duZis2NmFyWTF1V3hPamJmeTlWVW55cVhXdEhWNC9VZ0VmYUdNNnRtTFpOVzViRTJMVitRWml6emZycWhVVWE5K05RbGF0cS9WN1k4YmFHT3JiM3JKYi9zQzNYZGZ3RGZYUDl6T2tNVFd3Y2VpeUlJN3ZPT0NUODNtOVVLL2tGV01lMjFzelpaZGk5dmpCYTlLcWxrTWhBcS9HaytGUnQrSDJmUS9Zb3JLQXdmOTN6YWsrMzFoQWNIbUE0M3VQdVptcld2YWFMcTdrbThVS0t2di92TXJmc2JYVEFUNUl5TTByMkZiRUFBSjZIOERzQUFCNW01dnhWK25EeWpLdGYxNnBlU1crOS9JaEtSWVM1c1NvQUFBQUFBQURIQ3dqMjA3L24zdXZTUFZNUzAvUlUrMGt1M2JNbzZYMS9DL1VkMmNybS9MeEo2L1RIakIzYXRlYUl4djB3VEdGbGdxenUwK0dXQmtwTHl0QlBiNjd3K0JCYzVYcFJpb2dLc1JyZnV1eUFNdE1KZUVpVzhNM2lyemRyMEdQdHJPWnFOSWxXcTM1MXRXSEJYamRVVnZ5VXIxRktqMzkwczN6OXZRM25GMyt6V1F1bmJKVFpMSDMzbjJXcTBpQks1YXBaaHc2SGpPMmtsSVEwcmY1bGg3TkxMbkxTVXpNTXg3MjljKy84ZnIxamU4N3FqV0hUTk9MbDdtbzdzSjdWL0k3Vmh6WC8wM1dGcnJFZ0RtdzVxWThlbSt1U3ZRcmk4WTl2VnMzbUZkeGRoaVRwL0trRVRYcDZ2cnZMeU5QWUwyOVRRSWoxSWFQQ0NDOGJyRlo5Nnpoa3JSdFZxbHZHOERDVUpBVkhCS2pIUGMyZHNxK2o3UDdycUU3R25MTWFmL0ROUGdxSnNBNElGNGJKWkZKV1pyYThmYnlVbnBvcC95QS9qWHl6cjkzclJsZVBsSSt2OGZlSENyWEw2SWxKZyszZUkvbFNtcjc4MTIvNXVtOUtZcG9tUFRWZnovOHdWUDZCdmxiemR6N1hSYWNPbk5lZWRjZnNycXM0S2xVK1ZGMkhXVjlGSVNNdFUzTS9jc3poS1pOSjZtbmpOZm5IekIzS3NIRWd6RlY4L0x6Vm9wZjFsV3c4UWRXRzVWUzFZVG0zN2UrcXF6Z1k4Zll4ZnAvSkl2d09BUEF3aE44QkFQQWd2L3k2UWg5L05ldnExeTJiMU5HL254dXA0RURqVStjQUFBQUFBQUNBby9SN3FMVUdQOUhCNXZ6bXhUR2Fkem5RZWY1VWdqNTZiSTZlL2VZT3c0NlYzWVkzVlVwQ211Wjg5SmZUNm5VRVc0R2JqUXYzdTdnU3o3YmsyeTNxT3J5cFFnMDZodzU1dXFPMkxJNmhHNlNkeWxXTDFOTmYzcWFnTUgvRCtiL203TmFNZDFkZlBWQ1NtcFN1ejhZdTBMaHBRK1hyYi8wYUhERytoMUlTMG5ndTN5QWoxVGpvWi9MT3UvUDc5ZEtTTS9UVkN3dTFkOE54M2ZWQ3Q2c0hGczRjaWRmazUzNVh0b3V1ZkpHVlpWWnlRcHBMOWlxSXJDelBPZm1Va1phcEl6dGozVjFHbnJJeXN4MjJWdW55b1RrNmo3dkt3TkZ0WGI1blFYMzc2bExEOEh2ZDFwVU1EOFBaeXkvQVJ3MDZWSEg0dWplcTA2cWlROWE1ZEM2NVFQYy9HWE5PMzc2NlZLUGVzZzczZTNtWjlQQzcvZlhHMEdtS08zSEpJZlVWSndNZmJTc2ZQK3VROGVLdk55ditUS0pEOXFqUnRMeXFOWTYyR2pkbm03WHlwKzBPMlFQRmo3ZVA4V2NpUjM2ZkFnREFFUWkvQXdEZ0lhYlBYYTVQdjU1OTlldXVIWnZyaFNmdmthK04wOVdBU3dUNFNhbnA3cTRDQUFBQXpoRGdtSzZDQUlDaXoyU1NCajNXWGdNZWFXUHpQc2QybjlYWEx5NlMrYnBBNTVGZFovVEZQMy9UbVBjSHl1UmxIWkxvLzBnYm1ieE5tdlBCR28vc0FPL2w3YVgydHpTd0drK0tUOVh1djQ2Nm9TTFBsWnFVcnQ4K1g2ODduK3VTWTN6MzJxT2ErOUZhZ3U5MktsY3RVczlNR2FMd3NzR0c4Myt2T0tpcHJ5eXhlaDJkMkIrbmIxOWRxZ2YvMThmcU1TYVROUEp5R0pFQS9EVVpOcTdvVUpETzcxZVl6ZEtmTTNmcXlJNVlQZnhlZjBXVURkRW5ULzdxa1dGMEFIQ1dEUXYycW5IbmFvWlh3Z2dPRDlDWUR3ZnByYnVuS3kzWitNb2JSZ29hd25jbVgzOXZCWVlZSDB3cnJQSTFTcW1Ed1dmUWhQUEpXdmpWSm9mdFk2dnIrOThyRCtuY1NRNGt3Sml0enUrWkdZVGZBUUNlaGZBN0FBQWVZTnJzcGZwODZyVkxrM2J2MUVJdlBIbFBvWDdnRGpoVVJKaDBPczdkVlFBQUFNQVpJc0xjWFFFQXdBT1lUTkt0VDNWU253ZGIycnhQN09FTGVuLzBiS1dsV0llVy9sNXhVRlBITDlGOXIvVXlmR3kvVWEwVkVoR29ILzY3ekdXZGtQT3I4VTNWRkJGbEhUWmVNMmNYWVc0REs2ZHZWODk3VzZoVStWRHQzM3hDY3ovOFMvczJubkIzV1VWZVhzSDMvWnRQNlBObmYxTjJsbkhnYU4yOFBTcGJPVnlEeHJTem12UHk5dEtvZC9vck1IU3BWdit5dzZGMUYxWG1iTE15MHJLdWRtcS93cXVBbmQrdmQzeGZuTjRZK3FNcTFDcXRVd2ZPMjFzaUFCUTUwMTVmb1ZvdEtxcDBoVkNydVlxMXkraUJOL3JvczdIemN4eWl6TTAvdTM3aDZCSUxyVVh2Mm5yazNmNE9YZk9XZjdRM1BEZzY5K08xU2sxeVRFT3EwaFhDMUx5bjhSV093c3NHNjhFM3JRL09PVXRtZXBhbWpsL2lzdjFnSDF1ZmliSXkrZnNSQU1DekVINEhBTUROdnB1eFdKTy9uM2YxNng2ZFcycmNFM2NUZklkSE1OZXRLaFBoZHdBQWdHTEpYSythdTBzQUFMaVpqNiszaHIvY1RSMXZiV2p6UHVkT0ptakNxSmxLT0crN0ErZWFPYnZrRytDajRTOTFNNXp2ZkhzakJZY0hhUEx6dnl2VFJ0ZGxkK2g4ZXlQRDhkVS9FeEkya3BtZXBlLy91MHhabWRuYXMvYW9SM2J6TDJxaXEwZHE3R1Rid2ZmamUrUDB5ZU8vS2lNdE05ZDE1azlhcDlJVnd3eTd5SnBNMHQydjlGQlFtTDhXVG5GY045bkNDQzhiclBZMzEzZHJEYmFFUkFhcTc4aFdkcTlUcDFYRlhPZVhUOXRXb083SEFGQVVwQ1NtYWNxNDMvWHNWN2NiaHJxYjk2aXBYdmUxMENJSGRqVXZxcW8zaVRZTXBaOCtkRUYvek5qcHNIMjZqMmhxK1A5Q2txbzFLcWRxamNvNWJLKzhKRjFNTlF5L3B5VmxhTWE3cTExV2g1SEk2RkIxSDlITWFuekRiL3QwZEZlc0d5cXlTRWwwMzFXNXZYMk1Nd3AwZmdjQWVCckM3d0FBdU5IVW54ZnFxMmtMcm43ZDY2WldldjZKRWZMeUl2Z096MkJ1MjBpbWxmd3dFZ0FBb0RneXQ3RWRkQVFBVjBsUHk5VDMvMTNtbExXRHd3TTArSWtPVnVPcFNZUU9KU2tvekYrakp3eFUzVGFWYk43blVseXlKajQwVXhkaUUvTmNiK1ZQZjh2WDMwZDMvTE96NFh5TFhyVVVIRDVZbnowelgwbnhxWVd1MjFFaW8wUFZxRk0xcS9GOUc0NHI5c2dGMXhkVVJPeFlmZGpkSlJRYk5adFgwR01mRGxKd2VJRGhmTnp4aTNwLzlDd2xKNlRsdVpiWkxIMzM2bEpGUm9Xb2Z2c3FodmU1N2VsT0Nva0kxTXlKZithNzg2NmpSVVNGNk5hbk9ycGw3N3dFaHdlNHBMWTFjM1lSZm9kTE9QSnFLeWJKWm9qV2JKYk1SZWcwbEsxYVB4dTdRRDUrM29aejl1aDJWMU8xNkpVejZIenE0SG45OE5yeWZLOHgvS1Z1S2wralZJNnh6WXRqdEh6YU5vZlVlTDBzTzY1OEU3UDVwSDc3Y29QNlA5ekdhbTc5Z3IzNmM1YmpndDFGbGNrazNXYmplODNNQ1gvWXZNcExRUVVFKzZuVGJjYUhQTjNCMWlHK3RKUU1MZnA2czR1cnlhbHF3M0tHNGZmdHF3NXAzYnc5YnFqSS9ieDlqTjhMN1hsL0FBREFHUWkvQXdEZ0JtYXpXVk9uTDlUWFAvMTJkYXgzbDlaNjdoL0RDYjdEbzVnYjFyQjBmOTk3eE4ybEFBQUF3SUhNOWFySjNMQ0d1OHNBQUdXbVoyblY5TzFPV2J0R2syakQ4ZE1Ienp0bHY2SWtxa3FFSHYvNFpwV3JGbW56UHZGbmtqVHg0Wms2Y3pRKzMrc3VtYnBadnY3ZWhvY09KS2x1bTBwNjRjZTc5T21UdityNFh2ZGVhYTdqclEwTWczeXJmcjcyZkF3SThWTndtSEV3MlY1R0hSVURRL3hVdWtLWVUvWXptODA2ZnlyQmFyeCsreXJ5OGpZT05Ob3JQU1ZUK3plZGNNcmFSVjN6SGpVMThxMSs4dlUzRGhmRm4wblV4SWRuNlZLYzdTc3UzQ2dyTTF1VHhzN1gwNS9mcW1xTmpkLy9lai9RVXRIVkl6VmwzQ0tsSk9ZZHFnZUtBNU9YU1VHaC91NHVJMCsyd3VXRmNmRHYwM3EwNlFjT1crK1d4OXVyL3lQV2dlYjAxRXlOSHpSVkYwNWJmMzhwYWc1dU81WHJ2TWtrK1FYNEtpMmxZSWRYbW5XdmFUV1dtcGl1ZlJ1TzUzdU5WSU1PMEJkaUV3dTBSdWtLWVRwL09zSHBoNS9tZmJwT0RUdFdWZFdHbHE3aUNlZVQ5ZDIvbDJucnNnTk8zYmVvYU5tbmp1cTB0ajU0dW12TlVmMjk0bUN1ai9YMjhkS3dGN3JxejVrN2RYaEg3aDNKdXd4dHJJQVFQN3RxZGFUMDFOeXZZQVBQNHUxai9QMG9LNVBPN3dBQXowTDRIUUFBRnpPYnpmcHEybS82OXBlRlY4ZjZkR3VqZnoxMkY4RjNlQjZUU2RrUERwYjN2eitUa3QzZmxRMEFBQUFPRUJTbzdBZHVzZnpyUFFBVVk2VXJoUnVPbjdvdS9PN2o1NjJvS2hGT3JjTS8wUGlmWXNwV2ljZ3pRSERtU0x3eUhkeGhyMDdyU2hyOTNnQUZSOWdPZGNlZHVLUUpJMmNvN3NTbEFxLy8yeGNibEphY29hSFBkekdjTDFNeFRNOS9QMVJUeHkvUitnVjdDN3krSTNoNW1kUnBpSFUzek1RTEtkcXk5Rm80cS8yZytocjJRbGVYMWRWaGNBTjFHTnpBS1dzbnhhZHFiT2ZQck1ZZmZYK2cvQU45bmJMbjJXTVg5VkwvcjUyeWRsSFc3YTZtR2pxdXE4MlBZckZITHVqOWgyZnAzTW1DaDBsVEU5TTE4ZUhaZXVyendUWUQ4RTI2MXRDNGFVUDF5Uk8vNnZRaHJuS0E0aStxU29RbXJCbnQ3aktLck9qcWtlb3pzcFhoM0lMUDF4ZUw0SHRldkx4TUdqcXVxMm8xcjZEM1JzM3dpQ3ZZRkVTcDhxRjY0Y2RoT3JyN3JMNSthWkV1bmsxeTJsNVptZG1hL054Q3ZmVExjRzFiZGtEVC9yZWl5UDE1T1V0QWlKL3UvTmROVnVNWmw2K0VsZGNGRkc2NnM3RnV1c055KzN2bEljMzdkSjJPN0xRT3dRZUYrcXZ2eU5hT0t0c2hiSFYraDJleTFmbmQwWDh2QlFEQVhvVGZBUUJ3SWJQWnJNbmZ6OVAzTTVkY0hldlh2YTJlSFRPTTREczhWL25TeW41NmhMd21mRThBSGdBQW9LZ0xDbFQyMDhPbDhxWGRYUWtBT0YyWmlzWWR0RThkdUJaK0x4VWRxbGRtM2UycWtuSjQ1TjMrZWQ3bmhUNWY2ZHpKZ2dmUWpaaThUT3IzVUd2ZFBLWmRydDFsVHgwOHI0a1B6Vkw4bWNSQzc3WHMrNjFLdnBTcSsxN3JMUytEdlh6OWZUVHlyYjZxMXFpY1prNzhVNW5wcmcxU05PeFVUWkhsUXF6RzE4emU1ZkphVUhKNGVYdHB5TmlPNm5sdkM1djNPYnI3akQ0WVBVY0o1L1BmOGYxR0tZbHBtdmp3YkQzNTJXQlZ0M0VGakhMVklqVnUyakJOR2JkUTI1Ym4zbWtXUU1sbE1ra2p4dmN3dkZySjJXTVh0Zmlielc2b3lyVjgvTHoxNFAvNnFHWHYycEtrcDcrNFRSTkd6VlRTeGFMeGJ5VysvajRhUFhHZ1FpSUQxYUJERlkyZk1VTGZqRitTWjVkeGU4UWV1YUJYYjVsYXFFTmN4ZG1nUjlzcHZHeXcxZmpjajljcTd2akZYQjhiRk9hdlFXUGFYZjI2U1pmcWF0S2x1djVlZVVpL2ZyeFdSM2VmdVRyWCs4R1dDZ3F6dnRwRmVtcW0wdytyQkFUN0dmNGVNK2o4N2xBTk8xWFZ2Zi91NmJUMWcyeGMrYXAyeTRwNmErbElwKzJiWDFQSEw5SE9QN2xpT1FDQThEc0FBQzVqTnB2MStkUmY5ZU9jcFZmSCt2ZG9wMmZHREpNWEhSZmg0Y3gxcXlycmxVZmtOV1cyVEh2NWdRSUFBRUJSWks1YlZka1BEaWI0RHFERUtGM0JSdmo5dXM3dkpVVm9aS0FlZkxPdkduU29rdXY5RHUrSTFZZGo1aWp4UW9yZGU2NzlkWTlTRXRQMThQLzFsNCtmY2ZmQUh2YzBWOTIybFRYbCtZVTZzVC9PN2ozenEvUHQxbDNmSlduMWpCMHVxd0VsUzJpcElEMzBUai9WYlZQSjVuMzJiVGl1ajUvNFZhbUo2WGJ2bDVLWXB2Y2ZtYTBuUGh1c0dqWUM4QUhCZmhyendTQ3QrUEZ2elh6dkQ2V2xaTmk5YjJGbFoyVzdkSC8vSUQvRGd6bXBpZWt5SzQvV3UvWnk4UEsrZnQ0MnY5KzVrNitOOTMwVUxlMXVycTg2clNvYXp2MzA1c3BpZjJBc0lNUlBqMDRjcUhwdEsxOGRxMXl2cko3NjRsWk5HRFZUeVpmUzNGaGQza3dtYWZqTDNWUzFRZFRWc1pESVFEMzI0U0N0bUxaTnY3ejdoOU02Y2hOOHo2bGk3VExxZm5jenEvSGplK08wOU5zdGVUNSs0T2kyQ2c2M0RpUTM2VkpkbXhidHZ4cCtqNGdLVnM5N21odXVNWFBDSDFyK3c3WUNWbDR3YmZyWDFjaTMrbHFOcHhOK2R5aGZQeDlGUkZrZjVIVTJIMTl2dCt3TEFJQXRoTjhCQUhBQnM5bXNMNzdOR1h3ZjBMTzl4ajQ2bE9BN2lvN3lwWlg5d29NeTdUd28wL3FkTXUwNUxNVmZrbEx0L3djNUFBQUFPRUdBbnhRUkpuTzlhakszYVNoend4cVdmLzBHQUEvbjQrc3RIejl2cFNiWjkvZk5NcFdNdzRDblMxajR2WGFMaWhyMVRqOUZSRmwzWWJ6ZXBrWDc5ZldMaXh3YVR0bTIvS0FtUERSVGoxN3VPR3FrVXAweWV1R25ZWnJ6NFY5YThzMW1aV2M3TjNoYXFueW9HbmVwYmpXK2QvMXhuVGtTNzlTOVVUSlZieEt0Ujk0YllIaTFnU3UyTGp1Z0wvLzFtekxTSEJja1RVbE0wOFNIWnVyaC8rdXZScDJyMmJ4ZjEyRk4xS0JERlgzOTRpSWQySHJLWWZzWHhPYkZNZnJpbjcrNWJML1JFd2FvZWM5YVZ1TXY5UHRLU2ZGRm81dnpGZFdiUk91TmhRKzR1d3dVUThFUkFicjltYzZHYzl0WEhkTDJWWWRjWEpIcjlibS9aWTdnK3hWVjZrZnBxUzl1MDhSUk01V2M0TGtCK0M1RG02akRMUTBNNStxMHJpUmZmMituaGQvdDFXbUk4VUZGZDZqYU1DcnZPK1hDWkpLR3Y5VE42dENWMlN4OSsrb1NaV1ZtNS9yNGNsVWoxVzE0VThPNTNXdVBhdDJ2dTY5K1BlQ1J0dkwxdDQ2Qm5UK1ZvTlcvT1ArUXA2MERyK2tlK2p4RDBjUmhDZ0RBRllUZkFRQndnV216bDJyYTdHdkI5MEc5TytpcFIrNGsrSTZpeDJTU3VWRk5tUnZWZEhjbEFBQUFBSUJpcUVLdDBucndqVDQ2ZWVDY3BveGJhTmRhWlN1Ri96OTc5eDNRMU5XR0FmeEoySHVqREVVRlZNU0pXN1RpM2x2cmJMVnF0YzYyV212cnA5WldhMnV0dFk2MldrY2RkV3R4YjFGeEw1YmlZaXVDSUh1SGtPVDdnMHJGZXk3WkNjajcrNmZOUFRmbnZraElBbm5PZXpqSDhyT0trS3VCcnVaVmdaR0pJUWJPYkk4ZUg3YUFnTkhoK0Uwbk50N0dzZDl2UXFhRjRIbDBTQkorR0wwWE05WVBoS3NYZS9jUlF5TURESnZURVUwRDZ1THZKUmZ3TWk1VDQzVzgxbWR5YTJiSDU1UUU3VjJUVkU4Q0FkQnBlQk9NL0xvekRJMzR1MkJmUC93UU81ZGNnRlJTY2ZoTkZhSUNNWDZiZFF5ai94ZUE5MFkwNFQzUHViWXQ1bTBmZ2JQYjd1SG9iemZmK1c3T1JmbnNMdk5tRnNaVkx2eE81Sk9VU0pHV21LM3ZNdVJ5cm0wcjkvVmFsNFo5M3BHNWNLMUVMTUgrRmNGNnFFajNUbXk4RFEvZkd2RHQ2TUVaODJqa2pFLy9ISUkxVXdJclpRRGV1NlViUm43Vm1UbVdrWnlMTlZNUFYrck85UjhzNmFidkVqU20zVUFmZVBtNWNvNEg3UXBEL0lNVXVmY2ZOcmNqaEFaQ3puR3hxQVM3dmd1QzdOKzM3ODRldHVqSXM3dlI4UTIzZFBMYXpoZCtGMU5ZbVdoUVpWMjBRd2doUlBjby9FNElJWVJvMmZGejE3RnA1N0d5MndONit1T3pxU01vK0U0SUlZUVFRZ2doaEJEeUw2RlFnQjRUL0RCd1puc1lHaG1nbG84VHdpN0dJdVJzbEVyem1WbWF3SkVSZmsrdUpsM2Y2elZ6d1lSbFBWQ2pqbDJGNTVVVVM3Qmo4WG5jT3ZGWXEvV2t2Y2pCaWcvMlkvS0szbWp5SHJmcittdmVmbTc0Sm5BY3p1OEl4WW1OdDlYdS92ODJCMWNyK0EvMVZmajhXOGNmSS9KYWdsclhiTmFsSG9aL1ViNXpibXBDRm94TURHQlgwNnJjOGV4WCtiQnhLdCtoLzhURzI3aDU5QkhVeGRkUmYzYWIzOVdhVnlBQXBxMFpnR1pkNm5IR0ZBbDB2YXNzN2N3dzdwdHVhTkd0NGdZU1o3ZUY0SjlmcnBRRjE3UkJLcEZpOTlJZ3BDWG1ZT2puL3J6bkNZUUM5SnJZQ2kyNmUySC9pdUIzdXFzejMzT0xxYVd4amlzaHVwQ1dtSTNGQTNib3V3eTVmcmt5RlJhMnB2b3VBMERwNnpIZjYrVzViU0ZJZlZZOWRrb3BFVXV3NGZQaitPelBJZkJzd1EwdjEybGNBN00zRE1hYXFZZFJtRmQ1Z3VUdURSd3hZLzBBWm1BNlA3c0lhNllHSWlzMVR3K1ZWVDkyTmEzdy9uenVJb1RNbER3Y1hYOUQ3djBidEhGbnZzY0NnR08vMzhTcjUvOHQ3Qmswc3oxemdXZnFzeXlOdkpkVWhKR0dPNy83OWZDQ2pXUEZ1MWVweTk2VnZWdFlvdzRlTUxjeTBlcTFaUUF1N1FuWDZqWGVSZFQ1blJCQ3lHc1VmaWVFRUVLMEtQaEdPRlp2MkY5MnUzZVh0aFI4SjRRUVFnZ2hoQkJDQ0htRGhZMHBacXdid0FrVmpWdlVGZEVoTDVDVFZxRDBuTFViT1RHUEp6eE1MWGM3TjZNUU81ZGNZSjZyS1QwLzhrTU5EMjRJL2NURzI4aEl6cTN3dnZuWnluVWdWcWJiKzh1NFRHeWFkeEtKVDlLVXVvYXFpdktLOGZ1c1l4ZzB1d042VDJyRmU1N1FRSWllSDdWRW0zNE5jWERWRmR3OTlVUmp3ZURlazF2RHdKQWJCT05Ua0N0U3U1c3JxOU5uK0tWWU5PL0tEVVUvdXZrY2JmczFLUGU5ODJ6dW9sQTRTbCthZC9Wa2hySktpaVVJL1BWYXVXUDFXN3VyZlQyN0dwYk00MjdlamlncVlIZnpWb1pFTEVGTVdMSmFjelR1V0FmamwvYUF0YU41aGVmOXMvb3F6bXk5cDlhMUZDV1RBV2UyM2tWNlVnN0dMKzBCWTFQK2o0aWRhOXRpNW04RGNUODREdnRYQkwrVElWZStrS3FaaFhaRGJvUlVCZVpXSmhpL3JBZHpMRE1sRDZjMjNkRnhSZnBWWEZTQzlUT09ZdTVmdytIZXdKRXpYcmRwVGN6ZU9CaHJwZ2FpS0UremkvWlU0ZWh1ZzA4M0RJR1pKZmY1VEN3cXdmcnBSN1M2dzQ2eUt0TnVCNW9tRUFvd1lWa1Bab0I2OTdLTGNoZDVDb1VDdlA4bHUzdi84OGV2Y0c1N2FObnRlazFyb2xYditzeHpqLzEyRTVJU3plOHV3NkxwenUvZFAyakJYSGlpQyswR05FUzdBUTIxZWcycFZFYmhkeFc4NnpzVUVVSUlVUnpsQmtERUFBQWdBRWxFUVZTRjN3a2hoQkF0Q2JuL0ZNdFdiNGYwMzAvbk9yUnVqQyttajZMZ095R0VFRUlJSVlRUVFzZ2IrTUxGRnJhbStPQ2Jidmg5OWpHbHc4OGV2aldZeDJOQ2s4cmRMc3dUNGVxaEI4cE5ycVMyL1JzeXcrK2g1NlB4L1BFcmpWMm5jY2M2R1BsMVp6alh0cFY3N3BXREQzRGdwMkNJQ3RVUEN5dERLcFVoOE5kcmVIbzNFUk9YOTRLbG5SbnZ1YmJPRnBpOG9qZTZqRzZHSSt1dTQ4bnRSTFd1N2VCcUJmOGhpbmQ5MXdSemF4TTA3bFNIY3p5Q0oveWVuMTJFMklpWDhHenVVbmFzUVd0M1dEdVlJeWRkK1VVZzJtWnFhWXhSQ3dLWVl4ZitEa1Y2VWs2NVkzTzNEdE5hTFlNLzdhQ1JlWExTQ3pBdllKTks5elUyTmNTd3VaMFFNS3BwaGVjVjVSZGoyOEp6Q0QwZnJkSjExSEgzOUZNa1JhZmprOVg5NU80TTBlUzl1dkJwWHhzWGRvYml6Tlo3U2kvR3FjeUs4dG5QZmRUNW5WUjNBZ0V3ZmxrUE9OWGk3cDREQUhrWmhSZytyeE56ckRKNGVDMEJvUmRpTkQ1dlFhNElhNllHWXQ2T0VjejNXZldhMXNUc1B3Wmo3U2VITmI1cmpUS3NIY3p4Mlo5RG1JdXZwRklaTnM0NWlkaUlsM3Fvako4eWl4S3JtbTdqbXFOaDIxcWM0eUZub3hCeEtWYnUvZHNQYnNSY2NDR1R5ckJ6eVFWSUphV0JkZ05ESWNZdDZjYWNJeWs2SFhkT1AxV3ljdFVaR3ZGMGZxZE8zUnIxOEhvQ0Z2VDZTMnZ6Zi9ibkVEaDdjSi9ycmg1NmdKTi82bVlCbEplZkt5YiswSXM1Um84blFnZ2hyMUg0blJCQ0NOR0NKOUhQc1BESFRSQ1hsSzQ4YnRMSUU0dm5Ub0FCWTR0QlFnZ2hoQkJDQ0NHRWtPcE1KcFZoKzZMeldIUm9MSXhNeWdjbW1nYlVRNGZCdnJnV0dLblVuQjZObkpuSFk4S1NtTWVyTWtjM2E3dy92ek96Ky9iYkNuSkYyTG5rQWtMT1J1bWdNbjZSVnhPd2RQZ3VUUHF4dDl4dTRKN05YVEJueXpBOHVaMklJK3R2Y0JZd0tLclB4MjEwSHJEeTYrSE5DUUVWNUlvUUhjcmZXZnpCMWZoeTRYZUJVQUMvbnQ2VnNpdmtvSm50WWV2TTdjU2VtMW1JVTV2dTZxRWkvV25Vb1RiR0xPektHeGg5TFNrNkhScytQNEdVZVAxMTNVMktUc2Z5VVh2eHdaSnV2RjFpWHpNME1rQ3ZpYTNRZVdSVEJPMEt3L21kb2NqUHF2b2hlTDV3YWxVTXZ6Kzkrd0tyUGpxbzd6STQ1djQxSFBWYnVlbTdES0trYmgvNE1SZG52VmJMeHdtMWZOaTc2MVFHaGJraXJZVGZnZExGVWI5Ky9BKyszUGsrODdYUHZiNGpYRDN0OVJZdUZ4b0lNZXVQUWJ5dlF6c1huOGY5NERnZFZ5VWZLeXd0azhxd2VNQU9QVlRENXR2UkE2TytEbERxUG03ZWpoanltVC9uZUZGZU1mYXR1Q3ozL3FZV3hoZzhtNzJ3NzhMZllVaUlUQ203M2YzREZuRHo1b2JrQWVEbytodVFTVFcwaFpJQ2VEdS9peWlzckVuRlJTV2NSYWFhWkdKdXhEeWVucFNyMWV1K3lkWExnWGVNSGsrRUVFSmVvL0E3SVlRUW9tSFBYcVRneTZVYlVGaFkrZ2QwenpwdVdQNzF4ekF4WnYraVNBZ2hoQkJDQ0NHRUVGTGRwU1JrNHVqNjZ4ZzJsOXROZE9SWG5mSDQxbk9sUG1obmRYNVBUOHBCVm1xK1duVldKa1ltaHVnMXNTVjZUMnJOV1RUQUVoMlNoQzFmblVaR2NxNE9xcE12S3pVZnF5Zi9nNzVUMnFEZkoyMGdsTk0wb2tFYmQzeTVZd1FpcnlYZzFLWTdpQTU1b2ZDT0FBNnUxdkFmMGtnRFZTdW5iYjhHbkdPUlYrTExPbld5UkY2Sng2Q1o3Y3NkYTlXcjhvWGY2elN1Z1M1am1qUEhqcTYvZ2NJODlvNE83eG9iSnd1OC8rVjdja1BrQUhENzVCUDh2ZVNDem5kY1lDbktMOGJtTDA4aE9qUUp3Ny9veE51cDlUVlRDMlAwbmRJRzNjYTFRTkR1TUp6ZkVZcTh6RUlkVmF0NWZPRjNNNHVxRjM0blJGTThXN2hpMkJ4dVdKZjhKejBwRjc5K0hJaDUyMGZBd3RhMDdIaHVSZ0hXZm5JRXp4Nmw2cTAycVVTSzA1dnY0cVBsUFdGa1VqNEdGUGpyTlZ3LzhsQlBsVldNdFRDeFdGU0MxR2RaZXFpR3pUMU51UVVmUmlZR21MU2lGL08xOWREcXE4aCtsUTlEWXdNWUdodkF5Tmp3My84YS9QZGZFME8wN2RjQTFnN2NEdjdwU2JrNCt0dU5zdHVPYnRZWU1MMGRzNDc0K3k4UkZxU2R4U0I4REkzWkVUVHExRjExQ0FRbzkvejJKbDN1QWxUUjc3ZjBlQ0tFRVBJYWhkOEpJWVFRRFVwTnk4SzhiMzlIVG03cEI2bXVOUjN4MCtKUFlHbkJ2NFV6SVlRUVFnZ2hoQkJDQ0FITzd3aUZYdzl2MUcxYXM5eHhFM01qVFBpK0ozNlpkRWloem9VV3RxYk1ycGZSS25ZTXIyeUVRZ0hhOUcrSWdUUGF3OEhWU3U3NU1xa01KemJleG9tTnR5c01YZXVEVkNyRDhRMjNFSDRwRmhPVzlZUjdBM2JYeWpmNStudkExOThEengrOVF0Q3VNTnc1L1FSaWthVEMrL1Q1dUxYY2NMMm0yYnRZd2JzVnQ2dDkrT1dLdTY0K2Uvd0t1UmtGc0xML0wvRGs1ZWNHdXhxV3lFekowM2lkcWhBYUNERnVjVGNJQk55eDVKZ01YRDJrM0U0TlZaRlFLRURua1UweGVIWUh1ZDNDSlNWU0hQZ3BHSmYyaGl1OFlFTVhaRExnNHU1d1BMNzFIQk9XOVVTZHh0eEZRMjh6TVRkQ244bXQwZjJERnJoOTRna3U3ZzNIODBldmRGQ3RadkYyZnJkUXZZR050NThiNGlOVHROYU5WRndzWVhadGZoR1ZycFhycVNzMlBCbWlBdTYvczdpNDR1ZHJvaDlXZG1hWThuTWZuYjlXVmtYSnNSbFk4OGxoek5reUZLWVd4a2g5bG9VMVV3OGpMVEZiMzZYaDN0a29wTDNJd1l4MUEyRGpaQUVBQ05vVmhqTmIxZCtOeGNMR3ROek9OSW9xeWkvRzA3c3ZlTWNOamJpUE9YRWxDN1ltUjZmanlQb2I1WTVsditKZlVPcy94SmUzRS92SXJ6cGo3S0t1S3RleWUya1FSQVdsaStnRUFtRE1vcTZjeFE1QTZXdjhudVdYZFA2K3cwZ0huZDl6TXd0eCs4UVRqYzFuN1dDTzFuMjRpeGdmWG4rRzVOZ01qVjJuUVJ0M3VOZVgvN3VPdmhtYkdmRXVpdFJwK0oxbklRVUFsQlJYcnVjSVFnZ2gra1BoZDBJSUlVUkRzblB6TWUvYjM1R2FWdHFOd003V0NqOHRuZzU3VzJzOVYwWUlJWVFRUWdnaGhCQlMrVW1sTW14ZmZBNExENHpoZk9CZXY1VWJ1bzFyanZNN1F1WE80OU91TnZONFRHaXlSdXJVRjRFQWFCcFFENE5uZDZod0cvZzNaYjdNeFpiNVp4QVZ3aDg2cWd5ZVAzNkZIMGJ2UmUvSnJkQnZxdnd1OEFCUXk4Y0o0NWYxd05BNS9yaTBOd0luTnR4aUJuejAxZlc5MDdER25IQjRpVmlDeUN2eEZkNVBKcFhod1pVRXRCL2tVM1pNSUNnTlVoM2ZjRXNMbFNxdjE4U1dxT1hEN29KNjRPZmdTcmZJUXRNYWRhaU5ZWE02S2JSWUl5czFEeHZubk1URUgzcGgxSUlBN1Jlbm9rdDd3aEY2UGhvRFpyU1Qyd1VlS04xNXduK29ML3lIK2lJMlBCa1hkNGNqNUh3MFNxcElzSmszL0c1cG90SjhGamFtK1BUUElTZ3VFdU5hNEVOYzNoZWg4U0JzWG1ZaDFzODRxdEU1dFNudzEydjZMcUdNdWJVSjNudS9pYjdMa012SVZEL1JEYUZRZ0VrcmVzUFcyVkl2MTYrS0VpSlQ4TnVzWXhnNHN4MDJmbjRTdVJrRitpNnBURUprQ240WXZSY3oxZzFFU2tJbTl2OFVySkVBdEl1blBXYXNINmowL1pLaTAvSHRrTDk1eHcwWlllbkt0a2dtT1RZRHlSdHZLM3grVWd4L1lGcVIxMWcrZDA0K3dZT3I4V1czVy9hcUQxOS9EK2E1Vnc4OVFQeURGSld2cFNyVzl4UFFiS2Z1ak9SYzdGOXhXV1B6ZWZqV1lJYmZieDU3aEZ2SEgydnNPcU1YQkZTSjhMdUZEYnZyTzZEYjhMc2hUK2Qzc1VoU3FSYVRFa0lJMFM4S3Z4TkNDQ0VhVUZBa3d2eWxHL0RzUmVrZkVpek1UTEZ5OFRTNDFWVHNnMGhDQ0NHRUVFSUlJWVFRVXRvMSt0aHZOekhrTTMvTzJKQlAvUkY1TFFISkZRUktBUENHUUdMQ0ZPLzhidXRzZ1p6MHdrb1Q0cTNmeWcxRFB1K0llbTkxeGEvSWpTT1BzUCtueXlqSUVXbXhNczBwRVV0dy9JOWJDTDhZaXpHTHVpcjh0VnJabThQRXpJZzNCREgwYzMrZGQ3STFOREpBeCtHTk9jY2pMc1doSUZmKzkrUHVtYWZsd3U4QTBHbEVZNXpjZEVmdmo4bjZyZHd3YUdaNzV0aTlzMUdJdkpyQWUxOU5oR0diQnRSamRwNjllZlNSUnJwemlnckZ2R08xZkp3d2JFNUgzZ1UyYjN0eU94R2I1cDJxVktGSVBoS0pES2UzM0VYRTVUaU1YOXBEb1M3d3I5VnI1b0o2elZ4UU1PMUl1VkJlWlZhVXh3Ni9WeFQ0cWtqN1FZMWdaR0lBSXhNRDlKemdoeDdqL1JCNU5SNFg5NFFqOGxxQ1FydVdFTzJ4c2pkWHE5UHl1NjdmSjIzaDA1Ny9lUzB6SlE5M1R6L1ZZVVh5MWFoamg2YWQ2K3ExaHFkM0VyRnF3c0ZLR2NMTVRNbkR5dkVISUpGSUsvM3pqNWtWZDlGUlpldjhycXpZc0dTSUNzUXdNVmQ5TjVHM0ZlU0lzRzlGY05sdGMyc1RqUHlxTS9QYy9Pd2lCSzdSendJa3ZuQy9Kc1B2Ukxzc2JQbmZDK255OTByV2pnYUFabmNSSUlRUVV2VlIrSjBRUWdoUmsxaGNna1UvYk1hVDZHY0FBR05qSXl4Zk1BV2VkZHowWEJraGhCQkNDQ0dFRUVKSTFYTjJXd2o4ZW5qQnc3ZDgrTkxRMkFBZkxlK0ZGV1AzUVZMQ0RnQUxCRUNqRHR6d2UzNTJFWktpMHVWZTI4QlFpSzVqbTJQQTlIWTRzZkUyem15OXE5b1hvVUVDQWRCL1dqdUZ3K0RQSDcvQ25WTlBZR3BoakI3ai9iUmNuWFpjRDR6RWxmMzNNWFNPUDZ6c3pTczhOeVVoRTBkL3U4a2M4L1gzUUt2ZTNFNk8ydGE4bXllc0hiaDEzenoyU0tIN1A3cnhEUG5aUmVXQ3VMYk9sbWdXVUJlaEYySTBWcWV5ckIzTjhmSEt2aEFJQlp5eDdGZjUyTFUwcU1MN245NmkvcytUdGFNRk0veCs3MndVSWk3SHFUMC9pNDJUQlliTjZZaTIvUnNxZEw1VUlzV3B6WGR4L0k5YmVsK3NvS3lrNkhTc0dMc1Ava045TWVSVC93b0RVRys2ZGZ4eGxRbStBMEJSUG51Umc0MWp4YzgzTEFLaEFKM2Y2aW91RUFDTk85V0JtN2NEL3Rkbkd5U1ZQSHhLcWkvL29iN29QNjF0aGVlOGVwNk5nejlmMFZGRml2SHI2YTJSOEh2TnVuWVlNTDJkQmlyaVY5dkhtWFBNMmNNV0g2L3NvL0Fjemg2Mm5HTk5PdFZSNlRsTEdjYzMzSks3NkZSZHJFVkhWVDBvWFNLVzRQR3Q1MmpXcFo3RzVqeXdNcmpjWWpwVEMyUEUzMytKcGdIY2F3VCtlZzM1V2V3TzNRSUI0RnpiRGlrSm1ScXI3VTFHZk4yNnEvajN0RHF4dERIakhkTmw1M2NqSGV3aVFBZ2hwT3FqOERzaGhCQ2lCcWxVaXUvWDdFVEkvZEt1RjBLaEVOL01uWUNtdnA1NnJvd1FRZ2doaEJCQ0NDR2thcEpLcE5pMjhCd1dIaGdEQThQeUhiczlHam1qNzVRMk9QWTdPK3pzNHVrQVcyY0x6dkg3bCtNZ2xSTStyTi9hSFdQKzF3VXVudllBZ0lFejJpRXNLQVlwOGRvSmh5aEtKZ04yTEQ2SHhZSGpZR0xHMzBHeU1FK0V3MnR2SUhoZkJMcC8yQUo5cDdUUllaV2E5ZlR1QzZ6NjZDQkNMOFNnLzdTMjZEcXVPWVNNd0xWTUJteGZlSTdaQWRESXhCQmpGbmJSUmJrY0FhT2FjbzdsWnhWVjJCWDlUWklTS1VMT1JhUFRXOTNqTzQ5c3FyZnd1MUFvd09RVmZXRE5FN1RidnVnY2I5Q3FxaE1YbGNDemhhdEM1OFkvU01IT0plZVIrQ1JOeTFWcGoxUXF3NVdERHhCeUxob0RaN1JENTVGTm1Rc2VYc3RKTDhDK0h5K3JkYzBXM2Izd3k1V3BhczN4dHFkM0U3SGg4eFBNc2J6c1F1WnhHeWZ1NjRjOERkdldZZ1pUQWVEOHpsRGV4VnJ5Q0EyRVdnKzJWZ2E1bVlVb0taYm91NHhxcVVWM0wzendUVGQ5bDZGWGxuWm1lbGtrWjJGanF2WjFuVDFzZVo5N05PWHkvdnQ2Q2IvblpaVStSOWRyV2hQdURaMjBlbjExaUVVbHVIR0V2YkR4NGZVRTN2QzdUQVlVNW9xUW4xMkVncHdpNUdlWC9uK2o5cldaaTg2ZTNFN0VqU01QeXgzTFNNN0ZiN09Pd2J1bEc0Yk42WWk2L3k2U2pYK1FncXYvUkRLdmErTmtnYkdMdXFKeHB6cjQ2WVA5aUgrUW9zeVhxeEJEbnNBeWRldXVPaXhzdUxzeHZGYWd5L0E3ZFg0bmhCQ2lBQXEvRTBJSUlXcjRjK2N4WEw0ZVZuWjczb3hSNk5DYXU2VXhJWVFRUWdnaGhCQkNDRkZjVW5RNlRteTRoWUV6MjNQRytrNXRnL3ZCY2N6QUJxdnJPd0NFQlZVY0dCNDBzejM2VGkwZkZqYzBOc0NIMzNiSHp4OGRoRXpQWFh2VFh1VGduOVhYTUhwQkFIUDgrdUdIK0dmMXRYSWRJZDhGaFhraUhGZ1pqQ3NINzJQUXpQYnc2K2xkYnZ6Q3psREVoQ1V6Nzl0M1NtczR1dHR3amljK1RZTlFLSUNybDROV2FuYXY3d2p2bHR3ZEllK2Nlb0lTc2VJQno5c25uM0RDN3o3dGE2T0doL2E2ZFZaa3dQUjJhTkRHblRsMmFVODRJcThwRnV5dmlncHlSZmh6N2tuTS8vdDl6b0tjMTRxTFNuQjQ3WFZjM0JVbWQ2Rk5WWkdmWFlROXl5L2h5cUVIR0RtL00rcTNabi8vZHk4TlVyc1RxSUdoVU9FdTg0b1NHckMvVjBCcGVFc3NrbkE2MUtvU2ZtY3RkZ0ZLSHpkWEQ3RURpSXB3ZExQRzBoUGpWYjUvVmJGaTdEN0VScnpVZHhuVlRzTzJ0VEQ1cDk0Vkxtd2hSQmZNcmJsQjI5ejAwdmV6emJ0NW90ZkVWcm91U1dFNTZRVzg0ZmZRQ3pFUUNBVEl6eTVDL3I4Qjk0THNJdVJuRjZFd1Y4UjVyOUM0VXgyMDdzTmRFRkZTTE1IZjMxMkFqT2V0UmRTOUYxZ3hiaDlhZFBmQzROa2RzT2Y3aTV6Zld3UUNvTjFBSDd3L3Z6UE1yVXIvdmFlczZvZGxJM2FoSUVla3dsZk9qeS84WGt5QjVTcUQ3NzJRVENwRFlYNnh6dXJnNi94TzRYZENDQ0Z2b3ZBN0lZUVFvcUlUNTI5ZzM1SC90dktkT240Z2VuZXBlSHRJUWdnaGhCQkNDQ0dFRUtLWTAxdnVva1YzTDlSNnErT2pVQ2pBUjh0N1lkbUkzWndQdjV0MzVYWllGSXNrZUhqOVdZWFhlbklua1JOK0J3QXZQMWQwSHRrVWwvYUVxL0FWYU5ibGZSRm8yZE1iOVZ2OUY2eCsvdWdWZG45L0ViSGg3QUQ0dStKbFhDWTJ6ajBKajBiT0dEU3JBM3c3ZWlEMVdSYU9yTHZPUE4rbG5qMXZXR3J2OGtzWTlYV0ExbXJ0UGJrMTgvak40NCtWbWlmNjNndGtwZVp6ZGpMb05iRWxkbnh6WHVYNlZPSGIwWVA1OHdFQUtmR1pPUFRMVlozV293OEprU2s0c0RLWStkaUp2SmFBWGQ4RklUMHBoL2YreC8rNENUTkwvazZhK2xaUnAvckVKMm40WmRJaE5HeFhHNE5uZDBDZHhqWEt4dTZlZnFxMzNRamtLUzdpRDBmSlpFQm1TaTZjYTVmdm1temphQUdCQUx3aHc3YzV1RnFoV1FDN3MrL2xmUkVvMG1GSWpQREx6eXJDeFVyd09pNVByNGt0ZVR2ZGFsS2R4alV3ZmUwQUdCcXhnNFdFc01TR3Y4VG5IVFpVZU02U0l4OG92WWpJMm9HN3cwVk9ldFZmekpuOUtsL2g1eDFMT3pPTVg5cURPWGIwdDV0SVRjaXE4UDR5R1JCeUxocWhGMkk0d1hkRFl3Tk1Yek1BdmgzTEx4QjJjTFhDaEdVOThjZW54eFIrelZNRTMvT0t1SUxYWkZLNXVIaXlGd2hudmNyWDZZSndRNTdYdzRyZTN4RkNDS2wrS1B4T0NDR0VxQ0RzUVJSV2I5eGZkbnZFd0FDTUdsUzl0NGNraEJCQ0NDR0VFRUlJMFNSSmlSVGJGNTNEZ3Iyak9CMThhOWExdzVCUE8yRC9UOEZseHh4Y3Jaa2R0eC9kU0lDb1VGemh0UjdmZW82UXMxR2N6dUlBTVBRemY5eS9ISXYwcEZ3VnZ4TE5rRWxsMkxINEhCYi9NdzRsWWdtT3JMMk80UDMzMzVrdTA0cEllSmlLdGRNT3c3dWxHOFRGRW1iNFFTQUF4aXpxeXV6UWZlZmtFMFRkZTZHMSttclVzVU9yM3R5dW5TK2kwaEIvWDduT3hsS3BESGRQUDBIM0QvM0tIVzgveUFjbk50N1MyZVBSemRzUmsxZjBZWTVKSlZKcytlcE10UW1oWE5vVGp2cXQzT0hYd3dzQWtKZFppUDByZ25INzVHTzV3YkdieDVSYi9GRFp5R1RBb3h2UDhQam1NelRyNG9sQnM5ckQyc0VjZTVkZlVtb2VYWGFaTGk2cStIay9LeVdQRTM0M05EYUFtWldKd3Axd2UwMXN4ZnlhU3NRU0JPMEtZOXlENkVOZVZpR08vWDVUMzJYSTFXVjBNNjJIMzEzcTJXUDJINE5oWW02azFldVFkNDlVSWtWQmJzWFBqVElWVXRRT2J0YWNZN2taaFVyUFUxVUpCTURZUlYyWml3Q2UzbjJCYzl2dUtUd1hLNWhjVWl4QmRsbys4L3htWGVxaCs0ZCtPTGM5UlBHQzVlRHIxbDFkM2l1K0Mxdzk3Wm5IWDhabTZMU090M2ZuZVkwNnZ4TkNDSGtUaGQ4SklZUVFKU1VtdmNMaUZWc2hrVWdCQU8xYitlS1REd2ZwdVNwQ0NDR0VFRUlJSVlTUWQ4L3p4Njl3YXZOZDlHTjBuZTcyUVF1RVg0ckZrOXVKQUlDMi9Sc3k1d2dMaWxYb1dnZFhYVUdUenZVNEg3U2JtQnRoN09KdVdEZnRzRVk3STZyaTFmTnMvRDc3R0JJZnYwSnVKbjh3S0Q5YmhKVDRUSTFlMjl6YUJGYjIzR0NPcUVDTXJOUThqVjRySTduaVlIZEZBZloyQTMzS2RjZC9yYmlvUk9zZHl2dCszQm9DUnJiM3dzNHdsUjQ3d2ZzZmNNTHZRZ01oZWs5cWpWMUxnM2p1cFRsT3RXencyWjlEWUc3TjdsZ2V0Q3NjQ1pFcFdxK2pzcERKZ0IyTHo2TzJqeE9pUTVOeFlHVXc4aXI0T1h3WHlXUkFXRkFNSWk3Rnd0N1Z1c0xuSVJiV29oUnRLUzZzT0J5Vm1jSiszckp4c2xBby9HN3JiQW4vb2I3TXNSdEhIaUVucmVwM0xpYnZGbnNYSzN6NjV4QlkySm95eDBVRjRtb1hpbis5c3d4aFM0NU8xL28xSEZ5NTRmZUtPci9McERMd3ZhVVNNaFlqVmJSSVZKbnpCZERPQXE2Mi9SdVdMYXA3VTBHT0NGdS9QcU9SUmE3N1ZseEdnemJ1ekgvcm9YTTZJamJpSldKQ2s5UytEbEM2aUl5Rnd1OVZnMEFBdUhpeE83OG42enI4VG84bFFnZ2hDcUR3T3lHRUVLS0VuTHg4TEZqK0ozTHpTLy93VXMvREZRdm5qSWRRcUxzLzJoTkNDQ0dFRUVJSUlZUlVKeWMzM2tienJ2WGc1dTNJR1p1d3JDZStIZm8zUlBuRmFEZUFHMzZYeVlDSXkzRUtYU2M5S1JlbnQ5ekJnT250T0dPKy9oNW9OOUFITjQ0OFV2NEwwTEJITjU3SlBlZGFZQ1N1QlVacTlMcGRSamZEcUFVQm5PUDNnK093YWQ0cGpWNUxWUmEycGhnK3R4Tno3T1RHMjd4aFYwMXdkTGRCRzhZQ2pOeU1BdHcrcVZyWDc1U0VURVJlUzRDdnYwZTU0eDJHTk1MSlA3WDc5ZGc2VytDelRVTmg3Y2hkOFBCYXhzdnlpeFJzbkN4Z2JtMkM1QmpkaG1OMHFUQlBoS1hEZDZNb3YxamZwZWlWVkNwRFdtSzIwdmN6TkdML0hmM1pvMVJFWEZMc3VmcHROazRXNkRTOE1lZTR2TTd2ZkQ4L3RrNldDajJHZTAxc0NVTWpiakJMSm9OR3UrZ1NvZ212RnpQWjFiQmtqb3RGRXZ6eDZYRjh0bW1Jaml2VHI3ek1Rb1NjamRKM0dkV1dVQ2hnQnJMVGszSjQ3N05rOEU2OGpHTXY4Sno2Uzc5eVFmTDBwRndzNkxXVmQ2NjF0NmZEeE95L0JSL0JCKzVqMTNmc3hZVkNBeUgrQ0p2Rk81Y3E3RjJzTUhwQkYrYll6aVhua2ZsU003djhGT1VWNDY4Rlp6SDNyK0djUlpwQ29RQlRmdTZEcGNOM2EyUkJIMS80bmJwMVZ3MDJUaFl3dDJJdmV1WDd1ZE1XdnAxUTZMRkVDQ0hrVFJSK0o0UVFRaFJVVWlMRmtwVi80WGxTS2dEQXpzWVMzeS80R09hbTdGOENDU0dFRUVJSUlZUVFRb2o2U3NRU2JGOTREbC90R2NYcDBHanZZb1dSOHp2ajB0NEkxS2hqeDdsdjFMMFh5TTFRdlB2dW1hMzMwR0d3THh4Y3JUaGo3My9aR1pIWEVxaWJieVZtNDJnQlN6c3p6dkhVaEN5YzI2SGRNR3IvVDlveU80aGUzbmNmWXBGRTVYa3Y3ZzduaE44TmpRelE1K1BXMkwzc29zcnpWc1RDMWhTZmJod0NSemR1SUkyUGgyOE5URjg3QURLWkREK08yWXVzMUh5dDFGWVpWUGZndXpyNE9yOUgzVXZDc2Q5dnFqU25ad3RYZHZoZHhjN3Y5aTdjNS8rM1dUdWFvOVB3SnN5eGUyZWpOTDd6eHBzZTNYaUd0ZE9PYUcxK2JabTR2Q2RhOTIyZzd6S3FwVm8rVHBqOXgyQllPN0FYTTBtbE1teWNjd0xSb2Z5N3FoQ2lEVGJPbHN6WGhaU0VMRDFVbzFzQ29RQVRsdldFcWFVeForenFvUWNJT1JldDBldEYzWHVCYzl0RDBIT0NIMmZNMXRrU0U1ZjN3cm9aUnlCVHM5TThoZCtyTmhkUGR0ZDNvUEowZmhkVDUzZENDQ0Z2b1BBN0lZUVFvZ0NaVElhMW13OGc5SDVwQndnakkwTXMrL3BqMUhTeTEzTmxoQkJDQ0NHRUVFSUlJZSsraEllcE9MUDFMdnBNYnMwWjZ6QzRFZHpxYzd2Q0E4RFZndytVdW81WVZJS0RQd2RqNmkvOU9HUG0xaVlZK1ZVQU5uMXhVcWs1aWU0a1JhY2o2dDRMZUxkMEt6c21rd0hiRjU5RFNiSHFBWFI1UEJvNW8vMGdIODd4RXJFRWwvZEZxRFYzNU5WNHBDVm13OUhkcHR6eDkwWTBRZkQrKzBoOG1xYlcvRzh6TVRmQzdOOEh3ZFdMUC96eXR0Wjk2bVA4MHA0d01pa05xY3hjUHdnckp4eUFxS0RpenR1ayttRjFTZ2NBVVlIcUN3cU1UZGtmZDh2dC9NN1RVWmUxa09wdFBTZTBMSHU4djBrcWtlTEl1dXR5NzY4T3FWUUdxVVNxMVd0b2cxU21YcUNTcUtaQkczZE1YenNBcGhiY2dPMXIyeGVleGYzZ09PWmpHZ0JxTlhURTNMK0dhNnRFbFZneEZycVJxc2VkOGY1ZExKSWdLMVY3Tzl0VUZsM0hOa2VETnU2YzR5a0ptZGkvSWxncjF6eTYvam9hZC9SZ3ZzZno3ZWlCM3BOYTRkU21PMnBkdzlDSTd6V1pBc3RWZ2FzbmYrN2hwWTdENzRZOG5kK0xhU0VGSVlTUU4xRDRuUkJDQ0ZIQXdXT1hjZXpzZjMrMG5qOXpEQnJWcjZPL2dnZ2hoQkJDQ0NHRUVFS3FtUk1iYnFGNVYwKzQxT04rS08vUnlKbHpyQ0JIaEpEelVVcGZKL1I4TkI3ZmVvNkdiV3R4eGxyMThzYmxmZTU0ZWlkUjZYbUpibHphRzFFdS9CNzBkeWlpUTVLMGRqMkJBQmd4L3ozbTJLM2pqNUdUcnQ1T0FWS3BESmYyUm1ENEY1M0tYMWNvd0tnRkFWajEwVUZvS2xOcWFtbU1HV3NIb0U2VG1ncmZwOVB3eGhqM1RiZHl4MnI1T0dIeWl0NzQ0OVBqa0tyWlFaUzhXL2c2djh2cjBsNFJ2dkM3U002Y1dUeWQzMnZXclRqOGJ1OWloWUJSVFpsalZ3OUZJcldLZFN5ZTlmc2dXREU2Z3ErYWNCQ2lRbHJBVXBYNTlmVEdwQjk3OFM0NkFZQURLNE54ODlqakN1Y3hzelJCL1ZadUZaNURpQ3BxK1RoeGpyMTZucVYyOS9IS3p0WExBVU0vOCtjY2w1UklzWG5lYWEwOTk0cEZFbXo1NmpRVzdCM05mRDBlTkxNOW91OGxJU3BFOVYwZytMcDFhekw4Ym1Sc0FPZmF0aHFiejc2bUpmTzRqYU81UnE5alpsMzVkNUwzOEszQlBGNlFLMUpxTnpWTm9NN3ZoQkJDRkVIaGQwSUlJVVNPNjNjZTRJL3RoOHR1ZnppaUY3cDFhcW5IaWdnaGhCQkNDQ0dFRUVLcUg3RklndTJMem1IK3p2Y2hFQXJrbm4vanlFT0lSY3AzKzViSmdIMC9Yc2FpUTJNaFpGeG4xTmVkc1d6RW5pclplYmM2Q0xzUWc1ejBBbGc3bUNNMUlRdUgxMnEzQzNPTEh0N3c5dU9HQWlVbFVwelljRnNqMTdoNktCSjlwN1NCK1Z1aEdlK1dibWpWdXo3dW5IcXE5alZzbkN3dys0L0JjRy9BM2tXQno4UHJDU2pJRVhGcWF4cFFEOFBudllmOUt5NnJYUnQ1ZHhpYkdUR1BGNm5UK1oxblRubWQzek5lc3NQdjhqcS9ENXZiQ1VhTWJxVEZSU1U0dnVGV2hmZXRqRHdhMTJCMjBaYThRNjl4OWk3VytITEhDSDJYSVpjbWc1SHZ2ZDhFWXhaMmhhQ0N0MHVuTnQvQitSMmhHcnNtSWNxcTNaQWJmaytwWWd1SWxHVmtZb2lKUC9TQ0lTUFllM2pOTlR4N2xLclY2eWMrU2NPUmRUY3c5SE51K0Y0Z0ZPQ2pIM3BoNmJCZEtNd1RxVFEvNit1U3lRQ0pXSE03TUxsNk9XRHBpZkVhbTQvUHNMbWRNR3h1Si9rbnZpT0VRZ0Y4L1QyWVl5OWpNelMyMkZaUmhqeTdrUlNyOFBzOUlZU1FkeGVGM3draGhKQUt4Q1lrWWRtdjJ5SDc5emU2Z0E3Tk1YNVVIejFYUlFnaGhCQkNDQ0dFRUZJOXhVVzh4TGtkb2VnNXdVL3V1VmNPUFZENU9rblI2Ymk4THdKZFJqZmpqTGw1TzZMeiswMXdjVSs0eXZNVDdTa1JTM0RsNEFQMG5kSUcyeGFkMDJpbnliY1ptUmhnMkp5T3pMSGdBL2VSbnBTamtlc1U1b2x3ZHRzOURKN2RnVE0yL0l0T3VCOGNqNko4MWNQRE5ldmFZZmFHSVhCd3RWTDZ2dWxKdWRpMjhDeW1yeDNBR2VzMnJqbGVQYy9DeGQzMHMyNXFWeWdBQUNBQVNVUkJWRUpLV2RxYU1vK0xDbFR2Y3N2WCtWMWVOL204ekFMa1pSYkM4cTNndDFNdEd3Z05oTXdGVHZWYnVhRlZMMi9tZk9kM2hDRDdWYjZDVlZjZVJqeGR3U1VsNzA3NDNjakVBSjR0WFBWZGhrNElCRUQvYWUzUWYxcmJDcys3Y3ZBQmptaDVjZGk3WnNxcXZoQlV0SnFnaXBESlpQaHo3a2w5bHdFQXFNM1l1U2toTWtVUGxlaUdRQUNNKzZZYmFqRkMvNDl1UHNNNUhTMUdPYmZ0SHBwMnJnc3ZQKzd6b29PckZVYi9Md0Jidno2ajB0eXM4THRZVktMejREUlJYcDBtTlRudmlWNkx1cWU5WGJUNEdCbXozOStKUmRUNW5SQkN5SDhvL0U0SUlZVHd5TWpLd1lMbGY2S3dzUFNEb3daZXRUQi8xbGdJMzRFL2JoRkNDQ0dFRUVJSUlZUlVWVWZYMzBDekxuVlJ3NE8vTzI5TWFCS1NZekxVdXM2SkRiZlJmcUFQVEMyTU9XTURaN1hIbmROUGtaZFpxTlkxaUhaY09YQWZSc1lHaUFuVmJsQmp3UFIyY0hTejVod1hpMHB3OGsvTmRIMS9MV2hYR0xwLzBJSVRTckYxdHNUSXJ6cGorNkp6S3MzcjJjSVZNOVlOZ0lVTk81UU1BR0ZCTVdqZTFaTjNQUHhpTE03dkNFWDNEMXR3eGtiTzc0ejBGem1JdUJ5blVuM2szV0poeXc1VmFTWDhMbWZoaTB3R0pENU5ROE8ydGNvZE56QVV3dEhkR3FsdmRSOFdHZ2d4OHVzQTVsejVXVVU0KzFlSTRrVlhJcXlnb3FSRUNwbVVrb3BWa2FXZE9YcklXU0I0YVU4NDl2NTRtY0tvU21yUjNZdTVJMUJWSTYwa1A5c09ybFp3Y09XK2g0cS8vKzZHMzd1T2JZNTJBeHB5anVkbkZXSGIvODdxN0hsWEtwWGhyLytkeGVKL3hzS0VzWHRLMi80TmNUODRUcVdkaFl4WTRYY3RMa1FsbXRPMGMxM2VzWWZYRTNSWVNTbSs5M2YwZUNLRUVQSW1DcjhUUWdnaERNWEZZaXo4Y1ROU1htVUNBSnpzYmJIc3E0OWhhc0w5c0pNUVFnZ2hoQkJDQ0NHRTZJNVlWSUx0aTg1ajN2WVI0T3RSRUh4UTlhN3ZyK1ZtRk9ETVgvY3dhR1o3enBpNWxRa0d6V3FQWGQ4RnFYMGRvbm1aS1huNDU5ZHJXcjJHaDI4TjlKalFramwyNGU4dzVLUVZhUFI2b2dJeFRtKzVpK0ZmZE9LTWRSamNDQSt1eE9QZTJTaWw1bXpSelJPVFZ2U0JrUW03OHpNQTdGNTJFV2t2c2lzTXZ3TkE0Sy9YNE5YQ0JYV2ExQ3gzWENBVVlQTEtQbGc1L2dDZVAzcWxWSDJWa1YxTkt5ellPMHJmWlZRYXkwZnRSZWJMWElYUHQ3QTJZUjdQU1ZmOTU4WFlsQnZjQTREaUl2bUIrdWVQWDNIQzd3QlFzNjQ5Si96ZWFYaGp1TmQzWk01emN0TWRGT2FKRktpMmNoRUkyT0gzRXJGRUQ5VVFUY2pOS01BL3E2OWg5SUlBNXZqcExYZHhlTTAxcFlMdnp4Ky93dDRmTG1ta1BrMXAwTm9kQXhudnowalYwYkJkYmVieGQ3WHplNE0yN2hnKzd6M20yUGJGNTVDVnF2ak9JU1ptUm5DcWJZTWFIblp3OXJDRmxiMDU5cSs0ckZROWFZblpPTEwyT3Q2ZjM1azVQbVpSVjBTSEppdjFHaTgwRUVMQVdDQ2l5T3N4MGI4bTc3SEQ3MkpSQ2FLMXZLQ1loYlVBSFlCYXUxMFJRZ2g1OTFENG5SQkNDR0ZZdi9VZlBIcGF1b3JaMU1RWTN5K1lERWQ3R3oxWFJRZ2hoQkJDQ0NHRUVFS0Ewczd1MXc5SHduK0lMM1BjM0lvZHNGVFdoUjJoQ0JqWkZEWk9GcHl4VHNPYjRNcUJCM2oyS0ZVajF5S2FwYzN1bVlaR0JoaS90RHV6QTJ4QmpnaG50dDdWeW5Vdjc0dEFqL0Yrek1manVDWGRFQnZ4VXVHUWtrQW93Tmh2dWxVWWZQLzcyd3U0Y3ZBQmZEdDZ5SjJ2UkN6QnBubW44TDhEWXpnL2Z5Wm1ScGk1ZmhCK0hMTVhtU2w1Q3RWWFdRbUZBbGc3bU91N2pFcEQyUzdJZkozZnMxOHBIdnA3bTdFWisrUHVvano1NGFqbmo5a0xNang4blJGeEtiYnN0cldET1FiTllnZHRrNkxUY1dsUHVBS1ZWajRHaHV5Zi81SmlDcjlYWlpmM1JhQlZiMjk0KzdtVk8zNTQ3WFdjMm5SSDZma0s4NG9SSGFMNzRHTkZyQjI1cjRPa2F2RmhoTjlmeG1XaUlMZnFMU1NTeDhYVEhsTi82Y2Q4emJ5OEx3TGhGMk01eHcyTkRlRGtiZ05uRDF2VThMQ0ZzNGZkdi8rMWhhMnpaYmx6RTUra3FWVFh4ZDNoYU5PM0FXZmhJbEQ2dTlSSDMvZkU2by8vVWZnOXRhazV6Mkkwa1dZN2RaY1VTNUNlbEtQMlBGYjI1akRuV1pUM3B2enNJbzNzOW1YdGFBNHpTODM4anFwcGRqV3Q0TjZBdmNEdnlaMUV2Ynd2NEEyL0YxRDRuUkJDeUg4by9FNElJWVM4NWZURld6aDI5bnJaN1FXZmZnRHZldHp1TDRRUVFnZ2hoQkJDQ0NGRVB3eU5EZENndFR2ditORFAvZkhnYWp5bmM2K3lSSVZpSFB2OUpzWjkwNDB6SmhBQW94WUVZT1dIKzVYcW9FcXF2dDZUV3NITm14MFErV2YxVlJUa2FDZTRWVnhVZ3NOcnIyUDgwaDZjTVhNckUweGMzaE9yUHc2RVZDS1ZPNWRNS2tONFVBdzZEbXZNSFpPVkJ0K3ZIbEp1QjRXMEZ6bll2dkFjcHEzcHp4bXpkYmJBek44RzRhY1A5ME5VUUIxQXF5c3JlODJIMzAzTTJHRTdSUUtVZklIQk4wUERBZ0V3ZG5GWFdOaVljczZUeVlDZFN5NVUyVTdwcks3dkFDQVJ5MzhPcVVyU1h1Umd6WlJBZlpjaDE5ZDdSMmxrOFo1TUtzT094ZWV4K05DNHNnVk8rMzY4aktCZFlXclBUWWdtQ0EyRWFOU2VHMzUvZWpkUjduMC8rM01JU25pZW85NWVIR2hYMHhMTFRrN2duZXZ0MTQ4MmZSc3dRL2tBZUhlYmtzZmV4UXFmYmh6Q2ZBMUppYy9FcGIwUjhPM29BZWZhdHFoUng2N3N2dzR1VnN3dTZpd1p5YW9Gd2FWU0dYWjhjd0VMRDR5RzBFRElHVy9ReGgwOVBteUJzOXRDRkpyUGhDZXNMQzdTN0d2a2kraDBMQis1UjYwNXZGdTZZZnE2QVlxZExBUCtuSHNTaVU5VlcyVHcydWdGQVFnWTNVeXRPYlNsZFovNnZHTVByeVhvc0pKU0FnRmdhc25YK1oxK2p5Q0VFUElmQ3I4VFFnZ2hiNGlPUzhUcWpRZktiazhZMVFlZDJqWFZZMFdFRUVJSUlZUVFRZ2doNUczZFAyZ0JSM2YrWGZxTVRBengwZmM5c2ZMREE1Q3EyUUg4V3VCRGRQL1FEelhyMm5IRzZqYXBnZG8remtoNFNOM2Zxd3ZQRnE3b042MHRjeXcyUEJsWC80blU2dlZ2SEhtSURvTWJ3YnVsRzJlc2ZtdDNqRjRRZ04zTGdoUmFrSEgzVEJRbi9DNlZTTEY5MFRuY1BQWllwZnJDZ21JUXRDc01YY2MyNTR3OXZKNEFzYWhxaG9TSlpqaTRXbk9PRmVhSklDcFVQY2pFRnhaV0pQeitNaTRESldJSkRJM0toOERyTmFzSlF5TURsSWdsYU51L0lacDM5V1RlLy9LK0NNU0dKeXRmZENYQkYzNFh2Mk9kM3lWaUNWS2ZxYmNZVGhka0VzMnRwRXROeU1LUmRkY3hiRTVIN0Z4eUFkY0N0ZnZhVkYwOXVCcVBLd2VVV3lpbVM1MUdORWJqam5YMFhRWkhvL2ExWVdITERZUGZENDZYZTErN21sWUtYMGNvRk1DcGx1SzdlcHRhR1BOMm0xYUZwWjBaUHQwNEJIWTFMSm5qTmVyWTRadkFjV3BmSnoxWnNWMS9XRjVFcGVITTFudm84M0ZyNXZqZ1QvM3g4TVl6aGJyTG0xcm9wdk83dXZ4NmVHSFNqNzE1WHdQZlptRnJpamxiaHVHWHlZZFU3ckpmbVFrTmhPaFNRU2ovNGZWbk9xeW1sS0d4SWUvdVFrWDUxUG1kRUVMSWZ5ajhUZ2doaFB3ckw3OFEzNno4QzhYRnBYOW9iK3ZYQ0IrTTZLWG5xZ2doaEJCQ0NDR0VFRUxJbTJ5ZExkQjNhaHU1NTlWcjVvTHU0LzF3OXE5N2FsMVBLcEhpbjlWWE1YMXQrZTZBOTRQamNQRG5LM2dabDZuVy9KcmlWTXNHbjI4ZXByWDV6WGk2N3pVTnFJZmxaeVpxN2Jxbk50M0dsWU9WSTFobVpXZUdLVC8zWVlZeHBGSVpkbjBYQkptYWl5M2trY21BWGQ4RllkR2hzVEF3NUhicGZPLzlKbmdabjRrTE8wUGx6dlhrZGlMeXM0cktBbWlGZVNKcytPd0VIdDk2cmxhTmgzNjVDcy9tTHZEd3JRR2dkQWVGN1F2UDRkN1pLTFhtSlZXYjBFQUlCMWR1YURIN1ZZRmE4NXBiczhQdlJYbnl3MUdTRWltU296TlF5OGVwM0hFakUwUFU5bkZDWmtvZVJpMElZTjQzS3pVZmg5ZGNaNDVWRmFibTdLQ2lwSXAyc2lmbFhkZ1ppdWVQWDZuOW5FNzRwVDNQUmxoUWpMN0w0T1hUcm5MdWF0MTJRRVBPc1pKaUNaNjhZNC9WWmwzcU1SZlBhbHFHR3VGM0FEaXg4UmI4ZW5xaGhnZTNWZ05ESVhwTmJJVXQ4MC9MbllkdjRZQzRTUFh3KzlsdEliQStYbjVCWmw1bW9jcnpCWXh1aGxGZkJ5amR5ZC9DMWhSek5xc1hnTDk3T2dvdm90UExINndFdTRlMTZPWUpleGYyb3BLMHhHeThqTXZRY1VYOGp5VUFFRkg0blJCQ3lCc28vRTRJSVlRQWtNcGsrR0h0MzBoNldmb0xhdzBuT3l6NGRCeUVxdTVqUndnaGhCQkNDQ0dFRUVLMFl2QnNmNWlZc1FON2J4czBxejBlWElsSDB0dEJBeVZGWElwRmRFZ1N2UHhja1J5YmdRTS9CU05TRDF2QVY4VEFrQjBzMVRaalUwT3RYcGN2ZEs5clFxRUFFMy9zRFZ0bmR2Zk84OXREa1BoVU45MGdrMk16Y0diTFhkNUZJQ1BtdllkWHo3TVJjU20yd25ta0VpbEN6a2VqMC9ER1NFL0t4YnJwaDVFY28zN0FwYVJZZ2orL09JVkZCOFlnT3owZkd6NDdvZmJQWUdWUm1DZkN5VDl2YTIxK29ZRVFYY2MyaDdFcCt5UGNwM2NTRVIyYXBMWHJLNnN3VDM1MzlkZnNhbGhDYU1CZHNKR1pvbDVvejl5YTJ6MVlWQ2lHcEVTcTBQMmZQVXJsaE44QndMdVZPeHEyclFVelMzYTRmdS95aTBwOS9aV1JQYU1UUHdEa3FoRXNKSldIVkNxajREdXBkRXd0akptN2FUeTVuYWpXTGlDVlVYU0k5bCt2cFJJcFVoUFUyOWxDTEpMZzd5VVhNUGV2NFp6alIzKzdnZk03NUMrb0JBQlRjL1o3OXVJaTFiK3ZtbHBjSWhBQWcyWjFZSGE0TDhvcmhpbmo5dzJwUkZydWZZdUZyU25tYmgyTzlUT09JQ1pNK1YxZm9rSmVJQ3JraGRMMzB5WURReUVHelc3UE8zNzFVS1JDdTBscEd0OHVBZ0JRVlBCdVBVOFFRZ2hSRDRYZkNTR0VFQUI3QXkvZytwM1NEbEpHaGdiNGR0NUVXRnRaNkxrcVFnZ2hoQkJDQ0NHRUVQS211azFyb3YwZ0g0WFBOelF5d0lUdmUyTEYySDBLQnlGWlpETGd3TTlYVUtkeERRVHZ2dytwUlBXNVNOWFVkMG9iTk9wUW16bjI2bmsyam0rNHBkTjZUbTY2ZzVhOXZabGRPZ1VDWU1yUGZiQit4bEc1d2NlN3A1K2l0bzhUMXM4OGlwdzA5VHB3dnlrdE1SdHJweDlCVWxSNmxROEl2NmtnUjRRajYyNW9iZjcrMDlyeUJ0OFRuNlJoL2N5akVGWFIwSTlUTFJ2bThaZXg2dTJlWVdIRERiOFg1aXIrbUh0d05SNytRMzA1eDN0UGJnVnpLM2J3UGZSQ0RFSXZWTjV1ejRweTVBbS9aNlhtNmJnU1FraDE0VC9VbC9rNmQrK2NZcnZESEYxL0E5azg3MWM2ajJ5QzJqN09aYmZ6czR2d3orcHJ2SE9OL2w4QURJME15bTVIM1h1Qm04Y2VNODhWQ2dVWXU3aXJRalcrbHBxUWlkeU1BbGpabXl0MVA1YXMxRHk4ak10RWFrSVdVaEl5a1JLZmhaVDRUS1M5eU5ISTd5VlA3NzdBMVVNUDBIRllZd0RBNDF2UHNldTdJS1ErVXp4WXp3cVFBK3AxZnRjRUEwTWh4aTNwaGc2REduSEdVaEl5Y1dnVmQ0Y3ZBRGk4OWdiZUc5RVlqdTcvdlg4eHR6YkI1NXVIWWRPOGt3aS9XUEVpMDZxZzAvREd6TjhsZ05Mdy83WERrVHF1cUZSRm5kK0xxUE03SVlTUU4xRDRuUkJDU0xVWGVqOEtXM1lkTDdzOWM5SlFOUEJpZjVCRkNDR0VFRUlJSVlRUVF2UkRhQ0RFcUs4RG1HTVp5Ymw0OWlpVjJVblNvNUV6ZWs5cWhSTWIxZXZXSEgvL0plTHZ2MVJyRGxJMXRlcGRId05tdEdPT1NVcWsyUFRGU1owSGtzV2lFbXo2NGhTKzJqVVNoc1lHbkhFakUwUE0rbjBRL3Zqc09CNWNpZWVkNStuZEYxajEwU0d0ZEZ1TnFVUWR5cXNDMzQ0ZTZEK04vVGpMelNqQTc3T3JidkFkQUp4cjJ6S1BKOGVxdDl1QXVUVTNvRjZRbzNqNC9lSDFaeWdSUzhvRklBSHdCdDl6TXd1eDUvdUx5aFZaU1RtNDhZWGY4M1ZjQ1NHa09qQTBNa0NQOFg2YzQ2SkNNZTZkVVN6OGZ1OXNGRjdHc1JkTitmcDdsQXUvRitXTGNmWFFBOTY1M3AvL1hybm4vdVRZRE43emhRWkNwY1B2TWhrUWRmY0YvSHA2SzNSK1laNElLWEdaU0Vrb0RiYW54SmYrZitxekxKMjgvaC82NVNvOG03dmk3Ri8zY09Qb1E2VTdmdk4xNnk0V1NUUlFuV3BNekl3dzVaZSthTnl4RG1jc0pTRVR2MHc4QkJzbjlxNU9XYWw1K0dYU0lYeXhiUVRzWGY3YjVjckl4QURUZnUyUDNjc3VJdmpBZlcyVnJuVlc5dVlZTktzRDcvaTlzOUVhWFJpckRBcS9FMElJVVJTRjN3a2hoRlJycnpLeThOMnFiWkQrK3h0OGovZGFZVUJQZnoxWFJRZ2hoQkJDQ0NHRUVFTGUxdStUTnFqVHVBWnpiUCtLeTRnSlMwYjlWdTdNSUdUL2FXMFJjVGtPengrLzBuYVo1QjNqM2RJTkh5M3Z5VHQrYU5VVkpEeE0xV0ZGLzNuKytCWDIvbkFKNDc3cHhodzNORGJBOUxVRHNPbUxrN3hkcXFVU0tVU0Z0Sk9CdmptNFdtSFNqNzBoRUhESFNzUVMvUEhwY2FRbjVlcStNQTJxNWVQRVBKNGNrNjdXdk9wMmZpL0tMOGJqVzgrWndUaVd2eGFjUWZhcmR5TWN6dmVhbWhLdlhqZCtRZ2hoYWR1L0lleHFjSVBHOTg1RXZiT0IxcWYzeW9mZlM4UVN2SHFXL1cvMzluODd1UC9ieVQwdnMwRHB3TGttRmVTSThPM1F2eUdUcWxhRXFUbFA1M2VSZmpxL085V3l3ZFJWL1pqdlAxTGlNN0ZxNGlGa3Y4cm5EYjhEUUhwU2Jsa0EzdGI1dngzakJmL3VCT0JVMnhhQnYxNnJrcnVDalpqWGlmbDdNMUM2Y09QRVJ0M3VhdldtaXNQdlZYY2hLQ0dFRU0yajhEc2hoSkJxUzF3aXdaS1YyNUNWVTdxRlo1MWFOVEhuay9jaFlIM0NRQWdoaEJCQ0NDR0VFRUwweHN2UEZmMm10R0dPUlY1TlFGaFFER1F5NE1CUHdSaS9yQWZuSEtHQkVCOHQ3NG5sby9haXBGaC8zUWUxS1RlekVJRy9YdFBhL0o3TlhkQTBvQjduK0l1b05Odys4VVJyMTQwSzBWLzNjSmQ2OXBpK2JnQ25JL1JyRVpmakVMUXJUTWRWbFhmMTBBTTBhTzJPMW4wYk1NY05ESVdZOGtzLzdQL3hNaTd0RGRkcnFJcXdHUm9iWU1xcWZzd1FOd0RzK2pZSU1XSEpLcy92NnVXQXBHajFBdWFhNE5ISW1YazhPVmIxb0xXQm9SQW01dHhPczRWNXlvVW93eS9HS2hSK1A3UDFMaUt2SmlnOHI0R2hFSDQ5dlJFZUZJUGlJdjJFLy9pWW1CbWhZZHRhekxIS3VGRHNoN01UWWUxZ0x2YzgxazRZTmVyWTRiZDdNN1ZSbGtheGFtL1V3VU9oMmlNdXhXTGozSlBhS0F2ZUxkMHEzYitmMElBK3g2dHFUQzJNTVhCbWUrYlkxWDhpZFZ5TjdrUmNpb05BSUNnTnVNZGxJaU01RjFJVncrVzZvR3J3SGVBUExPdmo5Yyt2cHpmR2Y5c2RwcGJjbWw3R1pXTFZ4SU1LZHpWLzlUd2JxeWNmd2hmYmhzUEt2dnpyVU04SmZxanQ0NFROODA0aE43TlFJN1hyZ2w4UEw3VHQzNUIzL082cEowaU9VVzluSG5YdzdTSWdGa21xNUVJRFFnZ2gya1BoZDBJSUlkWFd4aDFIOFBCSkhBREEzTlFFMzg2ZkJGTlQ5Z3BuUWdnaGhCQkNDQ0dFRUtJZlpwWW1tUGhEYndpRTNLQlRpVmlDdlQ5ZUtndjAzamo2RUcwSE5HUUcrdHk4SGRIL2s3WTR2UGE2dGt2V2kveXNJcHplY2xkcjgzY1ozWXdaZmsrT3lkRHFkZlhGcnFZVlp2MHhHT1pXN0w4WFpxYmtZZnVpYytYQzVPTys2WVkyL2RnaDlMZVptSEZESFYxR04wWEhZYjRLM2YrdnI4OGc5RUxwb28rL3Z3dUNlME1udU5Telo1NHJGQW93YWtFQTZqYXRpYisvdlZEcFFyalYzZnRmdnNmYmdmdnN0aEJjUC9KUTVia0RSalhGcUFWZGNIckxIUnhaZTExdml4OE1ESVZ3cSsvSU9aNmZWWVM4VE1YQ1p5eTJ6dXh1clFWS2RINEhnUHVYNDRCRkZaOFRHNTZNSSt0dUtEV3ZYVTByVEY3UkcwWDV4YmgzTmdvM2p6NUNWRWlTV3VGQ1RXblF0aFl6YkEwQUwrUDBGM2pqWTJoc3dGdXZvdmV2aWdRQ3hXbzM0Rm1rcGNzYXFxUDZyZDB4ZWtHQXZzdmdWYisxdTc1TEtETndScnR5bmJOZml3NUpRbXlZL2hZNmFsdDZVbzdlRjBycWlnbFBZTG00U0hlZHVnMk5EVEQ4aTA3b01yb1pjenc1TmdPL1REcWtjUEQ5dFpkeG1WZzlPUkJ6L3hyR1dhellzRzB0L0cvL2FHejQvQVRpSDZTb1hMdXUxS3hyaC9GTHVZdkZYeE9MU2hDNFJuc0xxaFhCdDVDaXFPRGQzQ0dDRUVLSTZpajhUZ2docEZxNmVEVUVoNDVmTHJ2OTVjd3hxTzNLN2p4RENDR0VFRUlJSVlRUVF2Um56S0l1Y0hDMVlvNmQzWG9QcVFsWlpiZGxNdUR2YnkvZ204QnhNRExoZmdUU2UxSXJoRitLUlZ6RVM2M1ZTNm8rQjFjcnpOazZuUGR4SnlvUVkvMk1JOGg3cThPam9aRUJNOVN1S0tHQkVDWm1Rb1hPRlJqOGQxNVJmakhXZm5JWVgrNFlBYnVhN0pvQm9HMy9obkR6ZHNSdnM0NGlJemxYNVRxSjVyVHQzeENkUnpabGpqMjRFby9BMVZkVm1sY2dBUHBPYVZQV1piZlA1TmF3dERYRDdxVkJldWs0NitybHdOeEJJZTcrUzdVQytlNE51SUY2QUNqSUxsSnFuc3lVUENRK1NlT2ZMMWVFelYrZWdxUkV1VzZqam03V0FFcERYUDVEZk9FL3hCZnBTVG5ZdnlJWVlVRXhTczJsYVJWMWZQMzJ5SWU0Y3VnQnJoeTRqOHlVUEIxV1JValY0dXJsQUZjdkIzMlhVZWxaMnBraGdDZU1mT3ozbTdRcnpUdkNqQ2V3TE5iUm9rdEhkeHRNV2RXM2dwMW1NdkRMeEVQSVNWZHQwZDJMcURUOCtuRWc1bXdkQ2pQTDhvdGo3V3BhWWQ2T0VRajg5VG91L0IxYUtSYTVzVmpabTJQYW1nRzg0WElBT0xIaE50S1Q5UHQ3QWw5OW9ud0t2eE5DQ0NsUHNiK2dFVUlJSWUrUWhNU1grT24zdldXM1J3d01RT2NPemZWWUVTR0VFRUlJSVlRUVFnaGhhZHUvSWRyMFpYZlNUay9LeGFuTmR6akhYejNQeHRIMTdPNjhBcUVBSDMzZmt4bU1Kd1FvRGF2Ty9XdEVXV2oxYlZLcERCdm5uRURpa3pRZFYxYXhqT1JjclA0NGtCUElmNXVKdVJHS0tEaFNLYmg1TytLREpkMllZOGt4R2RqMDVTbVZndW9Db1FBanZ1eGNGbngvcmRQd3hwaThzZzh6aEs1dDlWdTVNWTlIaDZyWDdkZkRsOTB4LzFWaWpsTHp0T2p1QlRkdi9nRHJ6bS9PcXhRRWMyQThqemk0V3NQYXdWenB1VFNwdG84eld2WHk1aDIzZGpSSHY2bHQ4TVBaaVppMnBqOTgydFZtN3I1Q0NDR0t5TXNzeEo3dkwzS09SNFc4d0pQYnovVlFFZEVHdnNDeVdLVDk4THRmRHk4c09qQ0dOL2orK05aenJQendnTXJCOTllZVBVckY2c21Cek03eGhrWUdHREd2RStac0hzcTdnRmFmck96Tk1XZkxVTlNzYThkN1RsSjBPczV0RDlGaFZXeThuZC96ZGJlTEFDR0VrS3FCd3UrRUVFS3FGVkd4R0V0KytndEZSYVhibmpiMnFZc3A0d2JwdVNwQ0NDR0VFRUlJSVlRUThqYVBSczRZOXcwN0dDcVRBVHNXbjBNeFR5ZkI4enZEOE94UktuT3NSaDA3REo3ZG5qbEdxamQ3Rnl2TS9ZdS80enNBN0Y0YWhNaHJDVHFzU25FcDhabFlNL1V3YjdoZFZDakc3N09Qb1NCSHBPUEt5TnVzN00zeHlhLzltQXR4OHJPTDhOdXNveWpLVTIyUmdsTXRHL2dQYWNRY2E5blRHelBXRDRTSnVlbzdGS2pDMTc4TzgzaU1HdUYzWTFORGRCcldtRG1XK2l5TGVaekZwMzF0VFA2cGQ0WGhiZ05EMVQ1U2QzUmxMNkpKanNsUWFUNU5HZnE1djBMbkNZUUNOTy9xaWM4MkRjRjNSejlFOXc5YndOemFSUDRkQ1NIa0xWY09Qa0RncjlmS2JzdGt3S0ZWVjZ0TTEzZDFkdmFwTGt4NEFzdkZJb25Xcm1sb2JJQ1JYM1hHMUYvNndkU1NmZjJMZThLeDlwUER5RmR5VnhnK0NaRXBXRDVxRCsvdm12VmJ1MlB4b1hGb1A4Z0hna3F5YnN6YXdSeHp0dzZyY0tlSzRxSVMvRG4zSkVyRTJ2dCtLY3JVZ3YzelJndDRDU0dFdkkxYW14QkNDS2xXTm13L2d2akUwbTJ0N1d3c3NYanVCQmlxK0lkclFnZ2hoQkJDQ0NHRUVLSWQ5aTVXbVBuYklCaWJzai9HT0xQMUxoN2Y0dThVS1pWSXNmT2JDL2g2N3lnSUdZSEdiaC80SWV4Q0xLSkNYbWlzWmxMMTVXY1ZJVGV6RVBZdTdQRDdxYzEzY09YZ0F4MVhwWnhuajFLeFp1cGh6RncvRUJhMnB1WEd0aTA4aDZUb2REMVZSbDR6c3pUQnB4c0d3N20yTFdlc1JDekJoczlQNE5YemJKWG5UMDNJd3RwUER1UFRqVU9ZSWZkR0hXcmpzMDFEc1g3NkVZMEZ3U3BpWkdLSStxM2RPY2VsRWluaUg2U29OS2RBQVBTZjFoYldqdHdPNmpJWkVCZnhVcUY1NmpWendmUzFBK1Iyd3gveVdVZUVCY1ZBckdTQWo5WDVIUUNTNC9RWGZ1ODhzaWw4MnRkVytuN09IcllZTWU4OURKN2RBYmRQUHNIbHZSRkllTWdPL21uRDFxL1B3TWhZOTdzV1ZCWHFkak91eU5PN0w3RHFvNE5hbTE4VmZqMjlNWFZWWDMyWFFaUjBadXRkZVBqV2dGOFBMd1R0Q2xQNHVib3lxTlhRa1hOTTNtNDcxUTFmWUZuTXMxaFpYZDR0M1REdW0yNjhuY3lsRWluMmZIOEp3UWZ1YS96YW1TbDVXUG5oQVV6NHZpZGE5dVR1cEdKcWFZd0p5M3FpM1FBZjdGNTJFU254bVJxdlFWSFdEdWFZczJVWVhEenRLenh2OTdJZ0pNZnFkM0hlYXphT0ZzempSUVVVZmllRUVGSWVoZDhKSVlSVUd6ZnVSdUx3cVNzQUFJRkFnSVZ6eHNQSm52c0JBeUdFRUVJSUlZUVFRZ2pSSDFOTFk4ejhiU0F6MUFnQThROVNjSFQ5RGJuelBIdVVpblBiUXRCcllrdk9tRUFBVFBpK0I3NGJ0Z3VpQXRvK25aUVNGWXJ4KzZ5aitIclBLTmc2VzVZYk83c3RCRWZXWHEvdy9wZjJoaU1pT0U2aGE0MWVFQUJyaC9LUDhRZFg0bkh0OEVPRjdoOFhuc3c3Rmh1ZWpCL0g3c09zM3dmQjJhUDA3NStudDl4RnlOa29oZVltMm1Oa1lvZ1o2d2VnbG84VFowd21sV0h6bDZmeDlFNmkydGVKQ1V2RzJtbUhNWHZEWUdhMzJucE5hK0tMYmNPeFptb2dzbEx6MWI1ZVJlcTNkb09SQ1RlMEhCK1pXbTczam5yTlhOQ21id05rSk9jZ0l6a1hHUy96a1AwcUQwWDVZaFRsRjBOU0lvV2hzUUZjUE8zUlk3d2YydlpyeUx4ZTNQMlh5TTJRSHdTdTdlT01XWC93TDdKNms0T3JGYnFPYlk0elcrL0pQZmROTlR5NG56L2taaGJxTFREWnVGTWRqRjRRd0RzdWs4b3E3SUFQbEQ2Ry9ZZjR3bitJTCtMdnY4U2xmUkc0ZXpvS1lsSEY0Y2FuZDE2Z2hMRjRJRmZCZjR0SE41NHBkSjQ2aEVJQkRJeUVTaTl5SU5WWFdGQU1MdndkcHU4eWVIVWIxeHpOdTNycTVGckdwb2JNM1V6ZUpKTUJPNWVjaDZXZEdZNnNxL2c5bGI0SUJPQjBvM2R3dGNhSUw5L2puSnVSbkt1anF0ak1yVXhRczU0OVhEenQ0VkxQSHRjUFA5VHJJa2RUYzU3TzcwV2EvVjNMd3RZVXcrWjBoUDhRWDk1ejhyT0tzR0hPQ1kyOHArSlRYRlNDVFYrY1JOTFV0aGd3b3gzem5JWnRhMkh4UDJOeGR1czluTngwUis1cnBhWlpPLzRiZks5WGNmRDk0cDV3M0RqeVNFZFZ5VmV6THJ0ZVZYZEZJb1FROHU2aThEc2hoSkJxSVNNckJ6K3QzMTEyZSt6UTd2QnJVbCtQRlJGQ0NDR0VFRUlJSVlTUXR3a05oSml5c2kvY3ZMbmRGUUZBVkNER2x2bW5JU21SS2pUZjhUOXV3cStIRjV4cTJYREdITjF0TVBUemp0anovVVcxYWlidmxxelVmUHcyOHhqbTdSaFJGb285dGZrT2pxeTl6Z2xEdlMzK1FZckNuYXlIZnVZUE9KUS9scEtRcGJHQWV1cXpMUHc0YmgrbXJ4a0FVYUZZYm5DZmFKK0JvUkJUZnU0RDc1WnV6UEZkUzRNUWVqNWFZOWVMRGtuQ3VtbEhNSHZEWUdiQTI5WExBVi91ZkIrL2ZoeUkxR2RaR3J2dTIveTZlekdQUjF5S0xYZTd1RWlNTG1PYThjNVRJcFpBS0JSQWFGRHhUcTdYL29tVVc1TjNTemZNWEQ4UXBwYnNvQjVMMzQvYjRGcmdRNFdENndJQjRPTHB3RG4rVXNHdXFtbUoyZmk4d3diT2NZbEVzZGUvdHpWbzQ0NHBQL2ZsRGJmZkQ0N0Q3bVVYMFdWTWMzUWE3Z3N6U3hPNWM5WnBVaE1UbXRURWlIbnY0ZnJoaHdqZWY1LzNzWFQxMEFOY1BWUTVkODR3dFRTRy94QmZkQjNUREhIM1U3QmwvaW01ei9lSzZEUzhNVXd0akJGNklRWnBpYXJ2NWtBcXI2eVVQSzJHYTlYVnNnZjcrVmZUbGZLd0VBQUFJQUJKUkVGVXJPek1NR1A5UUZqWW1ITEdqRXdNeXdYS0MzSkVXRDNwRUtSU0RmeVFhY0c4SGUvRHpjc0JoZm5GS01vcmhwR0pBUnhjclpuUG5Xa3ZjblJTazVXZFdXbkEzZE1CTG0rRTNXMmN5bmZIdm5YOHNVN3E0V1Bsd0Y2NFhLeWh6dThDQWRCMmdBOUdmTkVKbG5abXZPY2xSYWZqdDFuSGRQSzhLNU1CeHpmY1FsSnNCaVl1NzhsY0FHSm9aSUMrVTl1ZzdZQ0dDRnh6SFhkUFA0Vk1CNDkvTHo5WGZMeXlMMnlkMlYzVVh3c0xpc0grSHk5cnZSNUZXZGlZd3EwQisyOEJ1dnFaSTRRUVVuVlErSjBRUXNnN1R5cVRZY1c2M2NqS3lRTUFOUENxaGZFamFUdEVRZ2doaEJCQ0NDR0VrTXBFSUFCR2ZkMFp2aDA5ZU0vWi9mMUZwVUtheFVVbCtQdmJDL2g4ODFEbWVNQ29wZ2k3RUlOSE43WFhVVlpRY1U2VFZFTFBIcVZpeS96VCtPVFgvaml4NFJhTy8zRlRJMEZJWGN2UEtzTHFqLytCc1lsaHBRMlpWUmNDb1FEamwvWkEwNEI2elBIRGE2L2p5a0hOQjRPajdyM0F1dWxITVB1UFFjeEFsb09yTmVidEdJRTFVd09SK0NSTjQ5YzNNVE5DcTk3c0pqUmhRVEhsYmlmSFpLQkVMSUdoRWJkTFBBRGU0MjlLVDhyRnphTVZkeTV0M0trT1BsbmRuOW1OSGdDSzhvdGhhc0VOeFp0YUdtUGdqSGJZdlV5eEJWUDJMbFl3TWVkMjNVK09VU3o4THBYS1VKQXJVdWhjZWZ5SCttTGM0cTY4Q3dkS2lpWFkrOE5sWkNUbjR0Q3FLeml4NFJiYUQvSkI5dzlhd05HZHUzanNiUlkycHVneDNnODl4dnNoOGxvQ0x1Mk53UDNnT0oyRSs5VGg3R0dMcm1PYW84UGdSbVhmSzBkM0d6eThsb0RyUnhUYmhZTlB6YnAyR0xVZ0FJWkdCaGorUlNjOGYvd0tvZWVqRVhvaEJza3g2Vlh5TllVUWxob2VkcGoxeHlEbVFsTUFjS3BsZ3pFTHUyTDM5eGZMbmhNcTgzdVN1SWhrZURaM0tWMGNWYVBpYzhNdnhsUjhnaEtFQmtJNHVGckJ1Yll0YXRhMUsrdm83bHJQQVJhMjNFVUZMTGtaK3RsVkJDaGQ0TWNYc2k3S1Y3OWJkdzBQTzR4WjFBVU4yOWFxOEx6d2k3SFl1dUNNemp1RWg1eU5RdHJ6YkV4Zk53QjJOU3laNXppNFdtUHlpdDdvTmFFbEF0ZGN3OFByQ1ZwNUxSQUlnQjRUV21MSVovNFF5dG5OSlRZOEdWdm1uNjVVUDVNdHVudngxcTNOeFpxRUVFS3FKZ3EvRTBJSWVlY0ZuZ2pHN2REU1AzaWJtaGhqNFdmallXaEluem9TUWdnaGhCQkNDQ0dFVkJZQ0FUQndSbnQwSHRtVTk1eWJSeC9oMWpIbHQyTi9mT3M1cmdWR3duK0lMMmNzTlNFTG9rS3gwbk1xdzlhSkhZQWdsVnRZVUF4K0hMTlg0VTd1bFZWSnNRUWx4Uko5bDFHdENRVEF5UG1kMGJaL1ErYjRoWjJoT0wzNWp0YXUvL1JPSXRiUE9JcVp2dzFpQnI2dEhjenh4YmJoV0RmOUtHSkNrelI2N1JZOXZKaEI4cFNFVEU0SGRFbUpGQytpMHVIUnlGbWxhMGxLcE5qODVTbVVpUGtmNzYxNjE4ZWtIM3Z4aHNCek13cXdlbklnQnM1c2grWmRQVG5qblVjMlJlUzFCSVJmakdYY3V6eVhldHl1N3dDUUZKTXU5NzZhWXVOa2dWRmZkWVpmVCs4S3p3dGNjNzFjaDl5aS9HSmMzQjJPeTNzajBEU2dIcnAvMklKM3g0SzMrZnA3d05mZkE2a0pXVGkzSXdRM2p6N1NXTmRmVFJBSUFKLzJ0ZEZ0WEFzMDdsU0hlYzdvaFYwUUU1Nk1sUGhNMWE0aEZHRGNrbTdsRm16VWF1aUVXZzJkTUhCbWU2VEVaeUxrZkRSQ3o4ZmcyY01VQ3NLVEtzdXp1UXRtckJzb041ejkzdi9adSsvNEt1dTcvK1B2YzNLeUlTVHNEYkwzRkVIMmtPVUFCS1ZZMU5iVjF0cXExZDYyMnRyZXZYdmJYNjFWNjYxMTFZRURVVUNSUFFQSW5rbllJenNoWkVIMk9obm4rdjBSaldCT2twUGtKRmZHNi9sNDhNaTV2dGU1dnRjSENPY2s0ZjM5ZkJjUGxZZk5xay8rRWx5bmkySmlUaWZMNDVyLy84MjZtbGZwOC85eDc4cnJPcnJuWkJUb2hxRWRkTXY5VmQvci9PRjRuVHRZdmNXek5xL1NMdkx0dXdlcWZmZFdhdGM5VU8yN0JhcGQ5MVpxMnlXZ3lwMU5xcEtiYVY3NHZlZlFqaFV1VXJ0YWkyN2ROaThQelhud1JzMzkyWmhLRjhFVkZoUnI5VC8zYXMvS2s2YTlwc2FkUzlFTGkxZm9uajlNMWVoSzNuZTdEV3lueDk5ZW9BdEhMbW5EMjRjVmZ1eVMyMnIyQy9EV0F5L01xbkN4NWJVaXd4TDErcU5yRzlSN3RNM1RRM01ldXJIQzgwblJOWHRmQmdBMFhZVGZBUUJOV2xUc1piM3o4ZHF5NDE4L3ZFaGRPN2N6c1NJQUFBQUFBQUJjeTJLUjdueHlvbVkvT0xyQzU0U0hKSlFHWm1vWURQank1WDBhT3ZrR0JiVHhrMVM2Ulgzd0p5RmErL3JCT3YwUGZ3K2JWVzI2QkRnOVo4K3IyOUE5YXEreEI5L1JNTnoyaTdHYTl1UGhUczhkM25CZXEvNjV0ODZEV3VjUHgrdk54OWZwc2RmbnllWlZQanptMjhKYlQ3eXpRSy85YkkwaXd4TGRkdDhKQ3dZNUhROExqblQ2ZTQ0L2wxS2o4SHRoUWJIZS85MFdSWjF3WHJ2RklzMTk1Q2JOLy9YTkZjNlJtWnFyVngvK1NvbFJhVnI5ejcwYU1xbW4wNkRkZzMrYnJSZVdyRkJLYk9YZFJ6djNhZTEwdkQ1ZVZ6eTlQVFQ1N3FHNjQ3Rng4bTNoWGVsejk2dzhwZUJQUXB5ZWN6Z01oZTJNVk5qT1NQVVkxRjR6N2h1cE1YUDd1UlRRYk44alVFdWZuNjRGdng2djNWK2MxTzRWSjZvTW90WWxiMTlQamIxamdLWXZIYUZPdlp6LzNYekh5OGVtUjE2YXE3OHYvYUpHaTRjbUxoeXN2cU1xWGl6UW9XZVE1ajQ4Um5NZkhxUDBwR3lGN0loVTZJNElSWVplYmxEZGR4c3lIOS95dXlxZ2ZvMmEyVWNQL1gyTzAvY1VaeVlzSEN5Ymw0ZVcvOC9PT2x0NHV2V0RZOVY2L3FXTDVYYzhNUnlPS3ErN2VQU1MzbjE2VTRYdjNXMjdCS2hMdjdiZmh0eEx3KzN0dXdlcWRjZVcxNFh0M2NtZVY2UWl1M21MSGNmUEgraDAzSEFZU2svT3FmWjhWZytyeHQweFFMYy9PbFp0T2p2L1h1bzcwU2VUOU1Gelc2dDhYNjRQMldsNWV2ZnBUUm8xczQvdStjTzBzdTg5bmVsL1UxZjF2Nm1yWWs0bGFjc0h4eFcyTTdKV2kwTjZEdW1nbjcxOGE1Vi9YbExwemtCdlBMYk9MVjM1M2NWaWtaWThON1hDWFNUeXN1MktPWlZVejFVQkFCbzZ3dThBZ0NiTFhsaWt2Nzd5a1lxS1M3L1puelJ1bU9aT0gydHlWUUFBQUFBQUFQaU94U0xkL1YrVE5lTytrUlUrSnlVdVEyODlzYUZXM2F0ek13djArZDkyNjJjdjM2cVUyQXd0ZTM2NzJ6c2NPek40UW84S3QyM1B5N2JYK2YwQm1NZkx4NmE3LzJ1eUppOGU2dlQ4NmIweCt1ajU3WFhXQmRkaUtlMlk2dTNuSlI4L1QyVmR5ZFBXRDQvcnRwL2Y1UFQ1M3I2ZWV2enRCZnJYejlZbyttVHR3MFUzRE91b2ZtTzZPajEzWk9NRnArUHg1MU9yZlo4VHU2TDA5ZjhkME9VSTV4M1Z2WHhzK3NsZlorckdPZjBxbkNNOUtWdXZQUFNWVXVKS2czT3A4Wm5hOXNGeDNlcmt6OHFuaFpkKzhlcHRlbkhweWtvRG5OMEhsZy94RnhlV0tQNWM5WCtQcnZMeXNXbjhuWU0xOStFeENtenZYK1h6UTdhRmE4WGZkcnUwK0NMMmJJbytlSGFydm5wMXY2YmVNMHlUN3g0cS8xYVZkM3VXSlA5QUg5MzI4NXMwKzRIUk9yemh2TFovSEtMRXlMUXFyM09YTnAxYmF1bzlJelJ4MFdENXRheDhJY0MxdWcxb3AvSHpCMm5QcWxQVnVsOWdlMzh0ZW5xaXk4OFA2dGhTTSs0ZG9SbjNqbEIyZXI3Q2dpTjFaTk1GaFI5UHFOTU8yWTFkdSs3T3c1RjAwYTk3Rm9zMDQ3NlJ1dXUzazJXcElNY2RmanhCdlVkMEtyZFFadXp0QTlSdlRGZXQvdWRlSGQ5NnNjcS9yNFR3cXdyWkhuSGRXRUZ1M1M0ZXpVakoxZGtEY2ZJUDlKR2oyQ0dIdzVERDRaQTl0MGlwOFprNnRTZGFady9FVmxyN2xDWEROZXVubytxMHpoL0tUamV2NjN1UHdSMTA4M3puaTkwdVhiaWlrdUtxRnhSOHgycTFhTXpjL3JyOTBiRnEzeU93MHVjNlNoeGEvOVpoYlhudm1Cd2xydCtqUG9Sc2o5Q0ZvNWUwK0prcEduZUg4NTEvdnROemFFZjk0dFhibEJ5YnJoMGZoZXJJcGd2VkNxVjcyS3k2NWY1Um12ZXJjWlYyeC8vT2lWMVJldjkzVytwODk3UHE4R3ZwclNYUFRhMXdseVNwOU92bTZud3VBUUNhQjhMdkFJQW02OTFQMWlrbXZ2U0g5RzFidDlKdkgxMGlTMFUvaVFFQUFBQUFBRUM5c2xndFd2TDdLWnA2ai9PT3lKS1VsMlhYRzQrdFUyNUdRYTN2RjdJOVhCLy9hWWVPYnI1UUw5dTdlM3A3Nk81bkpqczlWMWhRckx3c3d1OUFVOVcxZjFzOS9JKzVGWGFZamd4TDFEdFBiYnd1eEdPeFNKN2VOdm40ZThuYnoxTSsvbDd5OGZPU3Q3K25mUHc4NWUzdjlmMDVQeS81K0h1V0J0djlTNS9yN2Z2dE5kZU11OUtoKzFvKy9sNTY4cDA3OWVvalg5VzZRL2tkajQ1ek9oNStQTUZwdDExSk9yRTdXaDQycXp5OWJmTHk5U3o5NlBQOUwwOXZtd3J6aTVTVFdhRDRjNm02Y0NSZVZ4S3lLcXdocUdOTFBmWi9kNmpid0lwM2c3MTZPVXN2UC9DbHJsNitmcDZON3h6UjRJazkxR053aDNMWGRPbmJWajkvOVRhOTg5UkdwN3Q0ZVB0NWF0aTBYdVhHWTgrbXFMakkvWjE1dS9acnEwbDNEZEhZT3daVTJlbjlPNXZlT2FKMWJ4NnFkc0E2SXlWSFg3OTJRSnZlT2FKeDh3YnFsdnRHcWtQUG9DcXZzM2w1YU1MQ3dacXdjTEJPNzR2UjltVWh1bkFrdms3Q3lsYXJSZjNIZHRPVXhVTTFZbnJ2YW5WYUxpNHMwWkZORjdSemVWaU5GbU1VRlpabzNSdUhOT2JXL3VvMXJHTzFybTBaNUt0SmR3M1JwTHVHS0QwNVIwYzNYZERoamVlVmNQRUtvZTVyV0N4U241R2RuWjdMWjJGaG5iSmFMVnI4dXlrVjdtWWlTYUhCa2ZyUGJ6ZHB3c0xCV3ZyODlITG5nenEwMENNdnpkV1V4VVAxNVN2N0ZIc211Y0xQNzhNYnp1dndodlB1S3Q5bHIvMThUYTJ1andoSnFMUHdlMEZ1b1ZMaU1wUVNXL29yK2J2SGNhNTFQYmRhTGJKNldOMzJYdFJyZUNmOTR0WGI1R0Z6L3ZYRzZYMHhMczFqc1ZvMDhwWSttdmZMY2VyVXUvTGRPU1FwTVNwTkh6NjdWYkZuVTZwVGJyM0t6U2pRaDg5dDFiRXRGM1h2bjZjcnNIMkxTcC9mb1VlUWx2NXB1dTc2cjBrNnN2R0M5cTQrcmJpekZmLzdrS1Erb3pwcjZmUFQxYmxQRzVkcVd2L21JVzE4NTRoYkZsZU5uTkZiQzU2WW9OeU1mT1ZrRkNnbkkxKzUzMzdNeVNoUVRucSs4clB0S2k0c1VWRlJpWW9Mdi8xVjVGQkpjWW44Vy9tb2ZmZEFEUnpYWGVQbVZmMzF5LzZ2enRTNlpnQkEwMFA0SFFEUUpCME9PYXV2TnU0cE8zNzJpWHNWMExMcVRpY0FBQUFBQUFDb2V4YUx0UFQ1NlpwMDE1QUtuMU5TN05CYlQyNVFja3k2Vys1cEdOTCtOZFg3VDNQL1FCOTE3Qm1rM013QzVXYmFsWmRWVUdYSE9ZdEY2ak9xaTVZK1AxM3R1enZ2V0JoOU1xbkdIUW9YUFRWUi9jZDJxOUcxdFJIUTJ0ZnArS0FKUGZUY0YvZlVjeldsblpuLzg5dE45WDVmdUM2Z3JaL3UrdTBrdDg3WjAwa1FXWkptL25TMGJweGJjV2Z2bXZqOGhkM1YzcUdoVTYvV212blRVUnAzeDhBS2cyQ1M1T1Z0MDIrWDNmVjllTjJ2Tk5SZW5aQnVYZkZwNGFVbjNyMVRyejcwbGVMTzFTeFUxbXQ0SncyZTJNUHB1VjJmbmFqd3V2U2tiQVYvR2xhamUvN1EwTWszNkNmL08xTXRnNXkvZGttbE80dTg4dEJYU2svS0xuZXV1S2hFNy8xdWkvNjQ2c2Z5OXZVc2QzN3doQjc2N2JLNzlNSHZ0eW94NnZwTzVyTWZ2TkhwTlZFbkVtdndPeW5QdzJaVnIrR2ROSFJ5VHcyWjFGTmQrcloxK2RxOExMdVcvMCt3am0wTnIxVU5oUVhGMnJQeWxQYXVQcTBoRTN2cWx2dEhhb0NMNzAxREp2YlVrSWs5ZGVuQ0ZXMy9PRVRITmw5MFN4Q3pVKy9XdW5uZVFJMjlmVUNWSWNNZnlycVNwMTJmbjlEZVZhZVZuWlpYNHhweU13cTBjM21ZZGk0UFU5c3VBUm96dDcvRzNOcXZXbjlIVW1sQWVOWURvelhyZ2RGS2pFelQ0WTNuZFdUamhYS0xOSnFqa1RQN1ZyaXJSRzVtN1JkTFZzZWc4VDMwNE45bjErczlxK09HSWRWYmdGRVpMeCtiSHY3SFhBMTNzckRuT3lIYkkvVGVNNXRWVXV6UTNsV24xTEZuVUlXN08vVWIwMVhQcmxpaXE1ZXpGQlljcWJDZGtZb0lUV3h3SGJ4cklpcXNkcS8xUmZaaUpjZGtLQ1UyL2Jwd2UwcHNockxUOG1xMUdNYkQwME92SFhwVUJibUZ5a3pOVmRiVlBHV201aXJ6U3VuSHJDdTV5czhwVkpHOVdFWDJZaFhhaTFWVVVLd2llNG1LN0tXTGgvMWIrYWpiZ0hZYU5iT1BSc3pvVStFT0FKTEtkZTcvSVl0RkdqYTFsK1k5ZHJPNjluZnRkVEw0azFDdGVlMUFXVDBOM2FrOTBmcnYrWjlxMGRNVEsvM2U5enZldnA1bEM2SDJyRHlsNVgvZFdlNDUvb0UrV3ZTYmlacXdjTEJMTmRqeml2VEJzMXNWdGpPeTJ2VlhKRDA1UngxdkNKSlU5UUs0MmpwL09GN25EOGZYK1gwQUFJMFA0WGNBUUpPVG5wR3RGMTlmWG5hOGVONDBqUnJxM3YvNEFBQUFBQUFBUU8zNHQvS3A4SnhoU0IvL2Fic3VIcjFVanhXVkY5RGFUODk4c3ZpNnNZS2NRdVZtRmFnZ3Q3QTBDRkpZckdKN2lZcUxTaFRRMWwvdHU3ZXFzblBkdVVOeE5hNnBiZGRXNmpHb2ZZMnZkemUvbHQ2bTFPUHA1Vkh2OTBUMStQaDVhZXh0QStybFh2MXU3T0wyT1ZmL2M2OVVQaFB0bE5YRHFwKzlmS3RHenVqdDB2TXI2MFRlRVBpMTlOWnYzbHVvbHg5Y3JVc1huSGRwcjRqVmFxbHcwVU5HU3E1YmcxZk9lSHA3YU5GVGt5cnRUQ3hKU2RIcGV1V2hMNVdabWx2aGMxSmlNL1QrNzdibzBYL2Q3blJoUXZlQjdmWEgxVC9XNFEzbkZiSTlRcGxYY2pWMDhnMjY5WkV4VHVlclRmZzlvSzJmaGt6b3FTR1RlMnJRK080dWQzaS9WdWlPQ0gzMndpNWxYYWw1dVB1SERJZWhVM3VpZFdwUHRMcjJhNnNaOTQvVXVOc0h1TFRyUU5mK2JmWEFDN04wNXhNVHRPdXpNTzFaZGFyYXU2SzBEUExWalhQNzZlWjVBNTEyNmE5S3pLa2tCWDhhcHBEdEVXN3Z5bjhsSVV1YjN6dXF6ZThkVmVjK2JYVFRyZjAxWm00L3RlM2FxbHJ6ZE9yZFdnc2VINjhGajQ5WFpGaWlqbXc4cjJOYnc1V1RudS9XZXV1VFgwdHY5Um5WV1FWNVJiTG5GcForL081WGZsRzVBTFRGSXJWczdhY1o5NDNVeko5VTNGRTc3bHoxdS9YWFJ2c2VnV3Jmdy9sQ3g2Ym1sNi9mb1lIanVsZDRQalE0c2l6NExwVitMYi9xcFQwcUxpclI3QWR2clBDNk5wMEROT08ra1pweDMwamxaZG1WRUg1RlNkSHBTa3ZNVms1R3Z2S3k3Q29wZHNoUjRwQ2p4SkREVWZyUmNCaWxZdzVEanVKdlA1WTdiNmlreENIRFVWcVRoODFESHA1VzJUdzk1T0hwSVZ2WjQydkdiRTdHcm5tZWg2MzArUHB4RDluekN2WHBYNEpsR0ZKMmVyNlNZOUtyM0JYRGNCaEtpYzlRd3NXclNnaS9vb1R3MG85WDRqUGxjRU5uYm1lSzdNVktqRXhUMS81dDVkL0t4K1dPNFRWeFlsZFVsWXZvSG5weHJzYTR1SGd4SWZ5S1ZyeXdXK0hIRTl4UlhyM0t6N0hyMDc4RTYvQ0c4N3J6eVFucVBhSlRsZGZrWmRtMTVmMmoxNDFaTE5MTjh3YnBydDlPa245Z3hkOUxYeXNsTGtOdlBiRkJseU91MXFqMmlpUkZ1MmVCZWxXSzdNVmE5ZEtlcXA4SUFHaVdDTDhEQUpvVXd6RDA0aHVmS1QwelI1TFV1MmNYUGJ6MGRwT3JBZ0FBQUFBQXdMVU1RL3JzZjNlcDM0MWQxT0lIWFhrTlEvcjQrZTA2dFA2OFNkVjlMemsyUThXRkpiSmRFN1QyYWVFbG54WmVOWjZ6eUY2aWZhdFB1Nk04QUEyRW84U2gvSnpxaFhZYk9yOEFiejMxM2lLOS9PQ1hTZ2gzUFFBL2JlbUlDa05kd1orRVZMbDdSbTEwN3ROR0QvOWpUcFZkdGsvdmpkRUh6MjUxcVV2MGlWMVJXdjdYbmJyM3p6T2NucmQ1ZW1qQ25ZTTE0YzdLdTY4NkhJYkNqMSt1OG42U1pQUHlVT2ZlYmRSdFlEdDFHOUJPdllaM3F0VWlvOHNSVjdYbXRRTTZ1VHVxeG5PNDR0TEZLL3Jvajl1MS90K0hOUHZCR3pWeDBXRFpQS3RlcUJUWTNsOTNQamxCdC83OEp1My82b3lDUHduVmxZU0tPNXdIdG0raGtUTjZhOVRNUHVvN3VrdTFkMHh3T0F3ZDN4cXVuWitHS3Vwa1VyV3VyYW5MRVZmMTlmOGQwTnJYRDZqbjBJNmxIZUhuOUZOQVc3OXF6ZE43UkNmMUh0RkpQL3I5RkozWkg2c2pHeS9veEs0bzJmT0w2cWp5dW1IeHNPaXhOK1pWZUw3SVhsd1dpQyt5Rnl1b2ZZc3F2L2JLejdFcjRXTDFGdXZBZGRFbmt5b012MGVHSmVyOTMyMHU5L3B1R05LYWYrMVhTbHltbGp3N1JaN2VsY2VUL0FLODFYZDBGL1VkN2Y0RmJYVnQ2d2ZIcit2SUhoRjYrYnJ3ZTJacXJoTENyK3B5eEpXeXNQdmx5RFJUdXBmSG5rMTJ1Y3Q2VGRuemk3VG1YL3VyZk43V0Q0NXB4UFRlOHZTdStMMGlONk5BWDc5K1FQdStQTlBvZHdZSVA1NmdsKzVmcWNFVGVtcis0emVyKzhDSzM5cy8vTU0yWGIzOC9Tck10bDFiNmFmL083TmEvejdPN0l2VmU3L2JYTzJGWmE0b3lDMVVSa3BPdFhkYXFhNFBudHRXN1lXWUFJRG1nL0E3QUtCSitYcnpQaDBPT1N0Sjh2THkxQitmdWwrZW5yemRBUUFBQUFBQU5EVFphWGxhL3RlZCt2a3J0NVdOR1lhMDdJL2JkR2pkT1JNcis1Nmp4S0hFeURTM2RtbmV0dXk0c2h0eHQxWUF6cTE3NDVER3pPbGZhWURMVEliRFVGNldYYmxaQmNyTHNuLzdxMENHdzlDWVcvczd2Y1kvMEVlL2VYK2hYbjVndFJJajA2cThSL3Z1Z2JyemlmRk96NlVsWm12WGloTzErajFVcFZ2L2R1cmNwK0pBbjJGSUc5NDhwSTN2SHBGUmphNjZlMWVmbHBlUFRYYy9NMFdXNnVXc3k1ejZKbHJaYWVVN3J2dTA4RkszL3UzVWZXQTdkUjNRVHQwSHRGZW4zcTNsWWF1NmMzcFZVdU16dGY3TlF6cTY2VUtkZFJGMkppMHhXeXRlMktYTi96bXFXUStNMXVTN2g3cjA3OExiMTFQVGw0N1F0SHVHSzNSSGhOYjkrNUFTbzBvLzd5d1dhZnE5STNYam5IN3FOYXhqamVyS3pTalFudFduOU0zbko1V2VuRk9qT1dyTE1FcER4TkVuazdUNnBUM3FONmFyeHN6dHAxRXorOG92d1BWdS9sWVBxNFpPdmtGREo5K2dsUzkrbytCUHcrcXdhdmZMelNpb05EVHA2VzJUcDdkTkxYK3dRTEl5ZTFhZWRudjNmbnh2eDhlaG12N2pFZVVXSWFURVplak54OWVyeU83OHo5NHdwSDFmbmxaazZHWGQ5NWRiWE9wNDNkZ1lEa1BmZkhIOSs5dkJyODhwL256cXQ0SDNxdzFxcDRhNHN5bFZMdGlxRGNPUVB2ajkxckxYNzhyRW4wL1ZwMy9ab1FmK05ydmNPWWZEMERlZm45VDZOdys1dEZpdHNUQU02ZlMrR0ozWkg2TVJNL3BvL3E5dVZxZmVyYTk3enZhUFFzb3RXQ3ZJTFZUclRnRXUzY05SNHRDbS94elZ4cmNPMStuN2YxSjBlcDJGM3d0eUMvWEpmd2NyWkZ0NG5jd1BBR2dhU0FNQ0FKcU11SVJrdmZYUjEyWEhqLzUwZ1hwMnJka1BRUUVBQUFBQUFGRDNRclpINk9qbWl4b3p0NThNaDZFUC83Qk5oemVZMy9IOVdnbmhWOXdXZmo5M01FNGIzanprbHJrQU5DenBTZG5hdVR4TXN4OGNYV2YzcUNqQVh1bFladWxZUVY1aGhZSHZ5MUZwbXYrcm01MmVheG5rcTZmZVg2U1hIMWl0cE9qMFN1dnpiZUVscTRmejBQYmFOdzVXR0k1MGw4TWJ6OHZiejFOTC96UzkzTG5jekFLOS8vc3RPck12dGtaekIzOGFwclNrSEQzMDl6azFXdUN3WjlXcGNtUGVmcDc2eTlyNzNCNGNPM2NvVGp1WG45RHBQZEgxR25yL29ZeVVISzE4OFJ0dGVlK29adjVrbEtZc0dTWnZYODhxcjdOWUxSbzJyWmZXdkhhZ2JNd3dwTzREMjljbytCNStQRUVIMXB6VjBTMFhUZW15WEJHSHc5RDV3L0U2ZnpoZUsxN1lyYUdUZTJyU1hVTTFhRUlQbHhkWlpGM04wOTVHdXB2TXBRdFgzUGE1bjVhWXJhMGZISFBMWEhBdU43TkF3Y3ZEZE52UGIvcCtMS05BcnorNjFxVmdkMkpVbWw2NmY2V0dUK3V0ZWI4YVYrVU9IWTFKMk03STZ6cDBTMUo0U0lMQ1F4Sk1xcWh5c1dkVDZtenUzSXdDTFh0K2U3VjJHam0wL3J4NkR1Mm9hZmNNTHhzN2R5aE9LMS9jbzhzUlYrdWl6QWJCTUtUUUhSRTZzVE5TWStiMjF4MlBqVk83YnEwVWRUTEphZGY4blBSOHZmM2tCajN6eWVKS3Z3NkpQWk9zai8rMFE1ZnFZU2VNcEtnMERSamJ6ZTN6bnZ3bVdxditzVWNwY1JsdW54c0EwTFFRZmdjQU5Ba09oME12dnJGQ1JVV2xQN2djTjNxUTVzK2VZSEpWQUFBQUFBQUFxTXFLdisxUzM5RmQ5T1hMZTNWazB3V3p5eW5IWGNHQlhTdE9hUFZMZTJzZFJMeDQ5SkxzZVVWdXFha3h5MGd4cDJzdlVKa3Q3eC9WcEx1R1ZOckJ1V1lCOWdMbFp0bGx6eTJVVVFkWjVzM3ZIbEdyTm42YWVrM3c3Rm9CYmZ3MGRjbHdmZjcvZGxjNlQrelpGSzE2YVkrV1BEdjF1dkZMRjYvb1NEMHRiTnF6NnBSOC9EMjE2T2xKMTlYMXptODI2dXJsckZyTkhib2pRaS9lKzRVZS9IK3oxYmxQRzVldk83RDJyRTd2alNrM2JzOHIwaWQvRHRhdjM1cGZxN29rNmVybGJCM2Jja0VIMTUxenFVdC9mY3E2bXFjdlg5bW5yUjhlMTR4N1J6anRIdjFEV3o4NFhpNzB0dW5kSXhwNyt3Q1hndUZwaWRrNnVPNmNEcTQ5cTlUNHpOcVVYeStLaTBvVUdoeXAwT0JJdGVrY29JbUxCbXZpd2lFS2FPdFg2WFhiUGp5dXdvS0dFK2l2anZnTHFSb3lxV2V0NThsTXpkV2JUNnczcFRQMG1mMngydmZWbVhxL3I2c21MaHlzd1JONnVHMitIUitIYVByUzRmSnQ0YTNpd2hMOSs5ZnJxaFZPTll6U29QaUpYWkhxTWFTakppd1lwTUVUZTZoTlo5ZTZXVGRVTzVjM3JwMFhMbDI0SW9mRGtOVmF3NjFNbkNnc0tOYUJOV2UwK2Ixak5mb2FmZlZMZTlWOVlIdTFhdXVubGYvWW81TzdvK3JrNjUyR3lPRXdkSGpqZVIzYmVsRTN6eCtrY3dkalZWTHNjUHJjdUhNcCt2Ui9ndlhBQzdQS25TdXlsMmpkR3dlMDQ1TXdPVXFjWCs5dWlWVXNpblNWNFRBVWZ5RlY0Y2NTdFBmTDB3M3U2eGdBUU1ORitCMEEwQ1NzM3ZDTnpsNklsaVFGdFdxaFozNjFWSmFhN2o4S0FBQUFBQUNBZXBPYlVhRC9XZmhwZzkzT1BpRzg1dUgzN1BSOG5ka2JvMjNMUW1vMXo3VjJyVGpobG5tQXVuYmxVcVorTS81dHM4dW9zZnpjd21wZms1ZGwxK2IvSENrTFhxY25aZXZrTjlHS1A1K3FoUENyU29wT1UzNjJ2Y0VGdWd4RCt1THYzeWlnalo5R3plcGI3dnlPajBPMSt1VzlMczIxZThVSjlSdmRwV3dlUjRsREgvOXBSNzEySU4rMkxFVGUvbDY2L1JkanRYZjFhWDN4OTkxdTZ6b2ZmejVWTC94b2hlWStNa2EzM0R1eXloRDNtWDJ4K3Z5RjNSV2VQNzB2UnZ1K1BLMkppNFpVdTVZcmx6SjFhaytNam02K29LaVRTUlYyOW04b2N0THp0ZmIxZzlyK1VZaW1MeDJoR2ZlTmxGL0w4Z3RGcmw3TzFwYjNqcFliVDQ1SjE3RXRwYnZGT0ZOa0wxSElqbkFkL1BxY3poK0piL0IvSGhXNWVqbExhMTgvcUExdkhkYXdxYjAwNmE0aEdqUytmRGY0N1BSODdWbFpma2VCeGlLaGxvc0xpNHRLZEhEdE9hMS84NUF5VTNQZFZGWDFwTVpsS0dSYnVDbjNka1gvRzd0SWJneS81MlhaRmZ4Sm1HNS9kS3crZUhhcklzTVNhelNQWVVneHA1SVVjeXBKa3RTbWM0QjZqZWlrRGowQzFhRm5rQUxiK2N2YjMwdSsvbDd5OVBhUWg4MURIamFyckRaTDJXTVBtL05kUnVxYTRUQmtHSVljRGtPR3cxQkMrRldGSDIrWUhkNHJVbVF2MWxldjdGTlFoeGJ5OXZPVXQ2OW42VWMvTDNuNzJ1VHQ1eVVQVDZ1c0hsWjVlRmhrOWJES2FyUEt3NlAwejkyZVg2UzhMTHR5MHZNVmR5NUZrV0dKT25zZ1ZubFo5aHJYVkZ4VXVwaWlNTCtvem5lSmFhaEtpaDNhOTJYVk8za2NXbmRPUFlkMHVLNVQvc1dqbC9USmZ3ZlhlNmYwZmF0UDY5aVdpL0t3V1dYenRGNzM3OVBEODVySE5xdHNuaDd5OFB6KzJGRmlLQ2NqWDlscCtVcEx6RlpCRGI3dUJnQ0E4RHNBb05HN2REbFY3Mysyc2V6NHlaOHRWbEFyOTI0VENnQUFBQUFBZ0xyVFVJUHZraFIxSWtsdlA3bEJGcXRGc2xoa3RVamRsdTBEQUFBZ0FFbEVRVlFXcTBVV2k2WDBvOVVpaTBWbHgvYmNRdVZtMm5YMWNwWlM0ek1hWE1nVnFDOE9oNkc4N0pvSG9ScXJYU3RPeUQvUVZ5ZDJSU242Vk1NUEpIL0g0VEQwd1hOYjFTTElWLzNHZEMwYlgvWFNYdTM0T01UbGVReEQrdmpQd2VvMnNMM2FkV3VsZGY4K3BOZ3p5WFZSY3FVMnZIbElady9FS1RMMHN0dm5MaTRzMGZwL0g5TDJqMEkwY2VGZ0RablVVNzFIZEphWGo2M3NmUFNwSk8zNzZvd09yejlYNWZ2QStqY1BhZHdkQTJYejhxajBlYmtaQllvK2xhVFQrMkowWm4rc1VtTHJOK1RtTG5sWmRtMTQ2N0IyZkJLcWFVdUc2NWI3UjZwRmtHL1orWlV2ZmxOaE4vTk43eDRwRjM2UE9wbWtBMnZPNk5pV2NPWG5OSjNYbkpKaWgwSjNSQ2gwUjRUYWRnblF4RVZETkdIaFlBVzBLZTBHdjMzWmNkbnpHKzlPTU5Fbmt4U3lMVnlHdmdzVVN6SU1PUXhETXI0Zk0xUWFNcFloNWVmWWxadHBWOXk1RkVXRkpUYkw5eGl6Qlg4U3F1eTBQQjEzWStqLzZ1V3NHdTNNWWJWYXZnOXAyNzRMM2xyS0hsdS9EVzRiRGtPT2t1dEQ2OTk5Tkl6dnoxMzd2R3VmNDNCOFA5WlViUC9JOWZmMStwS2IwWEMvSDJ4b1ZyKzBWOTBIdEZPWHZtMjErdVc5MnZmbGFWTys1eXd1S2xGT2VuNzkzeGdBZ0c4UmZnY0FOR29PdzlBLy92MlpDZ3RMZjhBM2Rmd0lUYjdaK2Rhc0FBQUFBQUFBUUhVVjVCWXFORGpTN0RMZ1JvYzNudGVGbzljM3o0Z0tjMzlBdGpLaE95TFVzclhmZFdQZmRVQnRhQzVkdUtMM250bGNianp1WEtvSjFUUjhSZllTcmZuWGZyUExxSkVpZTRuZWZIeURmcnZzTG5YcTNWb2ZQcmRWUnpkZnJQWTgrVGwydmZQMFJ0MzE5Q1J0ZmY5WUhWUmFOY05RblFUZnIxV1FVNmdkSDRkcXg4ZWhzbnBZNWR2Q1MxNCtOdVZrNUZlcmMyMUdTcTcyZlhWR1U1Y01LeHZMejdFcjlreUtZczhrSytaTWltSlBKeXN0TWF0SkxhZ3F5Q25VNXZlT2F1ZnlNRTFlUEZTekhoaXR1SE1wT3JHcjR2ZmN5eEZYRmJJdFhMMUhkdGFoOWVkMGNPMDVKVWFsMVdQVjVyaVNrS1d2LysrQTFyOTVTTU9uOWRKTnQvYlg3czlQdXZVZWpoSkR3WitHbFJ0UHJhTk93bGNTc3ZUTzA1dnFaTzY2Y0hwUGRPbEN5R3Rjam16WW4zdVhJOU4wYWsvMGRXTzFEWERuWmR2ZC9ybFhVdzZISVllOVJGTHo3QlFPOXlpeUZ5czVKcjNjZUVQdVJGNWNWS0szbjlvb3E5V3FqSlFjczhzQkFNQTBsdUxjcUNiMExUSUFvTG41Y3VNM2V1UDlyeVJKQVMzOXRleTFaeFVVMk5Ma3FnQUFBQUFBMTNyeStkZDE0a3lFSk9uVnYvNUtJd2IzTmJraW9QbXE3Yi9IWDQ1ZFZ4ZGxBUUFha0ZidC9OV2hSNkF1SGt1bzFUeFdENnNjSlE0M1ZkVzB0ZTdVVWpQdUhWRWFkRCtUck5UNHpDYlZaZGdWbnQ0MitmaDVLcnVLTHJKK0xiMVZrRmZFNXhZQUFLZ1RieDZlWjNZSkFOQmsyZng3V2FwK2xvdHp1V3NpQUFEcVcwTFNWYjMzNllheTQ4Y2ZYa1R3SFFBQUFBQUFBQUNBV3NoTXpWVm1hbTZ0NXlHYzdMcTB4R3l0ZW1tdjJXV1lxc2hlckNKN2NaWFB5OHUyMTBNMUFBQUFBSUNHekdwMkFRQUExSVRETVBUUGY2OVFnYjEweTdIeFk0Wm8rc1JSSmxjRkFBQUFBQUFBQUFBQUFBQUFBQURxQ3VGM0FFQ2p0SDdyQVlXZENaY2srZnY1NkRjL1h5eUx4VzA3b3dBQUFBQUFBQUFBQUFBQUFBQUFnQWFHOERzQW9ORkpTa25UMngrdkxUdCs3TUdGYXR1NmxZa1ZBUUFBQUFBQUFBQUFBQUFBQUFDQXVrYjRIUURRcUJpR29YKyt1VUlGQlhaSjBwZ1JBelZuMmswbVZ3VUFBQUFBQUFBQUFBQUFBQUFBQU9vYTRYY0FRS095Y2NkQkhUOTVVWkxrNStPdHB4LzlrU3dXaThsVkFRQUFBQUFBQUFBQUFBQUFBQUNBdWtiNEhRRFFhQ1NucHV1dEQ3OHVPLzdGVCtlclE3c2dFeXNDQUFBQUFBQUFBQUFBQUFBQUFBRDFoZkE3QUtCUk1BeERyN3o5aGZJSzdKS2tFVVA2NnJhWjQwMnVDZ0FBQUFBQUFBQUFBQUFBQUFBQTFCZkM3d0NBUm1IMy9sQWRDVDBuU2ZMeDl0Si8vWEtKckJhTHlWVUJBQUFBQUFBQUFBQUFBQUFBQUlENlF2Z2RBTkRnNWVZWDZOOGZyaWs3ZnZqZTI5VzVZMXNUS3dJQUFBQUFBQUFBQUFBQUFBQUFBUFdOOERzQW9NSDc4TE5OdXBxZUpVa2EwTGVIN3B3N3llU0tBQUFBQUFBQUFBQUFBQUFBQUFCQWZTUDhEZ0JvME1LajRyVm0weDVKa3RWaTBWTS92MXRXSzI5ZkFBQUFBQUFBQUFBQUFBQUFBQUEwTjZRSEFRQU5sc013OU1vN3ErUXdERW5TZ2xzbnFXK3ZiaVpYQlFBQUFBQUFBQUFBQUFBQUFBQUF6RUQ0SFFEUVlHM2Nma0RudzJNbFNhMERBL1RnUGJlWlhCRUFBQUFBQUFBQUFBQUFBQUFBQURBTDRYY0FRSU9VbnBtamR6OVpYM2I4eXdmdWxMK2ZqNGtWQVFBQUFBQUFBQUFBQUFBQUFBQUFNeEYrQndBMFNPOTh0Rlk1dWZtU3BKRkQrMnI2eEpFbVZ3UUFBQUFBQUFBQUFBQUFBQUFBQU14RStCMEEwT0NjT0JPaHJidVBTSkpzTnF1ZS9ObmRzbGdzSmxjRkFBQUFBQUFBQUFBQUFBQUFBQURNUlBnZEFOQ2dGQldYNkYvdnJDbzdYakovaHJwMzZXQmlSUUFBQUFBQUFBQUFBQUFBQUFBQW9DRWcvQTRBYUZCV3JkK2xtRXRKa3FTTzdWcHI2VjJ6VEs0SUFBQUFBQUFBQUFBQUFBQUFBQUEwQklUZkFRQU5SbEpxbWo1WnViWHMrTmNQTDVLUHQ1ZUpGUUVBQUFBQUFBQUFBQUFBQUFBQWdJYUM4RHNBb01GNDQvMnZWR0F2bENTTkh6TkU0OGNNTWJraUFBQUFBQUFBQUFBQUFBQUFBQURRVUJCK0J3QTBDQWVQbmRIK0k2Y2tTZDVlbnZyMVE0dE1yZ2dBQUFBQUFBQUFBQUFBQUFBQUFEUWtoTjhCQUtZcktpcld2ei80c3V6NC9zVnoxTEY5YXhNckFnQUFBQUFBQUFBQUFBQUFBQUFBRFEzaGR3Q0E2ZFpzM3F1RXBLdVNwTzVkT3VqdWVkTk1yZ2dBQUFBQUFBQUFBQUFBQUFBQUFEUTBoTjhCQUtiS3lNclJ4MTlzS1R0Ky9PRkY4clI1bUZnUkFBQUFBQUFBS3VMdHg4OXRBQUFBQUFCQTA4UFBQQUNnOFNEOERnQXcxYkxQTnlrM3YwQ1NORzcwSUkwZTN0L2tpZ0FBQUFBQUFKb3VUMDliMmVPOFBIdTFydzlzNit2T2NnQUFBQUFBQUJvRWZ1WUJBSTBINFhjQWdHbGk0aEsxZnVzQlNaS0hoMVdQL25TQnlSVUJBQUFBQUFBMGJlM2JCSlk5am81UHF2YjFmVWEyY1djNUFBQUFBQUFBRFVMZlVmek1Bd0FhQzhMdkFBQlRHSWFoTno3NFNnN0RrQ1F0bUROSjNidDBNTGtxQUFBQUFBQ0FwbTNzcUVGbGo0UDNIRk54c2FOYTE0KytwYk83U3dJQUFBQUFBRERkcUJuOHpBTUFHZ3ZDN3dBQVV4dzZmbGJIVDE2VUpMWDA5OVA5UDVwdGNrVUFBQUFBQUFCTjM4MDNEbGJIOXEwbFNkRnhpWHI3bzYrckZZRHZQNmFkK295Z0V4b0FBQUFBQUdnNitveHNvLzVqMnBsZEJnREFSVGF6Q3dBQU5EOUZ4U1Y2YTluWFpjYy9XVEpIQVMzOFRhd0lBQUFBQUFDZ2VmRDB0T21KUis3V2MzOTdWNFpoNk11TjN5amsxRVZObnpSYXZicDNrcCtmZDVWempQNVJLOFZmekpBOXI2UWVLZ1lBQUFBQUFLZzczbjVXalY3Y1NpZk9obXZFNEw1bWx3TUFjQUhoZHdCQXZWdTdlYS9pTDZkSWtycDNicS81c3llWlhCRUFBQUFBQUVEek1XNzBJRDN4eU4xNjdUK3JaQmlHb3VNUzlmN3lEZFdhdzljL1VOM3poOHRxOE44TUFBQUFBQUNnY1NxeEZ1bUMvMG45OXh2YkpVbTd2bnJONUlvQUFLNndtbDBBQUtCNXljek8xVWNydDVRZC8rS25DMlN6OFhZRUFBQUFBQUJRbitiUG1hQy9QZmN6ZFd6ZnVrYlg1M3RsS0xyOVVlVjdaYmk1TWdBQUFBQUFnTHFYNzVXaG1IYkgrTmtHQURSQ3RHUUJBTlNyWlo5dlZrNXV2aVJwOUxCK0dqZDZrTWtWQVFBQUFBQUFORS9qUmcvUzZHRi8wS0hqWjNVNDVLeVNyNlNycUtpNG1yTmt5YmhxbHlQWlg0NDBieGwyRDZtRVJnY0FBQUFBQUtDQjhYREk0bDBpYTJ1N3JCMXk1ZFhHcmxicWJIWlZBSUFhSVB3T0FLZzNNWmVTdEc3cmZrbVMxV0xSWXc4dWxNVmlNYmtxQUFBQUFBQ0E1c3ZUMDZaSjQ0WnAwcmhoWnBjQ0FBQUFBQUFBQUVDVmFMOENBS2czYjMzNHRSd09oeVRwdHBuamRVUDNUaVpYQkFBQUFBQUFBQUFBQUFBQUFBQUFHZ3ZDN3dDQWVuRTQ1S3lPaEo2VEpQbjcrdWlCZTI0MXVTSUFBQUFBQUFBQUFBQUFBQUFBQU5DWUVINEhBTlE1aDhPaHQ1ZXRMVHUrZC9Fc0JiVnFZV0pGQUFBQUFBQUFBQUFBQUFBQUFBQ2dzU0g4RGdDb2M5dStPYXFZUzBtU3BNNGQyMnJSclZOTXJnZ0FBQUFBQUFBQUFBQUFBQUFBQURRMmhOOEJBSFdxc0xCSXl6N2ZYSGI4eUwxM3lOUFRabUpGQUFBQUFBQUFBQUFBQUFBQUFBQ2dNU0w4RGdDb1UrdTI3bGR5YXJva3FYK2ZicHB5ODNDVEt3SUFBQUFBQUFBQUFBQUFBQUFBQUkwUjRYY0FRSjNKelMvUXA2dTNsUjAvY3U4OFdTd1dFeXNDQUFBQUFBQUFBQUFBQUFBQUFBQ05GZUYzQUVDZFdiMXV0ekt6Y3lWSkk0ZjIxZWhoL1V5dUNBQUFBQUFBQUFBQUFBQUFBQUFBTkZhRTN3RUFkU0k5TTBkZnJBc3VPMzVrNlIwbVZnTUFBQUFBQUFBQUFBQUFBQUFBQUJvN3d1OEFnRHF4L010dHlzOHZsQ1JOR2p0Y0EvdjFNTGtpQUFBQUFBQUFBQUFBQUFBQUFBRFFtQkYrQndDNFhWSkttdFp0MlNkSnNsb3NlbkRwclNaWEJBQUFBQUFBQUFBQUFBQUFBQUFBR2p2Qzd3QUF0MXYyeFdZVkZaZElrbVpOdlVrOXUzWTB1U0lBQUFBQUFBQUFBQUFBQUFBQUFORFlFWDRIQUxoVlRGeWl0dTArS2tueXRIbm9KMHZtbUZ3UkFBQUFBQUFBQUFBQUFBQUFBQUJvQ2dpL0F3RGM2ai9MTjhnd0RFblN2RGtUMWJGZGE1TXJBZ0FBQUFBQUFBQUFBQUFBQUFBQVRRSGhkd0NBMjV3NUg2TURSMDlMa254OHZMVjAwU3lUS3dJQUFBQUFBQUFBQUFBQUFBQUFBRTBGNFhjQWdGc1locUYzUGwxWGR2eWplZE1VMUtxRmlSVUJBQUFBQUFBQUFBQUFBQUFBQUlDbWhQQTdBTUF0am9TZTA2bXprWktrZ0piK3VuditOSk1yQWdBQUFBQUFBQUFBQUFBQUFBQUFUUW5oZHdCQXJSbUdvUTlXYkNvN1hycG9wdng5ZlV5c0NBQUFBQUFBQUFBQUFBQUFBQUFBTkRXRTN3RUF0WGJvK0ZsZGpJeVhKTFZyRTZnRmN5YWFYQkVBQUFBQUFBQUFBQUFBQUFBQUFHaHFDTDhEQUdyRk1BeDl0SEp6MmZGOWQ4K1NsNWVuaVJVQkFBQUFBQUFBQUFBQUFBQUFBSUNteUdaMkFRQ0F4dTFJNkRsZGlDanQrdDYrYmFEbVRCOW5ja1VBQUFBQUFBQ29MNFloWFRpYXF1TTdMaXNpOUtveXJ1VExubGRpZGxrQVVLKzgvVHdVMk5aWGZVYTIwZWhiT3F2L21IYXlXTXl1Q2dBQUFBQUFvR2tpL0E0QXFESERNTFRzaXkxbHh6OWVPRXVlTmc4VEt3SUFBQUFBQUVCOVNZN0wwZklYVGlnaTdLclpwUUNBcWV4NUpVcU95MUZ5WEk3MnI0MVZueEZ0dFBRUHc5V2hld3V6U3dNQUFBQUFBR2h5ckdZWEFBQm92STZHbmRmNThGaEpVcnZXZ2JwMXhsaVRLd0lBQUFBQUFFQjlpQWk3cXBjZTJFdndIUUNjNERVU0FBQUFBQUNnN2hCK0J3RFVTR25YOTgxbHgvY3N2RVdlbm13b0FnQUFBQUFBME5RbHgrWG83YWVQS0MrbnlPeFNBS0RCeXNzcDB0dFBIMUZ5WEk3WnBRQUFBQUFBQURRcGhOOEJBRFZ5N01SNW5idFkydlc5YmV0V3V1MldjU1pYQkFBQUFBQUFnTHBtR05MeUYwNFFmQWNBRitUbEZHbjVDeWRrR0daWEFnQUFBQUFBMEhRUWZnY0FWRnRwMS9ldFpjZEw3cHdoTHk5UEV5c0NBQUFBQUFCQWZiaHdORlVSWVZmTkxnTUFHbzJJc0t1NmNEVFY3RElBQUFBQUFBQ2FETUx2QUlCcUN6bDVVV2N2UkV1U1dnY0c2UGFaNDAydUNBQUFBQUFBQVBYaCtJN0xacGNBQUkxT1NEQ3ZuUUFBQUFBQUFPNUMrQjBBVUMyR1llakRMemFWSFM5Wk1FUGVkSDBIQUFBQUFBQm9GaUpDNmZvT0FOVVZIc0pySndBQUFBQUFnTHNRZmdjQVZFdklxWENkT1I4alNRb0tiS2s3WnRQMUhRQUFBQUFBb0xuSXVKSnZkZ2tBME9qdzJna0FBQUFBQU9BK2hOOEJBQzR6REVNZmZiRzU3SGpKZ2hueThmWXlzU0lBQUFBQUFBRFVKM3RlaWRrbEFFQ2p3MnNuQUFBQUFBQ0EreEIrQndDNExPeDBoRTZkaTVJa0JRYTAwTHhaZEgwSEFBQUFBQUFBQUFBQUFBQUFBQUQxZy9BN0FNQWxobUZvMmNydnU3NHZYakJkUGo3ZUpsWUVBQUFBQUFBQUFBQUFBQUFBQUFDYUU4THZBQUNYbkQ0WHBaTm5JaVZKQVMzOXRXRDJKSk1yQWdBQUFBQUFBQUFBQUFBQUFBQUF6UW5oZHdDQVN6NWJzNlBzOGVMNTArWHI2MlZpTlFBQUFBQUFBQUFBQUFBQUFBQUFvTGtoL0E0QXFGSk1YS0lPSFQ4clNXcmg3NnNGY3llYVhCRUFBQUFBQUFBQUFBQUFBQUFBQUdodUNMOERBS3EwWWsxdzJlTUZjeWJLMzlmSHhHb0FBQUFBQUFBQUFBQUFBQUFBQUVCelJQZ2RBRkNwNU5SMEJlODdMa255OUxScDRXMVRUSzRJQUFBQUFBQUFBQUFBQUFBQUFBQTBSNFRmQVFDVldyVitsMHBLSEpLa09kUEdLaWl3cGNrVkFRQUFBQUFBQUFBQUFBQUFBQUNBNW9qd093Q2dRbG5adWRxNC9hQWt5V0t4YVBHOGFTWlhCQUFBQUFBQUFBQUFBQUFBQUFBQW1pdkM3d0NBQ24yOVpaOEs3SVdTcE1rM0QxZlh6dTFNcmdnQUFBQUFBQUFBQUFBQUFBQUFBRFJYaE44QkFFNFYyQXYxMVladnlvN3ZXVEREeEdvQUFBQUFBQUFBQUFBQUFBQUFBRUJ6Ui9nZEFPRFVscDJIbFptZEswa2FNYVN2K3ZmcGJuSkZBQUFBQUFBQUFBQUFBQUFBQUFDZ09TUDhEZ0FvcDZURW9TL1c3aXc3dnVkT3VyNERBQUFBQUFBQUFBQUFBQUFBQUFCekVYNEhBSlN6KzBDWWtsTFNKRW05ZW5UV21CRURUSzRJQUFBQUFBQUFBQUFBQUFBQUFBQTBkNFRmQVFEWE1ReERLOWJzS0R1KzU4NFpzbGdzSmxZRUFBQUFBQUFBQUFBQUFBQUFBQUJBK0IwQThBUEhUcHhYWkV5Q0pLbER1eUJOSFQvSzVJb0FBQUFBQUFBQUFBQUFBQUFBQUFBSXZ3TUFmbURGbXVDeXgzZlBteWFiamJjS0FBQUFBQUFBQUFBQUFBQUFBQUJnUGhLTkFJQXlGeUxpRlhvcVhKSVUwTUpmdDgwWVozSkZBQUFBQUFBQUFBQUFBQUFBQUFBQXBRaS9Bd0RLckZxL3ErenhncmtUNWVQamJXSTFBQUFBQUFBQUFBQUFBQUFBQUFBQTN5UDhEZ0NRSkYxSnk5VHVBNkdTSkM4dlQ5MTUyMlNUS3dJQUFBQUFBQUFBQUFBQUFBQUFBUGdlNFhjQWdDUnAzWlo5S2lseFNKSm1UUm1qd0lBV0psY0VBQUFBQUFBQUFBQUFBQUFBQUFEd1BjTHZBQURaQzR1MGJ1ditzdU5GZEgwSEFBQUFBQUFBQUFBQUFBQUFBQUFORE9GM0FJQ0M5eDVYWm5hdUpHblUwSDdxMmIyVHlSVUJBQUFBQUFBQUFBQUFBQUFBQUFCY2ovQTdBRFJ6aG1GbzlmcmRaY2QzM1RIVnRGb0FBQUFBQUFBQUFBQUFBQUFBQUFBcVF2Z2RBSnE1c05NUmlvNUxsQ1IxNmRSV1kwY1BNcmtpQUFBQUFBQUFBQUFBQUFBQUFBQ0E4Z2kvQTBBenQzckQ3ckxIZDk0NldWYUx4YnhpQUFBQUFBQUFBQUFBQUFBQUFBQUFLa0Q0SFFDYXNZVEVLenA0N0l3a3ljL0hXM09tanpXNUlnQUFBQUFBQUFBQUFBQUFBQUFBQU9jSXZ3TkFNN1ptMHg0WmhpRkptbnZMT1BuNytwaGNFUUFBQUFBQUFBQUFBQUFBQUFBQWdIT0Uzd0dnbWNyTkw5RG00RU9TSkl2Rm9qdHZuV0p5UlFBQUFBQUFBQUFBQUFBQUFBQUFBQlVqL0E0QXpkVG1IWWVVVjJDWEpOMTg0MkIxNmRqRzVJb0FBQUFBQUFBQUFBQUFBQUFBQUFBcVJ2Z2RBSm9oaDhPaE5adjNsaDNmZGZ0VTg0b0JBQUFBQUFBQUFBQUFBQUFBQUFCd0FlRjNBR2lHRGg0N284dEpWeVJKUGJ0MzBvZ2hmVXl1Q0FBQUFBQUFBQUFBQUFBQUFBQUFvSEtFM3dHZ0dWcTk0WnV5eDNmZk1WVVdpOFhFYWdBQUFBQUFBQUFBQUFBQUFBQUFBS3BHK0IwQW1wbm91RVNGblE2WEpBVzA5TmVNU2FOTnJnZ0FBQUFBQUFBQUFBQUFBQUFBQUtCcWhOOEJvSm41ZXZPK3NzZnpabzJYdDVlbmlkVUFBQUFBQUFBQUFBQUFBQUFBQUFDNGh2QTdBRFFqZVFWMmJkOXpSSkprdFZvMWIrNUVreXNDQUFBQUFBQUFBQUFBQUFBQUFBQndEZUYzQUdoR2RueHpWUG41aFpLa0NUY05VYnZXZ1NaWEJBQUFBQUFBQUFBQUFBQUFBQUFBNEJxYjJRVUFBT3FIWVJoYXUyVi8yZkg4MlhSOUJ3QUFBQUFBQUpxakZrRytHbnY3Z0hManFmR1pPcms3eW0zMzZUT3FzM29NN2xCdS9OU2VhS1hFWnJqdFB1N2s1V05UWVVGeHJlZnAwcmV0TEZZcEtTcGR4VVVsYnFnTUFBQUFBQUFBZ0VUNEhRQ2FqWE1YWXhRVmUxbVMxS1ZqRzQwYzFzL2tpZ0FBQUFBQUFBRFhQZnJhN2ZLd1hiK2hiY2kyQ0IxWWU5YWtpaHF2Z0RaK1d2ek01SExqSjNaRnVUWDhQbXpLRFpyOTRJM2x4dE9UY3hwaytMMWxrSy8rdnVNaFJaMUkxS205TVRxMUoxcEpVV2t5ak9yUHRmUlAwOVY3UkNjNVNoeEtqRXJUcFF0WGRPbmlGWjNjSGFXazZIVDNGdzhBQUFBQUFBQTBFNFRmQWFDWnVMYnIrKzJ6SjhocXNaaFlEUUFBQUFBQUFGQTlReWIybE0zTDQ3cXh5eEZYVGFvR1RkSHc2YjFsOC9KUXZ6RmQxVzlNVnkxNmFxS3VYczdTcVQweFd2M1BQU3F5dTliQlBiQjlDL1VlMFVtU1pQV3dxa3ZmdHVyU3Q2M0dTa3E0ZUlYd093QUFBQUFBQUZBTDFxcWZBZ0JvN0xLeWM3WHJRS2dreWRQbW9iblR4NWxjRVFBQUFBQUFBQUEwTEtOdTZWTnVyRTNuQVBVZjAxWEZoYTRGM3lWcDVJemVUc2Z6c3V3NmZ6aSt4dlVCQUFBQUFBQUFvUE03QURRTG0zY2VWbEZSc1NScHl2aVJhdFhTMytTS0FBQUFBQUFBQVBOTVhEUkVmVVoyTnJzTVNWSmVWb0ZXL21PUDJXVTBlMzR0dlRWZ1hEZW41NDVzdmlERGNIMnVVYlA2T2gwUDJ4bXBrbUpIVGNvREFBQUFBQUFBOEMzQzd3RFF4RGtNUSt1MzdTODduamQ3Z29uVkFBQUFBQUFBQU9ick03S3picDQvME93eUpFa1pLVG1FM3h1QW9WTnVrSWZOK1liSnh6WmZkSG1lZ0RaKzZqdTZpOU56eDdlRjE2ZzJzd3dZMjAyL2ZuTysyV1hVbTlVdjc5V3V6MDZZWFFZQUFBQUFBQUNxUVBnZEFKcTQwSk1YbFpCNFJaTFVzMXRIRFJsd2c4a1ZBUUFBQUFBQUFFRERNbXBtSDZmak1hZVRsUktYNGZJOEkyYjBsc1ZTZmp3L3g2N3poK0pyV3A0cExCYUxiRjRlWnBkUmI2d2V6aGMvQUFBQUFBQUFvR0hocHpnQTBNU3QzWEp0MS9lSnNqajdueGNBQUFBQUFBQUFhS2E4ZlQwMWVFSlBwK2VPYnI1UXJibEd6K3JyZER4MFI2U0tpMHFxV3hvQUFBQUFBQUNBSDZEek93QTBZYWxwR2RwLzlKUWt5Y2ZiUzdPbWpqRzVJZ0FBQUFBQUFBRFYxYVp6Z0tiOGFLamI1bXNSNU90MHZGUHYxbHI0bXdsdXUwKy9HN3M2SFI5Myt3RDFITnplYmZjNXZTOVdGNDllcXZIMWd5ZjFsS2QzK1E3bmhpRWQyeEx1OGp3dGczelZiNHp6My9QK05XZHFYQjhBQUFBQUFBQ0E3eEYrQjRBbWJPUDJnM0k0SEpLazZSTkh5ZC9QeCtTS0FBQUFBQUFBZ0lZcE96MWZSelpXcjh0M2RmVVoxVms5QmxVLzlCM1VzWVZtUDNoakhWUjB2ZmJkQSt2bFBzT245ZEx3YWIzY05sOWVscjFXNGZkUk0zbzdIUTgvbnFDTWxCeVg1NW00YUlpczF2STdieWJIcGlzeTlIS042d01BQUFBQUFBRHdQY0x2QU5CRWxaUTR0R243b2JMaitYTW1tbGdOQUFBQUFBQUEwTENsSldacjVZdmYxT2s5RnY1bVFvM0M3Nmc3Tmk4UERaMXlnOU56UnplNXZoakM2bUhWbENYRG5KN2IvOVZaR1VhTnltdVFvazhtS1dTNzZ4M3hYWEhML2FQVXFwMS91Zkcxcng5VWNXR3hXKy9WWjFRWHR5NitBQUFBQUFBQVFQMGkvQTRBVGRTQlk2ZVVtcFloU2VyZnA1djY5ZTVtY2tVQUFBQUFBQUFBMExDTW1OWkxQdjVlNWNhTDdDVTZ0dldpNi9QTTZLMmdEaTNLalRzY2hnNnRQMWVyR2h1YStBdXAycllzeEsxempyMTlvTlB3ZS9Dbm9iTG5GYm4xWGtYMkVzTHZBQUFBQUFBQWpSamhkd0Jvb3RadFBWRDJlTjVzdXI0REFBQUFBQUFBd0E5Tlh1eThXM3ZJOW5EbFpkbGRubWY2MHVGT3g2L0VaMnJBMkliVG1DVHJhcDdPSFl3enV3d0FBQUFBQUFDZ3hnaS9BMEFUbEpTYXB1TW5TcmZrOWZmMTBmUUpJMDJ1Q0FBQUFBQUFBRUJONVdZVUtHUjdoTnZtODIzcHBZSGp1cGNiejB6TlZXUllvdHZ1MDZWZkczWG9FVlJ1UFBwa2t0S1RjOXgybitTWTlCcGQxNkZua1ByZjFOWHB1YjJyVDdzOFQ3Y0I3ZFIzVkJlbjU5cjNDTlNELzI5MmplcXJDeGVQSlJCK0J3QUFBQUFBUUtORytCMEFtcUN0dTQ3SU1BeEowc3lwWStUajQyMXlSUUFBQUFBQUFFQjVudDQyZWZ0NXV2WmtTL2toTHg5UHRRanlkZW55M013Q0dRNmpHdFUxSElsUmFYcm5xWTF1bTY5em56YjY4NXA3eTQzSG5FNTI2MzBXL21hQ1pqOTRZN254YlIrRktHUmJ1TnZ1VTFPVDd4N2lkRHc1SmwwUklRa3V6elB0eDg2N3ZnTUFBQUFBQUFCd1A4THZBTkRFT0F4RFczWWVManUrN1paeEpsWURBQUFBQUFBQVZHenk0cUZhL016a0dsOC83Y2ZEWFE0ZVB6MzVYZVdrNTlmNFhwSms4L1RRcEx2S0I2YlBINDVYWWxSYXJlWkcvZkwwdHVubStZT2NudHYzNVdrWkxxNlRhQkhrcTdHM0RYQmpaUUFBQUFBQUFBQXFRL2dkQUpxWXNOUGhTa29wL1krMlBqZDBWWjhibkcvYkN3QUFBQUFBQUtCNlBEeXRXdkxjMUhMakgvMXhPK0gzUm1iMHJEN3liK1ZUYnJ5azJLR0RhOCs1UE0rMGU0Ykw1dVhoenRJQUFBQUFBQUFBVklMd093QTBNWnQySENwN1BIZjZXQk1yQVFBQUFBQUFBSUNHYWZMaVlVN0h3M1pHS3R2RkhRSUMydmhwNWs5R09UMlhISnV1bkxUeTg3VHZHYVNXUWI3bHhtTk9KNnVrcU1TbCs5WkdRdmlWT3I4SEFBQUEvajk3OXgxZGRYMy9jZngxVjNhQUVKQ05yQUJoRS9aVXdJV3pqanFxMXRiUjJ0WU9yUjFhZjdXMTA5SFcxbHI5dVdwL0RseFFRZXRDa0QxQ0NIc21iQWdRQ05uamp0ejcrNE1heFB1OWNHL3UrTjZiUEIvbmVQck41M1B2Ky9NS2daeWVlOS8zL1FVQUFFQTAwZndPQUMxSWRXMmRscXphSUVseTJHMjZZT29va3hNQkFBQUFBQUFBaUNXN3c2Yk03RFNWSDZrMk8wcmM2cGJUUVgxSGRESGNXejVuUzlCMUx2MzJXQ1duT2Z6V25YVnVQWDdyMjRaTjlOLzQ3VVdhY0ZXdTMvclQzNStucXVOMVFaOE5BQUFBQUFBQXRGWTB2d05BQzdKZ2FhSGNibzhrYWRLNFlXcVRtVzV5SWdBQUFBQUFBQ0F3WjUxYkZhVTFRVDIyM1RrWmhzK3ZyM0VHOVh5ZjF4ZFN0a1Jrc1VnMy9lSjg1VjJVby8vN24vbGF0MkNYMlpIaTB0U3ZEZ200ZCt4QVpWQTF6dW5aVHVkZFA5UndiOEVyNjRLZUhnOEFBQUFBQUFBZ05EUy9BMEFMOHVHQ1ZVM1hsODRZWjJJU0FBQUFBQUFBNE95V3pkNnNaYk0zQi9YWVo5Wi9YMWFiOWJTMWhhK3YxN3QvWFJHTmFBbHB4cTE1bW56dHljYnV1NSs4WEovTjJxRFpmMW9xdDdQeHRNY2QzVnV1bjEvd290L3ozYTVHdjdWd2ZQaDhnVDU3ZllQZmVtMWxRMFRQQ1VWYVpyTEdYK0UvZVQxVVYzMS9ndC9mUjBtcXEzWnEvcjhLdzY0UEFBQUFBQUFBd0JqTjd3RFFRdXphZTBnN2R4MlFKSFhNYnFkUnd3YVluQWdBQUFBQUFBQ0lISXZGNHJmbWEyejUwOXlETmV6OFBycnUvaW1uclUyN2FiajZqZXlxNSsvL1VFZjNsVGV0TjNxOEtqOGEzTVQ5Y05UWE9JT2V6QjhyMDI4ZW9aU01wTEJxbkR1NGswWmYwdDl3Yi83TGhhcXJqcS92R1FBQUFBQUFBR2hKL0VkU0FBQVMwb2NMVmpkZFh6SnRuS3hXZnNVREFBQUFBQUNnWmJCWUpJdlZ2L25kNjZQNVhaSTY5Y3JTblk5ZElvUFBCNmpId0dxMTZxRUFBQ0FBU1VSQlZJNzZ4VnMzYWV5bERNdEl5MHpXaksrUERLdUd4U0pkYys4a3c3MmE4bm90ZkcxOVdQVUJBQUFBQUFBQW5CbVQzd0dnQlhDN1BacS91S0RwNjR1bmp6TXhEUUFBQUFBQUFCQlpSbFBmSlNhL2YrN1lnVW90K0w5MW12bXRzWVlOOE1scER0M3g2Q1VhT0w2SDN2ekRZam5yM1dldG1aR1ZxclRNNUNpa0RWM2w4Vm81Njg2ZStXeW0zendpN085cDhPUmVHaml1aCtIZVJ5OFdxS0hXRlZaOUFBQUFBQUFBQUdkRzh6c0F0QURMOHplcHFxWldralJpY0k2NmRjNDJPUkVBQUFBQUFBQVFPVmFiOFYwT3ZWNmEzeVhKMitqVjNMK3ZWUEc2RXQzK2g0dVZrWlZxK0xoSlZ3OVduMkZkOU56OUg2aWt1T3lNTlMvNlJwNHV2bjEwTk9LRzdLbnZ6TlhtWlh2RHFoR0pxZThwR1VtNjVlRVpobnVWeDJxMStNMk5ZZFZQRkJPdkdxUlJGK1pFdEdaYUcrTVBKZnpoazl1bENQOHpkNlR3OWlnQUFBQUFBRUFpNDlVZEFHZ0JQbGl3dXVsNjVnVk1mUWNBQUFBQUFFRExZakh1ZlplMzBSdmJJSEZ1eS9KOSt1MVhYOWVkajgxVXY3eXVoby9wMHJlOUhuempKcjM1eDBWYU5udXpmQW53K1lINkdtZllOU0l4OWYyNkgwOVJWcWNNdzcwUG5sOGpWNE1uclBxSndwNWtrejNKRnBPejB0dW14T1FjQUFBQUFBQUFKSTRBTHhjREFCSkY2ZkVLRld6WUxrbEtTMG5XMVBIRFRVNEVBQUFBQUFBQVJKYlZhdngyaGkvR25kc1dxeVdtNXpWSCtkRWEvZm1PMmZyNHBiVUJIK05JdHVtV2gyZm9qa2RuS2lVaktZYnBtcWV1T3J6bTkwaE1mYzhkMzFOVHJodGl1SGY4WUtXV3pkNGNWbjBBQUFBQUFBQUF3YUg1SFFBUzNFZWZyVzU2azIvRzFGRktTWTcvTjZzQUFBQUFBQUNBVUZoc3hrM24zc2JZTnI4N2tveHZxTnZvaWE4SjlJMGVyK2I4WlpuKzk3Ny95TzFzRFBpNE1UUDc2NkczdmhiMzA3WHJ3MngrRDNmcWUwcDZrcjcreUFVQjkxLzk5VUo1WElIL25BRUFBQUFBQUFCRURzM3ZBSkRBdkQ2ZlBscTR1dW5ybWRQSG01Z0dBQUFBQUFBQWlBNXJnSW5yWG05c205K1RVbXlHNjQyZStHeDhMcHhmckNlKytZNnF5dW9DUG1iZGdsMnFyV3dJdXFiUDY1TTNTdjhGVWxmVi9PYjNTRXg5ditiZVNXcmZKZE53YitYY2JkcTJhbjlZOVFFQUFBQUFBQUFFejNoRUNRQWdJV3padGx1SGo1WkprbnAxNzZ5Qk9UMU5UZ1FBQUFBQUFBQkVuaVZRODN0amJDZXVPNUlUWS9MN0YrM2RkRVIvL05vYnV1ZnBxOVMxWC9acGUrc1g3dEtjdnl3THFkNmY3NXlqbldzT1JqSmlrd2RldjBHOWhuWStiYTNSNDVYYjZXbDJ6WmwzalFscjZ2dkFjVDEwM2czRERQZHF5dXYxOWhOTG1sMDdVVzFmZlVETFptK09hTTFyN3AxcytBR0RmejAwWDI1WDgzLytSZ1pOT2xjVHJ4b1UwWm9BQUFBQUFBQ0lIWnJmQVNDQnpWOVMwSFI5eVl4eHNsaU0zd1FFQUFBQUFBQUFFcG5WYW53alcxOXNCNy9IUmZPN3hXcVIzV0VMcVNHOHJLUmFqOTM2dHU1NllxWUdUenBYa3JSdmE2bGUrdm5IOHNWNGV2NlpwTGJ4YjFLdnIzWTIrK2ZjdFYrMkxnZ3c5ZDNyOVFXOG84QVhqWmplTitEZVc0OHVVVzFGOEZQenoyVENsWU5VWDlQOENmZG5VbGZsVk1GSE95Tlc3OWlCU3EzNU1ITDFKT21TTzhZWU5yK3ZuVjhrWjUwN29tZGx0RXVsK1IwQUFBQUFBQ0NCMGZ3T0FBbks1WExycytYckpFbFdpMFVYVEIxdGNpSUFBQUFBQUFBZ09xeTIrSjc4N25ZMnhpekRsZDhicnhIVCsrckZuMzJrZ3p1UEIvMjgraHFuL3Y2OWVicnB3Zk0xZEdvdlBYM1BQRG5ySTl0VUhDNmpDZTExMWMxckNMZFlwSy85enpSWmJmNGZuS2lyY21yTDhuMGFNN1AvV2V1ODllaGlXU3pTK1RjTlAyMTl5L0o5eXY5Z2U3T3lHYm5tM2trUnEvVmxKY1ZseldwK3R4aC81Z1FBQUFBQUFBQXdGYzN2QUpDZ1ZoZHVVMDF0dlNRcGIvZ0FaV2UxTVRrUkFBQUFBQUFBRUIyQjduZ1k2Nm5sU1NuR2I2dEVhMkwzbDQyK09FZVhmbXVzSk9tQldUZnFuVDh0MWFKWkc0S2VqTzV0OU9yMTN5NVVScnRVVlpmWFJ6RnA2Q3dXS2RXZytiMittYzN2NDYvTVZVNWVOOE85ZVUrdlZPZGVXVUhWOFhwOWV1TVBpMVJaVnFlcjdwa2dTWEkxZVBUYUl3dGpmdWVCV0F0MHg0VmdKdVlEQUFBQUFBQUEwVUx6T3dBa3FQbUxDNXF1THp5UHFlOEFBQUFBQUFCSUxKT3ZIYUpiZnpVanJCcTNQRHhEdHp3Y2ZJMC8zVDViTzljY2JQWjVnU2EvMTFlN21sMHpXRDF5TytvYnY3dW82V3Q3a2swM1BuQytoa3p1cFpjZm1xL3FFM1ZCMWZINUZIZU43NUprVDdMTDdyRDVyVGRuOG50NjJ4UmQ5K01waG51SGQ1L1FrcmMyNmZxZlRnMjZuczhuZmZDLythbzZYcWRiZmpsZGM1OWFxYktTcXBCekpScXJQY0RvZDNyZkFRQUFBQUFBWUNLYTN3RWdBVlhWMUdybDJrMlNwSlRrSkUwWk8vd3N6d0FBQUFBQUFBQVFyc3oycVlicnpXblFEdTNjTkgzM3IxY1lOdDhQbWRKTHY1eHpzMTcreFNmYXNueGZWSE5FVTFvYi82bnZrbFJmRmZxZjdWZCtPRkVaV2NZL3E3Y2ZYNkpHanpma21wSzBiUFptbGU2dlVIRmhTYk9lbjJnQ1RYZ1BkQ2NHQUFBQUFBQUFJQlpvZmdlQUJMUjR4WHA1L3ZzR3phU3hRNVdhbW1SeUlnQUFBQUFBQUtEbGE5OGwwM0M5dmlhNnplL0phUTdWVmpZRVBMOU5kcHArOE94WDlNbkxoZnIzazh2bGJXeGVjN2VaMGpJRE5ML1hoRFpWdi9ld3pwcHkzVkREdmMxTDkyckxzdkErSUJET25RUE9WdGZ0YW94SzdST0hxNXYxUENhL0F3QUFBQUFBSUI3Ui9BNEFDV2orNG9LbTZ3dlBHMjFpRWdBQUFBQUFBS0QxYU4vWnYvbTh0ckpCbmlnMUxYL3UrTUZLUFhyTG03cjJ2aW1hOXJYQWQ0Rzg2QnQ1NnBuYlVjL2QvNEZxS3hxaW1pblNBazErRDJXcXZ0Vm0xYzBQVFpmUllISnZvMWR2UDc2a3VmR2k3dm1mZnFpcTQzVm14emhOb01udlBxOHZ4a2tBQUFBQUFBQ0FVd0tNYkFBQXhLdkRSOHUwYWR0dVNWSzdOaGthUFh5Z3lZa0FBQUFBQUFDQTBQbDhQbm05d2YzbkM5QnI2d3Z5K1ovL0Y3QlFrSXdtcjVjZnFRbXJackRjemthOThZZEYrc2NQM2xOdFplREc5b0hqZXVnWGI5Nms3Z002eENSWHBLUUdtUHdlU3ZON2NxcEQ1L1JxWjdpMzROWDFPcktudkZuWldpdWJ6Zmh0eElaYWQ0eVRBQUFBQUFBQUFLY3crUjBBRXN5blMwOU5mWjgrSlMvZ0d4QUFBQUFBQUFCQVBGcytaNHVXejlrUzFHTXYrSHFldnZxVEtYN3JQNXI0ckJwcVhaR09GbENXd2VUM0UwZXFZM2ErSkczNGJMZCtjOTNydXZQUlM5UXZyNnZoWTdLN3R0SFBYcjFCLzNyb0V4VjhYQlRUZk0yVkZxRDV2YjRxK09iMytocW5WcjY3VmVmZmRQcDAvS1A3eWpYM3FaVmg1V3VON01rMncvVlkvcHNEQUFBQUFBQUF2b3lPU1FCSUlENmZUNTh1T3RYOGZ1SFUwU2FtQVFBQUFBQUFBR0lqbzEySzM1ckgzU2huWGV5YWNDMldRSlBmWTl2OC92bVpmN2x6anBhK3N6bmdZNUpTN0xycmlVczE4NjR4TVV6V2ZHbHR3cC84TGtrTFhsdC8yb0IvbjllbmwzOHhYMjZuSjV4NHJWSnFScExoZWtOTmFEOFRBQUFBQUFBQUlKSm9mZ2VBQkxKejEwSHRMeW1WSkhYdjJsRUQrdlUwT1JFQUFBQUFBQUFRZmVsdC9admZhOG9iVG10eWpyWjI1MlFvS2NYL2hycEg5NWJITHNRWGVOeU5ldTJSQlhycnNTWHllWTMvSUh4ZW4vWnVPaHJqWk0yVEdtanllMDFvSDNBbzNWZWhUWXQzTjMwOS8xK0YycjNoY0ZqWldxdVV0QURONzdYdUdDY0JBQUFBQUFBQVR2Ri9sUllBRUxmbUwxN1RkSDNCMU5HeVdDd21wZ0VBQUFBQXdCdysrYlQwd0E3Tkt5cFUvcUZkT2x4WG9Wb1hVMmdSdjlLVGt0VWxyWjNHZHV1ckszUHlOS1hIQUZuRTZ6cWhTRGVZL0Y1VFVSL1RESDFIZERGY0x5aytFZE1jWCtUelNRdGVXYWVqZTh0MTErTXpsWkorZXJQeW5DZVhhOXVxL1NhbEMwMUd1MVREOWJxcWhwQnJmZnJLT2cwN3Y0K083Q25YdktkWGhodXQxVXBPTjI1K3I2K04zUjBYQUFBQUFBQUFnQytqK1IwQUVvVEg0OVdDcFd1YnZyNWdhbUxjcmhnQUFBQUFnRWphVlY2cSt4ZStwdFVsdTh5T0FnU3QxdVZVc2V1b2lpdU82dlV0S3pTdWExODlNZjFtOWMwNngreG9DU083UzZiZm1xcyt0dE9uKzR6b2FyaCtxUGg0VEhNWTJieDByeDY5NVMxOTcrOVhxa08zTnBLa2dvK0xOUC9sdFdkNVp2eklHV1g4NTF1NnZ5TGtXanZYSE5TK0xVYzE2L2VMNUhZMmhwbXM5VXBKZHhpdU40UTRqUjhBQUFBQUFBQ0lKSnJmQVNCQnJOMjRYUlZWTlpLa1FRTjZxMXZuYkpNVEFRQUFBQUFRVzZ0TGR1a2I3ejJyU2xkc3B6MERrYmE2WkpjdWYrdHh2WHpGM1JyWHRhL1pjZUtleFNKMTZwM2x0OTVuZUJkZC9wMXgrcyt6cStYelJUOUh2NUgrazk4YlBWNE5tZHhMK3NMNWxjZHJ0V1g1dnVnSCtwS1M0akw5OGFZM2RQZVRseXV0VGJMKzc1ZnpZL0xuRWdsWm5USjA3dUJPZnV2MU5VNVZsOVdGWE0vbmsvNSt6enhWSFEvOXVUZ2xOY0RrOTd2L2Nwa2FHNzBSUFNzcHhialIvb25GMzVJdnduK1I3UTViUk9zQkFBQUFBQUFndG1oK0I0QUVNWDl4UWRQMWhlZU5OakVKQUFBQUFBQ3h0NnU4bE1aM3RDaVZybnA5NDcxbjlmNzFQMkVDL0Zsa1pxY3BOU1BaY08rSzc0NlhQY21tdVg5YkVkVkc3K1JVaDNyayt2K2NiSGFyYnZ2TmhhZXRiVjk5d0pUbWQwbXFMcS9YWCs2YW80eDJxWExXblpxTW41S1JwRVozWTF4T1FiZGFMZnJHN3k0eTNOdTEvbkN6ZjY0MHZvY3ZyVzJLNGJvOXlTYTdZdE5BbnBUQ1c1a0FBQUFBQUFBNG5kWHNBQUNBczZ1dmQybDUvaVpKa3MxbTFiUkpJMDFPQkFBQUFBQkE3UGprMC8wTFg2UHhIUzFPcGF0ZTl5OThUVDRseUhodWszVHUzZjZNK3pQdkhLUHI3cDhxaXlWNkdmb003eUtyTllvSFJKREgxYWlLMHByVDFpNjlhNndlZk9NbTlUUm80SStVc1pjTzBLWGZHcXNKVitWcTRMZ2U2dFFyUzhtcHh0TzhQOWU5ZndmOThMbXJOWEJjRDhQOTlRdDJSU01xZ3RTMlk3clpFUUFBQUFBQUFBQS9qRXNBZ0FTd2N1MW1OVGhka3FSeGVZUFVOcE0zSFFBQUFBQUFyY2ZTQXp1MHVvUUdTTFJNcTB0MmFlbUJIWnJhWTZEWlVlSlczeEZkenZxWUM3NCtVbzVrbTJiOWZwRjgzc2gvbUdEOEZjWS9uME5GeDlVdHAwUEV6NHVrdGgzVE5mM200WElrMi9YQXJCdjBuMmZ6OWVFTGE5VG84VWIwbk95dWJYVFY5eWY0clR2cjNITFd1ZFZRNTVLcjNpTm5uVXMydTFVZHVyZFZSbFpxd0hyMU5VNnQvYVFvb2hrUkdwcmZBUUFBQUFBQUVJOW9mZ2VBQkxCd1dXSFQ5WXdwbzB4TUFnQUFBQUJBN00wcktqejdnNEFFOWw3Uk9wcmZ6MkRBMk81QlBlNjhHNGJKN3JEcDFWOHZrRGVDRGZCcG1ja2FkWEdPMzNwMWViMzJiU21OKytiM21YZU5rU1A1NU50QlZwdFZWM3h2dklhZDMxdi9mUEFUSGQ1OUltTG5ITmgrekhBOU9jMmg1RFNIMmlndHBIb2Z2N2hXZFZYT1NFUkRNOWpzVm1XMEMvemhCQUFBQUFBQUFNQXNOTDhEUUp5cnJXdFFmdUZXU1ZKeWtrTVRSZzB4T1JFQUFBQUFBTEdWZjRpcDcyalpWaDhxTmp0QzNMSTdiT28zc3F2Zit2R0RsV3AzVG9ic1NiYlQxaWRkTTFqMkpKdGVmbWkrdkkyUm1Xdys5cklCVGMzalg3UmwyYjZRcDh3dmZuT1ROaTdlYzlxYXh4M1pDZXhmbE4wMVUxTy9PdFJ2L2R6Qm5mVGpmMTZybjEvNGtqeXV4b2ljZFhDbmNmTjdjK3dzT0tUNS8rS0RUMmJLYko4bWk4Vi92YUswUnJOK3R5amk1MTMvczZuSzd0ckdiLzJGbjMwa2Q0TW5vbWNObmRwTGs2L2xkWFlBQUFBQUFJQkVSZk03QU1TNVpma2I1ZmFjZkFOcXd1akJTazFOTWprUkFBQUFBQUN4ZGJpdXd1d0lRRlR4ZHp5dzNzTTZHemFlTDM1cms0N3VMZGQzbnJ4Y0Z1dnBIYnJqTGg4b2U1Sk5MLzdzSXpWNmpCdkxQM2w1clZhL3YvMjB0WVk2bCtGakoxOWozQ1M3WWRGdURabDBiakRmUnBPeWtpcVZsVlNGOUp4d1hQNmQ4YkxacllaNzgvOVZHTEhHZDBtcVBGYXJtdko2WldTRk55MTg5NGJEK3QvNy9pT1AyemhiZHRjMk1mMHpqSlhmZi9UTmlONng0TXYyYlQ2cVA5MCtPK2pIdCsrU2FiaGV1cTlDNnhkRy9rTnBWM3gzdk9INnhrVzc1YXh6Ui9Tc3JFNFpFYTBIQUFBQUFBQ0EyS0w1SFFEaTNHZkwxalZkVDV1VVoySVNBQUFBQUFETVVldHltaDBCaUNyK2pnYzI2dUljdy9XTmkzYnJ5SjV5dmZySVF0MzZxeG4rejdzb1IzYUhUYy9kLzRGaGczZEpjWmxLaXN2T2V2N1FxYjNWSTdlajMzclY4VHB0L0N6MDV2ZFk2dFFyU3hPdXpEWGNPM2FnVWd0ZVhSL1I4M3crNmVETzR4bzRya2V6bmw5ZjQ5U0NWOWJyZytmeUEzNW93WkZzMCs4Ly9xYUtDZzlwNWR4dFd2dEprUnBxakQrMGtHaU1QdVJoWnYwdWZkb2JycGNmcllsRUhBQUFBQUFBQUtEWmFINEhnRGhXVlYycmdnMG5KMUNscENScmJKN3htMVVBQUFBQUFBQkFTMk8xV2pUcVF2L205OUw5RlRxNnQxeVN0R3oyWm1WbXBlb3JQNXpvOTdqaDAvcm9PMys5WE0vKzZEOXlPejBobjI5MzJIVDlUNmNhN2kyZHZUbmdaUEo0Y2UxOWsvMm00bi91blNlV1JuVHErK2MyTHRxdHBCUzdiQTZiN0E2cjdBNWIwL1VYMXl3V2krcXFuYXF0YU5DK0xVZTFzK0RReVViMjJqTTNzbWRrcFVtU2N2SzZLU2V2bTI1NjhIeXRXN0JMSzk3ZHFtMHI5MGY4KzJuTk90UDhEZ0FBQUFBQWdEaEY4enNBeExHbHF6ZXFzZkhrbEtOSll3WXJKVG5KNUVRQUFBQUFBQUJBYk9TTTdxWTJIZEw4MWpjdTJpT2Y3OVRYSDcyNFJwblphWnB4eXdpL3h3NlozRXYzUEgybC92SDk5K1NzZDRkMC9yU3ZEZGM1NTdielcvZDZmVnI2OXFhUWFwM051TXNHYXR1cS9hb3FxNHRJdllIamVtajR0RDZHZTl0WEg5Q0d6M1pGNUp3dlcvRHErb2hQbFAraU50bW4vMzF3Sk5zMTl0SUI2anVpcXg2OCtLV29uZHNhZGVtVFpiaCsvR0JsakpNQUFBQUFBQUFBcDdPYUhRQUFFTmpDcFlWTjE5TW01Wm1ZQkFBQUFBQUFBSWl0OFZjYTN3Vng0K0xkcDMzdDgwbHZQNzVFK1Ivc01Iejh3SEU5OVAxbnIxSktldkNESmRwa3Arbnl1OGNaN3EyY3V6WGkwNit2L2ZGa1BicmdEbjM3ejVkcDhPUnpaUTB3c1QwWVZwdFYxLy9NZUdLOXordlQyNDh0T2UzREE0bmt5ODN2bi92OFRnQ0luSzc5c2czWEQrMDhIdU1rQUFBQUFBQUF3T21ZL0E0QWNhcThvbHJyTnhkSmt0SlRVelJteEVDVEV3RUFBQUFBQUFDeDBTWTdUV012SGVDM1hsL2pWSEZoaWQrNnordlR2eDZhci9TMktSbzg2VnkvL1p5OGJ2cmhjMWZycWJ2ZlZWMjE4NnpuWDN2ZlpLVmsrRGZMdTUyTmV1OGZxNFA4TG9KanNVanA3VkprdFZtVmQyRS81VjNZVHljT1YydnBPNXYxd1hQNUlkZWJmTzFnZGN2cFlMaTNkUFptSFV6ZzV1WE05cW1HNjBmMm5JaHhrc2o3MCsyelZWTmVIN1g2YnFjbjZNZG1kYzVVZHRjMmhuc2x1eFAvenhvQUFBQUFBQUNKamVaM0FJaFRpMWR0a1BlL0k1Z21qUjJxcENTSHlZa0FBQUFBQUFDQTJEanZobUd5TzJ4KzY0V2ZGS3ZSNHpWOGpzZmRxT2Z1LzBBL2UrVjZ3Nm5WZllaMTFyMHZYcU1udi9WdjFWWTBCRHg3NnZWREEwNmRYL2phZXBVZnFRN3l1d2hPVXFyRDczdHQzeVZUazY4ZEhITHplMXBtc3E2Nlo0TGhYbjJOVS9PZVd0bnNuUEVncTFPRzRYcExtUHgrWk04SlZSMnZNenVHSkduQTJPNkc2MlVsMVdxb2NjVTREUUFBQUFBQUFIQTZxOWtCQUFER0ZpNHJiTHFlTmpuUHhDUUFBQUFBQUFCQTdEaVNiVHJ2aHFHR2V3dGVYWC9HNXpiVXVQVDBQZk1DVHREdW1YdU83bnZ4V21XMlR6UGN6OG5ycHBzZVBOOXdyN3E4WGgrOXVPYU01emRIUnJzVXcvVVRoME52c3IvczdySEt5REtlanY3K00vbXFqdUprOFZqbzFEdkxjUDNJbnNSdmZvOG5BOGYyTUZ6ZnRkNy9yZ3NBQUFBQUFBQkFyTkg4RGdCeDZOaUpDbTNldGx1U2xKR2VxbEhEL1cveERBQUFBQUFBQUxSRVU2OGZadGljdmlQL29BNFZIVC9yODQ4ZnF0SXpQM28vNElUNGJqa2ROSEM4ZjNOdit5NlordmFUbDhscU0zN3I1UFhmTEZSZGxmT3M1NGNxdmExeHMzcW96ZS9kY2pwbytzMGpEUGRLOTFWbzBhd05JV2VMTjUzT3BmazkyaXdXR2Y3N2tLU2l0WWRpbkFZQUFBQUFBQUR3Ui9NN0FNU2h4Y3ZYeStmelNaS21qQnNtaDkzL0ZzOEFBQUFBQUFCQVM1T1NrYVJMN3hwanVMZmcxWFZCMXlrdUxOR3J2MTdndCs3MSt2VFN6ei9TbWc5Mm5MYWVsR0xYZC81NnVUSURURTB2K0dpbkN1Y1hCMzErS05Jak1QbmRZclhvbG9lbkIyemNmL3VKcGZLNEc1dVZMMTVZTEZMblh2N043ODQ2dHlxUDFaaVFxR1hxTzdLcnNqcGxHTzRWRnpMNUhRQUFBQUFBQU9haitSMEE0dERDNVlWTjE5TW1qelF4Q1FBQUFBQUFBQkE3RjM0OVR4a0dEZWpIRDFWcDArSTlJZFZhOGU1V2ZmTHlxZGZaM001R1BmT0Q5NVQvcGNaM2U1Sk5kejArVXoxenp6R3NVMzJpVHJOK3Z5aWtzME5oOVAxS29UVy9UNzVtc1BvTTcySzR0MjNsZm0xYXZMdFoyZUpKWm5hYVVqS1MvTmFQN0MzWGYrZUlJQUxHWDVGcnVGNVJXcVBEdThwaW5BWUFBQUFBQUFEd1p6YzdBQURnZEVkS1QyamJ6bjJTcERhWjZSbzVaSURKaVFBQUFBQUFBSURvYTlzeFhSZmVsbWU0OTluckcrVDFodDdoL08rL0xGUG4zbG5xUDdxYm5yNW5ubllXSERwdC8rVEU5eXMwYUdKUHcrZDd2VDY5OE5PUFZGTmVIL0xad2Nwb0c5N2s5emJaYWJybXZzbUdlMTZ2VDI4OXRpU2l6ZUZXcXlWeXhVTFF1WGQ3dy9XamU4dGpuS1RsY2lUYk5mcVNITU85OVF0MjhTRURBQUFBQUFBQXhBV2Ezd0Vnem55MjR0VHRtNmVPSHk2N25adDBBQUFBQUFBQW9HV3pXS1N2UFRSTnlXa092NzI2S3FkVy9IdExzK3A2dlQ2OStQT1AxTEY3V3gzWWZ1eTB2ZVEwaCs3NSs1WHFQNlo3d09mUC90TlNiVjk5SUtRekxaYlFtc1BUMnhrM3Y1Y2RyZ3JxK2RmOVpJclNNcE1OOTVhOHVWRWx4WkdkMXAzVk9TT2k5WUkxZEdwdncvVWp1MC9FT0VuTGxYZGhQNlZtR1A5ZFdyOHc4ZThlME1TY3oyOEFBQUFBQUFBZ1FtaCtCNEE0cy9nTHplL1RKbzgwTVFrQUFBQUFBQUFRR3lNdnpOR0k2WDBOOStiOWZhWHFxcDNOcnQxUTQvSnJmRS9OU05ZUG5yMUtmWVozQ2ZpOC9BOTJhTUVyNndMdVM1TFBZQlIyMjQ3cEllWHIwSzJ0NFhyNWtacXpQamQzUWsrTnUyeWc0VjV0UllQbS9XTlZTRm0rcUtIV2JiamVMYWREczJzMmw4MXUxZGhMK3h2dUhkbkQ1UGRJc0ZvdG1ublhHTU85NnZKNjdTdzRHT05FMGRQdUhITSt3QUVBQUFBQUFJRElZSnd3QU1TUm84Zkt0YVA0NUNTcHJMWVpHajZvbjhtSkFBQUFBQUFBZ09oS2I1dWlteDQ4MzNDdnBMaE1pOS9hRk5uejJxWG8zaGV1UG1QaisrNk5SL1RLdzUvS29MZjlORVlONGgyNnRUR2NZRy9FWXBIaDVQbTZhcWNhYWwxbmZHNXFSckp1ZStTQ2dQdHpubHl1Mm9xR29ISVlxYW1vTjF5ZmN0MFF0VHNudEFiL2NGaXRGbjN6OXhjSGJGamV2ZkZJekxLMFpLTXV6bEdYUHUwTjkxYSt1MVdOSG0rTUUwVlB0NXhzdzNWdkMvb2VBUUFBQUFBQVdqS2Ezd0Vnaml4YnZiSHBldks0WWJMWitEVU5BQUFBQUFDQWxzdGlrVzcrNVhTMXlVNHozSC96ajR2bGJZeGNRMnIzQVIzMDRLd2JkZTdnVGdFZmMzRG5jVDMxblhmbGF2Q2N0VjV0cFg5enVUM0pGbkNDOXBkTnZYNllzcnRtK3EwZjJubjhyTSs5NGVmbkthdXovM01sYWUrbUkxcis3eTFCWlFqazRBN2pEQ25wU2JyM2hXdVZPNzZuTEphd2pqZ2pxODJxNGRQNjZJZlBYYTB4TTQybnZoODdVS255STlYUkM5RktXSzBXWGZidGNRSDNsODBKNys5U1BPbVgxMVZEcC9ZMjNBdm5EaE1BQUFBQUFBQ0lIYnZaQVFBQXB5ejlRdlA3bFBIRFRFd0NBQUFBQUFBQVJOOTVOd3pUcUl0eURQZldMOXlsN2FzUFJPeXNNWmNPMEcyUFhDQkhjdUMzUmtyM1YraXYzL3EzNnFxQ2E0TGR2NjNVY0gzbW5XUFV0a082bHI2eldhWDdLK1NzT3pYRjNaRmtWOGNlYlRYdWlseE51OG40TmNDaWdrTm5QSGY0dEQ2YWNGV3U0WjdQSjczKzI4L2s4NTVsYlAxWjdOOVdxb1lhbDFJeWt2ejJPdmZPMG8rZXYxcXVCbytPSGFoUVE4MlpwOVNId3BGaVYwYTdWR1cyVHozanowcVNGcjJ4SVdMbnRtYVRyaG1zTG4yTnA3N3Z5RCtvbzN2TFk1em83TnBrcDZuWGtFNXkxcnZsYXZESVdlZVdxOTR0WjcxSHJucTNYRTVQMDc4QmkwWEtiSittTVRQNzYvTHZqZzlZcy9KWWJhemlBd0FBQUFBQUlBdzB2d05BbkNpdnJOR21yYnNrU2VscEtSb3h4SGlhRVFBQUFBQUFBTkFTOU1qdHFLLytkS3JobnNmZHFIZWVXQnFSYzZ3MnE2NjliNUl1K0hyZUdSOTM0bkMxbnJ4cmpxcks2b0t1dlh2OVlibWRqWElrMi96MkpuNWxrQ1orWlZESWVTVnAxWHZiQSs1bFpxWHExbC9OQ0xpLzVLMk4ycmZWdUNrL0ZCNVhvNWE4dlVrWGZYTlV3TWNrcGRqVkxhZEQyR2MxeC9HRGxWcjZ6bVpUem01SjJuWk0xN1Uvbmh4dy80UG44bU9ZSm5pcEdjbjYzdCt2UE9OajNNNlRUZkdPRkx1U1V4MW5mS3pQSiszZGNqU1NFUUVBQUFBQUFCQWxWck1EQUFCT1dyRm1rN3krazVOb0pvNGVJb2ZkL3cwekFBQUFBQUFBb0tXNDlyN0pzanVNWHdONy81blZPbmFnTXV3ek1yTlM5YVBucmo1cjQvdVJQZVY2N090dnE2eWtPcVQ2ZGRWTzVmOG5jS042YytSL3NFTkg5d1dldFAyMWg2WXBzMzJhNFY1TmViM21QclV5WWxrK2ZINU5SSDRPa2Vhc2QrdTVIMzhnWjUzYjdDZ0o3L3FmbmFmVWpHVER2ZDBiajJoSGZ1VHV2aEJKeHc1VXlOWGdPZU5qSE1sMlpXU2xuclh4WFpLMnI5NGYwVHNZQUFBQUFBQUFJSHBvZmdlQU9MRjAxY2FtNnlrVGpHOTNEQUFBQUFBQUFMUVU3eit6V3YrZEJYR2FMY3YzNmFNWEM4S3VuNXptMEFOdjNLZ0JZN3VmOFhIN3RwYnFpZHZlVnZtUjBCcmZQemZueWVXcUtLMXQxbk8vckhSL2hkNzY0K0l6UG1ieFc1c0NOdW5QK2N0eTFWWTJSQ1NMZExLNS82bnZ6bFhwdm9xSTFRelg4WU9WZXV5V3R5SXkzYjYxNjlpanJVWmZuQk53LzkyL0xqZjhOeG9QdkY2ZlNvcU9SNnpleHkrdGpWZ3RBQUFBQUFBQVJCZk43d0FRQjJyckdyUjI0OGtKVWNsSkRvMFprV3R5SWdBQUFBQUFBQ0M2aWd0TDlNay9UMjg0clNpdDBUOGYrRmcrYi9nZHQ4NDZ0OTUvWnZVWkg3T3o0SkQrZk1kc1ZaZlhOL3VjbXZKNi9mbjIyV2VjMWg2TW9yV0g5T2M3NXB3MXkvYlZCL1RJTmE5cXlWdWJUbHZmdmZHSVZzemRHbFlHSTBmM2x1djNONzZoOS82eEtxdy9wM0R0MzFhcVdiLzdUQTlmOVlvTzdveGMwM05yZHV4QXBlYjkzZmhPQWN2bmJOR08vSU14VGhTYUF6c2k4L2RnMFJzYnRXM2wvb2pVQWdBQUFBQUFRUFRaelE0QUFKQldyZDBpajhjclNScWJsNnVVNUNTVEV3RUFBQUFBQUFEUk4rL3BsUm82dFplNjlzdVcxK3ZUYy9kL0dORUc2eFh2YmxWeXFrTTNQbmkrMzk2cWVkdjA2aU1MNUhZMmhuM08wWDNsZXVTYTF6VGh5bHlOdWpoSGZVZDBWVkxLMmQrQ3FUcGVwMTBiRG12bDNLM2F1SGhQMEUzL0RiVXV2ZmFiaFNxY1g2eXZQM0tCc2pwbGFOWnZQNHZJaHdhTTFOYzQ5ZjR6cS9XZi84MVgxNzdaNmo2Z2d6TGJweW8xSXprcTUvbThQdmw4UHRWVk9YWHNRS1VPN2p3V3NlbjZPTjBIeitYcm5KN3ROUDdLVXdOWnFzcnE5TTZmbHBxWUtqamhmZ2lpMGVQVmh5K3NPZXVIWkFBQUFBQUFBQkJmYUg0SGdEaXdaYm1RVWdBQUlBQkpSRUZVWk5XR3B1dXA0NGVibUFRQUFBQUFBQUNJSFkrclVTODk4TEVlbUhXajN2M2JDdTFhVnhMeE16NmJ0VUZKcVE1ZGMrOGtTU2NicTkvNTB6SXRlS1ZRdmdqMmludGNqVnI2em1ZdGZXZXpMQmJKa1d4WFNvYnhrQXRmbzAvMU5TNTUzT0UxM205YnRWKy92dVpWRFpuY1MvdTNsWVpWS3hnK3IwK0hpbzdyVUJHVDExc0tuMDk2NWRjTGxOMnRqWEpHZFpNa3pmcjlJdFZWT1dPYVk5MkNZdTNiY3RSdjNkdm9EZmljM2VzUHE3aXdSRGE3VlRhSDllVC8ybTMvL2Q4di9PYzR1ZTV0OUtxMnNrR2wreXUwcytDUVZyNjdWZVZIYTZMNWJRRUFBQUFBQUNBS2FINEhBSk01WFc3bEYyNlRKTm50Vm8wZk5kamtSQUFBQUFBQUFFRHNITmgrVEUvZk0wOWJWKzZQMmhrZnYxU2dsRFNIcHQwOFhNLy81RU50V2JZdmFtZEpKeHVLWFEwZXVSbzhVVDFIa2hwcVhDcjRhR2ZVejJscDltdzZvdVEwL3c4bk5OUzZvbnB1Y1lBUGVMZ2J3cjhEUVhONVhJMTY1a2Z2NitldjNxRER1MDlvM2Z5aW1HZG96dlQxL2R0SzlmaHRiMGNoRFFBQUFBQUFBT0laemU4QVlMS0M5ZHZWNER6NWhrcmUwQUhLU0U4MU9SRUFBQUFBQUFBUVcxdVdSN2NaWFpMbVBiMVNpOTdjcU1wanRWRS9DL0Z2MVh2YnRlcTk3VEUvZDluc3pWbzJlM1BNenoyYjJvb0dQZlc5dVhJM2VDSjZSd1FBQUFBQUFBQWcwbWgrQndDVExWMjFzZWw2eXZoaEppWUJBQUFBQUFBQVdpNmZUelMrQTJkUXVxL0M3QWdBQUFBQUFBREFXVm5ORGdBQXJabkg0OVh5Tlpza1NSYUxSWlBHMHZ3T0FBQUFBQUFBQUFBQUFBQUFBQUJnaE9aM0FERFJoaTFGcXFtdGx5UU55ZTJqckxZWkppY0NBQUFBQUFBQUFBQUFBQUFBQUFDSVR6Uy9BNENKbHF6YTJIUTlkUnhUM3dFQUFBQUFBQUFBQUFBQUFBQUFBQUtoK1IwQVRPTDErYlJzOWFubTk4bmphWDRIQUFBQUFBQUFBQUFBQUFBQUFBQUloT1ozQURESjlxSjlPbEZSSlVucTM3ZUhPbmRzYjNJaUFBQUFBQUFBQUFBQUFBQUFBQUNBK0VYek93Q1laT1dhelUzWGs4Y3g5UjBBQUFBQUFBQUFBQUFBQUFBQUFPQk1hSDRIQUpNcysyTHorOWloSmlZQkFBQUFBQUFBQUFBQUFBQUFBQUNJZnpTL0E0QUpEaDh0MDk3OWh5VkpuVHUyVjY4ZW5VMU9CQUFBQUFBQUFBQUFBQUFBQUFBQUVOOW9mZ2NBRTZ3b09EWDFmY0tZd2JKWUxDYW1BUUFBQUFBQUFBQUFBQUFBQUFBQWlIODB2d09BQ1Zia24ycCtuemg2aUlsSkFBQUFBQUFBQUFBQUFBQUFBQUFBRWdQTjd3QVFZN1YxRGRxd3RWaVNsSnFhcE9HRCs1bWNDQUFBQUFBQUFBQUFBQUFBQUFBQUlQN1IvQTRBTVpaZnVGV05qVjVKMHBnUnVYSTQ3Q1luQWdBQUFBQUFBQUFBQUFBQUFBQUFpSDgwdndOQWpLMG8yTkowUFhIMEVCT1RBQUFBQUFBQUFBQUFBQUFBQUFBQUpBNmEzd0VnaGp3ZXIxYXRQZG44YnJGWU5HN1VJSk1UQVFBQUFBQ0FVS1E2a2lOU0o3ZGpMdzArcDdjY051NElCd0FBQUFBQUFBQUFFQ3plV1FHQUdOcThZNWRxYXVzbFNibjllNmxkbXd5VEV3RUFBQUFBZ0dCbHA3WFYrdS8rU3dXSHR1dlQzV3MwZjljYUZSMC9JSjk4SWRkNi9PSjdOS1picmp6ZVJoV1ZIZENXMGozYWVteVBQaWxlcmFLeWcxRklEd0FBQUFBQUFBQUFrUGhvZmdlQUdGcTVaa3ZUOWNReFEweE1BZ0FBQUFBQVFuVkp6bmdsMlJ5YTJIT29KdlljcWwrZWY3c09WQjdWcDdzTDlQRENGK1QwdUlLcTB5VXpXMk82NVVxUzdGYWJjanYyVW03SFhwS21hV3ZwSHByZkFRQUFBQUFBQUFBQUFyQ2FIUUFBV2d1Zno2ZmxhelkxZlQxcDlHQVQwd0FBQUFBQWdGQmQzbitTMzFxUHRwMDBxY2RRdVR6dW9PdGNtalBSY0wyaW9VYkw5bTFzZGo0QUFBQUFBQUFBQUlDV2p1WjNBSWlSQXlXbE9uVDR1Q1NwOHpudGRXNlB6aVluQWdBQUFBQUF3V3Fibks0cHZZWWI3czNadGxnKytZS3VkZmxBL3laNlNmcXdhS1hjWGsrejhnRUFBQUFBQUFBQUFMUUdkck1EQUVCcnNYek41cWJyaVdPR3lHS3htSmdHQUFBQUFBQ0U0c0orWStXd0dyK2MrdTYySlVIWDZaamVUaE42RERIY2UzL0g4bVpsTTh2a2M0ZHIxbGQvYlhhTW1QbjFaeS9xaGJYdm1SMERBQUFBQUFBQUFJQldqZVozQUlpUkZXczJOVjFQSEczOEpqY0FBQUFBQUloUGx3OHdudGErL3ZCTzdTa3ZDYnJPcGYwbnlpTC9EOFJYT1d1MWVPKzZadWN6ZzlWaVVaTE5ZWGFNbUxGYXVKRXFBQUFBQUFBQUFBQm00OVY2QUlpQnl1cGFiZDIrVjVLVWxwS3NZWVA3bVJzSUFBQUFBQUFFTGMyUm91bTlSeG51emRtMk9LUmFWd1Jvb3YvUHpoVnlOM3BDemdZQUFBQUFBQUFBQU5DYTBQd09BREdRdjI2YnZENmZKR2xNWHE0Y2RwdkppUUFBQUFBQVFMQm05Qm10Wkh1UzM3cFBQczNidmpUb090bHBiVFd4NXpERHZWa2I1emM3SHdBQUFBQUFBQUFBUUd0Qjh6c0F4RUIrNGJhbTZ3bWpCcHVZQkFBQUFBQUFoT3F5L2hNTjExY2UyS3pEMVdWQjE3bGwyTVd5V2Z4Zmt0MTE0cER5RDI1dGRqNEFBQUFBQUFBQUFJRFd3bTUyQUFCbzZidytuOWFzTzlYOFBuWmtyb2xwQUFBQUFBQkFLSkpzRGwzWWI2emgzciszTGc2Nmp0MXEwemZ5TGpQY203WHBFL25rYTFhK2VGUllza1B2N1ZnVzBacDNqN2xhblRMYSs2My9ZY24veWRYb2p1aFo0N29QMWlVNTR5TmFzeVZKVHJQSldkZG9kZ3dBU0NqSmFkd05GZ0FBQUFBQUlGSm9mZ2VBS050WnZGK1YxYldTcEp3K1BaVFZMdFBrUkFBQUFBQUFJRmd6YzhZckl5blZiOTNwY1duZTlxVWgxSm1ncnBrZC9OWWJmVjY5dFhsaFdCbmp6ZWJTM2ZwSC9weUkxcnh1OEhURDV2Zm4xODVUcmFzK29tYzVQVzZhMzgrZ1hZZFVIZDFmWTNZTUFFZ283VHI0LzM4SkFBQUFBQUFBTkEvTjd3QVFaYXNLVDkyMmZId2VVOThCQUFBQUFFZ2t0NDI4MUhEOXZSM0xWZEVRZkFQd25hT3ZORnpmVjNGRVU4NGQzcXhzMFhDc3RrS0w5NjR6T3diaVdMK1IyVFMvQTBDSWN2S3l6WTRBQUFBQUFBRFFZdEQ4RGdCUmxyOXVXOVAxbUpFMHZ3TUFBQUFBa0NqNnRlK3VTVDJIR2U2OXV1R2pvT3NNT2FlUHhuY2ZiTGpYSjZ1cm5yNzgvbWJsaTRZVkJ6YlIvSTR6R25WQlZ5MmZ1OC9zR0FDUVVQSm1kRFU3QWdBQUFBQUFRSXRoTlRzQUFMUmtsZFcxMmw2MFg1S1VrWjZxUWYxN21Sc0lBQUFBQUFBRTdkWVJseGl1RjU4NHFGVUh0Z1JkNTQ1UlYwUXFFbUM2QVdNNnF0OElKaGdEUUxENmpjeldnREVkelk0QkFBQUFBQURRWXREOERnQlJWTEIraDN3K255UnA5UEFCc3RuNHRRc0FBQUFBUUNKSXNTZnB4cUVYR082OXR1RmorZVFMcWs3NzFEYTZidkMwU0VZRFRHV3hTRGYvWXJqU01oeG1Sd0dBdUplVzZkRE5EdzZYeFdKMkVnQUFBQUFBZ0piRGJuWUFBR2pKOGd1M05sMlBHVG5JeENRQUFBQUFBQ0FVVnd5WXJIWXBtWDdyYnE5SGIyNWVFSFNkTzBaZG9TUWJUY0tJWDI2M1J5c0x0bWgxNFZhVmxsWEk3ZllFOVR6dm9HUlpDcytSejhPd0J3QXc1UERLbFh0QWYzaituNmN0MzNQNzFlclh1N3RKb1FBQUFBQUFBQklmemU4QUVDVmVuMC81NjdZMWZUMTI1RUFUMHdBQUFBQUFnRkRjTnZKU3cvVVBkNjVTV1YxbFVEVTZwcmZUZDhaY2JiaTM2OFFod3pwOTIzZFRkbHBidi9YMWgzZksxUmhjVTNJNHRoM2JHL1V6RUQ5V3JkMnF2ejcvdG82VW5talc4NU95OTZocmVhNVNYZTBpbkF3QUVsdDlVb1ZLc3JiSmRhaE9PblQ2WGsxZHZUbWhBQUFBQUFBQVdnaWEzd0VnU29wMkhWUkZWWTBrcVcrdmJ1clEzditOYXdBQUFBQUFFSDl5Ty9iU21HNjVobnV2Yi93NDZEcjNUcnhSNlVtcGZ1dTFybnBkOGRwUERKdmYvM2JaZmJwaHlBeS85VnRuUDZMUzJ2S2d6d2JPWnU1SHkvWFg1OStXeitkcmRnMlh2VTU3T3hZcTNabWxOdlhuS05XWkpVZGpzcXcrV3dTVEFrRDg4MW9hNWJZNVZaOWNycXJVVXRVbWwwdHEvdTlYQUFBQUFBQUFCRWJ6T3dCRXllcDFXNXV1eDQwMGZzTWNBQUFBQUFERW42K1BtQmx3YjIvRmthQnE5TTdxcXR0R0dFK1BmNjVnYnREVDQ0Rm8rSHppKytlTjc3MTdkdEdNcWFQVnUwZG5wYVVsbTV3T0FGcTJmcjI2bXgwQkFBQUFBQUFnb2RIOERnQlJzcnB3VzlQMTJEeWEzd0VBQUFBQVNBUnRrOVAxMWNIVHc2N3p3SlJiWmJmNlQ3K3VkTmJxbWZ3NVlkY0htc3Z0OXB6VytIN3RaZWZwN3R1K0lydmRhbkl5QUFBQUFBQUFBQURPamxlekFTQUtxbXBxdFgzblhrbFNXa3F5Qmcvb1kyNGdBQUFBQUFBUWxEdEhYNm5NNUxTd2Fvem9uS09yY3FjYTd2MWo5V3hWT212RHFnK0VZMlhCRmgwcFBTSHA1TVIzR3Q4QkFBQUFBQUFBQUltRVY3UUJJQXJXcnQ4aDczK25aNDBhUHBBM0VBRUFBQUFBU0FCdGs5UDE3VEZYaDFYRElvdis1L3h2R3U2ZHFLL1NDMnZuaFZVZkNOZnF3cTFOMXpPbWp1WjFLd0FBQUFBQUFBQkFRdUZWYlFDSWd0WHJ0alZkajgwYmFHSVNBQUFBQUFBUXJEdEhYNm0yeWVsaDFaalJkN1Ftbnp2Y2NPOXZxOTVXamFzK3JQcEF1RXJMS3BxdWUvZm9iR0lTQUFBQUFBQUFBQUJDWnpjN0FBQzBORjZmVC9sZmJINGZPY2pFTkFBQUFBQUFJQmlSbVBxZW1aeW14eSsreDNEdmFNMEp2Ynp1UDJIVlR4UTNEcjFBVnd5WUhOR2FiVk15RE5jTHYvTlAvZmZtZXhHVFlrK0tiTUU0NDNaN21xN1QwcEpOVEFJQUFBQUFBQUFBUU9ob2ZnZUFDTnV6cjBUbEZkV1NwRjQ5T3V1Y0R1MU1UZ1FBQUFBQUFNNG1FbFBmSHo3L0RuWE43R0M0OStUS04xWHZkb1pWUDFFazJSeEtTblhFNUt4Mktaa3hPUWNBQUFBQUFBQUFBTVFIcTlrQkFLQ2xLZGl3bytsNjdNaGNFNU1BQUFBQUFJQmdSR0xxKzlSZUkzVHJpRXNNOS9aVkhOR3JHejRPcXo0QUFBQUFBQUFBQUFCb2ZnZUFpUHRpOC92b0VRTk1UQUlBQUFBQUFJSVI3dFQzaktSVVBUbnpSd0gzNy8vNEtia2EzYzJ1RHdBQUFBQUFBQUFBZ0pOb2ZnZUFDSEs1M05xMGRaY2t5V0czYVdodVg1TVRBUUFBQUFDQU00bkUxUGYvT2YrYjZ0YW1vK0hlbTVzWGFNbmU5V0hWQndBQUFBQUFBQUFBd0VsMnN3TUFRRXV5WmNkZU9WMG5KN2tOSHRoSEtjbEpKaWNDQUFBQUFBQm44c01KTjRRMTlYM3l1Y1AxalpHWEdlNmRxSy9Td3d1ZmIzYnRSTFYwMzNxOXV1SGppTmI4NWZtM0czN0E0SWNmL0VVTkhsZEV6NXJXZTVSdUhIcEJSR3NDQUFBQUFBQUFBSURJb1BrZEFDS29ZTVAycHV2Ukl3YWFtQVFBQUFBQUFKek53STduNnR0anZtSzQxK2p6eW1ZNSs0MHpaK1pNQ0xqMzBLZlBxYnkrdXRuNXZ1aUdvVE5VNWF5TFNLMHZxMmlvMGR4dFN5SldiMi81RWIwYndYcVM5SVB4MXhzMnY3KzNZN2xxWGZVUlBTczd0UzNON3dBQUFBQUFBQUFBeENtYTN3RWdnZ28yN0dpNkhqMXNnSWxKQUFBQUFBREFtVmhrMGFNWGZVOTJxODF2cjZLaFJvdjJGT29ydVZQUFd1ZVhDNTZUMVdMUjdYbVhuN2IrMlo1Q3pkbTZLRkp4OWRCNTM0eFlyUy9iY1h4ZnM1cmZyUUUrSEdDeGhKc0lBQUFBQUFBQUFBREEyTmxIRndFQWdsSlZYYXVpM1FjbFNabnBhY3JwMDgza1JBQUFBQUFBSUpEcmgwelgrTzZERGZjZVgvYXFUdFJYQlZXbjBlZlZnL09mMVIrWHZ0SzBWdTkyNmljZi8xMCsrU0tTTlY0Rm1vd2ZxQ2tlQUFBQUFBQUFBQUFnWEx3TEFRQVJVcmh4cDN5K2syOXE1dzN2TDZ1Vlg3RUFBQUFBQU1TamRpbVordFgwT3czM2lzb082Ri9yUGd5cG5rOCsvV1hGRzdydm83L0o2L1BwajB0ZjBZSEtvNUdJR3Rkc0JsUHpBUUFBQUFBQUFBQUFvc2x1ZGdBQWFDa0tOdXhvdWg0MWJJQ0pTUUFBQUFBQXdKbjg0cnpiMUQ2MWplSGVMeGMrTDdmWDA2eTZyMjM0V0h2S1M1Ui9jR3M0OFJKR29NbnZGb3NseGtrQUFBQUFBQUFBQUVCclFmTTdBRVNBeitmVDJ0T2EzL3VibUFZQUFBQUFBQVNTMTNXQWJoMXhpZUhlcDd2V2FPSHV0V0hWWDdGL1UxalBQMU5kWjZNN0tyVVBWcFkyNjNuMkFKUGZMYUw1SFFBQUFBQUFBQUFBUkFmTjd3QVFBU1ZIeW5UazJBbEpVdGZPSGRTMWN3ZVRFd0VBQUFBQWdDK3pXMjE2N0tMdkdUWm5lN3lOK3RWbkw1aVFLampmbnZlb1Ntdkx6WTV4R3F2VmVQSzcxK2VOY1JJQUFBQUFBQUFBQU5CYUdMODdBUUFJU2NGcFU5OEhtSmdFQUFBQUFBQUVrdVpJVWQvMjNRejNuaStZcTZLeWd6Rk9sTmpzRnVQSjc3V3UraGduQVFBQUFBQUFBQUFBclFYTjd3QVFBV3UvMFB3K2Vqak43d0FBQUFBQXhLTXFaNjNlMlBTcDMvcXVFNGYweDZXdm1KQW9zU1hiSFlicjFhNjZHQ2NCQUFBQUFBQUFBQUN0QmMzdkFCQ214a2F2Q2plZGJINjNXQ3dhTWJTZnlZa0FBQUFBQUVBZ3p4Zk1sVSsrcHErOVBwOSs4TUdmMWVCeG1aZ3FNV1VtcHhtdVZ6dHBmZ2NBQUFBQUFBQUFBTkZoTnpzQUFDUzZIYnYycTdhdVFaTFV2MjhQdGNsSU56a1JBQUFBQUFBSVpIZDVpZVlYNSt1aWZ1TWtTYy9rejFIQm9lMG1wMHBNR1VtcGh1czFydm9ZSjRHWmZENXB4NXBqV3Z0cGlZclhsYW5pZUwyY2RZMW14d0tBbUVwT3M2bGRoMVQxRzVtdFVSZDAxWUF4SFdXeG1KMEtBQUFBQUFDZ1phTDVIUURDVkxCaFI5UDFtT0VEVEV3Q0FBQUFBQUNDOGV5YWQzVlJ2M0VxS2p1b1I1ZTlhbmFjaEpXUkZHRHl1NHZKNzYzRjBmMDFldTEzRzFTOHZzenNLQUJnS21kZG80N3VyOUhSL1RWYVBuZWYrbzNJMXMyL0dLNU9QVFBNamdZQUFBQUFBTkRpV00wT0FBQ0pidDNHb3FiclVTTm9mZ2NBQUFBQUlONnQyTDlKNjQ4VTZRY2YvRmxPajh2c09Ba3I0T1IzSjgzdnJVSHgrakk5L3MybE5MNERnQUYrUndJQUFBQUFBRVFQazk4QklBd3VsMXRiZHU2UkpDVWxPVFM0ZjIrVEV3RUFBQUFBZ0xQeHlhZGIzL20xU212THpZNlMwRElEVEg1LzZlcGZ5T050ak9oWnFZNWt3L1V0OTd3bW4zd1JQY3RoNDJYenN6bTZ2MGJQL2poZmRUVnVzNk1BUU55cXEzSHIyUi9uNnlmL25NSUVlQUFBQUFBQWdBamlWWHdBQ01QV25YdmxkbnNrU1VNRzlKYkR3YTlWQUFBQUFBQVNBWTN2NFd1WG1tbTRubVJ6S01ubWlFbUdRRTN4aUI2ZlQzcnRkeHRvZkFlQUlOVFZ1UFhhN3pibzNtY255V0l4T3cwQUFBQUFBRURMWURVN0FBQWtzbldiaXBxdVJ3ek5NVEVKQUFBQUFBQkFiSFhLeURJN0FreXdZODB4RmE4dk16c0dBQ1NNNHZWbDJySG1tTmt4QUFBQUFBQUFXZ3lhM3dFZ0RPczJuMnArSHptWTVuY0FBQUFBQU5CNmRFcHZiM1lFbUdEdHB5Vm1Sd0NBaEZPNGdOK2RBQUFBQUFBQWtVTHpPd0EwVTRQVHBXMUZleVZKS2NsSkdwRFQwOXhBQUFBQUFBQUFNZUt3MnRVK3JZM1pNV0NDNG5WTWZRZUFVQlVWOHJzVEFBQUFBQUFnVXV4bUJ3Q0FSTFZsK3g1NVBGNUowcERjUG5MWWJTWW5BZ0FBQUFBQWlJME82VzFsa2NWdi9YQjFtUjZZLzB6RXovdk5qTHZVbzIwbnYvVzczM3RNRFc1WFJNKzZzTzhZM1R6ODRvaldiRWtxanRlYkhRRUFFZzYvT3dFQUFBQUFBQ0tINW5jQWFLYkNUVHVicmtjT3lURXhDUUFBQUFBQWFPblczUDJTdkQ1djFPcXZQMXlrcTJmOVBPakhkMnZUMFhCOVQzbUpQaXhhR2FsWVRYNHkrV2JEOVUrSzgxWHJpbXhEWWRmTURoR3QxOUk0NnhyTmpnQUFDWWZmblFBQUFBQUFBSkZEOHpzQU5OTzZ6VVZOMXlPRzlETXhDUUFBQUFBQWFPbFM3RWx4VmI5L2RrL0Q5WkxxNDVHSUF3QUFBQUFBQUFBQVlNaHFkZ0FBU0VSMURVN3RLRDRnU1VwTlRWTC9Qc1p2K0FJQUFBQUFBTFJFT2RrOUROZHBmZ2NBQUFBQUFBQUFBTkZFOHpzQU5NT21yYnZrOVo2ODFmaXczSDZ5Mi9sMUNnQUFBQUFBV285QXplLzdLbzdFT0FrQUFBQUFBQUFBQUdoTjZOWUVnR1pZdDZtbzZYcjRrSDRtSmdFQUFBQUFBSWk5Z1IyTTc0SzM3ZGplMkFZQkFBQUFBQUFBQUFDdGl0M3NBQUNRaU5adFB0WDhuamNreDhRa0FBQUFBQUNnTmJoNjFzOTFvcjRxYXZVYjNLNmdIOXUxVFVmMWFOdkpjRzluMmY1SVJRSUFBQUFBQUFBQUFQQkQ4enNBaEtpbXRsN0Z1dzlLa3RKVFU5U3ZkM2VURXdFQUFBQUFnSmF1dU95Z1Ntdkx6WTRoU1pyY2M1amgrc0dxVWxVNzYyS2NCZ0FBQUFBQUFBQUF0Q1pXc3dNQVFLTFp1SFdYdkQ2ZkpHblk0TDZ5MmZoVkNnQUFBQUFBV28vSjV3NDNYTTgvdURYR1NRQUFBQUFBQUFBQVFHdER4eVlBaEtodzA4Nm02eEZEY2t4TUFnQUFBQUFBRUZzV1dUUWxRUFA3cW9OYllwd0dBQUFBQUFBQUFBQzBOalMvQTBDSTFtOHVicm9lT2FTZmlVa0FBQUFBQUFCaWEyejNRZXFhMmNGd2I5VUJtdDhCQUFBQUFBQUFBRUIwMGZ3T0FDR29ycTNUN24wbGtxU005RlQxN2RYTjVFUUFBQUFBQUFDeGMvMlE2WWJyaDZ2THRQUDQvaGluQVFBQUFBQUFBQUFBclEzTjd3QVFnczNiOXNqbjgwbVNoZzNxSzZ1Vlg2TUFBQUFBQUtCMVNMRW42Y3FCVXd6M1BpeGFLWjk4TVU0RUFBQUFBQUFBQUFCYUc3bzJBU0FFbTdidWFyb2VOcWl2aVVrQUFBQUFBQUJpNi9JQms5UW1PZDF3NzhPaWxURk9FejBXaTlrSkFBQUFBQUFBQUFCQUlEUy9BMEFJTm55eCtUMlg1bmNBQUFBQUFOQTYyQ3hXL1dqQ0RZWjdaWFdWV3JsL2M0d1RSVStuakd5ekl3QUFBQUFBQUFBQWdBQm9mZ2VBSURVNFhkcXhhNzhrS1NVNVNUbDllcGljQ0FBQUFBQUFJRGF1R0RoWk9kbkdyNFc4c2VsVHViMmVHQ2VLbnR5T3ZRelhHNzNlMkFZQkFBQUFBQUFBQUFCK2FINEhnQ0J0TDlxbnhzYVRiM0xtOWo5WGRqdS9RZ0VBQUFBQVFNdG5zMWoxNDRrM0JkeC9mZU1uTVV3VFhlTzZEOWFGZmNjWTdsVTZhMktjQmdBQUFBQUFBQUFBZkpuZDdBQUFrQ2pXYnlsdXVoNDJxSytKU1FBQUFBQUFBR0xucG1FWHFYK0hub1o3eS9kdlZQR0pnekZPZEhZZDA5dHBST2YrcW5NM3FON2pWSjI3UVhXdUJ0VzVUMTQzZUp6eStueVNKSXNzNnBEZVZsL0pQVTgvbVh4endKcEhhOHBqRlI4QUFBQUFBQUFBQUFSQTh6c0FCR25UMXQxTjE4TUg5VE14Q1FBQStILzI3anU2enF2T0YvZFhSOVdXYTl3dGQ4ZDJuTjU3WXBKUWtoQmdhSUhjVUFZSU1Gemc4dU5TQm1hNE1BTU1aU2dEUTVzWlpvQUFnUURwUUJJU0V0SjdqM3VSTGRtU0xEZkpUVlk5NS9kSFFMYlJrUzFMUitkVmVaNjFXTm5aKzMzMys0bmptTFYwUG1lL0FBRGt4NVJSUjhYbkxucDN0K3ZmZk9UNlBLYnB1VEdsNWZIek4zM3VrTmMwdDdkR1UxdHpsQldWeE1qaXNrTmVtNGxNUExkNWRTNGpBZ0FBQUFBQXZhRDhEdEFEN2UzcFdMNTZRMFJFRkJhbVl2SEMyY2tHQWdBQUFNaURMMXp5dmhoVFdwNTE3ZW5hbGZGdzFRdDVUdFF6R3hycVlsOWJTNHdvTHUzMm1yS2lraWdyS3VuUmZnOXVlRDUydHpUbEtoNEFBQUFBQU5CTHFhUURBQXdHYTlkdmpPYVcxb2lJV0RSL1ZwU1Y5dXlEVVFBQUFJREJhczY0YWZHNll5N29kdjFmN3I4Mk1wSEpZNktlNjhpa1krVzJxcHp0OTkzSGI4alpYZ0FBQUFBQVFPOHB2d1Awd1BQTDEzV09UMXc4UDhFa0FBQUFBUG14b2JFdXZ2cmd6N091L2VLRnUrTGg2b0Y1NnZ0ZkxOdFNtWk45ZnZ6czcrUCtEYy9tWkM4QUFBQUFBS0J2bE44QmV1Q0ZBOHJ2Snh3N0w4RWtBQUFBQVBuemI0OWNINzllZXM5QmMxdjNOc1kvLytsL0VrclVjOHUyck8vVC9XM3A5dmpHdzcrTWY3ajdCemxLQkFBQUFBQUE5RlZSMGdFQUJycDBKaE5MVit6L3NQVDR4WE1UVEFNQUFBQ1FQNW5JeE1mdS9FN01IRHNsenBsNWZFUkVmUHJ1SDBSajg1Njg1cmg5OVNQeC9PWTFYZWJiMHgzZDN2TlV6WXA0Zk5PeUtFNFZSVkZoVVJTbkNxTW9WUlRGaFlVdnphVUtvN2p3ejM5TkZVVkhKaDBOKzNiRitvYTZlR1RqaS9HckYvOFl0YnUzOWVjL0ZnQUFBQUFBY0lTVTN3RU9vM3JqNXRpMVoyOUVSTXlkTlMzR2pDcFBPQkVBQUFEUTM1NnBYUlhsSlNPNnpPOXBiZXJYNXo2K2FWblcrZWIyMW41OTdxRzBkclRGdTI3K1l0eis5bS9HNm0zVjhidFZEK2M5dzljZi9zVVIzL05DL2JwNDdYV2Y3SWMwQUFBQUFBQkFVcFRmQVE3aitlV1ZuZU9UanAyZllCSUFBQUFnWDM2ejdONzR6Yko3OC83YzY1Ny9RMXozL0IveS90ekRhZGkzTzY3K3plZWl1YjAxTXBGSk9nNEFBQUFBQURCTUtiOERITWFMSzlaMmprOVFmZ2NBQUFDR3FjcUcycVFqQUFBQUFBQUF3MXdxNlFBQUE5MExCNXo4ZnNLeDh4Sk1BZ0FBQUFBQUFBQUFBREI4S2I4REhNS1diWTJ4ZFh0alJFUk1uem94SmgwMUx1RkVBQUFBQUFBQUFBQUFBTU9UOGp2QUlTeGZ2YUZ6Zk56Q09ZbmxBQUFBQUFBQUFBQUFBQmp1bE44QkRtSDU2dldkNDJPUG1adGdFZ0FBQUFBQUFBQUFBSURoVGZrZDRCQ1dyYXJxSEIrL2FFNXlRUUFBQUFBQUFBQUFBQUNHT2VWM2dHNjB0YlhIbW5YVkVSRlJXbEljYzJkTlR6Z1JBQUFBQUFBQUFBQUF3UENsL0E3UWpiWHJhNkt0dlNNaUloWXRtQldGaGY3SUJBQUFBQUFBQUFBQUFFaUtKaWRBTjVhdFd0ODVQbTdCbk9TQ0FBQUFBQUFBQUFBQUFLRDhEdENkNVd1cU9zZUxGODFPTUFrQUFBQUFBQUFBQUFBQXl1OEEzVmgrd01udmk1MzhEZ0FBQUFBQUFBQUFBSkFvNVhlQUxMYnQyQm4xV3hzaUltTEtwUEV4OGFpeENTY0NBQUFBQUFBQUFBQUFHTjZVM3dHeVdMRzZxbk84ZU9HYzVJSUFBQUFBQUFBQUFBQUFFQkVSUlVrSEFCaUlscS9hMERrK2RzR2N4SElBQUFBQUFQUlVLbFVRSThlV2RabHYzZGNXcmMzdGVjOHorcWlSY2ZRcDArTFplOWJsL2RtOVZWSldsSk5mcTRvRkU2TWdGYkc1c2lIYTJ6cHlrQXdBQUFBQWlGQitCOGhxMlpvTm5lUGpGczFPTGdnQUFBQUFjSkR5Y1dWeHpWY3ZpeGZ1cjR3WDdsc2YyMnQzSlIxcHdKZzRZMng4NGZmdjdETC91eDg4SHIvOS9tTjV5MUZRRUhIMmF4Zkhtejl4WVl3Y1hScmZldC9Oc2ZMeGpYbDdmbStOSGo4aXZ2TEg5MFRsODNYeDRvTWI0c1VIMXNmbXloMlJ5Uno1WGxkLzl1S1lmL0swU0hla282NXlSMnhhdFMwMnJkNFdMOXhYR1p2WE4rUStQQUFBQUFBTUU4cnZBSCtsdlQwZHE5ZFdSMFJFVVZFcWpwNDdJK0ZFQUFBQUFNQmZISC8rbkRqMjNGbHg3TG16NHEyZmZsblVydDBlejk5WEdRL2RzRFMyMVNqQ0oyM3lySEZ4OVdjdmptUE9tdGs1ZDgzWExvdC9lZk12b3FGK1Q0TEpEdStraStkSFVVbGhMRHhqUml3OFkwYTg4ZitlSDl0cmQ4V0xEMnlJRzc3K1FMUzE5T3dFOTNHVFI4WDhrNmRGUkVTcU1CVVZDeVpHeFlLSmNWWkUxS3plcHZ3T0FBQUFBSDJRU2pvQXdFQlRXVlVUTGExdEVSRng5TnlaVVZKU25IQWlBQUFBQU9BdlRsd3k5NkMvbjM3MGhManNtak5pMVBnUkNTWGlMMllzbWhpZnZlbHRCeFhmSTE0NlVmMTkzM3gxRkJVWEpwU3NaMDU5K2RGZDVpWk1IeE9MenBnUjdhMDlLNzVIUkp4eXlmeXM4MDI3V2diRkNmZ0FBQUFBTUpBNStSM2dyeXhidGFGemZOeWlPWW5sQUFBQUFBQU9WbGlVaXVQT245MWxmbnZ0cnFoYVZ0OWwvcVNMNXNVcGwzUXROQThrajl5eUxGWS9WWk4wakp5b1diMHRWaisxS1k0N3IrdS9vM2tuVG8wM2ZlS0N1UDVMOStVOVYwK01IRjBheDV3OU0rdmFFM2VzaWt5bTUzdWQrc29GV2VlZnUzZGRkTFNuZXhNUEFBQUFBUGd6NVhlQXY3Sjg5WWJPOGJFTDV5U1dBd0FBQUFBNDJQeFRwc2VJVWFWZDVwLyt3NXFzNWVTS2hSUGpuTmN0emtPeTNsdjdiTzJRS2IvOEZIU0RBQUFnQUVsRVFWUm5NaEUvL2V6ZDhibWIzeDRqeDNUOTkzVFJWU2ZGK3VjM3grTy9YNWxBdWtNN1ljbmNLQ3pLL3NMa3ArNVkzZU45eGt3WUdRdE9xOGk2OXZSZGEzcVZMU25IbkRVelB2ejkxeVVkSTI5dStNYUQ4YWRmUEo5MERBQUFBQUFPUS9rZDRLOG92d01BQUFEQXdIVGlrcmxaNTUvNncrQXFGUTlsalZ2MnhuV2Z2eWZlKy9YTHM2Ni83Wjh1aVkycnRrYnQydTE1VG5ab3A3NGkreHNDTml5dGp5M1ZqVDNlNStSTDVrZEJRZGY1Zlh0YVl1VmpHM3NiTHhFRkJRVlJWRktZZEl5OFNSVm0vL0lEQUFBQUFBT0xuK0lBSEtCaDU1Nm8zYnd0SWlMR2p4c2RVeWFOVHpnUkFBQUFBUEFYMmNydjIycDJSZlh5K2dUUzBKMm4vckNtMjlQZFM4cUs0Z1BmdWlMckNmNUpLUjFSSE1lZE55ZnIycE4zckRxaXZVNTc1WUtzODgvK2NWMjB0M1VjYVRRQUFBQUE0SzhvdndNY1lNVmZuZnBla08ySUhnQUFBQUFnN3liUEhoZFQ1blE5ck9McFA2eUpUQ2FCUUJ6UzlmOXlYelRVNzhtNk5ubjJ1SGpuRjE2ZTUwVGRPKzZDT1ZGYzJ2V0U4MHdtNHFrN2UvNVdnZEhqUjhUQ00yWmtYWHY0NW1XOXpnY0FBQUFBN0ZlVWRBQ0FnV1Q1cXZXZDQyTVh6a2t1Q0FBQUFBQndrQk11N0hycWUwVEUwMzlZZmNSNy9mQVRkOFMrUFMxOWpYUkVKczBjRjFmOXc4dnkrc3drTmUxdWlaLzg0MTN4MGY5K1E1ZTFMVldOY2MvUG5rc2dWWGFuWGpJLzYveWFwMnVpY1V2MkFuODI1Ny94K0VpbHVoNm9VbC9WRU91ZXJlMTFQZ0FBQUFCZ1ArVjNnQU1zVzFYVk9UNTIwZXdFa3dBQUFBQUFCenB4U2RmeSs3Wk5PNk42eFpZajNtdmw0eHRqVDhPK1hNVHFzWm5ITk9YMWVRUEJ5c2MzeGowL2Z5NHVlZHZKRVJHUlNXZmlycDg4RTcvOS9tUFIxdEtlY0xxWEZKVVV4Z2xaZm05RlJEeDUrNm9lNzVNcVRNV1N0NTZZZGUzaG01WVBxYmNUckg5aGN6eHpkODlQeE8rSmw3L2oxQmc3cWJ6TC9LM2ZlVFRhVzNQN2UrWG9VeXZpcEl2bTVYUlBBQUFBQVBKSCtSM2d6em82MHJGeVhYVkVSS1FLQ21MUlBPVjNBQUFBeUxWTStzanZLUzhwamIydCtUMmhHZktwdktRMDZRZ0QzdWp4STJMaDZSVmQ1cCsrYTgyUUtoVVBKQVVGRVFXcFZKLzN1ZTI3ajhieDU4K09kRWNtZnZyWnUyUERzcGUrckpBcTdOdmVtWFE2Si8vdVQ3NW9YcFNWbDNTWmIydnBpS2VPNEswQ0oxOHlQOFpQR2RWbFBwM094R08vWGRHbmpBUE54bFZiNDY2ZlBKUFRQYys2WW5IVzh2czlQMzgyV3ByYWN2cXN0cFlPNVhjQUFBQ0FRVXo1SGVEUDFsZlhSblB6U3gra3o1MDlQVWFNNlBxQkJ3QUFBSERreG83WlgyYXIyN0lqVGpuQys2ZU5IQmRyVyt0ekd3b0drR2tqeHlVZFljQTc2elhIWkMxTFAvNjducC9NelpHWmY4cjArTVMxYjg3cG5uOS8zVnR5dHRjL3YvN25VYnQyZTUvM3VmREs3S2UxUDNQM21tamExZk12WGwxODlVbFo1N2R0M0JuSG5EV3pWOW42dzY3dFRiSGkwZXFrWXdBQUFBQkFyeW0vQS96Wjh0VWJPc2ZITHB5VFdBNEFBQUFZYXViTm5oNFBQUHA4UkVTc1dMMGhMci9rckNPNi84eUsrYkcyVWZtZG9ldXNpcU9UampDZ0ZSUkVuUHMzeDNhWjM3QzBQbXJXYkVzZ0VVUEZsRG5qWTlHWk03S3VQWGpEMGg3dk0vT1lTYkhnMUs1dkpvaUltRHg3WEx6N3k2L3FWYjcrc1BxcEd1VjNBQUFBQUFZMTVYZUFQMXUrcXFwemZPeWkyUWttQVFBQWdLSGxrdk5QaTJ0L2RXZGtNcG00NDk3SDR2V1hYeER6WmsvdjhmMnZYWEJxL0dMWkkvMllFSkwxbWdWSCtqNkU0V1hXNHNsUnNXQmlsL21IYnV4NU9Ya29PUDc4T1pFcUxEamtOV01ubFdlZG56SjdYSnk0Wk80aDc5MjNwelhXUEYzVDYzeUQwWVZ2UGo3cmZQMkdobGo3VE05L0xTNzZYOWxQZlFjQUFBQUFjay81SGVEUG5Qd09BQUFBL1dQRzlFbHg2VVZueGgzM1BoNGRIZW40K0Q5OUx6NzhuamZHa25OUGpsUXFkZGo3TDVpNUtNNmFQajhlcjEyWGg3U1FYMmRYSEIwWHpGeVVkSXdCN2R6WEg5ZGxyclc1UFo2OGMzVUNhWkx6dm05ZUhxVWppbnQxN3htWEw0b3pMai8wNzdOTnE3YkZGOTUwWGEvMkg0eUtTNHZpbk5kMWZhTkF4RXRmck1oa2VyYlBxUEVqNHF4WEg1UERaQUFBQUFEQW9TaS9BMFRFcnQxN1kyUHRsb2lJR0ZVK0ltWk1uNXh3SWdBQUFCaGFQdmllTjhUS3RkV3h2cm91R25idWljOS84OW9vK2U0dllsYkZsQ2dmV1hiWSs0OHFURWZKK0ZTMHB0SjVTQXY1VVpJcGpQRXZkTVRsTjN3eTJscmJYNW9yS1k3Q0hud3BwTGYyTk8zckhOZlViWTJUajF2UWI4L0toZUxTd2pqejFWMUwyMC85WVhVMDcybE5JQkZEeFdtdlBEckt4M2I5LzUrTzluUThldXVLSHU5ejBWVW5SVkZKWVM2akFRQUFBQUNIb1B3T0VCRXIxbFIxam85ZE9DZFNCWWQrZlRBQUFBQndaTXBIbE1VM1AvK2grTXhYZmhqTFZtNklpSWpXMXJaWXUzNVRqL2VZTXE0Z2FvK1A2T2pkd2Njd29CUzJSMHg1TWFLeXNmcWcrWDNOTFhuTHNLOTU0SmZIVDc1NGZvd2NYZHBsL3VHYmxpV1Fob2lJaDI5ZUZrL2VucjlUOTgrNGZHR2NsK1gwLzc2NjhNb1RzODQvZCsrNjJOMndMK3ZhWHhzellXUzg0cDJuWmwycnIycUlQVHU2N2pONXp2Z1lQWDVFbC9rTlMrdWpvNjJqUjgvdGk1bzEyL3I5R1FBQUFBRFFuNVRmQVNKaSthb05uZVBGQzJjbkZ3UUFBQUNHc0hGalJzVzN2L0NSdU9QZXgrS20zejhRNjZ2cmp1aitrWTBSczU0dWpQcGpPcUpwWEQrRmhEd1kyUmd4WldWaGxQU3NYenVzbmZzM1hVdlA5UnNhWXQyenRRbWtJU0ppUzFWanJIaXMrdkFYNXNqczQzTC9sczZLQlJOai9zblRzcTRkeVJjckxuLy9tVkU2c3VzM3NscWEydUpyYi85TjFoTDkzMzd4bFhITzZ4WjNtZi9laDIrTFhkdWFldnhzQUFBQUFCaXVsTjhCSW1MWnF2V2Q0K01XelVrdUNBQUFBQXh4aFlXcHVPSVY1OFlWcnpnM3R1NW9qSzFiRzZLMXZmMkk5c2hFSnA3YnNURWUzTEltbGpiV3hQYld2Ykd2ZmVDZllNM3dOYUtvSkNhVWxNZng0eXJpZ3NrTDR1U2paa1pCN0gvejRMTXZybzVkZTE0cXZVNDhhbHlVbHZUZjZ3Mis5Nk9iTzhjVlV5ZjEyM055WWZ6VTBiSDRuRmxkNWgrNmFWbGtNZ2tFU3RqYXAydWp1T3pRSCt1VWxCYkduQk9tZHBuZlhyczd0dGZ1T3VTOVc2c2IrNVJ2TUxud3pjZDN1N1oxNDg0ZTdURjUxcmhZY3VVSldkZnUrZG16UFQ0OUhnQUFBQUE0TXNydndMQ1hUcWRqeGVxcXpyOC9ab0dUM3dFQUFDQWZKaDAxTGlZZDFic2ozRStKaGZHdXVDVEhpU0FaSngrM0lHL1BldWp4RitQNVpXc2pJbUxFaUpLOFBiYzN6bnY5c1ZGUWNQQmNKcDJKeDI1YmtVeWdoUDM3QjI0NTdEV1RaNDJMTC96K25WM21INzExZWZ6Mis0LzFSNnhCWitUbzBqajdOVjFQWGo5U3IvdndPWkVxVEhXWmI5cmRFbmRmKzB5Zjl3Y0FBQUFBc3V2NlV6bUFZYVo2VTMwME5iZEVSTVNzaWlreHVueGt3b2tBQUFBQVlIZ3JIVmtjRjE5OWNwZjU1cWJXMkxXOUtZRkVEQlVYWDMxeWxJM3EyeGMvWmg4M0pVNi9kR0hXdGJ0LzhrdzA3VzdwMC80QUFBQUFRUGVVMzRGaGIvbWEvYWUrSDd0d1RuSkJBQUFBQUlDSWlGaHk1UWxSUHJZczZSZ01NU05IbDhZbDd6aWxUM3NVRkVTODRhUG5aVjNiMDdBdjdyM3V1VDd0RHdBQUFBQWNtdkk3TU95dFhsZmRPVjY4Y0ZhQ1NRQUFBQUNBNHRLaWVNVTdUMHM2QmtQUXhWZWZIQ05IbC9acGorUE9ueFBIbkRVejY5cWQvL05VTk85dDdkUCtBQUFBQU1DaEZTVWRBQ0JwcXlzM2RZNFh6WitkWUJJQUFBQUE0THczSEJkakpvN3MxMmRjODlWTG83MnRvMStmOGRkR2pPcGI2WnEreWNXcDcyV2pTdUp0bjdzazY5ck9yWHZqL2wrOTBLZjlCNHR6WDNkc25QYUtCVG5kYytTWTdQOTlmUG11ZDBka2N2cW9LQzd6OFNnQUFBREFZT2FuTzhDdzF0R1JqblViYWlNaW9yQXdGWE5uVFUwNEVRQUFBQUFNWDBYRmhmR3FkL1gvcWUrTHovRUd5T0VtRjZlK3YrbGpGOFQ0S2FPeXJ0Myt3eWVqdGJtOVQvc1BGa1VsaFZGVVVwaVhaNVdQTGN2TGN3QUFBQUFZUEZKSkJ3QklVblZOZmJTMnRrVkV4TnhaMDZPa3BEamhSQUFBQUFBd2ZKMTF4VEZ4MUxUUlNjZGdpTW5GcWUrTHo1NFZGN3pwK0t4cjJ6YnRqSWR1WE5xbi9RRUFBQUNBbmxGK0I0YTExZXMyZG80WHpxdElNQWtBQUFBQURHK3BWRUZjZXMzcFNjZGdDT3JycWU5bDVTWHhqcysvdk52MW4vL3p2ZEhlMnRIci9RRUFBQUNBbmxOK0I0YTFOWldiT3NjTDVzMU1NQWtBQUFBQURHK25YYm93SnM4YWwzUU1ocGhjblByK2hvK2UxKzBiQ1I2OWRVV3NlS3k2VC9zREFBQUFBRDFYbEhRQWdDU3RxdHovb2NUQ2VUTVNUQUlBQUFBQXcxZHhhV0g4ellmUHlkdnp2dlhlbTZOcGQwdVByMy9mMXkrTGlUUEdIalQzeUMzTDQ3N3JYK2p4SGxQbmpJOTNmK1ZWUGI2ZTNManN2V2YwNmRUM1k4NmFHVXZlY21MV3RUME4rK0kzWDMrZzEzc1BWaXNmM3hnUDNiZzBwM3UrNGFQblovMkN3YldmdVR2YVd0dHorcXhqejVzZDU3N3UySnp1Q1FBQUFFRCtLTDhEdzFZNm5ZNjE2MnNqSWlKVlVCRHpaazlQT0JFQUFBQUFERSt2ZXRmcFhjcmwvV25qcXEyeHAyRmZqNjl2YmU1YXZtM2NzaWVxbHRYM2VJOTBSN3JIMTVJYjA0K2VFQy92NXRUM2REb1RxVlRCWWZjNCtlTDUzYTc5K3FzUHhON0c1bDduTzlBNXJ6MDI5dTNwK1JjeWprVFRycFo0NnM3Vk9kdHY2OGFkOGVRZHVkc3ZJdUxTOTV5UnRmeis5TjFyb3FXcExhZlBHalZ1aFBJN0FBQUF3Q0NtL0E0TVc1dnF0a1p6ODBzZkpzeXFtQkpsWmIwLy9RY0FBQUFBNkoySkZXUGkwbXZPU0RwR1hxVFRtUzV6bVV6WE9mcXVvQ0RpZi8yL2l5SlZtT3F5MXJTckpaWTlYQlZuWExid3NQdjgrcXYzUjBGQnhNdXVPdW1nK1dVUFY4VVR0Ni9NV2Q0M2ZQUzhuTzMxMTJyWGJ1OVYrYjJnNnk4ZEFBQUFBQ1JPK1IwWXR0WlVidW9jTDVnM0k4RWtBQUFBQURCOFhmbjNTNks0dExETC9GTjNybzdUTHoxOE9mbFExanhWRTcvN3dlTmQ1bHYzNWZZazZaN1l1SEpyZk9Da2Y4LzdjdytuZkZ4WkhIL2VuQmc3dVR6dSt2SFRTY2ZKbWJOZnV6Z1duRnFSZGUyMjd6MGFVK2VNNzlFKzZYUW1ydi95ZmJGemUxTzg3a1BuUk1STGJ3SzQ3dlAzeGxELzNrSXFsYjM5M3BNVDh3RUFBQUNndnlpL0E4UFc2blViTzhjTDVzMU1NQWtBQUFBQURFOG5YRGczVHJwb1hwZjUxVS9WeEROM3IrMTcrZjNwbWxqemRFMmY5aGhxQ2dvaXBzMmZFQ2N1bVJzbkxwa2I4MDZhRmdXcGdsajdUTzJRS2IrWGp5MkxOMzNzZ3F4cmRaVTc0b0ZmdnhoWGZ2TENIdStYeVVUYy9wOVB4SzV0VGZHMnoxNGN0MzduMGRoZXV5dFhjUWVzVkZFM1I3L3J2Z01BQUFDUUlPVjNZTmhhdlc3L3llOEw1enY1SFFBQUFBRHlxYmkwTU43NjZTVmQ1alBwVFB6NnEvZkhwRm5qRWtnMU5CV1hGc2J4NTgrSkV5NmNFeWNzbVJjVHBvL3VjazFSOGNGRjU0SkIzSEQrbTQrY0c2UEdqOGk2OXB1dlBSQWQ3ZWxlN2Z2UWpVdGpTM1ZqckgybXRpL3hCbzN1VG5ndktCaTh2emNBQUFBQUdQeVUzNEZoS1ozSnhKcksvU2UvSHoxUCtSMEFBQUFBOHVtVmYzdGFUSnd4dHN2OFF6Y3RpNDBydHlxLzU5Q3IzbjE2dk9yZHB4L3ltcUtTZ3o4eUtpek9mdXIzK0Ntall2WnhVM0tXN1hER1R4bDFSTmZQUFhGcVhQQ21FN0t1TFgxd1F5eDdxS3BQZVZZL3VlbndGL1Z5MzdiV2puN1plMGZkN2w3ZDUrUjNBQUFBQUFZaTVYZGdXS3FyM3hGNzl6VkhSTVNNNlpPaWZFUlp3b2tBQUFBQVlQZ29IMWNXbDczM3pDN3orL2EweEszLy9rZ0NpUWEva3JLaW1IZlMxRjdmLzlkbDk2S1N3cXpYdmV5cWsrSmxWNTNVNitmMHAxUmhLcTcrek1XUjdXRHlkRWM2ZnZPMUIvSWZxb2QrK01rN1l0ZTJwcVJqSEtTN2s5OHo2VXlla3dBQUFBREFmc3J2d0xDMFpsMTE1M2pCdkprSkpnRUFBQUNBNGFkcFYwdnMycjQzSmt3ZmM5RDhiNy8vZU94dTJKZFFxc0dsb0NDaVl1SEVPUGJjMlhIc3ViTml3YWtWM1JiV2U2S28rT0I3aS91d1YxSktSeFRINURuWjN4aHd6OCtmaTgzckcvS2NhSEFyTE14Kzhudnozclk4SndFQUFBQ0EvWlRmZ1dGcFRlWCtWOU11bURjandTUUFBQUFBTVB4azBwbDQ5TllWY2NVSHp1cWNXLy9DNXZqVGRjOGxtR3JnR3pOaFpDdytaMVpuNFgzTWhKRjkyaStkenNTNjUycmp4ZnMzeElzUHJEOW9yYWgwOEgyRXRHOVBTeng2eS9JdUo5UFhWelhFcmQ5NU5LRlVnMWRSYWZZdlFEVHZiYzF6RWdBQUFBRFliL0Q5NUJJZ0IxWlZidXdjTDNUeU93QUFBQURrM2FPM0x1OHN2M2UwcCtPbm4vdGpwTk9aSTk1bjh1eHg4WWxyMzV6cmVBY1pOWDVFbDdtWHYrUFVPUCtOeC9mYk01YzlWQlUvK2N4ZEVSSHh1ZytmRXljdW1SY3pGazNzODc1N0c1dGo2VU12bGQyWFBWd1ZUYnRhc2w1WFhEejRUbjZQaUxqbnV1ZGl5VnRQaW9LQ2wvNCtrODdFVC83eDdtaHJhVTgyMkNBMFlsUkoxdm5tUGRsL3p3QUFBQUJBUGlpL0E4Tk9KcE01K09UM3VSVUpwZ0VBQUFDQTRXbGJ6YTVZL2VTbVdIakdqTGo5UDUrSTJyWGJlN1ZQS2xYUTV4UFFlNk9rckNoS3l2cnZZNWFSWTBvN3gyZGV2aWdtemhqYjY3MjIxKzZLSjM2L0tsNThZSDJzZjJGemo3NWtVRnBlM092bkpXbExWV084ZUg5bG5QaXllUkVSY2ZlMXowVGw4M1VKcHhxY3lrWjJVMzdmMjVibkpBQUFBQUN3bi9JN01PelViMnVJWGJ2M1JrVEUxRWxIeFpqUjVRa25BZ0FBQUlEaDZlRmJsa2Y1dUxLNDgzK2VTanJLZ0xhamJuZWZ5dStQM3JvaWZ2djl4NDdvbnU2K1VQRERqOThleXgrcDduV1dJM1hKTzA2SksvN3VyQ082NTQ4L2V6Wk9mTm04Mkx5K0lXNzczcVA5bEd6b0t5M1BYbjdmdDdjMXowa0FBQUFBWUQvbGQyRFlXVk81c1hPOFlON01CSk1BQUFBQXdQRDI3TjFybzJiTnRtaHY2MGc2eW9DMm8yNzNZYTlwYTJtUDlTOXNqb1Zuek1qSk03c3J2MityM1IxTnUxdHk4b3llYUd0dVArSjdWais1S2FxVzFjY3Z2M1JmdExYNHZkVmJaZDJjL3QrOFIva2RBQUFBZ09Rb3Z3UER6cHAxTlozakJmTXJFa3dDQUFBQUFNTmJ5NzYyMkxoaWE5SXhCcnp1eXUvTmUxdmp4ZnZYeHpOL1hCdkxIcXFLc1pQSzR3dS9mMmRPbnRsZCtYMVB3NzZjN04rZk1wbUk3MzdvdHRpMXJTbnBLSVBhaUc1T2Z2KzdmM3QxZEhTa2MvcXNrckxzUmZ1djMvKyt5R1F5T1gxV1VYRmhUdmNEQUFBQUlMK1UzNEZoWi9VQko3OHZkUEk3QUFBQUFBeHFXNm9hNDZQbi9rZE85anIrZ2pueG5xOWVldERjdmowdDBkYmNFV01tSGx3R2I5blhGcVVqOWhkMjIxcmE0OHRYL1NvYU5oLytsUGFlNkdqZlh5N2VjY0NlVGJ0YTRyay9yWXRuNzE0Ykt4NnI3cmVUemJzdHZ6Zm10L3hldldKTDNQZkw1N3ZNTisxcVB1UjlpdTk5TjNKc1dkYjVvcExDS0lyOEZNaEx5bnlVQ1FBQUFNREIvTVFJR0ZZeW1ZenlPd0FBQUFBTUllbDBKcHAydC9SNW56RVRSOGFWbjFyU1pmNm1mM3M0THJycXBDN2w5MGR1V1I2blg3b3dSbzhmRVJFUnhhVkY4WWFQbmhmZi9lQ3RrZU9EcXFOMjdmWjQ0TmN2eGpOM3I0M1ZUMjA2cUJqZlg4WlBIZDFscnFNOUhTMTdXL3Y5MlFkYS9raDFMSCtrT3EvUDVDVmpKNVVuSFFFQUFBQUF1a2dsSFFBZ243WTM3SXFHeHBkT1NacDQxTmdZUDY3ckJ6Z0FBQUFBd1BCU2tDcUl2LzNpS3p1TDdIOVIrWHhkUEhqRDBxejM3TnZkRXIvOTNtTUh6UjEvd1p3NCs3V0xjNTV2M1hOMWNkMFg3bzBWajFYbnBmZytZbFJwMXVMejlwcGRPUy8yTTNBcHZ3TUFBQUF3RUNtL0E4UEttc3BObmVNRjgyWWttQVFBQUFBQUdDZ3V2dnJrT082ODJRZk5wVHZTOGJOL3VpY3k2ZTdiM2cvZXNEVHFLbmNjTkhmVlAxNFUwK1lkMVM4NTgyWHF2UEZaNTdkc2JNeHpFcEpTV0pTS1VlTkdIUDVDQUFBQUFNaXpvcVFEQU9UVHFuWDdYNCs3Y043TUJKTUFBQUFBQUFQQnpHTW14UnMrZWw2WCtULzgrT21vWGJ2OWtQZW1POUx4aXkvK0tUNzJvemQyenBXT0tJNFBmUHVLK05KVjEwZnpudGFjNTgySHFYTzdLYjlYS2I4UEY2T1BHaGtGQlYzbkc3ZnNpVi8reTMwNWY5NlZmMzloVEpnK3BzdjhmLy85bmRIVzNKN1RaNTF3NFp3NC80M0g1M1JQQUFBQUFQSkgrUjBZVnB6OERnQUFBQUQ4UlVsWlVWenpyNWRGVVhIaFFmTmJOKzZNMy8vSEV6M2FZL1dUbStMQkc1YkdCVy9hWDZhZE1tZDh2T2NybDhaL2Z2VDMwZDdXa2RQTStkRGR5ZlZicXBYZis4dVg3bnhYcEEveGxvRytxbHBhSDk5NDk0MDl2djZvYWFPenptK3Bhb3puN2wyWHExaWRYdk8vejg0Ni84SjlsZEhTMUpiVFo0MmZNaXFuK3dFQUFBQ1FYOHJ2d0xCeWNQbmR5ZThBQUFBQU1GeWxVZ1h4emkrK011c3A1OWQ5NGQ1b2ErbjVhZE0zZnVPaE9PSEN1VEZ1Y25ubjNJbEw1c1kxWDdzc2Z2angyNk9qUFoyVHpQa3krN2dwV2VjM3IyL0ljNUxobzdpMGZ6K3lPOUw5dS9zQ1JFUDlubHpFQVFBQUFJQmVTeVVkQUNCZkduYnVpYTNiWHpxWmFPem84cGcwWVd6Q2lRQUFBQUNBSkJRVVJGejFqeGZGNmE5YTBHWHQ4ZCt0akJXUFZoL1JmdnYydE1SUFAzZDNsL2xUTHBrZjcvMzY1VkZZTkhnK2ppa3FMb3o1SjAvTHVsYTF0RDdQYVVqS1ZPVjNBQUFBQUFhb3dmUFRWb0ErV2xPNXNYTzhZUDdNS0Nnb1NEQU5BQUFBQUpDVTEzN3duTGp3eWhPNnpOZFY3b2hmL011ZmVyWG5zb2VxNG83L2ZyTEwvQ21YekkvM2Z1MnlRVk9BbjdWNFV0WlR3dXMzTkVUVDdwWUVFcEdFYWZPNnZoRWhJbUxicHAxNVRnSUFBQUFBQnhzY1Aya0Z5SUhWbFpzNng0dm16VWd3Q1FBQUFBQ1FsRXZlZmtwYy92NHp1OHp2MjlNU1AvZy92NHZtUGEyOTN2dTI3ejRXYTU2dTZUSi95c3VQam12K2RYQVU0QmVjWHBGMWZ2MExtL09jaENSTlAzcEMxdm1hMWR2eW5BUUFBQUFBRHRiMTZBNkFJZXFnazkvbnpVd3dDUUFBQUFDUWhMTmZ1eml1L09TRlhlWXptWWovL3VTZFVWL1YwS2Y5MHgzcCtPOVAzaEdmL3VWVk1XNXkrVUZycDc3aTZQaklmNzQrL3VkVGQ4Yk9yWHY3OUp6K2RNeFpzN0xPVnlxLzk2dHZ2UHZHMk5Pd3I5LzJiMnRwNy9HMTQ2ZU9qZ25UeDJSZHE2M2NrYXRJQUFBQUFOQXJ5dS9Bc0xIbWdKUGZGemo1SFFBQUFBQ0dsZE5mdFNEZStZVlhaRjI3OWQ4ZmlhVVBic2pKY3hxMzdJM3ZmdkRXK01TMWI0N1NrY1VIclMwNmMwYjh2eHV2amg5OTZzNVkva2gxVHA2WFMrVmp5K0tZczdMLzdIVDVJMVY1VGpPOGJGNi9JM1p0YTBvNlJrUzg5UHMwbSsyMXUvdjBaZ1FBQUFBQXlJV0IvMzVOZ0J4b2FtNkp1dnJ0RVJGUlBySXNwazNKL3NwV0FBQUFBR0JvS1NpSWVQWDd6NHozZnYzeVNLVUt1cXcvYzllYXVQTi9uc3pwTXpldTNCci85YkhiSTUzT2RGa2JQWDVFZk9RL1h4OS84NUZ6STFVNHNENm1PZm5pK1ZrejFWYzF4TmFOT3hOSVJCS09PVFA3bTFQWFBWZWI1eVFBQUFBQTBOWEErcWtxUUQvWlVMWC9oL0x6NWxSRVFVSFhEN2tBQUFBQWdLR2x1TFFvM3ZQVnkrSzFIem9uNjNyTm1tM3hrLzkzZDJTNmR0VDdiT2xERytKbm4vdGp0M3RmZHMwWjhmRWZ2ekhHVHgyZCs0ZjMwbW12WEpCMWZ1bURUbjBmTGdvS0lvNDVPM3Y1ZmMzVE5YbE9Bd0FBQUFCZEtiOER3OEs2cXJyTzhieFpVeE5NQWdBQUFBRGt3N2pKNWZHSmE5OFVaMXkyTU92NnpxMTc0L3YvNTNmUjB0VFdieGtldVdYNUlRdnc4MCtaSHArOThlcTQrT3FUbzZpNHNOOXk5TVNZQ1NOajhUblpTODlMSDF5ZjV6UWtaZjRwMDJQOGxGRloxOVkrNCtSM0FBQUFBSktuL0E0TUMrdXI5LzlRZnU2c2lnU1RBQUFBQUFEOWJjN3hVK0xUdjd3cVpoODNKZXY2cnUxTjhjMzMzQmpiTnUzczl5d1AzN3dzZm5xSTArVkhqaW1OdDN4cVNmenpiVytQMHk5ZEdFbTl0SExKVzA2TVZHSFhqNDEyYlcrS2xZOXZTaUFSU1RqN05ZdXp6amR1MlJOMTY3Ym5PUTBBQUFBQWRLWDhEZ3dMNjZzMmQ0N256WjZXWUJJQUFBQUFvTCtrQ2xQeGluZWVHaC8veVp0ajNPVHlyTmZzYld5T2Y3dm1wdGk4dmlGdnVSNjVkWG44MThkdmo3YVdqbTZ2bVRoamJMejNhNWZGcDM3eDFsaDR4b3k4Wll1SUtDNHRqQ1Z2UFRIcjJoTy9YeG5wam5SZTg1Q000dEtpT1AzU0JWblhucnRuWGJkZjRBQUFBQUNBZkNwS09nQkFmOHRrTWxGNXdNbnZjMlpOVFRBTkFBQUFBTkFmWmk2ZUZHLy9wNWZIN0dNbmQzdk5ybTFOOGUzMzN4eTFhL04vZ3ZVemQ2Mkp4dm85OGNIdnZDWkdqUi9SN1hWempwOFNIL3ZSRytQRkI5YkhqLy9ocnRpN3M3bmZzNTF4MmFJWTNVMm1SMjlkMGUvUFoyQTQ5UlZIeDRoUnBWblhucnUzTXM5cCtsRkNiMWNBQUFBQUlEZWMvQTRNZVRzYWQ4ZXUzWHNqSW1MU2hIRXh1bnhrd29rQUFBQUFnRndwS1N1S04zejAvUGlINjY4NlpQRzl2cW9odm5MMXIyTFQ2bTE1VEhld3l1ZnI0aXRYL3lycUtuY2M5dHJpMHFKbzJ0MXlSUHNYbHg3NW1VZUZSYW00OUQybloxMnJYckVsMFY4djhpZVZLb2pMM250RzFyWGREZnRpOVZPYjhweW8vNHliUENycENBQUFBQUQwZ2ZJN01PU3RyOXAvNnZ2Y1dkTVNUQUlBQUFBQTVOTGlzMmZGNTI1K1c3enEzYWRGS3RYOWNjNGJYdHdjLy9yMjM4VDIybDE1VEpmZDFvMDc0OHR2dlQ0ZXU2MzdFOVdiOTdiR1R6OTdkMlRTbVNQYWU5TE1zVm5uRDdYUGtyZWNHRlBtak0rNmR2ZFBuam1pNXpONG5mYXFCVEZ0M2xGWjF4NjlaWGwwdEtmem5Lai9WQ3lZa0hVK1BZVCtHUUVBQUFDR011VjNZTWlycks3ckhNK2JOVDNCSkFBQUFBQkFycVFLVTNIRkI4NktpVE95Rjc3LzR0RmJWOFRYMzNWajdHbllsNmRraDlleXJ5MSsvSTkzeGJXZnVUdmFXdHE3clAvbWF3L0c5dHJkUjdSblFVSEVoVmVla0hXdHV4UGt5OGVWeFd2Kzk5bFoxN2JYN29xbi9yRG1pREl3T0tWU0JmSHE5NS9WN2ZwRE55M0xZNXIrZGZTcDArT0VDK2RtWFR2U055MEFBQUFBa0l3amYvOGx3Q0JUZWVESjczT2MvQTRBQUFBQVEwRzZJeDNmKzlCdDhmRnIzeFFWQ3laMldlOW9UOGV2dm5KL1BQRHJGeUp6WkFlbzU4MGp0eTZQdGMvVnhqcysvL0pZY0dwRlJFUXNmV2hEUEh6VDBpN1h2dkgvbmg4RnFZTFl0N3NsbXZlMnhyNDlMLzJ2cGFrMXhrMGVGV2RkY1V3Y2M5Yk1yTTlwM0xvMzYveHJQM2hPakJ4VG1uWHRycDg4RStrT0oyRVBCK2U5NGJpWU5qLzdxZStybnRnVTlSc2E4cHpvOE1aTUdCbHpqcDhTTGZ2YW9yVzVQVnFhMnFKMVgxdTA3R3VQMW4xdDBkclMzdm5HZzRLQ2lORkhqWXd6TGxzWVYzVHpaWStJaUozZC9IY0NBQUFBd01DaS9BNE1lZXNQT3ZsZCtSMEFBQUFBaG9xbTNTM3g3ZmZmRW4vLzh5dGp3dlF4bmZOYk4rNk1IMzNxenFoOFlYT0M2WHBtUzFWamZPTmROOGFTSzArSVM2ODVJMzcydVh1eWx2WG5uend0NXAvU3V6ZGJycy95NjNEOCtYUGlaVzg5TWV2MURmVjc0cEdiaDg1cDMzUnY3S1R5ZU9QSHp1OTIvZmIvZWlLUGFYcHV4S2pTK09CM1gzdklhOXBhWGlyRkY1Y1ZSZW1JNGtOZW04bEViRmhXbjh1SUFBQUFBUFNUVk5JQkFQcFRPcDJPRFJ0ZittQW5sVXJGcklvcENTY0NBQUFBQUhKcDU5YTk4YTMzM2h5N2R6UkZSTVNmZnZsOGZPR04xdzJLNHZ0ZlpOS1p1Ty82RitJemwvMGtHc3VnM0ZFQUFDQUFTVVJCVkxmc3lYcE56ZHJ0dmRxNzh2bTZhTmk4KzZDNU1STkh4dDkrNlpYZDNuUFROeCtLMXViMlhqMlB3ZVhLdjE4U0kwWmxQLzIvOG9YTnNlcUpqWGxPMUROYk56WWU5dmRvY1dsUmpCby80ckRGOTRpSWxZOVhSL09lMWx6RkF3QUFBS0FmT2ZrZEdOSnFObStMMXRhMmlJaVlNVzFTbEpRYy9vZmNBQUFBQU1EZ3NxVzZNYjc5ZDdkRStaaXlXUG40d0N6cjlrUjdXMGUzYTdXOUxML2Y5cjNIdXN4ZDllbVh4ZWp4STdKZVgvbDhYVHg1eDZwZVBZdkJaZExNc1hINnF4WjB1MzdMdHgvTytoYUNnU0NkemtUdG1tMHg1NFNwT2RudkR6OTZPaWY3QUFBQUFORC9uUHdPREducnErbzZ4M05uVDBzd0NRQUFBQURRbnphdTJEcW9pKytIVTdkdXh4SGZjOFBYSDR3VmoxWjNtZi90RHg3dmNocDhSRVFtRS9HcnI5dy9ZQXZQNU5iV2pUdmp0dTgrbW5YdDRadVd4YW9uTnVVNTBaSFp1R3BiVHZhNTcvb1hzdjUzQWdBQUFNREFwUHdPREducnF3OG92ODlTZmdjQUFBQUFCcWVhTlQwLytiM3loYzN4cmZmZUhIZGYrMHpXOWRxMTIrTXJWLzhxTnE3Y2V0RDhYVDkrS2pZc3JlOVRUZ2FYMi8vcmlYanN0aFVIemUzYTNoUTNmT1BCaEJMMTNLYlZmU3UvZDdTbjQzZi84WGhjLytYN2NoTUlBQUFBZ0x3b1Nqb0FRSDlhVjFYVE9aNDNhM3FDU1FBQUFBQUFlbS8zanFiNDliOCtFSVdGQlZuWDkrMXBqVjNibTZKcVdYMDBidGw3MlAwYXQreU5yLy90RGZHK2Ixd2V4NTAzT3phdDNoYTNmZSt4WE1kbWdNdGtJbjcyei9mRWhJb3hzZUMwaW9pSStPV1g3b3VtWFMxNXpmSHNQV3VqYWxuWEwxNmtPOUxkM2xQNVhGMnNmYVkyQ290U1VWaWNldW12UllWLy91c0IveXQrYVQ3ZGtZNjlPNXRqUzNWanJINnFKaDY5WlhrMDFPL3B6MzhzQUFBQUFQcUI4anN3cEcybzN0dzVkdkk3QUFBQUFBd2VXNnNiNDU2ZlAzZlFYRnRMZXlKWjl1MXVpYjJOelFmTnRUYm5QOHM5UDNzMnAvczE3MjJONzMzb3RuakxwNWJFQTc5K01kcGJPM0s2LzBDMi9zWE5VVHF5cE10ODg5N1dmbjN1Mm1kcnM4NjNOU2YzYTkvZTJoRS8rUDkrRjUvNitWdWlybkpIUEh2M21yeG4rTjBQSGovaWU2cFhiSW12dmZNMy9aQUdBQUFBZ0lGTStSMFlzbHBhMjZLbTdxWFg5cGFXRk1mMHFSTVNUZ1FBQUFBQTlOVEdsVnRqNDhyN2s0NFJFUkgvK282aFc3RHRhRS9ITDc3NHA2Umo1TjFqdjEwWmovMTJaZDZmKzlDTlMrT2hHNWZtL2JtSHM3ZXhPYjd6d1Z1anJiazlNcG1rMHdBQUFBQkE5NVRmZ1NHcmF1UG1TUC81cC9TelowNk5WQ3FWY0NJQUFBQUFBQmlZdGxRMUpoMEJBQUFBQUE1TEV4UVlzaXFyOTc4K2R0NnM2UWttQVFBQUFBQUFBQUFBQUtDdmxOK0JJV3Q5VlYzbmVPN3NhUWttQVFBQUFBQUFBQUFBQUtDdmxOK0JJV3RkMVlFbnZ5dS9Bd0FBQUFBQUFBQUFBQXhteXUvQWtMV2grc0NUMzZjbm1BUUFBQUFBQUFBQUFBQ0F2bEorQjRha1hidjN4dmFHWFJFUk1XWjBlUncxYm5UQ2lRQUFBQUFBQUFBQUFBRG9DK1YzWUVpcXJLN3RITStkTlMwS0Nnb1NUQU1BQUFBQUFBQUFBQUJBWHltL0EwTlM1WWE2enZHODJkTVNUQUlBQUFBQUFBQUFBQUJBTGlpL0EwUFMrdXI5NWZlNXM1VGZBUUFBQUFBQUFBQUFBQVk3NVhkZ1NLbzhvUHcrYjFaRmdra0FBQUFBQUFBQUFBQUF5QVhsZDJESXlXUXlzYUdxdHZQdjU4eWVtbUFhQUFBQUFBQUFBQUFBQUhKQitSMFljdXEzTmtSVGMwdEVSRXlaTkQ3S1I1UWxuQWdBQUFBQUFBQUFBQUNBdmxKK0I0YWN5Z05PZlo4N2ExcUNTUUFBQUFBQUFBQUFBQURJRmVWM1lNaXBySzdySE0rYlBUM0JKQUFBQUFBQUFBQUFBQURraXZJN01PUlViZHpjT1hieU93QUFBQUFBQUFBQUFNRFFvUHdPRERuVk5mV2Q0emt6cHlhWUJBQUFBQUFBQUFBQUFJQmNVWDRIaHBSTUpoUFZOVnM2LzM3R3RFa0pwZ0VBQUFBQUFBQUFBQUFnVjVUZmdTRmwyNDZkMGR6Y0VoRVJVeWFOajdLeTBvUVRBUUFBQUFBQUFBQUFBSkFMeXUvQWtITGdxZTh6SzZZa21BUUFBQUFBQUFBQUFBQ0FYRkorQjRhVTZrMzFuZVBaeXU4QUFBQUFBQUFBQUFBQVE0YnlPekNrVk5mc0w3L1BxSmljWUJJQUFBQUFBQUFBQUFBQWNrbjVIUmhTblB3T0FBQUFBQUFBQUFBQU1EUXB2d05EeXNhYUxaM2ptVTUrQndBQUFBQUFBQUFBQUJneWxOK0JJYU9wdVNXMjdtaU1pSWlSWmFVeFlmeVloQk1CQUFBQUFBQUFBQUFBa0N2Szc4Q1FzWEhUQWFlK3o1Z2NCUVVGQ2FZQkFBQUFnSUV0a3o3eWUwcEhGdVkrQ01BUTU4OU9BQUFBZ054UmZnZUdqSTIxOVozaldkT25KSmdFQUFBQUFBYW1zV1BLTzhkMVczWWM4ZjNqSm83SVpSeUFZY0dmblFBQUFBQzVvL3dPREJuVkI1MzhydndPQUFBQUFIOXQzdXpwbmVNVnF6Y2M4ZjFIbnpJaGgya0Fob2NGcC9xekV3QUFBQ0JYbE4rQklhUDZnSlBmWjFjb3Z3TUFBQURBWDd2ay9OT2lvS0FnSWlMdXVQZXhxS3lxUGFMN1QzdjU5TU5mQk1CQlRyM0VuNTBBQUFBQXVhTDhEZ3daVlp2Mmw5OW5PZmtkQUFBQUFMcVlNWDFTWEhyUm1SRVIwZEdSam8vLzAvZmlUdzg5RStsMHVrZjNMenBqVWh4OXNoT01BWHJxNkZNbXhLSXpKaVVkQXdBQUFHRElLR2pmVzVsSk9nUkFYNlhUNmJqMHJSK1B0dmFPU0JVVXhKM1hmejJLaTR1U2pnVUFBQUFBQTg3ZWZjM3g0VTkvSzlaWDEzWE9sWlFVeDZ5S0tWRStzdXl3OTJlYWlxTDlzV21SYVhlK0RzQWhGYWVqK0t5NktCalozam4xb1hlL1BvNmVPeVBCVUFBQUFBRDVWMVErcnlCbmUrVnFJNEFrMVcxcGlMYjJqb2lJbURibEtNVjNBQUFBQU9oRytZaXkrT2JuUHhTZitjb1BZOW5LRFJFUjBkcmFGbXZYYityeEhpUEdiNDVaMjA2S1ZNYlA0UUN5NlVpMXhjWnhMOFMrOVkwSHplOXAycGRRSWdBQUFJQ2h3YkVzd0pDd3NhYStjenl6WWtxQ1NRQUFBQUJnNEJzM1psUjgrd3NmaVk5OTRDMHhkOWEwSTc1L1gwbGpySi84Wk93cmFUejh4UUREekw2U3h0Z3c2U2wvUmdJQUFBRDBBMGV5QUVOQzlRSGw5MW5LN3dBQUFBQndXSVdGcWJqaUZlZkdGYTg0TjdidWFJeXRXeHVpdGIzOWlQYklaQ0pxbCsrTnlxZDJSZTJxcG1ocWJJKzI1blEvSlFZWW1JckxVakZ5WEZGTVh6UXk1cDArSnFZZnV6Z0tDczdKZXUzUmMyYmtPUjBBQUFEQTBLTDhEZ3dKMVpzT1BQbDljb0pKQUFBQUFHRHdtWFRVdUpoMDFMaGUzWHZLOFJGeFpXN3pBQUFBQUFCQU5xbWtBd0Rrd29FbnY4OTI4anNBQUFBQUFBQUFBQURBa0tQOERnd0pCNTM4UGtQNUhRQUFBQUFBQUFBQUFHQ29VWDRIQnIyZHUvZkd6dDE3SXlKaXpLanlHRHU2UE9GRUFBQUFBQUFBQUFBQUFPU2E4anN3NkczY3RLVnpQS05pY2hRVUZDU1lCZ0FBQUFBQUFBQUFBSUQrb1B3T0RIclZ0ZldkNDlrVmt4Tk1BZ0FBQUFBQUFBQUFBRUIvVVg0SEJyM3FUZnZMN3pOblRFa3dDUUFBQUFBQUFBQUFBQUQ5UmZrZEdQU3FhdzQ4K1YzNUhRQUFBQUFBQUFBQUFHQW9VbjRIQnIwRHkrOHpLaVlubUFRQUFBQUFBQUFBQUFDQS9xTDhEZ3hxYlczdFViZDVlMFJFRkJhbVl2cmtpUWtuQWdBQUFBQUFBQUFBQUtBL0tMOERnMXJONW0yUnptUWlJcUppNnFRb0t2TEhHZ0FBQUFBQUFBQUFBTUJRcENVS0RHclZtK283eDdObVRFa3dDUUFBQUFBQUFBQUFBQUQ5U2ZrZEdOU3FhN2Qwam1kTm41eGdFZ0FBQUFBQUFBQUFBQUQ2ay9JN01LalYxbTN0SEZjb3Z3TUFBQUFBQUFBQUFBQU1XY3J2d0tCV1U3K3RjenhqNnNRRWt3QUFBQUFBQUFBQUFBRFFuNVRmZ1VHdHJtNTc1M2phdEFrSkpnRUFBQUFBQUFBQUFBQ2dQeW0vQTROV1MydGJiTjNSR0JFUnBTWEZNV0g4MklRVEFRQUFBQUFBQUFBQUFOQmZsTitCUWF1dS9vQlQzNmRNaUZSQlFZSnBBQUFBQUFBQUFBQUFBT2hQeXUvQW9GVzdlVnZuZVByVWlRa21BUUFBQUFBQUFBQUFBS0MvS2I4RGc5YW11cTJkNHhuVEppV1lCQUFBQUFBQUFBQUFBSUQrcHZ3T0RGcDFCNXo4UHMzSjd3QUFBQUFBQUFBQUFBQkRtdkk3TUdqVmJON2VPYTZZT2lIQkpBQUFBQUFBQUFBQUFBRDBOK1YzWU5DcTNieWxjeng5NnVRRWt3QUFBQUFBQUFBQUFBRFEzNVRmZ1VHcG95TWRtN2MyUkVSRUtwV0tLUlBISjV3SUFBQUFBQUFBQUFBQWdQNmsvQTRNU3ZWYmQwUkhSem9pSXFaT1BpcUtpdnh4QmdBQUFBQUFBQUFBQURDVWFZc0NnMUx0NW0yZDQrbFRKeWFZQkFBQUFBQUFBQUFBQUlCOFVINEhCcVdhemRzN3h4VlRKeVNZQkFBQUFBQUFBQUFBQUlCOFVINEhCcVhhelZzN3g5T25Ua293Q1FBQUFBQUFBQUFBQUFENW9Qd09ERW8xbTdkMWppdW1Ua3d3Q1FBQUFBQUFBQUFBQUFENW9Qd09ERXJLN3dBQUFBQUFBQUFBQUFERGkvSTdNT2hrTXBtb082RDhQblhLaEFUVEFBQUFBQUFBQUFBQUFKQVB5dS9Bb0xPOVlWZTB0TFpGUk1URW84WkdXV2xKd29rQUFBQUFBQUFBQUFBQTZHL0s3OENnYytDcDc5T21Ua3d3Q1FBQUFBQUFBQUFBQUFENW92d09ERG8xOWZ2TDd6T1Uzd0VBQUFBQUFBQUFBQUNHQmVWM1lOQ3ByWFB5T3dBQUFBQUFBQUFBQU1Cd28vd09ERG8xbS9lWDN5dVUzd0VBQUFBQUFBQUFBQUNHQmVWM1lOQTV1UHcrS2NFa0FBQUFBQUFBQUFBQUFPU0w4anN3Nk5UVzdTKy9UNTgySWNFa0FBQUFBQUFBQUFBQUFPU0w4anN3cU96ZTJ4Uzc5elpGUk1UbzhwRXh1bnhrd29rQUFBQUFBQUFBQUFBQXlBZmxkMkJRcWEzYjNqbWVQbTFpZ2trQUFBQUFBQUFBQUFBQXlDZmxkMkJRcWRtOHRYTmNNVlg1SFFBQUFBQUFBQUFBQUdDNFVINEhCcFdhemRzNng4cnZBQUFBQUFBQUFBQUFBTU9IOGpzd3FHeXUzMTkrbno1TitSMEFBQUFBQUFBQUFBQmd1RkIrQndhVnVpMDdPc2ZUSms5SU1Ba0FBQUFBQUFBQUFBQUErYVQ4RGd3cTlWc2JPc2RUSmgrVllCSUFBQUFBQUFBQUFBQUE4cWtvNlFBQVBaWE9aR0xMdHBkT2ZrK2xVdkgvczNlZmdWVlUrUnZIbjV2ZWUwTG9KWFNrOXlwSWIyTEJpaFZkN0czdHJxdHJWM1J0cTJKdmlJb0ZSUkJVRktSS0VhUko3eVdRaFBUZTd2Mi84Rzhnek56MDNMa2gzOCtyeWUrY09lY1hJRUhETTJlaUk4SXM3Z2dBQUFBNHN6amswUExETy9YZDdnMWFlM1N2anVXa0tic2czK3EyQUFBQVlDTFF4MWNOQThMVXAzR2N6bTNUUTRPYnRwTk5OcXZiQWdBQUFBQUFBSUJhUmZnZFFKMlJuSnF1b2lLN0pDazZNbFNlbnJ5OEFnQUFBS2dwZTFNVGRjL2lXVm9UdjlmcVZnQUFBRkFCMlFYNTJsT1FvRDFwQ2ZyMHoxWHEyeWhPTDV3elJYSGhNVmEzQmdBQUFBQUFBQUMxaHVRb2dEb2pJU0cxNURvbU9zTENUZ0FBQUlBenk1cjR2WnJ3eGZNRTN3RUFBT293L3BzT0FBQUFBQUFBUUgxQStCMUFuWkZ3SXFYa3VpSGhkd0FBQUtCRzdFMU4xRFh6M2xSNlFhN1ZyUUFBQUtDYTBndHlkYzI4TjdVM05kSHFWZ0FBQUFBQUFBQ2dWaEIrQjFCbkhFczhHWDV2UVBnZEFBQUFxRGFISExwbjhTeUM3d0FBQUdlUTlJSmMzYk40bGh4eVdOMEtBQUFBQUFBQUFOUTR3dThBNm96RXBGUEM3ekhoRm5ZQ0FBQUFuQm1XSDk2cE5mRjdyVzREQUFBQU5XeE4vRjR0UDd6VDZqWUFBQUFBQUFBQW9NWVJmZ2RRWnh4UFRDMjVqdVhrZHdBQUFLRGF2dHU5d2VvV0FBQUFVRXZtN2Y3RDZoWUFBQUFBQUFBQW9NWVJmZ2RRWnlRa0pwZGN4MFJ6OGpzQUFBQlFYV3VQY3VvN0FBREFtV3JOMFQxV3R3QUFBQUFBQUFBQU5ZN3dPNEE2d2VGdzZQaUpreWUvTjRnaS9BNEFBQUJVMTdHY05LdGJBQUFBUUMzaHYvVUFBQUFBQUFBQW5Ja0l2d09vRTlMU3MxUlFVQ2hKaWdnTGtZK1B0OFVkQVFBQUFIVmZka0crMVMwQUFBQ2dsdkRmZWdBQUFBQUFBQURPUklUZkFkUUpDVWtwSmRjTllqajFIUUFBQUFBQUFBQUFBQUFBQUFBQW9MNGgvQTZnVGppZWxGcHkzU0E2d3NKT0FBQUFBQUFBQUFBQUFBQUFBQUFBWUFYQzd3RHFoT05KeVNYWERRbS9Bd0FBQUFBQUFBQUFBQUFBQUFBQTFEdUUzd0hVQ1FtSkowOStqNGtoL0E0QUFBQUFBQUFBQUFBQUFBQUFBRkRmRUg0SFVDY2NUeng1OG5zc0o3OERBQUFBQUFBQUFBQUFBQUFBQUFEVU80VGZBZFFKeDVOT252d2VHeDF1WVNjQUFBQUFBQUFBQUFBQUFBQUFBQUN3QXVGM0FHN1A0WEFvTVRHbDVPT1lHRTUrQndBQUFBQUFBQUFBQUFBQUFBQUFxRzhJdndOd2U1blpPY3JKeTVja2hRUUZLc0RQMStLT0FBQUFBQUFBQUFBQUFBQUFBQUFBNEdxRTN3RzR2Y1NrMUpMcm1PaHdDenNCQUFBQUFBQUFBQUFBQUFBQUFBQ0FWUWkvQTNCN3h4S1RTNjVqWXlJczdBUUFBQUFBQUFBQUFBQUFBQUFBQUFCV0lmd093TzBsSko0OCtaM3dPd0FBQUFBQUFBQUFBQUFBQUFBQVFQMUUrQjJBMjBzNGNUTDgzaUFxM01KT0FBQUFBQUFBQUFBQUFBQUFBQUFBWUJYQzd3RGMzdkhFbEpMckJqR0Uzd0VBQUFBQUFBQUFBQUFBQUFBQUFPb2p3dThBM042cDRmZlk2QWdMT3dFQUFBQUFBQUFBQUFBQUFBQUFBSUJWQ0w4RGNIc0pwVTUrSi93T0FBQUFBQUFBQUFBQUFBQUFBQUJRSHhGK0IrRFdjdkx5bFptZEkwbnk5L2RSY0dDQXhSMEJBQUFBQUFBQUFBQUFBQUFBQUFEQUNvVGZBYmkxcEJPcEpkY05JaU5rczlrczdBWUFBQUFBQUFBQUFBQUFBQUFBQUFCV0lmd093SzJkU0U0dnVZNktDck93RXdBQUFBQUFBQUFBQUFBQUFBQUFBRmlKOERzQXQ1YVluRlp5SFJNWmFtRW5BQUFBQUFBQUFBQUFBQUFBQUFBQXNCTGhkd0J1N1VUS3lmQjdWQVFudndNQUFBQUFBQUFBQUFBQUFBQUFBTlJYaE44QnVMV2tFK2tsMTFHUmhOOEJBQUFBQUFBQUFBQUFBQUFBQUFEcUs4THZBTnphcVNlL1J4TitCd0FBQUFBQUFBQUFBQUFBQUFBQXFMY0l2d053YTBuSkowOStqNDRNdGJBVEFBQUFBQUFBQUFBQUFBQUFBQUFBV0lud093QzNsblFpdGVRNmlwUGZBUUFBQUFBQUFBQUFBQUFBQUFBQTZpM0M3d0RjVmtGQm9kSXpzeVZKM3Q1ZUNna0tzTGdqQUFBQUFBQUFBQUFBQUFBQUFBQUFXSVh3T3dDM2RTSWx2ZVE2SmpKVU5wdk53bTRBQUFBQUFBQUFBQUFBQUFBQUFBQmdKY0x2QU54Vzhpbmg5OGpJTUFzN0FRQUFBQUFBQUFBQUFBQUFBQUFBZ05VSXZ3TndXNG5KSjhQdjBSR0Uzd0VBQUFBQUFBQUFBQUFBQUFBQUFPb3p3dThBM05hSmxMU1NhOEx2QUFBQUFBQUFBQUFBQUFBQUFBQUE5UnZoZHdCdUt5bjVaUGc5S2lyVXdrNEFBQUFBQUFBQUFBQUFBQUFBQUFCZ05jTHZBTnpXcWVGM1RuNEhBQUFBQUFBQUFBQUFBQUFBQUFDbzN3aS9BM0JiSjVMVFM2NmpJd20vQXdBQUFBQUFBQUFBQUFBQUFBQUExR2VFM3dHNHJWTlBmbytLRExXd0V3QUFBQUFBQUFBQUFBQUFBQUFBQUZpTjhEc0F0MlMzMjVXY21pRko4ckRaRkJFV1luRkhBQUFBQUFBQUFBQUFBQUFBQUFBQXNCTGhkd0J1S1NVdFUzYTdYWklVRVI0aVQwKytYUUVBQUFBQUFBQUFBQUFBQUFBQUFOUm5wRWtCdUtVVHlXa2wxMUdSWVJaMkFnQUFBQUFBQUFBQUFBQUFBQUFBQUhkQStCMkFXMHBLT1JsK2o0NGcvQTRBQUFDZzRrSjhBeFhpRzJoMUd3QUFBQUFBQUFBQUFBQ0FHdVpsZFFNQVlDYnBSSHJKZFhSVXFJV2RBQUFBQUtoTHhyYnByK2RHM2F4MVI3ZnIrbStma1VNT3ExdXFFN3c4UEhWZWh5SGFrM0pVRzQvdHNyb2QxQ0pQbTRkQy9ZSU05ZHlpZk9VVzVydThuNmlBTVBWcDBrRUxkdjNtOHIxUnU4YTA2YWZ1RGR1V3FtVVg1T3JWMVY5YTFKRjBmc2V6MVQ2cWVhbGFZbGFxM3Rzd3o2S09BQUFBQUFBQUFBQkFaUkYrQitDV2tsTk9odCtqSWpuNUhRQUFBRURaWWdMRDlmVElHeld4M1NCSjBvUjJBelcxeHdRQ2plWHc4L0xSWloxSDZwYStGNnBwYUFPdE83cGRFeis1dDg0L05CRHVINnczSjk2blJYdlg2c2M5YTNVNFBjSHFsdHhHczdCWXJaNzJqcUgrd3NwUDlmeUtXUzdyd3lhYkxqN3JIRDArL0I4SzhRM1NSYlAvcFJVSE43bHNmOVMrNGExNjZhcHVZMHZWa3JMVExBMi9UMmc3VUJQYURTeFYrek54ZjczL3UrSzJmcE0xcnMyQVVyV0RhY2QxNDd6cEZuVUVBQUFBQUFBQUFJQnpoTjhCdUtYRTVMU1M2K2dJVG40SEFBQUFZTTRtbXk3ck1sTC9PZWQ2aGZvR2xocDdiUGoxV2grL1F4dVA3N2FvTy9kMlU1OExkRXVmQ3hVZGVQS0I0OTZOTzJoczIzNTEvaFR1NGExNmFXakxIaHJhc29lZUduR2pkaVFkMUk5NzEraVRqVC9vRUVGNHk3VU1iNlFYUnQrcVFjMjdsdFRlUHZkK2pmandkc1ZubnJDd002QithaFlhcXg2TjJwV3FCZnI0V2RRTkFBQUFBQUFBQUFCbDg3QzZBUUF3azNScStKMlQzd0VBQUFDVVlVeWJmb2JndXlSNWUzanBuZk1lTkIyRDFEZ2t1bFR3L1c4UG4zMnR2RDNxOW5rSm8rTDZsUHE0ZlhSejNkSHZZa1VFOEhDMTFUckZ0TlRTcWErWENyNUxVbVJBcU40OTcwRjVlOWJ0UDNzQUFBQUFBQUFBQUFDb1hmeHJFZ0MzZENMbFpQZzlLb0x3T3dBQUFBQnpEamwweDRLWHRPVGExOVV3T05JdzNpeTBnVjRhZDZldSsrWnBPZVN3b0VQMzljS0tXWnJjY1pqQy9ZTkwxZU1pR210SzE5SDY4SS92TGVxc2Vydzl2RFNzVlU5RC9YQjZnallkTTc0RllIVHJ2aHJmYnFBcldxdXl6emN2MHFyRFc2eHVvMFpzU3p5Z1ZZZTNhbGpMSG9heG5vM2E2N0Z6cnRkRGk5NjBvRE1BQUFBQUFBQUFBQURVQllUZkFiZ2RoOE9oRThucEpSOUhSWEl5SHdBQUFBRG5Vbk16ZGZQODV6WG5zbWRrazgwd1ByN3RBRjNmYzZMZVdmK2RCZDI1cjdTOExEMjNmS2FlSFhXelllemVRWmZycXo4WEs2c2cxNExPcXFkM2t3NEtNVG50LzdzZEswd2ZnT2dZMDFLWG5EWGNGYTFWMlpvamY1NHg0WGVISExwendVdGFldDBNaGZrRkdjYXY2ekZSNjQvdTFOZmJsbGpRSFFBQUFBQUFBQUFBQU53ZDRYY0FiaWNuTDEvNUJZV1NwS0JBZi9uNmVGdmNFUUFBQUFCM3QrclFGcjI4YXJidUduQ3A2ZmlqNTF5bmRmRTd0UEhZTGhkMzV0NW1idnBCMTNRZnIvYlJ6VXZWb3dMQ2RGT2ZDL1Q4aWxrV2RWWjFvK0w2bU5hLzI3SGN4WjNBbWVOWkticnZ4OWYwOXFRSFRNZi9PK1kyL1ptMFR6dVNEcnE0TS9jUjdoK3M1MGJkSWw5UDQ4OUVubDcyc1hhZXFMKy9Oa0I1bW9URTZJbmgwK1JoSy8xQVhINXhvUjc0NlEybDVHWlkxQmtBQUFBQUFBQUFvQ1lRZmdmZ2RsSlNULzREVkVSWWlJV2RBQUFBQUtoTFhsajVxUVkzNzZaZWpkc2J4cnc5dlBUODZGczE2c003VEUvL3JxK0s3TVY2K0plMzlkV2xUeG5HYnU1emdUN2V1RkFKV1NrV2RGWjFJMXNidysrSDBoTzA2ZmdlQzdxQk0zTjNMTmZvTm4xMVljZGhoakYvYjE5OWNQN0RHdjNSbmNySXo3YWdPMnQ1ZTNqcC9mUCtwUUhOT2h2RzN2bDlMc0YzTnphNTB6QzlQdUdlV3QvbjYyMUxkUE84RjJwOW43cnFTRWFpTmlmczBRT0RyelNNeFFTRzY2TFovMUpoY1pFRm5RRUFBQUFBQUFBQWFnTGhkd0J1aC9BN0FBQUFnS29vc2hmcnhublR0ZVRhMXhUc0cxQnE3TE10aS9URXJ4KzRkZkRkeThQVGtuMS9PN3hGUCsxWm8xR3QrNWFxQjNqNzZkNkJVL1RBb2pkYzFvdkQ0VkN4dzE3bCsxdUZOMUxyaUNhRytuYzdscnYxNzMxOTllQlBNOVMvYVdjMUNvNHlqTFVLYjZTWHg5MnBxZDhZSDh3NDB6MDVZcHBwOEgzbG9jMTZiTW43Rm5UMGwwZUhYYWN3djZBS3orL1RwS09oRnVJYm9KZkczbEdUYlZWS3Q0WnRETFhHSWRHVjd1bUpYejl3cTlQREkveERGQmxRK21kb2RvZERlMU9PdW1UL1lOOEErWHY1bHFvVk8reEt6a2wzeWY1bVh2bHR0am8zaU5QNHRnTksxZnMzUFV2VFI5MmlmeTU4bGI4WEFBQUFBQUFBQUtDT0l2d093TzJVQ3IrSEIxdllDUUFBQUlESzhyRFpGT3dUVVA3RVdwS1JsNlhIZm4xUEw0eStUWkowTU8yNC92WHptMXA3Wkpza0tkUTMwTFg5NU9kVU9GeTMrTnIvcVYxVTgxcnVxSEt1N0RaR1YzWWI0N0w5WHY1dHRwNVo5bkdWN3g4UjE5dTAvdDJPNVpWZWE5cDN6eW5UeGFlT3R3aHJxR2RHM3VUU1BhMlVucCt0Mjc5L3lmVE5BL3RTNC9YMnVtOHQ2TXBhMTNRZnIydTZqemZVajJZazZSOXpuMVdoM2JyVHFzL3ZjTFlhQmtkV2F3MWZMeDlkM21WVURYVlVNOEw4Z2lyZDA0dXJQbmVyOFB2VjNjY1pUam5QeU05V201Y3Zkc24rZHcrNFREZjF1YUJVN1VoR29uck91TllsKzV1eE94eTYvZnNYMVRxaXNlSHYxc3U3ak5LdTVNT2FzWGFPUmQwQkFBQUFBQUFBQUtxRDhEc0F0NU9TbGxseUhSSE95ZThBQUFCQVhkSTRKRWEvMzJqZHljU25heDRXcTA4bS84ZXkvVnU5TkZuWkJibVc3Vi9makdyZHgxQTdtSFpjbTQvdnJmUmF5dzlzZEhtNDlheVlWaTdkengwc1A3aFI3L3crVi8vb05VblNYNEhWTjlaK3JlZFh6RkplVVlIRjNibFc1d1p4ZW1yRURZYTYzZUhRdE8rZXRmUVViYUF1eWlySTFYWGZQcVBGMS81UFBwN2VwY1llR1RwVmE0OXMwL3I0SFJaMUJ3QUFBQUFBQUFDb0tzTHZBTnhPU3RySmNFRjRHQ2UvQXdBQUFBREtGeGtRcXY1Tk94dnEzKzFZVWVIVDkxRTVOdG5rNmVGUjdYV2VYVDVUdzFyMWxOMXUxNTBMWDlHbTQ3c2xTVjRlbnRWYXQ5aHVyek8vOXo2ZTNucHQvTjJtbi9PTXRYUDArMUVDdW5WQlpuNk85cVFjS1hkZWk3Q0dodC9ydlNsSEsvem5OU0VydFVyOTFVZTdrdy9yMmVVejljalFxYVhxSGphYlhwOXd0ODc1NERibEZPWloxQjBBQUFBQUFBQUFvQ29JdndOd084bXBKOFB2a1dHYy9BNEFBQUFBS04va1RzTk1nOE5mYjF0aVFUZjFRNThtSGZYZGxPazF1dWFDSy85YlkydWQvZjdOMnBGMHNNYldxMDMzRGJwQzdhT2JHK3E3azQvb3VSV2ZXTkFScXVMSFBXdjA0NTQxWmM0SjhQYlRyanRubDZvZFREdXVBZTlNcTgzVzZyVTMxMzZqOFcwSHFHZWo5cVhxTGNNYjZkRmhVM1gvVDI5WTFCa0FBQUFBQUFBQW9Db0l2d053T3ltcG1TWFhFZUdjL0E0QUFBQUFLSnROTmwzV2VhU2h2dkhZTG0xUE91RDZob0JLNk4yNGcyN3BlNkdoYm5jNGRQdUNGNVZmVkdCQlYwYm5mL2FBdkNweDB2KzlnNjdRcFBhRFM5VlNjek0xY2RZOU5kMWFoVDAxNGthZDNhSjdxZHFlbENPNlpzNFRsVnJuZUdaeWxYdm8xN1NUdkQxSy8xaCs1YUhOVlY0UDVTdDIySFg3OXk5cDhiWC9rNitYVDZteGE3cVAxdys3VjJ2Si9nMFdkUWNBQUFBQUFBQUFxQ3pDN3dEY1RrcmF5WlBmSXpqNUhRQUFBRUE5dGo1K2g2Ny85aG1yMjNDWnJJTGNLdDNYSlRaT0hhSmJHT3FmYlA2eG1oM1ZMY05iOVpLSHJleHdjbXh3aEdrOUxyeXhSc2IxS2ZQZXJJSWMvWFo0YTVYN2c1R256VVBQamJwRkhqYWJZV3pteG9YYUVML1RncTdNN1UrTnI5VDg5THdzUTYzSVhxemR5VWRxcXFWS3k4elBNZFR5aXdwZDJ0T2dabDBOTmNMdnRXOVB5aEc5c1hhTzdocHdxV0hzNlpFM2FjaTdONm5RWG1SQlp3QUFBQUFBQUFDQXlpTDhEc0R0RUg0SEFBQUF6ank3VGh6U0s2dS9zTHFOV3ZPdklWZXJVVWgwamErYlgxeW8rTXdUTmI3dW1lYXlMcU1NdGR6Q2ZIMjdmWmtGM1ZqbjNmTWVWSUMzWDVYdVBiL2oyVHEvNDlsbHp2a3pjYi9PK2VEV0txMFBjNU03RFZPbm1KYUdlazVobmw1WStha0ZIYUcyRFc3UnpWQWovTzRhcjYvOVdsZDNINmNJLzlJL2Iyd1Yza2hYZGh1ajl6Zk10Nmd6QUFBQUFBQUFBRUJsRUg0SGJPdXdnd0FBSUFCSlJFRlU0RmFLaSsxS1MvL3JaREFQbTAyaElZRVdkd1FBQUFDZ0ppUmtwK2lyUDVkWTNVYXR1Ym5QaGJVU2ZrZjVmTDE4ZEVISG9ZYjYzQjNMVFU5NUJ0eUZuNWVQSGhoeWxlbllqTFhmS0RFNzFjVWRvYmFGK1FXcmM0TldwV3I3VXVOMUxEUFpvbzdxbDh6OEhQMTM1YWQ2YXNTTmhyRjdCMDNSVjM4dVVVWit0Z1dkQVFBQUFBQUFBQUFxZy9BN0FMZVNscEVsaDhNaFNRb0xEWmFIUjltdmF3Y0FBQUFBMUc5ajIvUlRxSy94d2VsUE4vOWtRVGVRL3ZxMS8yYjdVcGZ0ZDM2SHMzVzV5ZW4vN201YXIwbHFGQnhscUovSVNkTWJhNysyb0NQVXRrSE51OGdtVzZuYUtrNTlkNm1QTmk3VVAzcE5Vb3V3aHFYcUVmNGh1cTNmUlhwcTZZZldOQVlBQUFBQUFBQUFxRERDN3dEY1NtcGFSc2wxUkhoSUdUTUJBQUFBQUhXTmg4Mm1Ca0VSYWg0YXE0WWhVZnBtVy9VRDBwZDFIbW1vN1VrNW9yVkh0bFY3YlZUTi90UjRMVHV3MFdYN2RZdHQ0N0s5YW9xL3Q2OXU2WHVoNmRnYmErY29xeURYeFIyNVJwaC9rRDYvK0FuTDlqLzkxSFZYRzl5OHE2RzJndkM3U3hVV0YrbVYzNzdRUzJQdk1JeE43VEZCcjY3K2dyZUdBQUFBQUFBQUFJQ2JJL3dPd0swa3A1NFNmZzhMdHJBVEFBQUFBRUJWK0huNXFGbFlyRnFFTlZUenNGZzEvLy9yRm1HeGFoYmFRTDVlUGlWemZ6KzZRNGZURTZxOFY2T1FhSjNkc3J1aC91bm1uK1NRbzhycjFsV3JELzhwUDIrZk11ZjRlL21xZThPMmh2cVJqRVFkS3VmMzRrRHFzV3IxaDVNdTZEaFVZWDdHbjN2a0ZSVm8xcVl6OTYwRjNoNWVHdGF5aDlWdFdHWnc4MjZHMnFwRFd5em9wSDZicysxWFBUSjBxc0w5UzM4TkJ2bjQ2OUt6UnVpZDlkOVoxQmtBQUFBQUFBQUFvQ0lJdndOd0s4bXBtU1hYRVdHYy9BNEFBQUFBcDdxcTIxaDFiaEJYclRXU3N0TTBmY1VuVmI0LzJEZEFzVUVSaWcyS1VzUGdTRFVMYlZBcTVONGdLS0xDYXcxcTFrV2ZiVmxVNVY0dTd6eFNOdGxLMWV3T2g3N1kra3VWMTZ6TEx2dnlrWExudEF4dnBOWFQzakhVUDkveXM1NWZNYXMyMnNKcGJMSnBXczlKcG1OZi9ibFlhWG1acG1PbzI5cEVObFZjUk9OU3RXMUorNVdRbFdKUlIvVlhYbEdCWm03NlFiZjN1OGd3ZGwzUGlYcHZ3enpaSGZYdkFTb0FBQUFBQUFBQXFDc0l2d053S3lscHA1ejhIczdKN3dBQUFNQ1p4c2ZUVzk2ZVo4NlBJNHJ0eGNvcktuRFpmbWUzNks0SjdRWldhNDA5S1VkTXcrL2VubDVxRUJpaGhzR1JpZzJLVkd4d3BHS0RUdms0NksrUEEzMzhxN1gvcVFZMnIzcjRQZERIWC8vb2RhNmhubFdRbzZUc3RPcTJCdFNhQWMwNnEzMTBjOU94OTliUGQzRTNjSlVMT3A1dHFIMi9jNVVGblVDU1B2emplOTNhZDdJOGJLVWZvR29aM2tqRFcvWFNvcjNyTE9vTUFBQUFBQUFBQUZDZU0rZGZtd0djRVZKUERiOXo4anNBQUFCUTU2VG5aZW14SmU4WjZrY3praVJKajUxenZhYjJtT0RxdG1yTmt2MGJkT2tYLzlaYjY3NVJaRUNvWWJ5Z3VOQ0NyaXJ2bXU3ajlkeW9tMTIrNzZCbVhXV1RUUTVWL29UZHE3dU5WWmdmRDAyajdybTYyMWpUK3JxajI3VXRhYitMdTNHdFlvZGRlNUlQVzdaLzQ1QVlCZFhnQXp3VlpaTk41M2N3aHQvbjcxcnA4bDd3bDZNWlNmcGwzenFOak90akdMdTh5MmpDN3dBQUFBQUFBQURneGdpL0EzQXJLYW1uaHQ4Sk1RQUFBQUIxVFVaK3R0NVlPOGZxTmx4dTl0WmZyRzZoV2piRTczRFpYZ1hGaFRxWWxxQ0RhY2QwSU8yNC9MeDlsRnVZWDZrMS9MeDhkRk9mQzJxcFE2RDIrSHI1YUVSY2I5T3h1VHVXdTdnYjEwdkp5ZENROTF6L29NM2YzanZ2b1dxL1BhTXF1c2EyVnN2d1JxVnErMUxqdFRQcGtNdDd3VW56ZHF3d0RiK2YwNnFuQXJ6OWxGT1laMEZYQUFBQUFBQUFBSUR5RUg0SDRGYVMwekpMcmlQQ09ma2RBQUFBQUZ6aHo4VDl5c2pQVm9odllJMnNsNXFiV1JKdVA1QjJUQWZUanV0QTZqRWRTRCt1NDVrblpIZFUvcVQzVTEzZVpaUmlBc05ycEZkbjNqejNQaFVVRjlYcUhxY0w4UTF3Nlg1d3ZTSE51eW5ReWNuakMzYXRjbkUzY0pVTE9nNDExTDdmdWFwS2I3MUF6Zmx4enhvVjJZdmw1ZUZacXU3bjVhTmhMWHZvZTc0bUFRQUFBQUFBQU1BdEVYNEg0RlpTVXROTHJzTUp2d01BQUFCQUtkTlh6Tko3RythVk84OG1tNTRjTVUwZG8xc2F4dmFsSERYVWloMTJyVDY4VmFOYTk2MVFIeWR5MG1SM09Bd0I5TlRjVFBWOTZ6cWw1MmRYYUoycThQYjAwcTE5SjlmYStuODd1MFgzV3Q4RDljLzRkZ05NNnh1UDc5YlJqQ1FYZHdOWDhMUjVhRktISVliNi9GMHJMZWdHcDByTHk5S0tnNXMwdEdVUHc5aUVkZ01KdndNQUFBQUFBQUNBbXlMOERzQ3RwS1JsbEZ4SGhoRitCd0FBQUlCVDdUeHhzRUx6YnUwNzJUVDRmaWc5UWJjdmVNbjBucFdIdG1oNFhHOGxaQ1lyUGpOWng3Sk82Rmhtc3VJelQraFk1c25yaEt3VUZSUVhhbHF2U1hwaStMUlNheFRaaTJzMStDNUpGM1U2UjQxRG9tdDFENkEyZU5vOE5LWjFQOU94QmJ0K2MzRTNjSlcrVFRzcE5paWlWQzArODRRMkhkdHRVVWM0MVlMZHY1bUczMGZHOVpHbnpVUEZEcnNGWFFFQUFBQUFBQUFBeWtMNEhZRGJ5TTB0VUc1dWdTVEp4OGRiQWY2K0ZuY0VBQUFBb0tiTldEdEhYLzI1cEZwcmVIcDQ2STUrRjJ0RVhHL1Q4Zlh4Ty9TZkplK3AyRjc3Z2JXTVdnNTZWOFU1clhycTRhSFhHT281aFhtNjZ1dkhsWnFiYVhyZmUrdm42WjNmNTdwMTBNL1Q1cUhiKzExa2RSdEFsYlNMYXE1dy8yRFRzV1VIL25CeE45YndzTmtVNk9OdjJmNWVIcDR1MzNOeXgyR0cyaTk3ZjFlQWoxK2wxckU3N01vdHpLK3B0dkQvVmgzYVlsb1A5ZzFRKytqbStqTnh2NHM3QWdBQUFBQUFBQUNVaC9BN0FMZVJrbjR5Z0JFUkZpeWJ6V1poTndBQUFBQnF3NkgwQkIxS1Q2ankvVEdCNFpveDhWNE5hdDdWZEh6RndVMjZhczRUeWk3SXJmSWVkVm1yOEVaNjg5ejdaWlB4LzZkdSsvNUZiVTg2NFBUZVFudFJMWFpXTTg3dE1GZ3R3eHRaM1FaUUpiMGF0emV0RnhRWGFtdmlQaGQzWTQzSWdGRHR1K3NycTl0d21UQy9ZRjNRY2FpaGZtVzNNYnF5MjVoS3JiVWhmcWZHenZ4bmhlY0grdmpybTh1ZnJkRGN1UERHaGxxejBOZ0szOThpckdHRiszSTNlMU9PS0QwL1c2RytnWWF4bm8zYUUzNEhBQUFBQUFBQUFEZEUrQjJBMjBoSlRTKzVqZ2dMc2JBVEFBQUFBTzVvY1BOdW1qSHhYa1VIaHBtTy83Um5qYTZmKzZ6eWl3cGMwbytIelNhN3crR1N2U29peU1kZkgxM3diOU1BMzM5WGZxYjVPMWRhMEZYTjhmWHkwWU9EcjNMWmZoZk4vcGN5OGlwK3N2L2JreDVRODdEWVVyWFB0aXpTaHh1K3IvQWFjUkZOOU1iRWV5bzhIM1ZMcjhZZFRPdWJqKzlWWWJIN1AzeUN5cnVxMnhqNWUxdnpaa05QbTRjR05PMWM1ZnY5dlgycmRYOWRZWGM0dENGK3A0YTE3R0VZNjlXNGd6N2V1TkNDcmdBQUFBQUFBQUFBWlNIOERzQnRwS1ZubFZ5SGg1bS9CaHdBQUFCQS9lTnA4OURkQXkvWFB3ZGVhbnFpdVNSOXUzMlpicDMvWDVlY1h1N241YU03KzEraVFjMjc2dnpQSG5DTDBLcUh6YWJYSnR5dHRsSE5ER00vN0Y2dEYxYk9zcUNybW5WcjN3c040ZkxhdERWaG4xSnlNeW84UDY4bzMxQkx5RXJSeHVPN0s3eEdrYjI0d25OUjkvUnFaSDd5Ky9yNEhTN3VCSzdnN2VtbDYzcWVhM1VicUlEMThUdE13Kzg5RzdXem9Cc0FBQUFBQUFBQVFIa0l2d053RzJrWm1TWFhZU0ZCRm5ZQ0FBQUF3RjIwaldxbTUwYmRYTzdwcy9uRmhYS1NpNjlSSStONjYrbVJONmxaYUFOSjBzTm5YNk5IRjc5Yit4dVg0ODcrbDJwc20vNkcrczRUQjNYTC9CZmM2b1Q2cW1nVzJrQjM5THZZNmpaY290aGhOOVFjZGZ6M0QxS3diNERpSWhxYmptMDR0dFBGM2NBVnptMDNXTEZCRVZhM2dRcllmSHlQYWIxMVJCUDVldm00N0kweUFBQUFBQUFBQUlDS0lmd093RzJrWlp3OCtUMHNKTkRDVGdBQUFBQllyVUZRaE80Yk5FV1hkeGt0RDF2NXFmWkx6aHF1aGtHUm12cnRVOHJNejZueGZocUhST3ZKNFRkb1hOdlNBZk1iZTUrdjVRYzM2ZWU5NjJwOHo0b2EzYnF2N2g5OGhhR2VucCt0cStjOHFheUNYQXU2cWxsUGpyaEJ2bDQraHZyYzdjczBxY09RYXEyOSt2Qld2YkR5VTBNOTErUWs5OXEyTlhHZkdrMmY2UEo5eXhQdUg2eHpXdlpTYkhDRVhsL3p0ZFh0MUVsL1B6Qmo1a0RxTVJkMllxMmN3ank5c1hhT1pmdFBhajlZYlNLYjF2bytOdGwwUSsvem5JN25GUlhvKzEwcm5ZNTdlWGhwVXZ2QnRkRWFUQnhLVDNBNjFpUWtXbnRUanJxd0d3QUFBQUFBQUFCQWVRaS9BM0FiNmVuWkpkZWhJY0VXZGdJQUFBREFLa0UrL3JxbDc0VzZxZmNGOHZmMnJkUzlRMXAwMDl6THArdkN6eDlVYW01bStUZFVnTGVIbDI3b2ZaN3VHWGk1MDM3K04vNmZHdmIrTFRxZWxWSWplMVpHbThpbWVtUGl2WWE2M2VIUXRMblBhbjlxdk10N3Fta2o0M3ByZE91K2h2cXF3MXMwZjlmS2FvZmZmenU4VmI4ZDNscXROYzQwTnRuVUxycVpSc1gxMGNpNFB1clZ1SU04YkRhdE9mSW40ZmNxYWxwRytMMnM0TzJaSnJzZ1Q4K3ZtR1haL3Uyam1yc2svTjYzU1VkMWpXM3RkRHcxTjFNM3ozdkI2WGlnajMrbHd1OXJqdnlwbDMrYlhha2VUelc4VlM5MWJoQlhxcGFTbTZHUE55NnMwUDFEbW5kVGowYnRxcnkvMWNyNkdtd1cyb0R3T3dBQUFBQUFBQUM0R2NMdkFOeEdXc2JKY0VwWVdKQ0ZuUUFBQUFCd05XOFBMMDNwT2xyM0RycGNVUUZoVHVjVk8reDZiYzFYQ3ZNTjB0WGR4eG5HTzhXMDFPY1hQYTRMUDMrbzJpZWU5Mjk2bHFhUHVrVnRvNXFWT1MvQ1AwUzM5NzlZRHkxNnMxcjdWVmFvYjZBK3Z2QVJCZm40RzhZZVcvS2VmdDIvd2FYOTFBWmZMeDg5TmVKR1E5M3VjT2pmUDcrdGx1R05MT2pxek9UcjZhUGhyWHBwUkZ4dmpXcmRSMDFDWWd4emZEeTlTMzFjL2pzWjhEZG40ZmZzZ3R3YWUxZ0g3dVBHUHVlN2RMOVZoN1pvMWFFdFZiNC93ai9FRUg1UHlrN1ZNOHMrcnREOXZzTzg2M1Q0UGJzZ1Z5bTVHWXJ3RHpHTWxmWGdDZ0FBQUFBQUFBREFHb1RmQWJpTnRQU3NrdXV3a0VBTE93RUFBQURnS28xQ29uVlo1eEdhMG1XMEdvZEVsemwzMC9FOXVtdmh5L296Y2I5c3Npa3hPMVgzRHBwaW1OZXRZVnZOblB5b0x2dmlFZVVWRlZTNnA1akFjUDE3NkxXNitLemg1YzQ5bnBXaVo1WjlwQyszTHE3MFB0WGhhZlBRR3hQdlZTdVQ4UGVYZnk3V1crdStkV2svdGVXV1BoZXFlVmlzb1Q1cjA0L2FtcmlQOEhzTnVxM2ZaTjNXYjNLWmMwNFB2M3Q1bXY5b3NXRndsTHJGdHFteDNzclRNRGpLWlh0VlZUTW5BZHBENlFseXlPSGlibENiT3NXMDFKZzIvYXh1QTVWME1PMjRhZmk5V2FqeDd5QUFBQUFBQUFBQWdMVUl2d053RzJrWjJTWFhZU0djL0E0QUFBQ2NxYnc5dkRRaXJyZXU2RHBhNTdUcUpROWIyZWRINXhVVjZMbmxNL1gyNzNOVlpDK1dKRG5rMEFzclAxWEQ0RWhkMFhXTTRaNEJUVHZydjJOdTE2M3ovMXZoWUdtWVg1QnU3bnVocHZXY0pIOXYzekxuNWhUbTZiVTFYMm5HMm0rVVU1aFhvZlZyMHYyRHI5Q0l1TjZHK3NaanUzVFBELytyZEpoMlFydUJlbnZTQTVXNngrejNMVG93VFBIM3phdlVPdDl0WDY0YjUwMDMxTVA5ZzNWbi80c045WXo4YkQyenZHS25FYU0wZjI5ZjlXclV2c3IzKzV3V2R2Zno4akdkTjdYSEJFM3RNYUhLKzV5SllvTWlUZXZITXBOZDNBbHEyNytIVHBXdG5yMFhvY2h1VjBGeFlhbGFmbEdoazludTZVUk9tbWs5M0orZlVRSUFBQUFBQUFDQXV5SDhEc0J0cEdlY1BQazlOQ1RZd2s0QUFBQUExSWFXNFkxMGVaZFJ1clR6Q01VRWhsZm9uaDkycjlhamk5L1ZnYlJqaHJGUnJmdnFrczRqbk40N3VkTXcvWDUwdXo3NDQvc3k5d2owOGRmMVBjL1ZyWDB2VklodjJXK2hzanNjK216elQzcHV4U2RLeUVxcDBPZFEwODV1MFYxMzlML0VkS3h6Ykd2dHZ2T0xjdGY0Nkk4RmV2aVh0MHMrdHNrbVQ1dEhqZlJYMlhXY1BmeVFucGVseE94VU5UM3R4T3puVjh4U2NrNTZsZnVyVDJ5eXFXTk1DdzF0MlVORFcvUlF2NmFkREtlM1Y0YjNhZUgzMDhQd2NDN0F5UU0xMllXNUx1Nmtjb0o5QXpTb1dkY3EzV3QyMnIydmw3Zkd0dWxmM2JhcXJHR3c4U0dFRU4rQUt2ZTA0dEFtWmVibmxIeDhkb3Z1R3RheVI1WDdxNnVlWFBxQm5sejZnZFZ0VkV0T1liNXBQY0RiejhXZEFBQUFBQUFBQUFES3c3OVFBWEFMRG9kRGFSbVpKUitIaFpRZE9BRUFBQURnL3Z5OGZOUy82Vmtsd2R2MjBjMHJmTyt5QXh2MXpQS1B0U0YrcCtuNG1EYjk5TzU1RDhyYm8rd2ZiVHd4WXBvMkh0K3RQNDd0TW96NWVIcnJxbTVqZE5lQVN4VVZFRlp1VDBzUC9LSC9MSDVQMjVMMlYreVRxQ1d0STVvNEhmTzBlY2pUcy96d3VhZUhaMDIyVkN2c0RvZG1iLzFGOXd5OHZLUzJJWDZuM2x0ZnVaUGw2NXZvd0RDZDNhSjd5ZGRkZEdENWY3YkxVdXl3YTkzUjdmcDU3MXI5dEdkZHFURmZKeWUvd3lqQXh6eEFtK3NrY09zdUdvZEU2OE1MSHE2eDlVSjhBMnQwdlpyUU5MUkJsWHM2Ky8yYnRTUHBvS1MvSHVSNWROaDFoam5KT2VrSzlQRjMrcVlFdUFkbmIzRXA3MDB3QUFBQUFBQUFBQURYSS93T3dDM2s1T2FycU1ndVNmTDM5NUdQVDlWUG9nTUFBQUJnRFp0c2FoL2RYRU5iOXRDd2xqM1V2K2xabFQ1bCt2ZWpPL1Qwc28rMDh0Qm1wM011N0RoTXI0eS9zOXpndXlSNWUzanA1YkYzYXNTSHQ2dlFYaVJKOHZMdzFFV2R6dEc5ZzZhb2NVaDB1V3ZzUEhGUS8xbnlucGJzMnlDSEhCWC9aRkJ0czdmOFhCSitMN1FYNmM2RnI2allZYS8wT3EzQ0crbTdLYy9YZEh1bFJBU0VHR28zOURwUFU3cU1yclU5Ris5ZnI5dS9mMUdTOU9DUXF6UXlybzg2eGJTczlycXB1Wm42WmQvdldyUjNyWDdkdjBGcGVWbW04M3lyY1lwOGZSUGdaUjZnZFJhNFJkMXpZY2RocGw5L0w2ejhWQThPdVlyd3U1dHpHbjUzOHJVTEFBQUFBQUFBQUxBTzRYY0FiaUUxN2RSVDM0TXQ3QVFBQUFCQVZYamFQTFRneXYrcVc4TzJWYnAvMWVFdGVtUE5IUDI4ZDUzVGdMbUh6YVo3QjAzUlB3ZGNaanBlN0xBcnR6QmZRVDcrcGVydG81dnJ4ajduNmZVMVgydDgyNEc2Zi9DVmFoUHAvUFQwdjUzSVNkT3p5MmZxczgyTFZHUXZydnduVlljNDVLaDBxTnpEWnBOTk5rTzlzdXZZSGM0ZktEaVVucUJWaDdab1FMUE9lbW5WNTlwNTRtQ2wxdjZicDRkSHRVOUFyd3AvYjk5YVBUVTQxUGZrVzlQTzczQzJtb2ZGVm5tdHcra0ptclB0VnkzYXUwNGI0bmRXNlBmeDlLODFPT2ZzejRHN24veU9pdkgxOHRGRFE2NHkxQStrSGRQTVRUL29RWk14dUJkblg0c0IzdVp2YlFBQUFBQUFBQUFBV09mTUNMODdIRXBmc1ZuSjgxWXFjODEyRlNRa3F6aWJVNU9BdXVhWmtxdkRXajMvQWdzN0FmQTN6MEEvK1RTSVZIRGZEb3FjT0ZDaGc3cElObVBBQ1FBQW9OaGgxOHUvZmFFUEwzaTR3dmZrRnhYbzYyMi82dDMxMytuUHhQMWx6dlgzOXRVcjQrN1NwUGFEVGNjTDdVV2FOdmRaeFFSRzZMbFJOeHZHN3hrNFJlZTJINkl1RGVJcTFOdDdHK2JwNmFVZkthc2d0MEx6YTRLSHphTkM4N0lLY25Ra0k3SEM2NGI3QlN2d3RKRHk2Y0htK1R0WHF0SDBpUlZlVTVLbTlacWtKNFpQSzFWTHlrN1RXYTlOcWRRNjVmbHN5eUtGK3dmcjFkVmYxdWk2WjVxakdVblZDci9QM3ZxTG5sOHhxMUwzUkFlR205YW56WDFXdis3ZlVPVmVLdXVHM3VmcjdvSG1EOFc0QzI4bnArUVgyU3YvSmdPNG4rdDdUbFFqa3plSlBMMzBJeFVXRjlYcTNyRkJFWVkvWDlrRnVVckp6YWpWZlUvbjYrV2pHSlB2Q2NlemttdjkxNkFtT1BzN3VDcHZHd0VBQUFBQUFBQUExSzQ2SDM3UDNSZXZmZmU5b2N3MTI2eHVCUUNBTTA1eGRwNXk5eDFWN3I2alN2enNad1gzN2FoVzAyK1dmNnRHVnJjR0FBRGMwTUxkdituN1hhczB2dTJBTXVmRlp5VHAvVC9tNjVOTlB5bzFON1BNdVpMVU1icWwzanIzUHJXTmFtWTZubDlVb0d1K2VWS0w5NjJYcDgxRFYzY2ZxNDdSTFV2TjhmUHlxWER3L2E4MUMxMGFmSmNrTHc5UFE2M1k1TVQ1MlZ0LzBleXR2MVI0M1hjbVBhaHoydzhxVlR1WWVxenlEVnBrL3M2VjJwNTBvRTZFSjYxVWtRY2k4b29LdENGK3B3WTA2MXdqZTBZSG1KK21meWc5UWVuNTJUV3lSMFhrRmJuLzZlbk9UcFgyOC9aeGNTZVZrNWlWcXNlV3ZGZnRkV3cybTY3dU5zNzBBWTM4b2dLOS9Oc1hOZnI3MkRHbXBTN3FkSTdwMlBzYjV1dHdla0tON0pPWWxTcEp5c3pQTVl4dFBMWkwzKzFZVVNQN2xPWGpDeDlWMTlqV3BXcXp0LzZpMjc5L3NkYjNQbFczMkRiNmJzcDBRMzM0QjdkcGErSStsL1pTRlFHOG5RRUFBQUFBQUFBQTZvdzZIWDdQWExOTk82YytvNklNMS8xakdnQUE5Vm5tbW0zNmMrTDlhdmYrZ3dydTI5SHFkZ0FBZ0J0NmFORU1EV25lVGNHK0FhWHFtZms1V3JEN04zMjdmYW1XSGRpb0lwTlE5K2xzc3VuNlh1ZnEwYUZUNWUxcC9pT010THdzWFR2blNhMDZ2RVhTWHllMC9tdlJXL3JtOG1lcjlYbGMxMk9DM2x6M2pSS3lVcXExVG1XWWZZNEZOUkQ0Ymh2WjFGRGJsWHk0MnV1NlNrNWhucllrN0xXNkRiZDNOQ1BKdEo1VmtLdEZlOVpxL3E2VldyeHZ2Um9FUldqMXRIZHFaTS9vUVBQd3U2dFBuSzRMbkFWb0E3MzlYTnhKNWFUa1p1aU50WE9xdFlhSHphWW5odDlnR253dnNoZHI2cmRQNitlOTY2cTF4K2xzc3FuSVhxekxPbzgwakUxb04xQ1hmL2xvalg1ZitYampRa1VHaE9xQndWZVcxQjcvOVFNNTVLaXhQVkM3L0oxOExlYldnWWRyQUFBQUFBQUFBS0MrcWJQaDk5eDk4UVRmQVFDd1FGRkd0blpPZlVhZDVqM0hDZkFBQU1EZ2VGYUtubGo2Z2FhUHVrVjVSUVg2Y2M4YWZiTnRxUmJ2WDYvOG9vSUtyeE1YMFZqUGpicFpnNXQzY3pwbmQvSVJYZm4xWTlxZkdsK3F2dXJ3RmkzYXUwNGo0M3FYdVVkaGNaRm1iZjVSYVhsWnVyUC9KYVhHZkwxOGRFZi9pL1hRb2pjcjNITjFlWG1ZaGQ4THE3V21wODFEY1JHTkRmWGRkU2o4WGhQMnBjU3I3Y3NYMThoYXcrTjZhOGJFZTB2Vk12S3psVmRVb0pqQThGTDFuTUk4Qlp3U3FNd3JLdENZais5U3ZKT2dlbVVWbnZJUXlaRlQxa3pMeTlJUHUxZHIvczZWV25ad1k2Vys5aW9qK3JUUDkyK3VEcjl2VHRpcjl6Zk1OOVRUS3ZCbUNWZkpLY3d6clFlNGVmaTl1cnc4UFBYeXVEdE5UMkczT3h5NmVkN3o1UWJmUTN3RDFTcmMrUCtldTVJUE8vMTFkY2loZTM3NG55TDhRelM2ZGQ5U1l6R0I0WnA3K1hPYSt1M1QrblgvaGtwOE5tVjdlZFZzUmZpSGFGcXZTZnBsMys5YWVXaHpqYTJOMnVmczVIZG5mOFlBQUFBQUFBQUFBTmFwbStGM2gwUDc3bnVENERzQUFCWXB5c2pXdnZ2ZVVLY3ZuNUJzTnF2YkFRQUFibWJteG9WS3pFclZzb01ibFYyUVc2bDcvZjQvZEg1YjM0dWNudll1U1QvdlhhZWI1ajJ2akh6anp3YUd0T2ltSWMyN09yMjNzTGhJTXpmOW9QK3QrVXJ4R1VueTlmTFJaWjFIcWtGUVJLbDVWM1VicTQvK1dLaWRKdzVXNm5Pb0twOHFudnplTnFxWmRwODRiSHJDY1B2bzVvWmZ4NnlDWEIzTFRLNTZvM1ZRc2NPdWRKTS9LNVVWRXhpdUo0ZFBNOVNmWFBxaHJ1c3h3UkIrLzJ6TElwM1hmb2dpQTBJbC9mWG4rK0d6cjlFVlh6MVc0eWRDN3p4eFVCLzlzVUR6ZDYzVWI0ZTJxdEJlL2JjR2xLZFJjSlNoVm1ndlVsWis1Yjd1cSt2WC9SdHFOTVJjRzV5ZEh1M3ZKSEI3SnZEMTh0SGI1OTZ2TVczNm1ZN2YvY09ybXJ0amVibnI5R3JjWHA5ZDlMaWhQdnFqTzdYeCtHNm45eFhaaXpWdDdyT2FmY21UNnRla1U2bXhRQjkvelpyOEgvMXo0U3VhdmZXWGNudW9DSWNjZW5UeE93cnhEZFJiNjc2dGtUWGhPczRlUk1rcnJKMkhod0FBQUFBQUFBQUFWZWRoZFFOVmtiNWlzekxYYkxPNkRRQUE2clhNTmR1VXZvS1Q3QUFBZ0pIZDRkREMzYjlWS3ZqdVliUHB2QTVEdE95Nkdmcm5nTXVjQnQrTDdNVjZldWxIdXVycngwMkQ3NE9hZDlYTUN4K1ZyNWVQMDcydS9lWXBQYmhvUnNucDIvbEZCWHA5N2RlR2VkNGVYbnBwN08zeXROWCtqMDlzc2luWUo4QlFkM2J5ZTVoZmtLYjJtS0Nmcm41Rnk2K2JvZDVOT3BqT0c5Q3NpNkcyNmZqdUdnOWUxd2NlTnB0ZUhmL1BraUQ3MzM0L3VrTXpOeTQwdlNjelAwZlRWOHdxVlJzUjExc1huMlU4QmJ1NjFoM2RydnQrZWwzTERteDBTZkE5eERmUThNQ0lKQjFPVCtUUGw0bjB2Q3pUZW9SL2lJczdjWTF3LzJCOWR0RmpUb1B2ank1K1Y1OXUvcW5XKzhnckt0QlZYejJtYlVuN0RXTmVIcDU2ZGZ3LzllK2gxNWI1c0ZWbDJCME8zYm5nWmRQOTRONU9mM2pwYjRuWnFTN3VCQUFBQUFBQUFBQlFuam9aZmsrZXQ5THFGZ0FBZ0tUaythdXNiZ0VBQU5SeE50azBwazAvTGI3Mk5iMTE3djFxSGhicmRPNkJ0R09hOE1rOWVtWDFGeXAyMkEzakE1cDIxaWNYUGlxL01vTHZrdFFodXJtaDl2SEdoVHFSazJhbzkyelVYdGYyR0YrQno2UjZBbno4VE1PWG1mazVodHJUSTIvVWxscy8wVE1qYjFMWDJOYVNwQ3U2ampGZGQyQ3p6b2Jhc2dNYnE5bHQvWFI5ejNNMXJHV1BVclVpZTdIdS92RlYyUjNPdzk2ZmJQcEJ1NU1QbDZvOU8rcG10WWxzV2l0OXVrcnJ5Q2FtOWYycDhTN3VwRzQ0a3BGb1dtOGEyc0RGbmRTK3JyR3Q5Zk0xcjJxZ3ljTTNrdlRzOHBsNmM5MDNMdXNuUFQ5YmwzN3hpSGFkT0dRNmZtdmZ5ZnJocXBmVUxzcjRkME5WOFBCSDNkVE15WDkvSEU1UGNIRW5BQUFBQUFBQUFJRHkxTW53ZSthYTdWYTNBQUFBSkdXdTVrMHNBQUNnYXJ3OFBIVnUrMEg2NGFvWDlkRUYvMWFINkJabHp2OWswdzhhL3NGdCt1UFlMdFB4NGExNmFkWkYvNUcvdDIrNWUvZHQwc2xReXkzTTEzUExQekdkLzYrenIxSGJxR2JscmxzZFlYNUJwdldVM0F4RExhc2dWejZlM3FWcWs5b1BWb2h2WUttYXY3ZXZCamZ2WnJoLytjRk4xZWkwZmpvcnBwVWVHVHJWVUg5OTdkZmFrWFN3ekh1TDdNVzY3NmZYUzlVQ3ZQMzA0UVVQSzlqWGVOcC9YZEVtd2p6OHZvL3d1NmxEYWVZQjJ0aWdpRExmVkZIWFhONWxsT1pmOFlLYWhNUVl4aHh5Nk1GRk0vVFNxczlkM2xkQ1Zvb216cnBQYTQ3OGFUcCtWa3dyL1h6Tks1cldhNUk4YkRZWGR3ZXJoZm9HS3ZTMHYwUC9kb2p3T3dBQUFBQUFBQUM0blRvWmZpOUlTTGE2QlFBQUlQNU9CZ0FBbFJmbUY2UmIrbDZvZFRlOHAzY21QYWh1RGR1V09YOTcwZ0ZOK09RZTNmM0QvNVJWa0dzNjUrcnU0elJ6OHFNSzhQYXJVQTk5bW5TVXA4MzRJNUZabTM3VTVvUzlobnFBdDU4K1BMOTJnOG9SL2lHbTlWU1Q4UHVIZnl3d25EVHU1K1dqQ3pvT0xWVWIzYnF2Z256OFM5VXk4M08wNmZqdTZqVmJ6L2g3KytyTmMrODNuTXgvSU8yWVhsejVXWVhXV0hWb2kyWnUvS0ZVclhWRUU4MlllSy9waWY5MVFadEk4d2RDRGhCK04zVXcvYmpUc1dhaHhxQjRYZVByNWFNWHg5eXVsOGJlWVhnNFIvcnJJWkNiNWoydjl6Zk10NkM3djZUbFplcmkyUTlyd2E3ZlRNZDlQTDMxeFBCcCt1S1NKOHQ4Q3duT1BHVzlnWUdUM3dFQUFBQUFBQURBL2RUSjhIdHhkcDdWTFFBQUFQRjNNZ0FBcUJoUG00ZUd0T2ltMXliY3JZMDNmNnhIaGs1Vm81RG9NdS9KS3NqVjQ3KytyNUVmM3FGMVI4M2ZBT2RocyttUm9WTTFmZFF0cG1GMnlUeTBGdUlicUJiaERRMzFZb2RwQ1N2UUFBQWdBRWxFUVZSZER5MmFZYnBPWEVSai9XLzhQMnZ0Uk9EWW9FalRla3B1cHFFV241R2toYnVONGMyYitweGZLa2c5dWRNNWhqbExEL3loSW50eE5UcXRYenh0SG5wbDNGMXFFMms4NWZ5K0gxOVhYbEZCaGRkNi9OZjNkVHdycFZSdFpGd2Z2WDN1QS9MMnFIc0IrRzROVzV2V2R5Y2ZjWEVuZGNQaDlFU25ZODFDNjNiUXVrdURPUDF3MVl1YTBuVzA2WGhlVVlHdS9Qb3hmYk50cVlzN00rL2wrbStmMWdkL2ZPOTB6dURtM2JUeUgyL3A2WkUzS2lvZ3pJWGR3U3JPSG5hd094dzZsc2xEL3dBQUFBQUFBQURnYnVyZXY2d0JBQUFBQUFDM1o1Tk5uV0phYWxLSElacmNhWmdhQlVkVjZMN0M0aUs5djJHK1h2NXR0bEpNVGozL1c3QnZnRjRaZDVmR3R4M2dkTTVqUzk3VDhhd1V6Wmg0cjJHc1hWUXo3VTA1YXFpdk83cGRuMjcrU1pkM0dXVVlHOXVtdng0ZGRwMytzL2c5T2VRd2pGZEg4ekR6VTJlVGM5Sk42Kyt1Lzg3d3ViY0lhNmlwUFNib3JYWGZxbGxvQTUzVHFxZmh2aSsyL2xMOVp1c0ptMng2WnVSTm10UitzR0hzcXorWGFPbUJQeXExWGtaK3R1NWErTEkrdStqeFV2VnhiZnZyN1VrUGFOcmNaMVZvTDZwV3o2N2k3ZW1sM28wN21vNXRQTGJMeGQzVURmRVpTY29xeURXOGpVR1NPc1cwMUMvN2ZyZWdxK3J4OC9MUlBRT242T2ErRnpoOUFDbS9xRUEzejN0ZVd4UDJLU1l3dkVyN2hQa0ZtOVlqQWtLcXZPWkxxejVYc2QydTYzdE9OQjMzOXZEU2RUMG02dEt6Um1qR3VtODBZKzBjcDI4ZlFkM1hOZGI4WVo0ZEp3N1VtZS9MQUFBQUFBQUFBRkNmRUg0SEFBQUFBQUExd3NmVFd3T2JkZGJvTnYwME9xNVB1YWU3bjZyWVlkZVhXeGZyK1JXemRDVEQrUW5Ka3RTNVFaemVQZTlCdFFnem50NHUvWFZTNno4WHZxTFB0aXhTaCtnV3BuUGFSN1hRZ2wzRzA5TWw2ZCsvdkswQnpUcWJybjlqNy9PVlgxU2daNWJOck5FQWZITW5uOHVCdEdPbTlkOE9iZFhPRXdmVkxxcDVxZnJkQXkvWEYxdC8wVTE5akdIVWxOd01MZDYzM3JCVzk0WnRGUmZSdU5JOWQydll4bER6OC9MUjVFN0RLcjFXZmxHaDV1MWNVZW43YXRQOWc2L1ExZDNIR2VxN2t3L3JnVVZ2VkduTnhmdlc2NVhWWCtpT2ZoZVhxbzlyMjE5dlRicGZOOHg5cms0RUxiczBhQzAvTHg5RGZVL0tFYVhuWjF2UWtmc3JkdGkxSVg2bmhyVG9aaGpyMmFpOUJSMVZUOThtbmZUUzJEdksvTjZ4UHpWZUxjTWI2ZjN6LzFVclBaeitJRWxWeEdja0tjREhYMkYrUWFiamdUNyt1bWZnNWJxMiszaTl2dlpyZmJyNUo2V2F2SkVEZFp1enI4SDFSM2U2dUJNQUFBQUFBQUFBUUVVUWZnY0FBQUFBQURYaXlxNWo5UFRJR3l0MVQxNVJnV1p0L2xFejFuNmp3K2tKWmM2MXlhWnJ1by9URThPbnlkdlQvRWNhZVVVRnV2Rzc2VnE0KzY5Zys1NlVJeXAyMkExQjhMYVJUWjN1azFXUXE1dm1QYS81Vjd4Z2VwcnhIZjB2VVpIZHJ1ZFh6S3F4QUh5THNGaERyZEJlcEtNWlNhYnpIWExvcmQvbjZzVXh0NWVxaC9vRzZ1a1JONXFlaVAvMXRsOU5nOVVYbnpWY1UzdE1xR0xucFFYN0J1ajFDZmRVK3I2azdEUzNDcjlQNnpWSmR3MjQxRkRQeU0vVzFYT2VVR1orVHBYWG5yNzhFL1ZwM0ZIOW01NVZxajYrN1FDOWVlNTl1dkc3Nlc0ZmdEKzk5Nzl0aUNjb1dwYmY0N2ViaHQ5N05XNHZtMncxL2thSjJoQVZFS2I3QmsweGZURGtWUE4zcnRSZEMxL1I3anUvY0ZGblZiTXorYkR1V3ZpeVhoNTdwNGEyN09GMFhtUkFxQjRaT2xVUERMNVMzMjVmcGcvL1dLQU44VHZyeE84Wnl1WnA4MUQzaG0xTng5Ykg3M0J4TndBQUFBQUFBQUNBaWpCL0h5MEFBQUFBQUVBbHpkejBnOU93OXVsTzVLVHB4VldmcWNlTWEvVFFvamZMRGI1SEI0YnB2Zk1mMHJPamJuWWFmRCtjbnFEeE0rOHVDYjVMVW1GeGtWSnlNZ3h6WTRMQ3k5eHZRL3hPUGJmOEU2Zmpkdys4VEMrUHU5TnBMNVZsZGtMOW9iUUVGZG1MbmQ0emU4dlAyblhpa0tGK1FjZWg4alU1bFh2V3BoK3IxV045Y2ZGWncvWEU4R21HdWtNTzNUVHZlZTFOT1ZxdDlZdnN4YnJ4dStkMFBDdkZNRGFoM1VETnZ1UUpOUWlLcU5ZZXRXMXc4NjZtOWZXRTM4djArMUh6SUcxVVFKaWFoc2E0dUp2S0Nmci9FOURYM3ZCdW1jSDNJbnV4L3YzTDI3cisyMmVVVVVmZUFuQXNNMW1YZnZHSUhscjBwdktMQ3NxYzYrUHByWXZQR3E0RlYvNVhQMS83cXE3b09rWTIyVnpVS1dwRDI2aG1DdlR4TngxYmY0enZhUUFBQUFBQUFBRGdqamo1SFFBQUFBQUExSWlDNGtKTlgvR0pYaGwzbDlNNXl3NXMxTXhOQzdWdzkyb1ZGcGQvdXJWTk5sM1daYVFlSFhhZHd2eUNuTTViY1hDVC9qSDNXYVhrR29QdUtibnBpZzRNSzFXTERnZ3p6RHZkcTc5OW9VN1JMVFNwd3hEVDhVczdqMUNMOElhNmRzNlRwdnRXVkxoL3NKcUdOakRVOTZYR2wzbGZrYjFZank1NVY1OWQ5SGk1ZS95d2U3VzJKeDJvYW92MXhxVDJnL1h5dUR0Tng1NVorckYrM3J1dVJ2WTVucFdpS1Y4K3F1K21URGVFTGdjMjY2SWwxNzZtbStlL29GLzNiNmlSL1dwU21GK3dCamtKdjd0anYrNWtmZndPT2VRd0RVdjNhM3FXRHBYekVKQVZ2RDI5ZEdYWE1icDc0R1dLS3VmN1puem1DVTJiKzZ6V0hkM3VvdTVxamtNT3ZiZGhucFlkL0VPdlQ3aFhYV05ibDN2UFdUR3RGQmZSdUVxbnYvdDUrZWljVmozTEhJZHJER2phMmJTZWxwZXBQY21IWGR3TkFBQUFBQUFBQUtBaUNMOERBQUFBQUlBYTgrWFd4YnExNzJTMWlXeGFVanVZZGx6ZmJsK3FUemN2MG9HMFl4VmVxMVY0STcwdzVqWU5iTmFsekhrejFzN1JrMHMvZEhwS2VrcHVwcUVXRlZoKytOMGhoMjVmOEpLYWhNYW9aNlAycG5QNk5lbWt4ZGUrcGpzV3ZLU2xCLzRvZDAwem5SdkVtZGEzSnV3dDk5N0YrOWJyKzEyck5MN3RnRExudmJqcXN5cjFWbC9ZWk5OZEF5N1YvWU92TUIyZnQzT0ZYbDM5WlkzdXVUVnhuLzR4OTFuTm5QeW9QRzJsWDg0WUdSQ3EyUmMvb1ZkV2Y2SHB5ejhwOHcwQXJqYXViWDk1ZVhnYTZudFRqbGJxNjdzK1NzdkwwcG9qMjlTdlNTZkQyTmcyL2ZYRjFsOHM2S3BzYjUvN2dNYTE3Vi91dkYvM2I5RE44MTlRY2s1NnFmckx2ODJ1ZGc4dHdocnFQSk9Ia0Q3YnNrZ0pKbTlRcUl4OXA3M0pZWGZ5RVkyZmViZnVHbkNwYnVzM1dUNmUzazd2WFIrL1EwOHYvYWhLKzRiN0IxZm93U1hVdnJGdCs1bldmOXl6Vm5aSDVSOXNBQUFBQUFBQUFBRFVQc0x2QUFBQUFBQ2d4aFE3N0hwNjJVZDZhdmdOK25iSGNzM2R2a3lianUrcDFNbTRZWDVCdXJYdlJicWg5NlF5ZzRmSHMxSjArL2N2bGhzNnR6dnNocHFuU1hqWFRGNVJnYTZlODRRV1hQbWltcG1jemk1SkRZTWo5Y1VsVCtyOURmUDF4SzhmS0tjd3IwSnIvNjFYb3c2bTlRM0hkbFhvL250L2ZFMTltM1IwZWlyekwvdCsxNmJqZTV6ZS8vdlJIWmFmTXB5Wm4yUFozbjVlUG5wbDNGMm00VnBKMnA1MFFIY3NlTGxLcHp1WDU1ZDl2K3Z1aGEvcXBYRjNtSjRHZmtlL2k5Vy95Vm02WWQ1MHhXY2sxZmorVlRHeDNTRFQrdUo5djd1NGs3cHAvczZWcHVIM2MxcjFWSUMzWDZXL2Y5UzJSeGUvbzM1Tk95bkNQOFIwUEtzZ1YwOHYvVWdmL3ZHOWlrMisxejZ6N09OcTkzQk9xNTZtWDU4ZmJ2aGVHNC92cnZiNnB5dTBGMm42aWsvMHllWWZkZCtnS2JxMDh3akQxMmRhWHBiK01mZFpGZHJMZjRNSjNGZTRmN0FHT0huQTd2dWRLMTNjRFFBQUFBQUFBQUNnb2dpL0F3QUFBQUNBR3JWdzEycjlzSHQxcFU5TTlmWHkwWFU5SnVpTy9wY296QytvekxuemQ2N1VQVC8rVDZrbXA3cWZ6aXpZN1RBSmFUcVRsSjJtOHo2OVg5OWM5cXlhaDhVNm5UZTF4d1NOYnQxWFR5LzdTSE8yL1ZyaHozOW95KzZtOVkwVkRMOG41NlRycWFVZjZhV3hkNWlPUndXRXFYRkl0STQ2Q1U5L3ZXMkp2dDYycEVKN25XbGlneUwwMFlXUHFGdHNHOVB4aEt3VVhUM25DV1VYNU5aYUQ1OXRXU1NiemFZWHg5NXVHb0R2MDZTamxsejdtbDVZTVVzZmJseWd3bUxyd3JiUmdXRWEwcUtiNmRqUGhOOHJaTUd1VlhweStEUkQzYy9MUitlMDZxbjViaGE0UFpTZW9PdStlVnBmWHZxVTRjVC83M2V0MHI5K2ZsUEhNcE10NnE1MnhXY2s2YzRGTCt2TmRkL280Yk92MWNpNDNpVmp0MzMvb3RQdnFhZzdScmZ1YTNqemhpVGxGT1pWK1cwdUFBQUFBQUFBQUlEYVovekpMZ0FBQUFBQVFEVTQ1S2hVOE4zSDAxdFR1bzdXNm4rOHJVZUhYVmRtOEQwbE4wTzN6dit2cnYvMm1Rb0YzeVVwekMvWVVLdHNNUDlvUnBMTysrd0JIVWc3VnVhOHhpSFJlbjNDUGZycDZsYzB0R1VQMHpEenFVSjhBOVdyc2ZIazkvaU1KQ1ZtcDFhb3QwQWZmMDNyTmNucGVOZlkxbHA4N2Y4MHZGV3ZDcTFYWDNScjJGWS9YdjJLMCtCN1VuYWFMdno4UVIxTU8xN3J2WHk2K1NmZFdjYnA4bUYrUVhweXhBMWFlZjFibXRSaFNMbC9ybXJMTmQzSEd3TFEwbCsvVmlzT2JyS2dvN3JuYUVhUzA5UEtuWjJxYjdWVmg3Zm9nVVZ2bEh3Y24zbENWMzM5dUtaKzg5UVpHM3cvMVk2a2c3cmlxLy9vL0U4ZjBCL0hkbW5HMmpuNmFjOGFxOXRDRFJqZmRvQnBmZkcrOWNvcktuQnhOd0FBQUFBQUFBQ0FpdUxrZHdBQUFBQUFZSWt3dnlCZDFXMnNydTk1cmhvRVJaUTcvNU5OUCtqSnBSOVdPUFF1U2Q0ZVhxYW50U2RtVlN4WWZxcjRqQ1NkOStuOW1qWDVNWFdLYVZubTNNNE40alQ3NGlmMForSit2ZlA3WE0zWnZsVDVKa0c2WVMxN21KNDYrMnNGVDV6MXNObjAydmk3MVNHNlJabnp3dnlDOWVsRmorbVYzMlpyK29wWktySVhWMmo5TTVHWGg2ZiswV3VTSGh4OHBYeE4zZ29nU2FtNW1abzgreUh0VGo3aXNyNCszL0t6c2d2eTlQci9zWGVmMFZGVmJ4dkc3NWxKYjZUUmUrL05DbEpWa0tKaTcySXZmN3ZZR3lnQ0ZteUlYVlJVUkJIc0tJaUtWQld3MEhzSkVDQVEwdnRNcHJ3ZlVGN2puQW1aWkZyZytxM0ZNdXhubjczdmhNa0E4cHg5enJyWFk2N21pUTMwOW9nSGRldUo1Mm5zd3ZmMDYrNjFBY3NYR1JhaGEzdWVhVmo3Zk1PQ1kvbzE1YTFaNitZYjNuUXh2RjF2SlVjbktLZTBJQWlwS2pkdDFmZHFuOUpNa3ZUTWtta3E4dVBURUVMVnIrbHJOZXpEZTJReDEvdzhtUUpyc2NZdmV0OWpQZElTcm5FR1R3aUE3elJLcUt2VC8zV2EvNzk5c3ZiSEFLY0JBQUFBQUFBQUFIaUQ1bmNBQUFBQUFCQlF6ZXJVMTQwbm5LTXJ1cDJoMklqb0k4N2ZlSENuN3AvM3FuN2Z1OUhydmJvMWFHTjRVdlhld29OZXJ5VkpHWVhaT252Ni9YcjF6SHMxdkYzdkk4N3ZYSytsSmcyL1czZjB1a2luVHIzZHJRSCs0aTZuRzE3M3c3WVZWY3J6VVArcnFwVGpIM2YxdmtSbnR1K2pWNWJOMHVmckY2cmNhYS95dFVlRHJ2VmI2NFdoZDZwN2d6WWU1MlFXNStxU1QwZHIwOEZkQVV4MnlPek5TNVZSbEtWcEZ6eXU1T2dFai9ONk5HeW5MeTk3Umo5dS8xMjNmL3VDOHNxcWZrTklkWjNmY1lCU1l1b1kxajVkTzkvdit4OU5acXo5U1EvMXUwcnhrVEVWeGlNczRicXkreEJOWGpZclNNa3E5OWo4dDRNZEllaGNjdm5rUm85aVc1aytXRG5IWXowMklwcm1keis3cHNjd3c1dlAwbkwzNmVjZGZ3UWhFUUFBQUFBQUFBQ2dxbXArVEEwQUFBQUFBTUFSUklaRjZQeE9BL1hacFJQMCsvL2UwMDBubkhQRXh2ZU13bXlObXZ1eUJyMS9aN1VhM3lYcC9FNEREY2QzNU82cjFucVNWR3dyMWZWZlRkQUx2M3hTcGZrdXVUVG01eWx1amU4TjRwSjFXcXNUM09hWE8reGF2R3ZWRWRlOXUvY2x1cXZYeFlhMWc4VjVIcTlyazl4RUx3OGZwZVUzdjZQcmp6dGJVUjVPR1QrYVJJZEhhdlRBYXpYdjZrbVZOcjV2ejltcjRkUHUxWWFEYVFGTVY5RWZlemRwMklmM2FHdDIraEhuUm9XRnE4QmE1Tlg2MWZuMURqZUg2ZlplRnhyVzFoellIdFN2VjIxVVpDdlY5RFh6REd2WDlqelQ4SVlkd0JzV2sxbVJZUkZWL21IMG1qTjd1VWFFSlR3SW4ybjFSSVpGYUdTUFlZYTE5Lzc2Vms2WEs4Q0pBQUFBQUFBQUFBRGU0T1IzQUFBQUFBRGdGeWFaMUwxaFcxM1M1WFJkMFBsVTFZbU1yZEoxK2RaaVRmNXRwdDc1OHh1Vi9hZGgzQnRORXVycHl1NURER3UvN1Y1YjdYVWx5ZWx5YWVMU2ovUnIrbHE5TW55VUdpWFU5VGozMlNVZjZhZnR2N3VOait3eFRHYVR5VzE4MGM2VktyYVZWcnIvelNlZXE0ZjdYMlZZVzN0Z3UwWk1mMEJYOXh5dXh3WmM0N0dSdG5GQ1hUMDErSDk2cVA5SUxkMjFSa3QycmRMaW5hdTBQV2V2WERwNkd2LzZ0K2loNTRmY29lYUpEU3FkdHpKaml5NmY5Ymh5U2dzQ2xNeXpuWGtaT3VPRHUvWHNHYmQ2ZkRwQWthMVVkODk1MmVzbXpSYUpEUTNIblM2bngydXU2VGxjYlpLYkdOYmVXUEdGVi92amtIZi9uSzJiVGpqWDdUMmdVVUpkRFczYlM5OXUvaVZJeVhBMHVMRHpxYnF3ODZrMVdxTnRTbFB0dnZkTEh5VUtMZWQyNkdmNGRJMlM4akxOV1B0VEVCSUJBQUFBQUFBQUFMeEI4enNBQUFBQUFQQ1pNTE5GdlpwMjBmQjJ2VFdzYlc4MWlrK3Q4clg1MW1LOTkrZHN2Zm43bDhvcjgrNDA2LytLajR6UkcyZmZiM2pLdFVzdS9acGVzK2IzZnl6ZHRWb0QzcnRONDA2L1NaZDJIZVJXLzM3ck1yMzgyNmR1NDNVaVkzWGpDZWNZcnZueG1oODg3bWVTU2ZmMXZWejM5Ym5jc0o1VFdxQnJ2aGl2a3ZJeXZiSGlDeTFMWDZlM3ozbEl6ZXJVOTdobVFtU3NocmZycmVIdGVrczZkT0wrc3ZSMTJwNjdWN3Z5OW10L1ViWUtyQ1Vxc3Bhb3pHNlRVeTY1WEU0NW5FNDVYUzQ1WGM2L2Z4ejYyUEd2ankwbXM2TCtQaEU0d2hMKy94K0hoU3ZxNy85R1dzSVBueG9jYVFtWHhXelI5Tlh6Zk5LQUgyYTI2TDQrbHgreDhmM1RkZlAxd0x4WGEzU3poYStWbEpmcGp1OWUxQys3MStqWk0yNXpleTJQK1htSzloUmtlcldtU1NaZDNYTzRZYTJnck5od1BDazZYdmYxdmNLd2xwNS9RTjlzV3VKVkJoeXkrKyt2M2JrZCs3dlY3dXgxc2VacytUVmtUNStlZC9Va0pVYkZCV3kvbVBBb3cvSDN6eDh0cXlOdzM3Tzc4dmJyNGs4ZkM5aCs4STh3czBWMzlMcklzUGJCeWprcXNCcS9Gd0lBQUFBQUFBQUFRZ2ZON3dBQUFBQUF3Q2V1NlhtbUh1NC9Vb2xSOFY1ZGQ3QTRUMi84L29VK1hEVlhoZGFTdytQTjZ0UlhoQ1ZjbWNXNUtyU1dWS2taMmlTVEJyVHNxU2RQdTBIdFU1c2J6dmxoMndybGxoWjZsYkV5QmRaaTNUWG5KWDI1Y1ZHRmZiZmw3Tkh0MzcxZzJNQjY0d25uR0o2RW4xV1NweCsycnpEY0o5d2NwdWVHM3E3THVnNDJyTnNjNWJydXl3a1ZHcUpYWm16UjZWUHYwSE5EYmpkc3NqWFNNRDVGNTNVYVVLVzUvckI0NXlwOXRQcDduNnhsZHpvMDhyT3grdnFLaWVwWXQ0VmJ2ZHhwMTJNL3ZhMFBWczRKMmRQdVo2ejlTU3YyYk5CTHcrOVdyeWFkSlVuemQveWhqMWU3M3lReFp1QjFNcHRNS3JDV3FOQjI2SWFGQW11eGlzdkwxREF1UlJkMEhxaCt6WHNZN3JPL0tNZHcvTUYrSXowMk9yKys0Z3Zablk1cWZtYVlzT2g5bmRudUZJVmJLdjR2MnU0TjJ1anM5bjMxZFlqZVdOQzhUZ01sUlh2M1B1OFBEZU5UQXJwZklGL3JWcnROMTN3eHZzSllmZzF2Q3NNaGwzUWRwTFlwVGQzRzg2M0ZtdlRiekNBa0FnQUFBQUFBQUFCNGkrWjNBQUFBQUFEZ0UzL3QyK1JWNC92VzdEMmE4dWZYbXJIMkoxa05UdHdlMGFHZlJnKzhWdEtoUnNDREpYazZXSnluUW11SnJBNmJTc3R0c2pwc3N0bkxaVEZibEJBWnErTWJ0VmY5dU9SSzkzMzN6OW5lZldKVnRERHRMNTAyOVE1ZDBYMklianZwQWwzenhiZ0t6ZnovYUpIWTBPT3BzelBXL3FSeWg5MXRQQ2s2WG0rTmVGQURXdlEwdk03aGN1cjZyNTdXYitucjNHb0YxbUxkL00yemVuL2xkeG85OEZvZDM2aURsNTlaWUgyNWNaRlAxOHUzRnV1U21hUDEzWlhQcSttL1RzRGZtWmVoVzJjL3J6LzNiZkxwZnY2d0kzZWZ6dnY0UVYzZFk3anU3SDJ4N3YxK3NtR3ovb21OTytxa0pwMnF0Y2VmR1p2ZHhrNXZkWUt1N1htbTRmeDloVm42Wk8yUDFkb0xoK3pPUDZCMy92eEd0NXgwdmx2dGtRRlhhODdXM3d6ZkQzRDBzenNkbXJ2MXQyREhPT3BFaDBmcWdiNVhHdFplL3UxVDVaWDU3c1k0QUFBQUFBQUFBSUQvMFB3T0FBQUFBQUI4WXMyQjdmcG0wMUtONk5EWDR4eTcwNkU1VzM3VDFKWGY2cmZkNnlvOWJYdDk1bzdESDBlR1JhaEpRajAxU2FoWG80eUxkNjdTNHAycmFyUkdaZXhPaHo1WU9VZlRWczAxUFBIZEpKTmVISGFub3NJaTNHcWw1VmE5K2Z1WGJ1TW5OTzZnS1NNZVVxT0V1b1o3dXVUUzdkKytvQisyTGE4MDIyL3A2M1RtdFB2VXQzbDNYWGZjV1JyYXRwZk1KbE1WUDdQQUtIZmFOV2VMN3hzK0R4VGw2S0pQSDlPM1Z6Nm4xSmhFdmZ2WGJJMWYrTDVLeXN0OHZwZS9PRjB1VFYzNW5UNWFNODlqUS9TbXJGM1ZhbjcvWSs4bTdTczRXR0dzWG15U1hqbnpIby9YakZzNFZhWGxWcS8zUWtXVGZ2dFVsM1ViN0hialVJdkVoaHJaZmFqZSsrdmJJQ1dETDkwMzcxV0ZteTJIZjg3M1RuRGNkTUs1YW1Cd2c5emVnb042eDA4M3hnRUFBQUFBQUFBQWZJL21kd0FBQUFBQTRETVRsMDdUV2UzN3VEVlY3OHJicnhscmY5TDBOZk4wb0NpblNtdXR6MHp6YWJiU2NxdnVtL2RLcFEzM3ZtTFUrQzVKWVdhTFNqdzBQVTc1OHhzZExNNnJNSFpWajJGNmV2QXRDdnRYMCtTL2xUdnR1dU83Ri9YbGhxcWRsdTZTUzB0MnJkS1NYYXZVTUQ1RlE5djAwdEMydmRTbmVUZUZtNFAvdjRrV3BxMzAyOG03YWJuN2RPbk1NYW9URmFlbHUxYjdaWTlBcU93azhNMVp1NnExNXNTbEg3bU5QVFg0ZjBxSnFXTTQvNCs5bTZyOG1rUGw4c3FLOU5UaUR6WHhqTnZjYWcvMHZWTGZiRnFxckpJOGd5dUQ1MEJSanNvTW50Wnh0UHZ2KzdNM3Z0NjQySWRKS3JwbjdzdUtqWWoyMi9wVjFhbHVDejF6eHEzQmp1RlI0NFM2dXRQRFUxZkdMbmpYOEFrMEFBQUFBQUFBQUlEUUZQeC8xUVFBQUFBQUFFZU5yZGw3OU9tNm4zUloxOEhLTHNuWFY1c1c2L1AxQy9YWHZzMWVONTBmTE01VGRrbSt4d1pjYjJTVjVHbms1MDlxVjk3K0dxOVZFK1ZPdTY3LzZpbTlmOTVqT3EzVjhZZkhDNnpGZW0zNTUyN3pOeHhNVTJtNVZmR1JNVzYxWWx1cHJ2bHlmTFZQc3M4b3pOYlVsZDlwNnNydkZCa1dvYTcxVyttRVJoM1ZzVzRMdFVocXFKYUpEVlUzTmltZ3A4Ti90ZEcvRGRWckQyejM2L3JCdGlscnQ5ZlhQTEhnWFMzYXVkSnQvUGxmUHRieERkdTdQWEhBSlpjZW5mOVdRRzRpT1ZaOHVIS3VocmZ0cllFdGo2c3duaFFkcjJmT3VFVTNmUFYwa0pJWkcvQmU2RFk0SDR2Vy9lc3BLVEJta2trdkRidExjUVkzQ1h5OWFZbSszclFrQ0trQUFBQUFBQUFBQU5WRjh6c0FBQUFBQVBDcGlVdW42OXZOdjJoUjJrcVZPejJmVW4wa0xybTBQak5OL1Z2MHFQWWFWcnROTTliK3BFbkxabXBmd2NGcXIrTkxWcnROMTN3NVh0TXVHS01CTFhwS2tzYk1uMko0NHZrZmV6ZnBvazhmMWFlWGpGZWR5TmpENC9zS3MzVE5GK08wZXY4Mm4yWDZZKzhtL2JGM1U0VnhrMHlLalloU1FsU2Nvc01pWkRhWlpUR2JGV2F5eUdJMlYvaTUyV3lXeFdSUm1Oa3NpOWtpa3lTSHl5bUgwL24zZngwVmZ1Nzg1K2QvanpsZFR1M09QK0NUeitkWXRlbGcxVTkrLzNQZkpqMnpaSnJIbXljMkhkeWxZZFB1MGZTTHhxcEx2VmFIeDE5ZDlybFdaV3lwY1ZiOFA1ZGN1bnZ1SkMyODduVWxSc1ZWcUozZHZxOUdkT2lyYnpZdERWSTZvUGE3c3NlUXc3L2YvbHRXU1o0ZSt1SDFJQ1FDQUFBQUFBQUFBTlFFemU4QUFBQUFBTUNuOWhVYzlGbWorWkpkcTlTa1RqMUZXTUlVYmc1VGhDVmM0Wll3UlZnT2ZmeHZoZFlTRlZxTHRhOHdXNnYyYjlYcS9WdjEwL2JmbFZOYTRKTXN2bVMxMjNUVjUwOXErb1ZQcU56cDBJeTFQM21jdXpKaml5Nzg1R0hOdW5TQ0VxUGk5Y3Z1TmJycDYyZVZWWkxuOTV3dXVWUmtLMVdScmRUdmU2SG1za3J5TkhyKzJ3b3pXd3pyaGJZU0hTek8wNnFNTGRwZmxIUEU5ZllYNWVpYzZRL29uWE1mMGFrdGo5T0dnMm1hdVBRalg4ZUdEajJKNGNFZlh0TmJJeDUwcXoxN3htMzZkZmU2Z0h6UEE5VzFyekJMcnl6N3pHMDgySy9iSmduMU5QYlVHd3hyOTh5ZEhKSi9SZ0FBQUFBQUFBQUFWSTdtZHdBQUFBQUFFTEltTDV1bHljdG1HZFpNTXNsaU5pdmNFaWFyM1Nhbnl4WGdkRFZUWnJmcHlzL0hLaUV5Vmk1Vm5uM05nZTA2LzVPSGRXYTdQbnJ4MTA5a2R6b0NsREswcGVYdTA1US92cTR3Vm1xM0JTVkxmbG14Y2tzcm50NWZVbTROZUk2My8vUDFxS2tpVzZsR2ZqWlc0d2ZkcEE5V3pwWE5VZTdUOWZIL3Z0cTRXQU5hOU5UbDNjNm9NSjRjbmFESlo0N1N5TS9HeXVGeUJpa2RVTG4wL0FNYXYyaHFzR05VRUc0SjB4dG4zNi9ZaUdpMzJ0U1YzMm5ldHVWQlNBVUFBQUFBQUFBQXFDbVR2WGhIN2ZxWFlVbkxtcDRmN0FnQUFPQnZ2ZEsvQ0hZRUFBQlFUWTFldVQzWUVRQUEveEp1Q2RPc1N5YW9kOU11YnJXWGYvdFVUeTMrTUFpcGdOcHA0aG0zNmVxZXc5M0dsKzVhclV0bmpsRzUweDZFVklHMzc0NVhneDBCQUFBQUFBQUFBQlFXMjhya3E3WE12bG9JQUFBQUFBQUFBRkI5NVE2N3J2dHlnbmJuSDNDcjNkWDdFcDNkdm04UVVnRzF6OGdlUXcwYjMzZm1aZWo2cjU0K1pocmZBUUFBQUFBQUFPQm9GQmJzQUFBQUFBQUFBQUNBUTNKS0MzVGxaMk0xN1lJeGlyQ0VWNmc5MUgra1ZtWnMwWjZDekNDbEEwSmYrOVRtdXJQWHhjb296SzR3Ym5PVWErVG5UeXF2ckRCSXlRQUFBQUFBQUFBQXZrRHpPd0FBQUFBQUFBQ0VrTTFadTNUU1c5Y0hPd1pRSzIzTzJxVVQzN3d1MkRFQUFBQUFBQUFBQUg1aURuWUFBQUFBQUFBQUFBQUFBQUFBQUFBQUFBQ09oT1ozQUFBQUFBQUFBQUFBQUFBQUFBQUFBRURJby9rZEFBQUFBQUFBQUFBQUFBQUFBQUFBQUJEeWFINEhBQUFBQUFBQUFBQUFBQUFBQUFBQUFJUThtdDhCQUFBQUFBQUFBQUFBQUFBQUFBQUFBQ0dQNW5jQUFBQUFBQUFBQUFBQUFBQUFBQUFBUU1paitSMEFBQUFBQUFBQUFBQUFBQUFBQUFBQUVQSm9mZ2NBQUFBQUFBQUFBQUFBQUFBQUFBQUFoRHlhM3dFQUFBQUFBQUFBQUFBQUFBQUFBQUFBSVkvbWR3QUFBQUFBQUFBQUFBQUFBQUFBQUFCQXlLUDVIUUFBQUFBQUFBQUFBQUFBQUFBQUFBQVE4c0tDSGVDWVp6WXJQQ25CYmRqbGNzbWVreCtFUURqV3BJd1lKSE5VWklVeGw5MnVyQy9tQlNsUkNER1psSHJlR2NyOVlha2NSY1hCVG9PalhGaWRlSVVsSjdxTmx4L0lrcU9rTkFpSkFBQUFBQUFBQUFBQUFBQUFBQUFJTFRTL0IxbEVhcEpPM1BpVDI3ZzlKMS9MMnc0TWZLQWFNSVdIeVZWdTk5djZYYjU1UjNYNkhPODIvbnZYb2JMdE8rRDFldlZIbnFjMms4YTRqZThhTjFsN0prMnRWc1lqaWVuVVZpVWJ0MGt1bDEvV3I0N1dFeDlTZU4yVUNtT09rdExnTjcrYlRFSC9PaVdmMFUvdHB6d2pSMUd4TWovOVR2dW56anIwNjRlalJ1Y3YzNUlsTnJyQzJQNzNQMWZteDE4SFBFdmRpODVVcTJjZmRCdmZlUGxkeXBtM09PQjVBQUFBQUFBQUFBQUFBQUFBQUFBSU5lWmdCMER0WjdLWTFlaldrVHB1K1ZlS3FKOGE3RGdoSzJYNHFlcTVhSVphdi9Db1RPSGNkMUlaazhXc2p0TmVWUFBSZDhvVUVSNmNFR2F6bWoxNnV5VEpFaGVyaHRkZnJKNUxaNm5yN0hlVmV0NFFtU3k4ZlI0TjRudDBVdnp4WFN2OGlHeFlMOWl4QUFBQUFLcXJscFFBQUNBQVNVUkJWQUFBQUFBQUFBQUFBQUNBQWJvM1VTTlJMWnVxeXpmdnFPVzRleFRWdkxIYXYvT3NUR0dXWU1jS09YWDZuNlQyN3o0cm1jMXFjUFVGNmpUek5ZWFZpUTkyckpEVmNzTDlTaDQyVUUzdXZsYmQ1bjJnNkRZdEFwNGg5WnpCaXUzYzFtMDg0WlRqVlArS2MrUnloczdwL1FBQUFBQUFBQUFBQUFBQUFBQUFBTWNDbXQ5UlBXYXpHdDU0cVhvdW5hV0VYajBQRHllY2NweWFQM1pIRUlPRm5yamp1cWpqOUVrVlRqQlA3SCtTdXMzN1VGRXRtd1F4V1docWVOTmxhbmpqcFlkL0h0ZXRvM29zbXFFRzExd29tVXdCeVdBS3M2alp3N2NZMXB4V203YmYvNVRrb3ZrZEFBQUFBQUFBQUFBQUFBQUFBQUFna01LQ0hRQzFrems4VFBWSG5pOXpWS1JicmZFZFY2dHd4V3BsejFrUWhHU2h4UndWcVk0ZnZTUkxUTFJiTGJwdEMzWC80U050SERsS0JjdFdCaUZkNkVrZU9rQ3RucnJmYmR3Y0ZhbldMenlxcE1GOXRlMnVzU3JQeXZWcmpucVhuSzNvMXMwTmEra1QzMUpaMmg2Lzd1K054cmRmRmV3SVFaTTllNzdLZHUwTmRnd0FBQUFBQUFBQUFBQUFBQUFBQUJBZ05MK2pXcHhXbTdiYzlMQzYvL3l4ekpFUmJ2VzJyNDlUOGFtWHFTd3RQUWpwUW9lenpLb3ROeitxamgrOUtFdGNyRnM5TExtT3VuejVscmJlTlZZSFozNFhoSVNoSlN3aFRrNWJ1ZUZyU2pyVUhOOXo2U3h0dlcyTWN1Zi82cGNNNXNnSU5YM2dac05heWVZZDJ2djZOTC9zVzEwdHhvNEtkb1NnS2RtNGplWjNBQUFBQUFBQUFBQUFBQUFBQUFDT0llWmdCMER0VmJKcHUzWSsvcEpoelJJZnF3NGZ2Q0J6ZEZTQVU0V2UvQ1VydFBhczYyWEx6RGFzbXlMQzFlNk44V3IyOEsyU3lSVGdkS0VsYytaM1dqUDA2a29ibXNQcnBxalR6TmZVNHNsN1pBcjMvZjA3RGE2L1JKRk5HaGpXdHQ4elhpNWJ1Yy8zQkFBQUFBQUFBQUFBQUFBQUFBQUF3SkhSL0k0YXlYam5VNDhuY01kMmJxdld6ejBjNEVTaHFYanRacTBkZXJWS2QrejJPS2ZwZlRlcS9aU25aWTZLREdDeTBGTzhacE5XbjNhNWN1WXRyblJlNDl0R3FzdlhVeFRSc0o3UDlvNm9sNkptRHhxZituN2d3eTlVc0d5bHovWUNBQUFBQUFBQUFBQUFBQUFBQUFDQWQyaCtSODI0WE5wMit4aVZaK2NabHV0ZE5rSjFMeG9lNEZDaHFXelhYcTBkZG8yS1ZxNzNPQ2YxdkNIcTh2VVVoZGROQ1dDeTBHUFBLOURHSzBkcDEvaFhKYWZUNDd5RWszdW94OEpQVktmL1NUN1p0L21ZTzJXSmkzVWJMOC9LMWM0bkovdGtEeHlkRHQwNDhUKzNIM1g2K2VhMUNRQUFBQUFBQUFBQUFBQUFBQUFBYUg2SEQ5Z3lzN1h0emljODFscy85NGdpbXpVS1hLQVFWcDZWcTNYbjNPVHh0SHhKaWoraHE3ci9PRTB4SGRzRU1Ga0ljanExNTZWM3RmN0NXejNlWENGSjRhbko2dkw1RzJwNjc0MlN1ZnB2YWZISGQxVzl5MFlZMXRJZWUxNzIzUHpxTFd3eUtXWEVJSmtqSTZxZERhRXZ2SDZxbWo1d3M5dVB4UDRuQmpzYUFBQkFwV0lqanUwblR3RUFBQnpOK0xNZUFBQUFBQUFBZ0tOUldMQUQ0T2lROC8waTdaLzZtUnBjZTZGYnpSSWZxM1p2VHRDNkVUZklaWGNFSVYxb2NSU1hhTlBJVVdyM3pqTktHWDZxNFp6SXBnM1Y3ZnYzdGZtNkJ5cHRsRDhXNUMxYXJ0V25YcVlPSDc2Z3VCNmRqQ2VaeldyMnlLMktQNm03dHR6OGlPeDVCZDV0WWphcjFiTVBldHovNEdkenZVeDlTRXludG1vOThTRWw5RDVPZTErYnBwMWpYcXpXT3BYNXZldFFuNjlabWVPV2ZTRkxiSXpiK0w3WHAybnZHOU1EbXNXZW5SdlEvUUFBQUk1R0RXTVN0YzEySU5neEFBQUE0QWNOWXhLREhRRUFBQUFBQUFBQWZJN205eU13UllTcjdlUW4vTGErT2RyNDVCVkxYSXphdlRuQmIvditZOXRkWStXMDJueXlWdHJvRjVSNGFpOUZ0V2ppVmtzNHVZZWEzSDJkMHArZjRwTzlhanVuMWFiTjF6MmdkcStQVityNVF3em5XT0ppMVdMY3ZjcGJ2RUt1Y251QUU0WVc2OTc5V252VzlXcjN4bmlsbkgyNngzbGhDWEZ5bHBaNXZYNzl5MFlvcm1kbnQzR24xYWJ0OTA2UVhDNnYxclBFeDZyWkF6ZXI0YzFYeUdRNWRCcDk0OXRHS3ZlbnBjcGZ2TUxyZkpXeDdRdU5ScVh5blB5UXlRSUFBSUNxTzZseGEyM0w0ODl4QUFBQVI2T1RHeC9qVHhjRkFBQUFBQUFBY0ZTaStmMElUQ2FUNmw0MFBQRDdSb1FIWk4vdDkwNlFmTlQ4N2l3dDA0NEhubGFubWE4WjFwcys4RC9sTFZ5bXdqL1d1dFVpR3RVLzR2cm15QWpEOFlqNnFkNEYvVnRZVWgzRGNVdDhmSlh5U0pJOUowL09NbXUxOW5lVjI3WGxmNC9JYWJXcTNtVWozT3JXOUF4dHVPaTJZNzd4L1IvTzBqSnR1dTRCTlgvME5qVzUrenEzZXRuT1BkbzRjcFRYTjNPRXB5YXArWmc3RFd0N1huaEhaV25wWG1kdDl0QXRhdlMvSzl6RzI3MCtUaXY3WFN4N2JyN1hhNFlLazlsc09PNnk4em9GQUFDb2pVYTBQVTRmcnorMm56WUZBQUJ3dERxN2JjOWdSd0FBQUFBQUFBQUFuNlA1SFQ2Vk8vOVhaWDM5bzFMUEdleFdNMW5NYXZmV1UxbzE0Rkk1aW9vcjFJNy80eHVQemUxSDB2Mm5qNnAxblNkTjdyNVdUZTYrdGtwek40MjhSOWx6RmxSN0w1ZkRxYTEzanBXejFLb0cxMTEwZU54MklFdnJ6cnRKMXIzNzNhNUpIanBBN2QrYldPMDkvOHZvNjI2SmlWYnZmY3Q5dG9ja3JUL3ZaaFVzWDFXelJaeE83UnIzaWtxMzdsU2JTV05rQ2ovMEZtYlBLOUNHUys1UWVWYXUxMHUybXZpd3dsT1QzTVpMdCs3VTNsYy9xRmJNOU9mZVZ1cTVaeWlpUWQwSzR4RU42Nm4xQzQ5cTgvVVBlbjJhZk1qdzJQenVDSEFRVkZWa2t3WktIakpBbVo5KzYvYmVDd0FBMEs5cGU1M2NxTFdXNzlzZTdDZ0FBQUR3b1Y2TjI2aGYwL2JCamdFQUFBQUFBQUFBUGtmek8zd3U3ZEhubFhUNktiTEV4YnJWb2xvMFVkUDdidFRPSnlZRklWbUljanExL1lHbjVTd3JVNk5iUjhxZWs2LzE1LzlQWldsN0RLZWJ6T1pxM3lqZ0RaL3ZZVEw1YktuTUdiTlZ0bnV2T243NG9peHhzZHAwMWIwcTNiYlQ2M1ZTenh0aWVLT0d5K0hVbGx0SGUzMksvRC9zZVFYYU5tcWNPbjB5MlgzUGN3WXJkOTVpWlg3NmJiWFdEamFUaDE5SFRuNFBJV2F6NG5wMFV2TFEva29lTWtDeFhkcEpVcTE5elFFQWdPbzVtSjJuZzFtNXNsWGh6MmszTk91ajlabDdWR1N2M2xPdEFBQUFFRnJpd3lKMWZkTlR0SHI5dHNOamJWbzBVVnhzZEJCVEFRQUFBQUFBQUlCdjBQd09uN05sWkdyWGhOZlU2dWtIM0dvWjc4NVUrbk52QnlGVmlITzVsRGJtSmRuekNwWDcwMUtWYk9MVXhTTXArUFV2clI0OFVyR2QyeW4vbHorOHZqNmlYb3BhUC9ld1lTMTk0cHNxK210ZGpmTGwvckJFbVo5K3EzcVhuT1ZXYXpYeElSVXNXNm15WFh0cnRFZFFlRHI1M2NISjc4RmtqbzVTNG9DVGxUeDBnSktHOUZkRXZSUzNPYzZ5c2lBa0F3QUFnZVJ3T0RYMzUyWDYvTHZGMnJrN3c2dHJreEtsMGk2U0k5eFA0UUFBQUJBUUZydVV1Tkt1NTMrY1htSDhwWEczcTBmbnRrRktCUUFBQUFBQUFBQytRL1A3RWJnY0R1MSs2blcvclcrSmkxSGpPNjl4RzNlV1diWG54WGY5dHUvaGZjckwvYkx1L25jL1ZiMUx6MVpjOTQ2U0pPdmUvZHAyeHhQS1c3VGNML3NkRlZ3dXBiOHdKZGdwYXBXeXRIU1ZwYVY3ZjZISnBOWXZQcWF3cERwdXBjTGYxMmpQcFBkOGtFNUtlK1E1SlE3c3BZajZxUlhHTFhHeGF2dkdlSzA3KzNxNUhFNmY3QlV3SGs5K3AvazkwQ0lhMUZYeWtQNUtHdEpmaVFON1ZmcTBCbGU1blY4akFBQ09jbmtGUlhyc21TbGF2MmxudGE2UHlaT2EvV25SZ1E0T2xTVDZOaHNBQUFBQ0l5WlBxci9Kb29qU1lDY0JBQUFBQUFBQUFQK2grZjBJWEhhSFh4dVNJK3FsR0RlL2w1VFY2a1pvbDhPcDdmZU1WL2NmcHlsenhtenRlUFI1T1FxS2doMExrQ1RWdTJpNGtvY05kQnQzRkpkb3l5MlArcXhKMko1WG9PMzNqRmZINlpQY2Fna245MURqTzYvVm5wZjhmNU9MTDVuTUhwcmZ5KzBCVG5JTU1wa1UyN1c5a29mMFYvTFFBWXJyMGFuS2x6ckxySDRNQmdBQWdxMjR0RXozakhsVmFmODY3VDBpSWx6Tm16UlFUSFNrZDR1VlN3ZnlpcFVlV2FTczhCS1ZXT3l5bTJyWkRac0FBQURIaURDWFdUR09NS1dXeDZpcE5VNzF5Mk9sVnNaejQyS2lBeHNPQUFBQUFBQUFBUHlFNW5mNFRkR3FEZnFyejRVcTNaSjJ4TG1yVDd2YzQ0blMvMmo3MnBPSFQ1TC90M1huM2F6eWd6bGU1MHM1KzNRMWUvQi9idVA3M3ZwWUI2WjlXYVUxckhzeWpqekp4d3IvWEt0TkkrL3gyWHB0WDN0U2xvUzRDbU5PcTAxYmJuaklaM3RJVXNtV0hUNWRyN3FpMjdWVXF4Y2VOYXp0ZUdpaXl0TDIrSFMvbk84WEtYUG1kNnAzOFpsdXRXWVAzYUs4QmIrcGFOVUduKzdwTnlhVDU1UGZIWndxN2kveEovVlEwcUMrU2hyU1Q1R05HMVJyRFVkcG1ZOVRBUUNBVVBMYXUxOGNibnhQU296WEhkZWRyd0duOUpEWmJBNXlNZ0FBQUFBQUFBQUFBQUFBZkl2bWQvaFZWUnJmSmFsazAvWWp6bkY2YU40czNaSW0yLzZEWHVXU3BQZ1R1aHFPbDJkbXFXVGpOcS9YOHlTMlN6dVZidDBwcDlYbWsvVnNCN0tVUFdlQlQ5YVNwTlpXcXl5cTJQenVjamg4dWtkVjFiL3lYSlZ1MzYyQzMvN3l5L3FXdUZoMS9QQkZXUXhPT2NyKzdtZGxmdktOWC9aTmUrUTVKUTdzcFloNktSWEdUV0VXdFh2N0thMGVlSmtjSmJYZ1djU1YzS0Rpc25QeXU3ODB1ZnZhR3EvaDZmMFRBQURVZm52MkhkVDNDMVpJa2l3V3MxNTQ0amExYk5Zd3lLa0FBQUFBQUFBQUFBQUFBUEFQbXQ5UmE1ZzhuVnJvY2dVMmlCZGlPN2RWMSsvZVUxbmFIbTIrL2tHVmJ0OFY3RWdoSzJYNHFXb3phWXdrYWUrckgycjMwNi83N0lZQlNaTEpwRGFUUml1NmJRdTNraTB6Vzl0SGpmUGJhOG1lbTYvdG84YXA0L1JKYnJYbzFzM1ZZdHc5Mm43dkJML3M3VXNtYzJYTjc2RjE4bnRVeXlhSzY5bjVpUE5NRWVGdVl6R2QyeXIxL0NHZUwzSzZsUFhWRHpXSjV5YXFSUlBGSDkrbHh1c1UvcmxXTWUxYXlSSWZXMkdjNW5jQUFJNWU4NWYrS2RmZmY0NGRkbG92R3Q4QkFBQUFBQUFBQUFBQUFFYzFtdDlSZTlTeTV2ZUlCblhWYWNZcnNzVEZLclpyZTNWZjhMRzIzenRCQjJmTkNYYTBrQlBYbzVQYVRYbjY4TW5pamUrNFdrbUQrbWpMTFkrcGVPMW1uK3pSOE1aTGxYcWVjVVB6MXR2R3FEdzd6eWY3ZUpMei9TSWRuRFZIZFM4YTdsWnJjTTJGeXZyeUIrVXYvZDJ2R1dyS0ZPN2VLUDRQVjNsb25meGVwKytKaDIrbThGYnFPWU9WZXM1Z2ozV24xVmJqNW5lVHhhejRFN29wYVVoL0pROGRvSmoycmFxMWpxdmNydndsSzVROVo0Rnk1aTZTYmY5QkhmL1h0KzdONzJYV0d1VUZBQUNoYThldWZZYy83dGl1UmZDQ0FBQUFBQUFBQUFBQUFBQVFBRFMvby9id2NPaTB5eGw2emUrVzJCaDErbVN5SWhyVnJ6RFc3czBKcXRQdlJLVTlORkdPa3RJZ0pnd2RrVTBicXRPTXlUSkhSVllZaituWVJ0MS8vRWk3bjNsRGUxOTVYeTZIczlwN0pBN3NwWmJqN2pXc1pVeVpvYnlmZjYzMjJ0N1k4ZkJFSlE0OFdlRjFVOXhxYlNhTjFzcStGNFYwazdJNU90Smp6ZVVJclpQZlE1RWxQbGFKcC9aVzh0QUJTaHJVVitFcGlkVmF4MUZVck53Zmx5cDd6Z0xsL3ZTTEhBVkZGZXJtY1BmZjJwMGxuUHdPQU1EUktyK2crUERIRGVzbEJ6RUpBQUFBQUFBQUFBQUFBQUQrUi9NN2FnMlRwNVBmRlhyTjcyMWZlMUt4M1RvWTF1cGZjYTRTVHV5dVRkYzlvSktOMndLY0xQUTB2UEV5dzJad1NUS0ZoNm41NkR1VVBLUy90dHc2V21WcDZWNnZYL2ZDWVdyNzZwTXloVm5jYXFWYjByVHppVWxlcjFsbEpwTk00V0d5eEVUTEhCMGxTMHkwTXQ3NVZNMGV2dFZ0YWxUTHBtcDYvMDNhTmU0Vi8rV3BJWE5VbE1lYXkwN3p1NUh3K3FscWVPT2xTaDQ2UUhYNm5DQ1RRV042VmRnT1pDbG56a0psejFtZ2dsLytrTk5xOHpqWGFBOW5HYzN2QUFBY0MweWUvc29FQUFBQUFBQUFBQUFBQU1CUmd1WjMxQjZlbXQ5ZG9kZjh2dStOajVSd3l2RWVUM2FPYnRkUzNYLzZTRnZ2ZUZ4Wlg4d0xjTHJRc3ZPSlNiTG5GYWo1STdkS0p1UGovZU5QNnE0ZUN6L1I5bnZHNitEbjMxZHBYVk9ZUlkxdnYwck5SOTlwV0hlVjI3WDU1a2NrbDB0aFNYVU9ONmRiWXFKbGpvbVNPU1phbHVnb21XT2pLelN2bTJPaVpmbW4vdCs1L3hyN1o2N0pVdlVPcE1hM1g2MnNMNzVYOGZxdFZiNG1rQ3hSbFp6OGJyY0hNRW50VWYrS2MydTh4bzRIbmxIRzFGbVNzMnBQUHpCWjNIOXJkNVRTL0E0QUFBQUFBQUFBQUFBQUFBQUFxUDFvZmtlVnhYUnNvOWl1N2IyK3psbFNwdXh2NTlkNGY1T0h4bWlYTS9TYTN3dVdyOUthSVNQVjZaTlhGTjIyaGVFY2MxU2syazk1Um5IZE8yblh1TW5IN3NuWlRxZjJ2UGlPaWxkdlVMdTNuMVpZWW9MaE5FdGNyTnE5L2JUcTlEdEpPeDZlS0tlblpsNnpXYWxubjY1bUQ5L3E4V3N2SFdxTzcvN1RkSythMC8zTkZHWlJtNWNmMTVvaFY4bmxxRnFqY3lDWm8ydFA4M3Q1VnE0Sy8xeDd4SG54UFR1NzNWaGp5OGlVZGQ4Qmo5ZTRiT1VWZm02SmpWSEN5VDJyRjdRS3JIc3lxdHo0TG5rNCtiM1U2c3RJQUFBQUFBQUFBQUFBQUFBQUFBQUVCYzN2cUxMa0lmMDhucUpkR1Z0R3BrK2EzMnZUeWUrU1ZKYTJSMnVHWHEwTzd6K25PdjFPOGppdjhlMVhLYlpyZTIyKzRVSFpjL0lEbURDMDVNNy9WYXRQdjBJZDNuKyswcHNzNm84OFQvRW5kdFBtNng1UXllWWRidlc2NTUyaGRtOC9mZVFOVFNhWkxNWTNWQVJUWE0vT2FuakRwZHIzMXNmQmp1TEdIQlhsc1JacU4yL2t6RjJvbkxrTGp6aXZWOW9TV1JMaUtvenRuL3FaMGwrWVV1bDFFWTNxSzNsSVB5VVBIYWc2L1U2VU9US2lXam1kcFdYSy9mbFg1WHkzUUpITkdxblpRN2RVYTUxL00yNSs1K1IzQUFBQUFBQUFBQUFBQUFBQUFFRHRGenBISGdOSDR1SGs5MUJ0ZnBja2UxNkIxbDkwbXc1ODlGV2w4eElIbkt3ZTh6K3Uxc242UjVPeW5YdTBadGcxeXB6NVhhWHpZanEwVnZlZlAxYTl5ODl4ZTExa3paNHY2KzU5L296cGQ4MGV1MTJSVFJzR080WWJjMVJsSjcrSFZ2Tzd2NlNlZTRhNkwvaFlKNjc5WHEyZmYxUkpnL3A0M2ZoZW5wMm5BOU8vMHNZcjd0YnlOZ08xNmFwN2xmbnB0N0xuRnZna295bk1vUG05akpQZkFRQUFBQUFBQUFBQUFBQUFBQUMxSHllLy84MGNHVkZwWTZlL1dCTGlqUXRtazhMcWVLZ0ZnTFBNS3FmVkZyVDlqWmpNeHMzdnJoQnVmcGNrVjdsZDIrNStVcVhiZHFyRkUzZDduQmZackpHNmZmK0J0dDM1aEE1Ky9uMEFFNFlXWjJtWnR0NDZXa1YvckZYTHArNlhLY3hpT004Y0ZhbTJyenlobUE2dHRYUE1pNGZIWGJaeTdYN3ViYlY5NVlrQUphNDZwOVVtUjJHeEhNVWxjaFNWeUZsV3B2amp1N3JOczhSRXEvVnpqMmpEWlhkV3VMbkRGR2JSeVdsTEFobTVBcFBGK05kQ2tycCsrNjVjanVBMndDOXYyYy92VGZoUkxac3FybHRIcjY4cjI3bEhPWE1XS0h2T1FoV3VXQ1dYdyttSGREcjBSQU9EN3hsSFNhbC85Z01BQUFBQUFBQUFBQUFBQUFBQUlJQm9mdjliNDl1dlZyTkhiZzEyak1QQ0VoTjA4bzdGUWR0LzkxT3ZLLzJGS1VIYjM1RFp3NE1LbktIZC9DNUpjcm0wOTVVUFZKYTJSKzNlbXVEeFJndHpWS1RhdmYyMEhDVmx5cG03TUxBWlE0bkxwWXgzUDFYeHVzMXFQL1U1UmRSUE5aem10TnFVOWVVOHQvR0RNNzlWazFIWEticFZzNXBIc1R0a3o4dVhQYmRBOXR4ODJmTUxEeld3Ri8xL0UvdWgveFlmK3JpbzRwaXp1UFR3WEtQRzdBNGZQSytVczA1M0cwOGEzRmVwNTUyaHJDOHFmbjZXbU9nYWYwNys0TzNwNTdWVnljWnRYczNQbmYrcmRqNHg2ZEIxQWJoUng5UHJnNVBmQVFBQUFBQUFBQUFBQUFBQUFBQkhBNXJmVVd1WVBEVy9oL2pKNy8rVy9lMThyVDFydnpwKy9MSWk2cVVZenNtWnUxQzVQd1R2eG9kUVVyQjhsVllQdkZUdHB6Nm5oRjQ5M2VyYjdocXJvcFhyM2NaZGRvZlNuMzFUN2Q1NnlxMW0yMzlRWmJ2MnlwNlRwL0tjdlA5dmFzODc5Ti95ZjMxc3p5MlFvN2pFcjYreHRORXZLbWx3UDhQbThWWlBQNkM4QmN0a3o4MzMyLzd3VHZHR3JkN05YNzFCSlY1ZVV4T1d1QmpEY1dkcFdjQXlBQUFBQUFBQUFBQUFBQUFBQUFEZ0x6Uy9vOHIydlRGZCs2ZCtWdW1janA5TVZzTEpQZndUd0d3eUhxOUZ6ZStTVkxSeXZkWU12bEtkUHBtc21FNXRLOVFLZjEranpUYytMSmZER2FSMG9jZVdtYTExNTk2a0ZtTkhxZEhObHg4ZTMvUHlWQjJjTmNmamRWbGZ6bFA5cTg2WFBUdFArYi8rcWNMZjE2aDAyeTQ1aW9vREVidktyTHYzYWUvazk5WDAvcHZjYXVHcHlXcjU1Q2h0dmVPSndBZURJV3Q2aGh4RnhiTEV4VXFTSENXbHlsdndtMHEzcEtuSnFPdURuRTZIYy8yWHM1U1Qzd0VBQUFBQUFBQUFBQUFBQUFBQXRSL043Nmd5cDlVbXA5Vlc2UnlYM2VHL0FDYmo1bmVYcy9ZMWlsdjM3TmVhNGRlcS9UdlBLbWxRSDBsUzZiYWQybkQ1blp6UWJNQlZibGZhSTgrcDZLOTFhdlB5NDhwZnZFSzdKN3hhK1RVT3A5YU51REZBQ1d0bXo4dFRWZS95RVlwczNNQ3Raa21Ja3lrOFRLNXlleENTd1kzTHBieWZmMU41ZHA1eXZsK28vQ1cveTJtMUtiWnIreEJwZnVma2R3QUFBQUFBQUFBQUFBQUFBQURBMFl2bWR3UkZWSXNtaXYzUHFlZEg0dWxFNCtTaEErU3lsWHVkSWJackI4UHhtUGF0bFRMOFZLL1h5MXV5UW83Q3FwOHE3aWdzMXNZcjdsTExwKzVYeXRtRHRQNmkyMlRQeVRlY0c5MnFtV1F4ZTUycEtrd1c5N2NCazltczZMWXQvTEtmSkRtS1MyWGJkOERyNnc1K05sZkZHN2JKdWlmanFEb2QzMWxhcHAxalhsTDdkNTg5UEZhMmM0OTJQUFNzY245Yyt2OFRYUzVsenBnZGhJU1NPVHBLcWVjTXJuUk8zcUxsc21Wa0JpaVJnUUE5QldMVHRmY0haSi9xOEhqeWV4bk43d0FBQUFBQUFBQUFBQUFBQUFDQTJvL205Ny90ZmZVRFpid3pJOWd4UW9henpPclg5Wk1HOVZXclp4LzB5VnIvYmhqMmhib1huNm02RjUvcDlYVXIrMTZra28zYnZMckdaWGRveHdQUEtIM2lXeXJQeXZVNHIrdWM5eFJlTjhYclROVmxqb3JVY2N1KzlOdjZPWE1YYXVPVm82cDFiY21HclQ1T0V4cXl2djVSRGE2N1dBa25kdE9lbDZkcXo2VDMzTDRQWFE2bnR0NDJKaWo1a29jTlBHTHplOUhLOWRvMTdwVUFKWUlSUzd4eDg3dWpoT1ozQUFBQUFBQUFBQUFBQUFBQUFFRHRSL1A3MzV4V201eFdXOUQyajI3VlRPYllhTGZ4c2gzcGNoU1hCQ0VSQXFteXhuY2NJMXd1YmI5bnZPUjBxblRIN21DbmNaTjhScjhqenFsMzhabmFOZUUxeVhuMG5NcGYyMWppWWd6SC9YMURFd0FBQUFBQUFBQUFBQUFBQUFBQWdVRHplNGhvOCtwWUpaemN3MjE4N1puWHFXRFp5aUFrQWhCb3BkdDJCanVDTVpOSlNZUDdIbkZhUktQNnF0UG5CT1V2V1JHQVVEQVMwYUN1NFRqTjd3QUFBQUFBQUFBQUFBQUFBQUNBbzRFNTJBRUFBS0V0dGtzN1JUU3NWNlc1OVM0NzI4OXBVSm5JcGcwTngrMjUrUUZPQWdBQUFBQUFBQUFBQUFBQUFBQ0E3M0h5ZXpXRjFZbVhvNlJVcm5KN3NLUFVTaTZuUTA2cnJjcnpUV0ZoTWxrTTd0VndPdVdzNXErQnB6VmREcWRjOW1xczZYSlZLd2NRNnBLSDlLL3kzSlN6VDllTys1K1dvN2pFajRsZ3lHUlMvSW5kRFV1MnpLd0Fod0VBQUFBQUFBQUFBQUFBQUFBQXdQZG9mcStteG5kZXE0WTNYYXJDMzllbzROYy9WZkRiWHlyOGM1MmNaZFpnUjZzVjlyODNTL3ZmbTFYbCtTM0gzNnRHdDF6cE5yNXozQ3ZhTy9uOWFtV29QL0k4dFprMHhtMTg5MU92YXMra3FkVmEwMTlXRGJ4TU10ZjhRUTJXNkNoMW5mdSt3bE1TRGV1N3hrMVc1c3c1TmQ3blNGeFc3NzlQTEhHeE1vVlpaTThyOFByYVZoTWZVa1M5VksrdkM2VE4xejhnbDhNWjdCaHVUQkhoYW5EMUJZYTFqQ2t6MVBER1N5dU1XV0tpVmUvU3M1VHg3c3hBeE1PL3hKL1lUWEhkTzdxTk80cUtaYzhyREVJaUFBQlFHN25rMHBMMHpmcG02MTlhc1hlN01rcnlWR3pqNzdrQUFBREFzU0kySWxJTll4SjFVdVBXR3RIMk9QVnIybDRtbVlJZEN3QUFBQUFBQURpTTV2ZHFpdTNVUnBhWWFDVU9PRm1KQTA2V0pEbUtTN1M4elVDNWJPVkJUbmYwaVQraG0rRjQ4Ym90QVU3aVcrR3B5UXBMcnFQU0xXbVZ6clB0UCtpVC9acmVmNVBIeHZmQ1A5ZHE3eXNmaEdRRHRpU2xuSFdhV3Ivd3FBN08vRTc3cHN4UXlZYXRWYjQyNmJRK2ltclp4SS9wZk1BVW12OTRVUGU4SVlwb1ZOOXQzR20xYWRkVHJ4MXF1TzdScVVLdHlUMDM2TUQwcjdrWnlJY3NNZEV5aFlmSlhsZ3NPZDIvUjJPN3RsZUhkNTgxdkxabzVYckRhd0FBQVA1cmUyNm03dnQ1dXBidjJ4N3NLQUFBQUFDQ3BOaG0xVGJiQVczTE82Q1AxLytxa3h1MTF2T25YYUhXU2ZXQ0hRMEFBQUFBQUFDUVJQTjd0Y1YwYk9NMlZySnhPNDN2Zm1DS0NGZHN0dzZHdGVLMW13T2N4cmZxWGpoTUxTZmNwL3dsSzVUeHpremxmTDlRTHJ2REwzdEZObTZnSm5kZloxaHpsZHUxN2M2eElkdjRMa2xKZy9ySUhCV3ArbGVkci9wWG5hLzhYLzVVeHBSUGxEUFhmMSt6WTU3SnBNWjNYbU5ZeXYxaGlSd0ZSZHIvd2VkcTg1L205NGdHZGRYZ3VvdTE3L1ZwQVFoNWJFam8zVk9kWnI0bU9aMHF6eTJRUFM5Zjl0d0MyZk1MRmRXeWlhSmJOZk40YmY2U1B3S1lGQUFBMUZiTDkyM1hOYlBmVkw2dE5OaFJBQUFBQUlTUTVmdTI2NnlaeituOXMvK25reHUxRG5ZY0FBQUFBQUFBUU9aZ0I2aU5MUEd4aW16YTBHMjhZUG1xSUtRNSt0WHBmWnpNa1JGdTQ3WURXU28vbUIyRVJMNlRjdFpwa3FRNi9VNVNodytlMXdtcjVxanBmVGNxb2w2S3ovZHEvdmhkTWtkRkd0YjJ2UFN1U2phRjd1bU9Kb3RaaWFmMnJqQldwOC94NnZEKzgrbzQvZVVncFRyNkpRM3FvNWdPeHYrWWNmQ3p1WktrckMvbXlWRmM0bFp2Y3ZkMXNzVEcrRFhmc2VUd1V5N01ab1duSkNxNmRYUEZuOUJWU2FlZlVtbmp1MXd1Wlg0Nk96QWhBUUJBcmJVOU41UEdkd0FBQUFBZTVkdEtkYzNzTjdVOU56UFlVUUFBQUFBQUFBQ2EzNnNqcmtkbncvSENaU3NEbk9UWWtEeDhvT0Y0L3VJVmdRM2lZK0YxVTVUUXEyZUZzWWlHOWRUczRWdFYvNW9MZmJwWFFxK2VxbnZCVU1OYXllWWQyalBwUFovdTUydHh4M1ZSV0dLQ1lhM3c5OVVCVG5PTU1KdlY5TjRiRFV1T3dtTGwvcmprME1kRnhZY2I0Zjh0UENWUkRXKzZ6SzhSanlXMnpHeVZaK1Y2ZmQyQmFWL0t1bWUvSHhJQkFJQ2poVXN1M2ZmemRCcmZBUUFBQUZRcTMxYXErMzZlTHBkY3dZNENBQUFBQUFDQVkxeFlzQVBVUm5YNm5tQTRYckNDSmx4Zk0xbk1TaGwrcW1FdGI4RnZBVTdqVzhuREJrZ21rMkV0ZS9aODMyMWtOcXZsMC9jYjExd3ViYnRyckp4V20rLzI4NE9rUVgwOTFuTG1McXpXbXFYYmQrbkFoMTlVTTFIMUpROFpvSVJUamd2NHZ0NXFjUFg1aWoreG0yRnQvOVJaRlY0ekdWTm1xTUZWNTd1OW5wdmNlWTB5UC8xV3RuMEgvSnIxbU9CeXFYajlGaVVPT0xuS2w1UnUyNm1kWTNreUFnQUFxTnlTOU0xYXZpOTBud0lGQUFBQUlIUXMzN2RkUzlJM3EzL1REc0dPQWdBQUFBQUFnR01ZemUvVllOVDhYcnBqdDhxemNueStWOXRYbjVTanVNVG42LzRqNS90RjJ2MzA2MzVidjZhU0J2VlZSS1A2aHJXOFJjc0RuTWEzVXM0NjNYQzhkUHN1bFd6eVhmTkovY3RHS0s1YlI4TmF4cFFaS3Z4OWpjLzI4cGVrUVgwTXg4dDI3Vlh4aG0zVld0TzZhNi8yRXVuRWZnQUFJQUJKUkVGVXZ2cGhUV0pWUzNpOTFKQnZmbzlvVkY4dG5yamJzT1lvS2RYZVZ6K29NRmF5Y1pzeVo4MVJ2WXZQckRCdVNZaFQyOWVlMVBvTGJwR2NUci9sUFZhVWVOSDhYckJzcFRaZjk0RHNlUVYrVGdVQUFHcTdiN2IrRmV3SUFBQUFBR3FSMlZ0WDB2d09BQUFBQUFDQW9LTDUzVXZtNkNqRkg5L1ZiYnpnTi84MERFUzFiT0tYZGY5UnZHNnpYOWV2cVlZM1htbzRYckI4bFd6N0R3WTRqZStFMVlsWFl2K1RER3ZaczMrV1hMNTViR2hZblhnMUgzMjdZYzJhbnFGZDQxLzFlczNJSmcwVTFieXg4bi81czZieHFpUThOVmx4UFRvWjFuTG1MUERaMXdwL001blU1b1ZIWlltTE5TeG52RDFENWRsNWJ1TzduMzVkZGM4OVE2YUk4QXJqaWYxUFVxTWJMOVcrdHo3MlM5eGpTZEdhVFhLVWxCcldYTFp5bFdkbXEyak5KbVY5T1U4NTh4Ynp2UUVBQUtwa3hWNU9mUWNBQUFCUWRjdjNWdTlBR2dBQUFBQUFBTUJYYUg3M1V1S0FrMlVLZC8reTVjeGRGSVEwUjdlNDdoMlZlR3B2dzFybUo5OEVPSTF2SlozUnovQjFKRW5aczMveTJUNHR4OStyOExvcGhyVnQ5NHozNnFrQ0pvdFpEVys0Vk0wZXUxMHVXN2xXOXJ0WXRuMEhmQlhWbzhUVGpGOERrcFE5WjRIZjl6L1cxRDEvaUpMTzZHZFljeFNYYU85ckh4aldyTHYzS2VPOW1XcjB2eXZjYXMwZnYwdDVpNWI3OUlrR3g2S0RzK2JvNEt3NVhsK1hQSFNBb3R1MVZOWVgzOHU2Wjc4ZmtnRUFnTm9zbzhUOXhrWUFBQUFBOElTL1F3QUFBQUFBQUNEWXpNRU9VTnVrbmpmRWJjeFpXcWE4QmI4RkljMVJ6R1JTaXlkSEdaYWNaVlpsZmZWRGdBUDVWc3FacHhtT1cvZnNWOUhxalQ3WkkybFFIOVc3L0J6RFd1Yk03NVQzODY5VlhpdTJTenQxbS9laFdqNTF2eXd4MFFwTFRGQzcxNStVelA1L0MwazZ2WS9odUQwblg0VXJWdnQ5LzJOSlRLZTJhdjNpWXg3cis5NmNMbnRPdnNmNm5oZmZrYU9vMkczY0hCbWhkbTlPa0RreXdpYzU0WjM0RTdxcXhlTjM2WVRWYzlYMXUvZlU4UHFMRlo2YUZPeFlBQUFnUkJUYnJNR09BQUFBQUtBVzRlOFFBQUFBQUFBQUNEYWEzNzFnam9wVThyQUJidU81ODMrUnM0ei8yZWRMS2NNR3FrN2ZFdzFybVI5L0kwZWhlNE50YldHT2psTFNJT09HN3V4djUwc3VWNDMzc0NURXFjMUxvdzFyNVZtNVNudjB1U3F2bFR5a3Y3ci8vSW5pZW5hdU1GNm4zMGxxZk91Vk5jcDVKQ2FMV1Vtbm5XSll5NW0zU0M2N3c2LzdIMHNpR3RSVnB4bVRaWW1MTmF5WGJ0dXBQUysrVytrYTVkbDUydjNNbTRhMTJLN3QxZmFOOFRKWmpvN2Zka3dSNGNHT1VHVVJqUnNjL2ppaFYwKzFtdml3VHR6d2s1bzlkRXNRVXdFQUFBQUFBQUFBQUFBQUFBQUE0TDJ3WUFlb1RaSUc5NVVsTnNadFBQdTdCWDdiYzlmNFYxVzZlWWZmMXJmdTJlKzN0YXNyUERWWnJWOHlQbjNhWlN0WCtrdVZOK0NHdXFSVGU4c2NIV1ZZeTU0OTN5ZDd0Qnc3U2hHTjZodldkano4YktXbmQvOVgvdEkvWk4yVG9ham1qZDFxelIrN1EzbUxscXQ0N2VacVo2MU1YSS9PQ2t1dVkxano1L2Zkc2NZU0c2T09uN3lzeUg4MVNWZmdkR3JycldPcWRKUFB2cmMrVnZLd2dhclQ1M2kzV3VvNWcyWFB6ZGYyKzU3eXlVMGVnV2FLQ0ZmU3FiMlZlc0V3Slp6VVhYLzBHQjdzU0ZVUzJkajl2ZUJvdVFrQkFBQUFBQUFBQUFBQUFBQUFBSEJzb2ZuZEN3MnV2c0J0ekdWM0tIZmVZci90V2ZEYlh5cFl0dEp2NjRjY3MxbHRKait1OE5Sa3cvTCthVi9JdHU5QWdFUDVWdkxacHh1T2x4L01WdUh2cTJ1OGZ1TEFYcXAvMWZtR3RaenZGeW5yeXgrOFdzOVJYS0p0ZHoycExsKzk1Vll6aFllcC9kdFBhOVZwbDh0WldsYXR2SlZKUE4zNDFIZG5tVlY1QzVmNWZMOWprY2xpVnJ1M24xSmN0NDRlNSt5Wi9MNEsvMXhidFFXZFRtMjliYlI2THAxbGVJcDhnMnN1bEQwM1g3dkd2MXJkeUlGbE5pdWhWdy9WdldDWVVzOFpyTENrLzc4Wnd4UWVKbGU1UFlqaHFpYXlrZkZORFNVYnR3VTRDUUFBQUFBQUFBQUFBQUFBQUFBQU5jUFJyMVVVMDc2VkVrL3Q3VFplbHBZdWUwRlJFQklkaFV3bXRacHduNUtIOURjczIzUHpsVDd4N1FDSDhpMVRlSmpIenkvNzJ3VnlPWncxV3Q4U0Y2czJMejl1V0xQdFA2aHRkNDJ0MW9uYitVdFdhUDk3c3d4cjBlMWFxc1hZdTcxZXN5cVNCdlV4SE05YjhKdGZtdTJQTmFid01MVjU5VWtsRHgzZ2NVN0pocTFLbitoKzQwTmxyT2taMnZIUVJJLzFKcU91VjZOYlIzcTFaa0NacE5pdTdkWGlpYnQxNHVvNTZqcjdYVFc0NXNJS2plK1NGRjQzSlVnQnZXQXlLYUpSUGNOU01jM3ZBQUFBQUFBQUFBQUFBQUFBQUlCYWh1YjNLbXA0MDJXRzQ5RnRXNmplSldjRk9NMVJ5R1JTMDN0dThQaDFscVMwUjU1VGVWWk9BRVA1WHAwK0p5aXNUcnhoTGZ2YitUVmV2OFhZdXhYWnhPQ1VaNmRUVzI1NlJPVlp1ZFZlZStmWWwyVk56ekNzTmJ6K0VpV2QwYS9hYXhzSlQwbFUvSEZkREd2WjN5M3c2VjdISWt0c2pEcE9mMW4xTGo3VDR4eEhZYkUyMy9TSW5GYWIxK3RuenBpdDdEbWVmNTFhanJ0SHpSNjVWVEtIM205RFRVWmRyeDRMWjZqeEhWY3JvbEY5ai9NaTZvVis4M3RFL1ZTWkl5UGN4bDIyY3BXbHBRY2hFUUFBQUFBQUFBQUFBQUFBQUFBQTFSZDZYWWNoS0R3MVNmVXVQZHRqdmRYVER5aWlvZkhKdXFnQ3MxbXRucnIvVUNPc0I3ay8vYUxNV1hNQ0dNby9VczQ2M1hEY25sZWcvRi8rcVBIYURhNjUwTENXL3Z5VUdxL3ZLQ28rZEhLOEIyMWZlY0tuSjJFbm50cGJNcG5jQzA2bmNuOVk3TE45amtYaEtZbnE4dFZiU2pyOUZJOXpYSGFITmw1MWowcXFlenE0eTZXdHQ0NVc4Ym90SHFjMHZmZEdkWGovT1ZsaVk2cTNoNStZb3lLck5DK2lmcXFmazlSY2RMdVdodU1sVzNmS1ZXNFBjQm9BQUFBQUFBQUFBQUFBQUFBQUFHcUc1dmNxYUhyZlRaVTJRMW9TNHRUK25XY01UOWM5cHBoTXNzUjUxOFFhbnBLb2p0TmVyUFRFOTdLZGU3VGxsa2NsbDZ1bUNZUEtaREVyK2N4VERXczVjeGZXcUJFMXNsa2p0Wm44dUdFdC81Yy9sZjc4MjlWZSs5L3lGaTNYL2c4K042eUZweWFyN1N0UEdEZXNWMFB5MEFHRzR3WExWcWs4Tzg4bmV4eUxJcHMxVXRlNTd5dk93Nm42LzloMjExamxMMTVSbzcwY2hjWGFjT2tkc3UwNzRIRk95cG1ucWV2Yzl4WFp0R0dOOXZKR1RQdFdhbnIvVGVxeGVLWXNDWEZlWCs4b0xsSG14MStyWlBNT1A2VHpyWmgyclF6SHEzMVRBd0FBQUFBQUFBQUFBQUFBQUFBQVFSUVc3QUNoTHFwbEU0K25hZjliUXErZWF2WGN3OXAyMTVPMXZrbTdXc3htdFhybVFjVjE3MmhZTXhKM1hCZDFuRDVKRWZVOG54YnVLQ25WeGl0SHlaNlQ3NnVrUVZPbjc0a2VQOWZzYjMrdTlycm15QWkxbi9LTXd1ckV1OVhLcy9PMDVlWkg1SEk0cTczK2YrMTgvQ1VsRGVxanlNWU4zR3BKZy91cTRYVVhLZVBkbVRYYXd4d2RwYVFoL1ExcjJYTVcxR2p0WTFuUzRMNXErK3FUQ2s5TnFuUmUrc1MzbERsanRrLzJ0R1ZrYXYzRnQ2dmJuS2tlRzgxak83ZFY5NSttYS9NTkR5bC9TYzBhN2cyWlRJcnQxRVlwSXdZcmRjUWdqNmVoVjhybFV0Nmk1Y3FjTVZzNTN5MlFvNlRVNXpIM3Z6OUxCNlo5NGI2MXZmbzN4bmc4K1ozbWR3QUFBQUFBQUFBQUFBQUFBQUJBTFVUeit4RTBmL1IybWNJTnZreE9wMXRUZC8wcnpsVjVacloyVFhqdG1HcUFOMW5NYXZQeTQ2cDMyUWpEZWtUOVZLV2VQMFJaWDh5ck1GNjZKVTFsYWVrZUc4S2RaVlp0dW5MVVVkT2tXZmVpNFliamp1SVM1UzM0clZwcm1zSXNhdi91czRvL29hdGhmZXR0bzJYTHlLelcycDQ0Q291MTdlNXg2anpyTmNONmk3R2psUHZ6cnlwTDIxUHRQWklHOVpFbEp0cXdsak4zWWJYWFBWYVpJeVBVNG9tN0szM0N3ai8yZi9DNWRrOTh5NmY3bDJ6Y3BvMVhqbExuejk4d2ZqK1ZGSjZhcEM1ZnZhVURIMzJsblU5TWtqMjNoamU4bUV5SzY5YmhVTVA3T1lNVTFiSnB0WllwM1pLbXpCbXpsVGxyVHFVbjJGZVdvNnBjZG9kY2RvZjNlMVFpcHIySDV2ZE4yMzI2RHdBQUFBQUFBQUFBQUFBQUFBQUFnV0I4SkRja1NZbW45bGJxZVVQY3hsM2xkcTI3NEJiWjh3dmRhazFHWGErV0UrN3pxdUd4TmpPRmg2bmQyMDk3Ykh6L1I1c1hSeXU2ZGZNS1k0NmlZbTI0K0hZVkxGL2xOdDlSVXFvTkY5K3V2RVhMZlpvM1dNeFJrVW81KzNURFd1NFBTK1MwMnJ4ZjFHUlNtMGxqbER4c29HRjU3MnZUbFB2alV1L1hyWUs4bjMvVmdZKytNcXlabzZQVTlwV3hIay84cjRyVWM4OHdIQy9ac0ZWbE82dmZWSDhzaXVuWVJ0MS8rcWhLamU5N0prM1Y5bnNuK09YbW5meGYvdENHeSs4NjRvbnA5YTg4VjhjdCsrTFFlMjgxMzBmcjlEMVJKL3oxcmJyLy9MR2EzSDJ0MTQzdjlweDhaYnd6UTZ0UHYwSi9uWEtCOXJ3OHRYcU43enIwL1JBc3B2QXd4WFV6ZUJxSE9Qa2RBQUFBQUFBQUFBQUFBQUFBQUZBNzBmenVnU1UrVm0xZUhtTlkyejkxbHZJWHI5RFdXMGNiMWh2ZGZMazZmdlNTd3BMcStETmkwSmtqSTlUaC9lYzlOaXIvbXlVK1ZsMitla3VSelJwVkdEZHFnTGNkeU5MNjgyNVcvaTkvK0R4enNDUVA2UzlMWEt4aExYdjJmSy9YTTBkSHFYMGxOeDBVL2JWT3U4YS80dlc2M2tnYi9ZTEhodUNFM3NlcDBZMlhWbXRkYzNTVWtvZjBONnhsejFsWXJUV1BSU2FMV1ExdnZGVGQ1MDlYVEtlMlI1eWZOdnBGN1JvMzJhOVByY2o3K1ZldEczR2p5clB6S3AwWG5wcXM5dTg4bzA2ZlRGWlVpeVplNzFPMk05M3R2ZVpJWE9WMlpjOVpvRTBqNzlHS3pvTzE0OEZuVmJScVE1Vy9IbzZpRXNQeDZ1VDNsWVRleDhtU0VPYzI3aWdwVlZsNlJoQVNBUUFBQUFBQUFBQUFBQUFBQUFCUU16Uy9lOUJpN0NoRk5tN2dOdTRvS2xiNkMxTWtTVG5mTDFMNi83RjMzK0ZOMVYwY3dML1ozWk5DS2FzdFZMYnN2VGZLRmxDR2lLQ2lERkZ3QVBLeVZCUUVSVUZCV1lKc3hjSGVJTEwzS0x2UVVscWdlODhrVGQ0L0NvV1FtelpKMDl5MmZEL1B3OVBtL080OXY1T09BTzI1NTg1ZkpuaStWL2QycVAvdlJyaTNhVnFrZFlwRjV1U0ltdXQvZ0ZmM2RtYWZvL1FyaHhkM3JZSnI0N29HOGFjYjRGTk9Yc0NsOW9PUWVqYlkxaVdMeXVmVkhvSnhYYllhaWZ1UFdaUkxWY0VYZFhlc1JKbFhqTzlLQUFBNXFlbTQrYzRVNk5VYWkrczBJcEZBNXVvTWg0Q0tjRzFjRjE3ZDI2SGM2MzFSOGNNUnFQekpLR2ppRWsyZVdtWDZlRGdHVnJaNFM4OHVyVTFPeTA3WWNjamlmTThqdCtZTlVHLy9PZ1RPbVFTcFNwbnZzZm9jSFVMR1RNT0R4V3ZzVWx2YWhhc0lmdWxOWk45N1VPQ3hubDFhbytIcExRaGEvQVVjWHdnd2U0L3N5Q2l6TDU1SnUzQVZvWlBtNGt6dExyZ3hiQ0xpZHg2eTZudEhtNVFpR0hkdjFkamtoUzlGemRURk1aazM3Z0E2bloycklTSWlJaUlpSWlJaUlpSWlJaUlpSWlJaUlpbzh1ZGdGRkVmZVBUdkJkM2gvd2JYN0MxY2JOUHplbTdNRWNqY1hsQjgxMk9oWVZVVmYxUG5uRnlUc1BveTdzMzVBNXEyd0lxdlpubVN1enFpMWNSSGNtamNRWE05SlNjUDExeWNnNktmUG9hcFUzbUJONmV1RHV0dFhJbUwrVXR4ZnRCcTZiSFh1T1ducHVEWndMSFJxTmZRYWJaRS9Cd0JJM1BNZmdudU1OSXBuMjNnaXN0elRIWjZkV2dtdUpSMDhqcHgwNFluUno1S3FsUEFiTXd3Vko3NEZtWk9qeWVOdWZ6QUxXWGNqRFdJU3VRd3lWeGZJM1Z3Z2MzdjAxdlhKVzVtYkN4VGVIbENVOFlLaWpDY1UzcDVRbFBHRTNOdXp3T1pway9VNnFGQnQwVXdFOTNyYm9rWmJVM2NTeUw0ZmhiVGdHMWJWSWtSVnNUeDhSd3l3V1Q1ek9kZXRYbVM1VlJWODRUL3pRNU1YUmp4TG01U0NXKzkrWnZFRkdJV1ZlU2NjbDdzUFI2Mk5pK0Q4WW8xOGo1WElwQ2o3V2srVWZiVUg0cmNmUk9SM0s1QjIrWHFCZThSdTJnSDNWbzBGMTlRUFl4Q3phUWRpZjkrT2pKdWhWajJIWjJtVFU1R1RsbTdVNkM1emRVYWxUOS9GM2VuZjJXUWZjL205T3dSbFRWeDBrM1RrakYxcklTSWlJaUlpSWlJaUlpSWlJaUlpSWlJaUlySVZOcjgvdzZsV0VJS1dmQ0c0bG5FekZQZC9YRzBZMU9zUit0azhTT1J5K0k0Y0tIaWVWL2QyOE9yZURzbEhUaU5xMVo5STNIc0VPUm1adGk3ZEx1U2U3cWk5ZVRGYzZ0Y1NYTTlKejhEVmdXT1FlallZdDk2YmlycmJsZ05Td3hzTVNCUnlWSjR5QnVXRzlzWDluOVlnWnVNMjVLU2xtOTBFYml2cW1IaW9ZK0tMZko4eWZicEFvaEQrVm92ZnV0L3NQQlhlSDQ3S1U4YmtlMHhPUmliS0Rlc0h2N0hESUgvVTFDNXpjOG0zV2I0b3VUVnZBTDlSZy9IZzUzVm1IUzl6ZFlaWHQ3YUNhd203L2dYMGVwdlY1dmhDQUtyT24ycXpmR0tTT3FoUVlkd2JxRGpoTFVnZFZHYWRrM3JtTW02K005bm1GM3VZU3gwZGg4dmRoOE4vMWdTVWYyZFF3U2RJSlBEdTFRbmV2VG9oOGNCeFJQMzZCeElQSERNNXBUMXU2ejRFenB1U2QvR0dMak1MOGRzT0lHYmpOaVFmUFFOOWpvMG5uK3QwU0QwYkRJLzJ6WTJXS293ZEJvV25HOEsvV2d6MXd4amI3dnNNeDhESzhCdjllcjRYZGlUdU8xcWtOUkFSRVJFUkVSRVJFUkVSRVJFUkVSRVJFUkVWRlRhL1AwWHU2WTZhYTc0VGJoVFc2UkF5YmtiZXBISURlajN1ZlBvMXN1NUd3SC9XQkVBaUVjenYzcVlwM05zMGhWNmpSZXE1WUtTY09JL01rTHZJdWhzSnFhTjVEYXRHSHUvMTZHM2Uxay9GcFFvRkpFb0ZwRW9GSkNwbDd1Tzh0NC9pU3VXanQ0YVBVMDVleUp1TXJQRHhScDIvbHNDcFZwQmdLYnFzYkZ3YjlENVN6d1lEQUZKT1hrRElCNThqYU5GTXdlTlZsZjBRT0hjU3Fzd1lqNlJESjVCMDREaFNMMXhGNXEwdzZMS3lyZnQ0aUVFcWhWUWhoMFFtRTd5b3dXZkFTNEtuNmJVNVNOaDd4T3h0WWpadVErVko3eGxkVFBBMG1aTWpQRHEwTUR1blBWU1o5ajRTOXg1Qlp1aTlBbzh0MDZlTHllYnQrQjJIYkYxYWlTZHpka0s1WWYxUVlkd2JVSll2YS9aNTl4ZXVRdmhYUDludExndW02TExWQ0owOEYwbUhUcURhb2xsUWVIdVlkWjVucDVidzdOUVMycVFVeEczWmg5Zy9kaUxsMUVXRE93emtwS1lqZnZ0QktIM0xJR2JETnNSdk80Q2N0UFNpZWlvQWdNVDl4d1NiM3dHZzdKQStLUE5LZDZRY1A0ZXM4QWZJdW5jZnVveXN3bThxbFVCWjFodktDcjV3cU93SHQyYjFUZjRkQkFEcFYyNGg1ZVNGd3U5TFJFUkVSRVJFUkVSRVJFUkVSRVJFUkVSRUpBSTJ2ejhpYzNKRXpiVUw0T0JmVVhEOS9rOXJrSGIraXVrRWVqM3UvN1FHR1NGM0ViUm9GaFJsUEUwZUtsSEk0ZGE4QWR5YU55aXdycnJiVitST3UzNm15ZDFlempYdW5idXRVb0c2MjVmRHNacS80SEY2dFFiWGgzNklsT1BuRGVJeDY3ZEE1dWlBd0RtZm1temFsams1d3J0SFIzajM2UGdvbVI3cTJBVGtKS1ZBbTVJR1hiWWFlbzBHZW8wV2VxMFdlbzBXT3JWRzhIMjlWZ3U5V2dQZFUrL3JOVnBBS25tbXlWOEpxVkwrcU5sZitkUmIrVE9QRlU4dUNsQXBJVkVvSUZVcEhyM05mU3lSeTNLZjY2YnRDQmt6emVDNXFTcVZoMXVMaG9MUE8vbS9VOUFtcFpqN3FVQjJaQlRpZC8zNzVPTlVRa2dkVktqMjR5eGM2ZlZXZ2RPMnl3N3VMUmpYSnFjaTVjUjV3Ylhua2R6TEhlWGZIZ1MvVVlNaDkzUTMrenh0UWpKdWpmbGZzWnY4bmJEblAxeHMreXFDbG53Smo3Wk56VDVQN3VFRzMrSDk0VHU4UDdJam94Qzk3aDlFekZ1YWQ0ZUFrREgvZzE2YlUxUmxHNGxlK3pjcWYvb3VaRzR1Z3V0U0J4VThPcmEwV3oxQzduMjkyS1ozVUNBaUlpSWlJaUlpSWlJaUlpSWlJaUlpSWlLeUp6YS9JN2Noc2ViNjcwMDJvMmRjQzhHOU9Vdk15cFc0OXdqT3QraUhnTThubW16a3RZaEVZdmVHOThkU3p3VWpLeXdDUUc1emUvYTlCeWFiMzBNK21JV2tmMDhLcmoxY3NRbVpvZmRRZmZrY3lEM2NDdDVZa2p2SkdHVzlyUzFkRkxGLzdEU0srZlR2YnZMNCtPMEhMZDdqNGRLTm9qVy82N1U1ME1RbFFCT2JBRTFzUE5SeGlkREV4T2ZGOURvZGduNzhIQktaOFVVT2JzM3FvL3lvSVhpd1pLM0ovQTRCbFV4K0R5YnVQU0w2bFBMaVFPbFhEaFhHdkk1eXcvc0wzNkVpSDNGLzdVSFkvK1pESFIxWFJOVVZqam9xRmxmN2o0YnZzSDZvL05uWWZDOGdFcUtxNkl1c3U1RUdqZDMyYkh3SGNxZk5oMDMvRHRXK24yN1hmYzMxY1BsR0pPdytMSFlaUkVSRVJFUkVSRVJFUkVSRVJFUkVSRVJFUkZaNzdwdmZKVElwYXF6K0Z1NXRoS2NOYTVOU2NIM1lST2l5c3MzT3FVMUlSc2k0R1loYXRSa1ZQeHdKcjVmYTI2aGErM3EybWZ2ZXZLV0NVNHNqdnZrRnNiL3Z5RGRYMHFFVHVOQ3lQNnBNSDQreWczclp0TTdpUUJPWGdPUWpwdzJERWdsOEJ2WVFQa0duUS95T1F4YnZrM3pzTERKdTNJRlRqYXBXVkdrc0p5MGRtdGpFUjgzc0NZK2EyUlB6R3R3MWNRbFFQNHBwazFNQlhmNlQyNTNyVkVlRnNjTUUxNnBNZXgrSmU0OGc4MDY0NEhwK1h4ZnhPeTMvV0JWRW01Q010SXRYYlo2M0lJNUJBVkJWS20vVnVmNHpQOHozZ2dvaG1hSDNFUHJKMXlZdlRpbFdkRHBFcmY0VHNYL3ZRYVdQUjhGdjFHQklGT2I5TlJYNS9hOEZ2ZzdaUS9TYXYrSDBRZ0Q4eGdoL0g0Z2xhdFZtaEgwMlQrd3lpSWlJaUlpSWlJaUlpSWlJaUlpSWlJaUlpQXJsdVc5KzErZm9vSWt4TVFsWnA4UE50eWZuVGhPMlF1clpZRngvZlFLY3FnZWk3S0JlOE83ZEdRNytGUXRScmYzb2MzU0krM3V2UVN6MTlDVWtIVDRGajNiTjhtS3htM2ZoM2plL21KVlRIUjJIa0xIVDhYRHBCcFFmTlJobCtuV0RWS1cwYWQxaWlmdDdyOUdVYWVmYVFTYWIxSk5QWElBbUxzSHlqZlI2UEZ5K0VWWG5UeFZlMSttZ1NVaUNKc1o0TXJzbU51R3BadmJjeDVaYzFHR09pTGsvdytlVmJsQ1dMMnUwSmxVcEVmVGpMQVQzSEFsOXpqTk45RklweXI3V1UvZ3BaYXVSZFBDRVRlc0VnTFNMVjNGMTRGaWI1eTJJLytjVFRWNGdVSkE3RTc2QWM4MnFjS29WVk9DeHVtdzFJcjlianZ1TFZrT1hyYlpxUDdIa3BLVGg3dlR2RUwxcU0veS9tQWl2N3UzeVBUNWg5MkdFei83UlR0VVZMR3phZDBnTHZvbUFMeVpDVWNaTDFGclVENklSTm1OQjd1djVVMVB4aVlpSWlJaUlpSWlJaUlpSWlJaUlpSWlJaUVxaTU3NzVIUUR1ZkRvSHp2VnF3Ym0yWVVQcDNabmZJK2xRNFp0dU0yNkc0dTZzSDNEMzg0VndyaDBFdCtZTjRkS2dGbHpxMTRLcWdpOWtyczZGM3NQV2tnNmRFR3pPanBpM05LLzVQZVhVUmR3ZVA5UGloc3EwUzljUk1uWTZ3cVo5QzgrT0xlSFJxUlhjbXplQXFyS2ZMVW9YeGJOVDhnSEFaOERMSm8rUDMzN0ErcjErM3dsVkJkK25tdGtUSGpXengwT2JtR3pjV0c1SE9la1pDSjN5RFdxc21pKzQ3bFNyR3B4cXY0RDB5emNNNGc2Vi9TQjFWQW1lazN6NEZITFMwbTFlYTBtVWs1NkI2NjlQUUwzOTZ5RDNjamQ1WFB5T2c3ZzdZd0d5d3F5N2NLZTR5QXk5aCt0RFA0UmJpNGFvTU80TndTYjRqR3NodVBYdTFBTHZTbUJ2c2IvdlFQeVdmZkFaOERJOE83ZUNhOU42VVByNkZQM0dPaDB5YjRjajllSTF4Ry9aaDhRRHg2RFhhSXQrWHlJaUlpSWlJaUlpSWlJaUlpSWlJaUlpSWlJN1lQTTdBRjFtRm02KytUSHFIVnlmMTRnZU1YOFo3disweHJZYjZmVkl2M0lMNlZkdUdZU2xLaVhrM3A2UU9UbENvcERuL3BITElYMzA5dW1ZUkdFcXJvQkU4cWdQWGE4SGREcm85ZnJjOS9VQTlNOCsxa092MCtVOTFqODZCNCtPU1F1K0tmZ1VVazZjUi9LeHMxQlY4TVdOTnlZV2FxSzBOaUVac1p0M0lYYnpydHlQZzZNREhLdFZnZExYQjNKM1Y4amQzU0IxVU9ZK3Q2Yy9Ma3FGd2NkRG9sRGtma3llL2xnOC9qZzlldi94ODNyOGVjaDk4K2hqOFRobUVIL3EyTHgzOVhqcVFkNHgyc1FVcEo2L1l2VDhvbFp2aGpZNUZXWDZkVE82c0NKaHh5R3JQMjQ1NlJrSS83TDRUTGwrVnZ6MmcwZzhjQnllblZvYXhHTTJiRVg0NXd1aGpvazNPaWZyYmlUTzFPa0d6MDZ0VUhad0wzaDFhNWY3ZVFNUXYrdGZlNVJkWW1TRjM4ZU5FWitnOWw4L1F5S1RHcXdsN0Q2TWlMbS9JTzN5ZFpHcUt4b3BKODRqNWNSNU9MNFFnQXBqMzBEWlYzdEFvbFJBRTVlSWEwTStLTFlYUitpeTFZaGU5dytpMS8wREFKQW9GWkM3dVVMbTZnUkFZdE85OURrNXlFbE5SMDVhT3B2ZGlZaUlpSWlJaUlpSWlJaUlpSWlJaUlpSXFOUmk4L3NqbWFIM0VESnVCbXFzbm8vN0MxZmgzcHdsZHR0Ymw2Mkcra0cwM2ZZcnJQQXZmNFEyTVJtYXVFU2I1dFZsWmlFOStDYlNUVFRlbHpSWllaR0lYTEFDa1F0V3dESElIMlg2ZGtXWnZsMmh5OGhFOXYwb3Njc3JPbm85UWlmTlFZTmpteUZWS1pGMjRTcENKODFGNnJuZy9FL1RhSkd3K3pBU2RoK0d3dHNEWlY3cGpyS0RleU54OTJFN0ZWNXlKQjg5ZzdEUDVpRnc3aVFBUU9LQjQ3ZzNad25TQkM3Q0tFMHliNFhoOWdlemNPK3JuMUIrMUdBazdqdUs3SWlIWXBkbE5yMWFrM3VYQm9HN2FoQVJFUkVSRVJFUkVSRVJFUkVSRVJFUkVSRlJ3ZGo4L3BUNDdRZHdkZUJZSkIwNjhXVHlOeGxKUFgxSjdCSktuTXlRdTRpWXR4UVI4NVpDNXVZaWRqbEZMaXNzQXVHemZrQk9XZ2FpTjJ6TnZhdUFCVFR4U1hpNGJDTWVMdHRvazNyaXR4K0F3c2ZMSUpaeExjUW11UzJWZHZFcVlqWnVNMTZ3OERYbjRZcE5rRG81SU9Ya2hlZnVlMUlkSFlmd0x4YUpYUVlSRVJFUkVSRVJFUkVSRVJFUkVSRVJFUkVSMlJtYjM1K1JkUEM0MkNWUUtaZVRraVoyQ1hieDRKZjFZcGVRNSs3TTc4VXVJVS9jWDNzUTk5ZWV3aWZTNjNGLzRhckM1eUVpSWlJaUlpSWlJaUlpSWlJaUlpSWlJaUlpS2lHa1loZEFSRVJFUkVSRVJFUkVSRVJFUkVSRVJFUkVSRVJFUkZRUU5yOFRFUkVSRVJFUkVSRVJFUkVSRVJFUkVSRVJFUkVSVWJISDVuY2lJaUlpSWlJaUlpSWlJaUlpSWlJaUlpSWlJaUlpS3ZiWS9FNUVSRVJFUkVSRVJFUkVSRVJFUkVSRVJFUkVSRVJFeFI2YjM0bUlpSWlJaUlpSWlJaUlpSWlJaUlpSWlJaUlpSWlvMkdQek94RVJFUkVSRVJFUkVSRVJFUkVSRVJFUkVSRVJFUkVWZTJ4K0p5SWlJaUlpSWlJaUlpSWlJaUlpSWlJaUlpSWlJcUppajgzdlJFUkVSRVJFUkVSRVJFUkVSRVJFUkVSRVJFUkVSRlRzc2ZtZGlJaUlpSWlJaUlpSWlJaUlpSWlJaUlpSWlJaUlpSW85TnI4VEVSRVJFUkVSRVJFUkVSRVJFUkVSRVJFUkVSRVJVYkhINW5jaUlpSWlJaUlpSWlJaUlpSWlJaUlpSWlJaUlpSWlLdmJZL0U1RVJFUkVSRVJFUkVSRVJFUkVSRVJFUkVSRVJFUkV4UjZiMzRtSWlJaUlpSWlJaUlpSWlJaUlpSWlJaUlpSWlJaW8yR1B6T3hFUkVSRVJFUkdWZURWOHF1Q2pWb01oZ1VUc1VtekswOUVWWG81dUJuOGM1RXBSYW5GU09HQm92VzV3VVRxS3NqL1poa3dpTmZxYThuSjBnNk5DSlVvOVpadzg4UElMTFVUWm00aEtKbHU5WHRYMDhVZnRzZ0ZReU9RMnlVZEVSRVJFUkVSRVJFUkU5c0dmNmhJUkVSRVJFUkZSaWVYaDRJSlBXcitPRVExN1FDYVJJaVk5RVdzdTdpNnkvUUk4L1JDVkZvOU1UWGFSN2ZHMEUrOHNnNmVqcTBGczJvR2xXSHAyaTEzMkI0Qks3dVV3b2tFUERLM1hEUjRPTHZCekxZTjVSOWZaYlg5cmVEcTY0dWRlbjJMZm5kUFljL3MwSXBLanhTNnAyS2pzNFl1VG81WVp4ZWNmVzIvWHo2c0VFcnhhcHlNKzcvUU8zRlF1R0xocEtvNkdYN0xiL2tSVU1uazd1ZVBpbU5VNGUvOEc5b2Vld2I0N1p4RFNJQ2hQQUFBZ0FFbEVRVlFTRndFOTlCYm5tdGR0SEpwVXFBbXRMZ2NoOFJHNEdoT0dhN0ZoMkh2N0ZFTGlJNHVnZWlJaUlpSWlJaUlpSWlLeUJUYS9FeEVSRVJFUkVaSGQ5YW5aRmkwcTFjR1V2VXVzYWxpVFNhUVlXcThiUG1zNzNLQTVmSGFuZDNFNjhqcHV4b1hic2x3QWdMdktHYisvOWlXeU5ObDRaK3NjM0lpMS9SN0Z6UTh2VDhDcmRUcEJLbmt5VVg5MGszNVlkV0VIWXRPVFJLd3NmNTBDRzZOOVFFTzBEMmlJMlozZnc0M1ljT3k1Y3dwckwrN0dQVGJDaXk3QTB3L3p1NDFENnlyMThtSkxlMDlDNTFYajhTQTFUc1RLaUFDNVZBWVhwUlBjVkU1d1ZUa2hJVE1GRDFQanhTNkxIdWtlMUJ4S21RSXRLOWRGeThwMU1iMzlTRVFrUjJOLzZGbk1PTGdjMlZxMVdYbkt1M3FqU1lXYUFISS81elY5L0ZIVHh4OUFCMXlMQ1dQek94RVJFUkVSRVJFUkVWRXh4dVozSWlJaUlpSWlJckliUjRVS3N6dTlpNkgxdWdFQTRqT1NyWm8yN2FweXdzZXRoaGhOUlZmSmxWamFleEs2L2ZZaHNzeHNnRE9IQkJMODBHTUNLcnVYQXdEc2ZlTjcvTy9BVXF5NXVOdXE1djJTSWo0ajJhRHhIUUNjbFk2WTBISVFQdHYzczBoVkZheHIxYVlHajJ2NFZFRU5ueXJZZWVzRW05OUZWcnRzQUhZTit3NHF1ZElnN3Uza2p1VjlwNkRQK2tuUTVHaEZxbzVLRWdra1VNa1ZjRlNvNEtod2dKTmNCYWRIN3pzcVZIQ1VxeDZ0cWVEMGFOMVJvWUt6MGhHdUtpZTRLcDNncG5MT2ZWLzE2SDJsRXh3VktvTjlscDNiaXYvdC84WHN1dXI1VnNPZ3VsMXMvWFJMckkzQiszQXA2cmJOOHZWOG9aVlJySko3T2JTcVZCZHFyY2JzUEM4SHRSU01KMldsNFdqNFphdnJJeUlpSWlJaUlpSWlJcUtpeCtaM0lpSWlJaUlpSXJLTG1qNytXTlpuTW9LOEsrWEZQbTQxQkJISjBkZ1l2TitpWEVsWmFmaG85MEtzSFREVGFLMkdUeFhNN1BnMkp1OWRYTmlTODd6WHRCOWVDbXFSOTFnbFYySmV0M0ZvNjE4ZkgrMWFpT1RzZEp2dFZad3NPN2NGbzVyMGdVSnErQ09rTitxL2hGL08vSVB3cENpUktqTk5JWldqUTJBam8zaEVjalF1UFF3eGluZXIxZ3c5cWhzM1V4WW5HeS92dy9HSVlMSExzSWxyTVhkeFBPSUtPZ1EwTkZwcjVGY0RzenErWGF3dnJDQ2dUdGxBbEhmMWhrSW1oMElxaDF3cWgxSW1oMXdtZzBJcWZ5b3VnMUttZ0Z3bWcxSXFoMXdtaCtKeFRQclVzYkxIeCtibWVoS1hRU0ZWUEhyN2JGNDVsSElGSkpBVVhIQWgxZkx4dCtqNEFFOC9qR3pZczJpS0tZRk9SVjYxV2ZPN3U4b1piZnpyQ2E3OWRmMndSUmVqOWF3aC9McS9LK1FFTkRwZWdFTkVSRVJFUkVSRVJFUlVuTEg1bllpSWlJaUlpSWlLbkFRU3pPczJ6cUR4L2JGdnU0L0gvWlE0SEFtL2FGSE9mWGZPWUVQd1Bnd1dtTEE3b2tFUC9IZjNBbmJlT21GMXpZODFyVmdMMDlxUEVGenJWYjAxZkYyODBXdnRKNlZ5QXZ6RDFIaHN2bnJJNkdPc2tNcnhTZXVoR0xmOVc1RXFNNjFKeFpwd1V6a2J4YmZlT0NyNE9hcFZOZ0N2MWVsa2o5S3NkaXJ5YXFscGZ0ZERqdzkzTHNEaHQ1YkF3OEhGYVAydGhyMXc3djVOL0hudGtBalZrVGtHMU82QTBVMWZFYnNNdTZucDR3OEpKS1h5TmI2azZWS3RxZEhGV0kvOWMvMC9zL1A0T0h1Z1JhVTZnbXZiYng2enFqYXh0SzVTRHhzR3poSzdETHVaZFdnRmxwL2JKbllaUkVSRVJFUkVSRVJFSkRJMnZ4TVJFUkVSRVJGUmtkTkRqOUhiNW1IL216L0F3OEhWWUUwdWxlSFhmbFBSYzkzSHVCRWJibEhlNlFlV29aMS9BL2k1bGpGYVcvRFNCemg3L3daaTBoT3RydHZieVIxTGUwK0dUQ0lWWEUvTnpzQ2t2VCtWNnFiSW4wNzlLWGlCd1N1MTJtUHVrYldJU0k0V29TclR1bFp0S2hqZmV1T0luU3NoVTZMU0V2RHBuaCt4dE05a3dmVnZ1NytQcTdHaEZyOGVsQ2FlanE2WTIzVXNWREtGMGRwWC8vMkdtM0hpZld3dVJCbmZRYUUwODNKMGc0K3pSNkgrTGlIYjZHbmlMaDBYSDk1Q1dPSURzL084L0VKTHdic0dwR1NuNC9EZEMxYlhKd2FwUkFLbHdPdEVhU1UxOGU4eGU2am9WaFpmZEJvRnFjVHdheWM3UjRQSmV4Y2pJVE5GcE1xSWlJaUlpSWlJaUlpZVArTDlwSkNJaUlpSWlJaUluaXNSeWRFWXRXVXVkSHJqUm5GWGxSUFdEWmdKTDBjM2kzS21aS2Rqd3E0ZkJOYzhISEtiUjRVYTNNeWhrTXJ4YzY5UFVkN1ZXM0JkazZQRjhMKyt3TldZTUt2eWx4UWg4UkhZZS91VVVWd21rV0pNTVp6KzNLV2FjZlA3dmVSb1hJcTZMVUkxWk1xV0cwZE1UbmQzVktqd2E3Ly9DVTd3Zng0b3BIS3M3RHNWZldxMFFmZWc1Z1ovSXBLalJXMThCM0lialVzcmpVNkxsT3gwUktVbElEVHhBYTdFaE9MTS9ldndjZllRdTdUbm5wUENBUjBER2dtdS9YWDlzRVc1ZXBsb290OXg2emcwT1ZxTGE2UG5RMlJLREM1SDN6WjZYZTVUb3cxVzlwc0toWXl6cG9pSWlJaUlpSWlJaU95RlA0MGpJaUlpSWlJaUlyczVmUGNDdnY1dk5hYTJlOU5vcmFKYldTenRNd21EZnA4T3JTN0g3SnovaHAzSG1vdTdNYXgrZDZPMWwxOW9nZDQxMjJETDlmOHNxbE1DQ2VaMkhZTzIvdlVGMS9YUVkrejIrVGgyNzdKRmVVdXFYeS9zUU5kcXpZemlRMS9zaXUrT2IwQnNlcElJVlJrTDlQUkROYStLUnZHdE40NlU2dW44SmRXVXZVdlFvbEpkd1RzM0JIcjY0ZnVYUDhUSXYyZUxVSm00dnV3OENpMHIxeldLSDd0M0diTU9yUlNoSWtQM2txS1JsSlZxZEJjUGU3dWZFb3ZrN0RSa2FyS1JvY2xDaGlZYkdlb3NaR3F6a2E3SnlvMDllcHo3ZnU3Yko0K3puanhXNTU2djBSVys4Zm5pd3hCTTNMM1FCcy9RVUR2L0J1aFRvNDFCVEE4OVB0cTl5S0k4RGpJbHZ1cnlubEY4L2VXOU9QdmdScUZxRkhMeG9XM3VGTkFwc0RGVWNxVlJYQSs5UlhmMjhIWnlSOHZLTHdxdWJiaTh6K3I2NlBud3c0bE5xRnV1S25xODBOSWczcUpTSFh6VGRTd203bHJJZjI4UUVSRVJFUkVSRVJIWkFadmZpWWlJaUlpSWlNaXVGcDNjakhxK1FlZ3BNSG0xVFpYNm1Oem1EWHg1K0ZlTGNzNDh0QnlkcXpZUm5OSStwOHRvSEEyL2hQaU1aTFB6alcveEtvYlc2Mlp5ZmRyK3BkaGlRYk5kU2ZkdjJIbEVKRWVqa25zNWc3aEtyc1E3amZ2Z3E4T3JSYXJNVU9lcVRRVGpsalJHUGpacTYxeWtacWNYdGlTTCtIdVV4OWRkUnR0MVR6RWxaNmRqL0k0RjJEekl1TUU5TlBFQmxwNzVSNFNxeFBWbWd4NTRzMEVQby9qOWxGaThzMldPVFpxekMwc1BQZFpjM0lNZzc0cFE1MmloenRFODlVY3I4SDd1VzAyT0Z0bGFEVFE2RGJLMUd1TTFnN2Vhdk1kK2JqNDQ4dFlTb3pyNmIvd01ZWWtQUlBnSTVPOXUwa1BjVFhwbzg3ek9DZ2VqNW5lZFhvOTFsL1pZbGtmcEtOajhmdXplWld5K0tudzNodUxnMldiangwNUVYTUhEMUhpejg3eitZamZJSk1ZM3hMMlRjQituSTY5WlhSODlIM1I2UGNiditBN1Z2Q3FnZXBrcUJtdERYdXlLVy9FUldITDZMNUdxSXlJaUlpSWlJaUlpZW42dytaMklpSWlJaUlpSTdFb1BQVDdZdVFDMXl3WWd3TlBQYVAzOTVnTndLU29FMjI0ZU5UdG5tam9UTXc0dXc5SStrNDNXdkJ6ZDhIWG45ekJxNjF5emNyMVNxejArYS91R3lmVWZUMjNHc25OYnphNnROTkRwOVZoemFZL0J4eVZUazQwTndmdXdzUmhOeXUxYXJhbFJMRHdwQ3BlajdsaWM2OGpkaTBqSVRMRkZXV2FyVXpiUXJ2c1ZCMGZDTDJMWjJTMTRwM0VmQUxsZmE0dFAvNGw1UjljaFM2c1d1VHI3cWx1dUttWjNmdGNvcnRQck1XcnJISXN1NENscWxsNmdWQmlhSFBFYi9rbGNTcGtDWFFSZTN3SGc3MnVIemM0amw4cndaa1BqaTBzQVlFUHczbEkxc2Z2OGc1c1cvVHZLSE84MTZZZHlMbDVHOGEvLyt3M3FISTFOOTJwV3NUYTZCelczYVU1YlNWTm40cTEvdnNiQkVZdWdsQ2tNMXFhM0g0blRrZGR3cmdqdW9rQkVSRVJFUkVSRVJFUlBsTWptZDVtekEzTFNzOFF1ZzRpSTZMa25jM1lRdXdRaUlpSXFvZExVbVJpNy9WdHNmMzArcEJLSjBmckNIaE53TS80ZWJzWGRNenZuMWh0SDhYcTlpMmpyWDk5b3JVL050dmpueG4vWWVldEV2amxhVnFxTGhTOVBNTG4reDlXRG1IMTRsZGsxbFNZYkx1L0ZwNjJISWk0akdTdk9iY1Z2RjNjaktTdFY3TEx5ZUR1NW8wV2x1a2J4clRlT2xxcUd4dUpFQWdsa1V1TUp5cGFhYzJRTk9nUTJnazZudzRlN2ZzQ2xxQkFBdVkycWhaR2owNVdZejcxU3BzQ1BQVDRTZk01TFR2K0ZzL2ZaU0VuUHI1ZUNtc05GNldnVXo5YXFMYnF6eDB0QkxlRG5Xc1lvbnFQWDRmY3JCd3RWWTNGekpTWVVpMjA4Z1h4QTdZNkN6ZS9Mem0xRnVqclRwbnRsYXpYRnR2a2RBRUxpSXpEbnlCcE1iei9TSUM2VlNQQlR6NC9ROGRmM2thSGg3N0NJaUlpSWlJaUlpSWlLU29sc2ZsZVc4MFptNkgyeHl5QWlJbnJ1S2N0NWkxMENFUkVSbFdEbkh0ekE5eWMyWW1MTHdVWnJUZ29IL056clUzUmU5VDUwZXZPYVYvWFE0N1A5UzNCbzVFOVFTQTEvNVBFd05SNFNHRGZaUHkzSXV5Slc5WjhHaFV6NHh5V0h3czVqd3M0ZnpLNm5PUGlrOVZBTXFOM0JwamwxdWh3TXJkY05RK3QxczJsZUFQajEvQTc4Zk9adnE4NGRVTHVEWU9Qd245Y09GYllzTXFGcHhWcllPdlFibStiY09leGJtK1ZxdDNJTWJzU0cyeXhmVWZxMDlldW80VlBGS0I0U0g0bTVSOWVLVUJGUjhURzh3Y3VDOFcwM2p5RXBLODNzUEc4MzdpMFlEMCtLUXBzcTlheXFyU2pFcGlmaDhOMExZcGRCQmZqNTlOL284VUpMTlBLcllSQVA4UFREakE0ak1XbnZZcEVxSXlJaUlpSWlJaUlpS3YxS1pQTzdhN09hYkg0bklpSXFCbHliMXhLN0JDSWlJaXJodmp1MkVaMENtNkNlYnpXRCtKV1lVSXplTnMvaVJ2T1ErRWdzT2YwM3hqY2ZDQURJMHFxeDZPUWZXSHo2cndJbmNNWmxKQ01rTGdLTks5UXdXcnNVZFJ0di9mTVZORHF0UmZXSXpjdlJEZjRlNVcyYTA4L054NmI1bnVicDZHclZlUkpJTUxodUY2UDR4WWUzY0QzMmJpR3JJaXBhVFNyVXhOaG0vWTNpT3IwZTQzZCtoMnl0V29TcWlJcUhhbDRWMGFyeWk0SnJheS90Tmp0UG5iS0JhRjZ4dHVCYW9LY2ZmdXI1c1ZYMUZZWGpFY0ZzZmk4QmN2UTZqTit4QUFkSExJSktyalJZZTdOQkQrd09PWWxEWWVkRnFvNklpSWlJaUlpSWlLaDBLNUhONzk2OVdpRm13MzZ4eXlBaUlucnVlZmRzS1hZSlJFUkVWTUpwZEZxTTNUNFArOTljQkFlNUVucm84ZE9wUHpIbnlCcG9jcXhyTkY5d2ZDUDYxMnFQNHhIQitPcndhanhJalRQcnZNVE1WQXpZOUJtVzlwNkVydFdhNWNYdkpqM0UwTTB6a0s3T3RLb2VLbm92K2xaRlRSOS9vL2pheTN2c1g0eUlPZ1UyaGxRaXpmY1lYMWN2d1hoVnp3cm9VclZwdnVlbXFUTndJdUtLMWZXUk1abEVpcmxkeDBJcU1iNHp4WnFMdTNEK3dVMFJxbnBDSVpPallmbnFvdFpRM2xYNGptUDFmS3VockxPbm5hc3hGSmI0QURIcGlhTFdVTm9OcTk5ZE1INDdJUkluSTY2YW5lZXRScjFzVlJKUm50c0prVmg4K2k5TWFEbklhTzJyTHFQUmR2bm9FbmZoSkJFUkVSRVJFUkVSVVVsUUlwdmYzVnUvQ05kbXRaQjY2cHJZcFJBUkVUMjNYSnZYZ250cjRlbHJSRVJFUkpZSWlZL0VyRU1yOEg3emdSaTMvVnNjdTNlNVVQa3lORmxvdTJJMDBxeG9Wcy9VWkdQRTM3UHhUZGV4R0ZxdkcrSXprdkhhcG1tSVRVOHFWRTFVdEFhLzJOVW9scW5KeGovWC94T2hHdkVzN3pzRlRnb0hxODd0VjZzZCt0VnFsKzh4VjJQQzBQSFhjVmJsSjJFRGFuZEE3YklCUnZFTVRSYm1IMXN2UWtXR1BCMWNzWFhvTjJLWEllaVgzcFBFTGdFVGR5L0V1a3ZQMTBVMjl1UWdWMkpRM2M2Q2Erc3U3WUVlNXQwZHhzdlJEUU5xZDdCbGFVUjVmanI5SjRZM2VCbGVqbTRHOFVCUFB3eXIzeDByejI4WHFUSWlJaUlpSWlJaUlxTFNxMFEydjBNaVFlQTNZM0MxMXlSb1U5TEZyb2FJaU9pNUkzZDNRZURjTVlEQWRFSWlJaUlpYS94NmZnZit1SG9RcWRrWk5zbG5UZVA3WTFwZERqN2F2UWlSS2JFNEdIb1dkNU1lMnFTbXg0SzhLK0x2d1hQTk90YlQwZFVvTnJuTk1JeHYvcXJKYzVLeVV0RjYrWHRXMTFmU3FPUkt2RktydlZGOHk0MGpOdnQ2SWlvS0RuSWxKcmQ5UTNCdHllbS9PVkc4bFBpczdSdndkUzFUNkR6VnZTc1p4V1FTS1JiMm1HaFJIb1ZVSmhoL28vNUxhT3Zmd0tyYW5uWTdQZ0lMVC81UjZEd0EwS3Q2YTNnNEdQODlxTkZwc2VuS0FiUHp2TldvRjVReWhVMXFJbnBXYW5ZR3ZqMjJIck03Ry8vYjY1UFdRN0g1NmlHa1pQUDNXRVJFUkVSRVJFUkVSTFpVTXB2ZkFUZ0crcUg2eWltNE9mSnJOc0FURVJIWmtkemRCZFZYVElaam9KL1lwUkFSRVZFeHRiTGZWUGg3bEJlN0RKdm9XYjJWMWVkcWNqVG85dHNFbzdoTUtvT1BzNGZWZVoyVmpuQldPcHBjbHovVjJMankvRGJzQ2psaDlWNzJGcEVjWS9FNUx3VTFoN3ZLMlNpKy92SmVXNVJFVmxoL2VTLyt2bjdZYnZ2MXE5a09Rd1NtL3hkM294cjNnWjlBVTNSY1JoSVduLzVUaElxb0tIUVBhbzdxWmFvVVdmN1g2blN5U1o1bUZXdWpXY1hhaGM1elBDTFlaczN2d3h1OExCamZkZXNrNGpPU3pjcmg0K3lCMFUzNkNhN2RTYmd2bUtlcVZ3VjRPN2tieFM4K3ZBVjFqdGFzZlF2amV1emRJdCtEYkd2MXhWMTRwM0VmbzMvL2VqbTY0ZjNtQXpINzhDcHhDaU1pSWlJaUlpSWlJaXFsU216ek93QzROcXVGMnR2bUl2VFR4VWc5ZFUzc2NvaUlpRW85MTJhMUVQak5HRGErRXhFUlViNnFlVlVvMGthL2trS2RveEc3QklURVJ5SWtQdEtzWXhVeU9UUjJhT3F6dGNGMXV4akZiaWRFNG5Ra2YxWWtsckRFQi9qdjdrVzc3VmZmTjhodWU5bUtvMEtGc2MzNkM2NHRQdjFYb2U1ZVFWUWExUFR4UjVNS05RWFgxbC9lWTNhZUNTMEhDVjR3bHE3T1JLOTFud2cydnkvc01WSHdvb0poZjM3T096S1FJRTJPRmorYytCMExYdnJBYUcxa3c1NVllUEozM28yR2lJaUlpSWlJaUlqSWhrcDA4enVRT3dHKzloOWZJUG5vWmNSdlA0N1VrOWVnam81SFRucVcyS1VSRVJHVmVESm5CeWpMZWNPMWVTMTQ5MndKOTlZdkFoS0oyR1VSRVJFUmtZM1Y4Z25BNWtHenNmVHNGcXc4dngwcDJkYmRaYzlWNVlScDdVYmdtNlByRUplUlpPTXFqZm01K2FCZFFBT2orUHJMZTZHSHZzajNMMjVPUmx5RmcwS1o3ekdPY2hVYWxIL0JLQjZaRW9ON3lkSDVubnMzOFdHaDZxTW5YcW5WSGg0T3JrYnhMSzBhNnk0Vm43c1dKR2VuNDgyL3ZoUzFobkl1WHBqYmRZeFJmTkxleFloT1N4Q2hvaWV1eElTS3VuOXA5a2I5bDB5dTNVMktNaXRIZ0tjZmh0Y1huaDYvOU93V3M2ZkhFNW5qcjJ2L1lucjdrZkIwTkh4dGQxRTZZbENkemxoMmJxdElsUkVSRVJFUkVSRVJFWlUrSmI3NUhRQWdrY0M5VFQyNHQ2a25kaVZFWklVdHU0L2grNlcvQXdCNmRXMkZpZSs5S21vOU4wTENNV0g2ajhqS1ZnTUFBaXFYeDhMWkg4REYyWGhLRkJFUkVSRVJVVWtuZ1FTek9yNE5ieWQzVEduN0JzWTA2NCtsWi83QjhuTmJrWlNWWm5hZUtoNitXTnQvQmw0b1V4bjF5Z2VoLzRZcFJUNjlla2pkTHBEQThPSk1uVjZQMzY4Y0tOSjlpNnZCZjB3djhKZ0FUeitjSExYTUtMNHhlRC9tSFYxWEZHWFJNeVNRWUZTalBvSnJtNjhlUkZKV3FwMHJNaTFicThhdWtCT2kxaERnS1h6bnNjTjNMeUFzOFlHZHF5RjdjRmM1WTJEdGpvWE9NNlhOTU1pbE1xTjRjblk2bHB6K3E5RDVpWjZXcFZWanphWGRHTjk4b05IYVc0MTZZY1g1YmREcG43OEw4NGlJaUlpSWlJaUlpSXBDNldoK0o2SVN6ZGxKbGZkK1JxYjR0L1d1RVZRRm4wOGFpU216bHlJblI0ZXdldy94MmRmTE1HLzZhS2lVQ3JITEl5SWlJaUtpRWk0MDRRR2FMMzJud09PYVZxaUpoVDBtR3NWL09MRUpHNEwzbXp4UHA5ZFpWRStucW8zUjFyOSszbU4zbFRNK2FUMFViemZxamFhL3ZHWFdGUGlXbGV0aVpkK3BlZE5PNi9zR1lXVy9xUmk2ZVNZME9WcUw2akdYczlJUjd6VHViUlJQVTJjZ05yM29wODRUV2F0bDVicW80Vk5GY0czRnVlMTJyb2JFc0RGNFA2WWZXR3JST1c4MjZJSFAyZzAzaU9uMGV0VDQ0VFdMOGpnckhYRmh6R3FqK0NkN2ZzU1c2LzlabE92SG5oK2hhN1ZtRnAxampyY2I5NGFyeXFsUU9lcjdCcUZQemJhQ2E0dFAvWWxrSys5d1FwU2ZWUmQyWUZ5ekFaQStjOWZFQUU4L2RBcHNqSDEzem9oVUdSRVJFUkVSRVJFUlVlbkM1bmNpRXAyVG8wUGUreG1aMlNKVzhrU1QralV4K2YyaG1QMzlHZ0JBOExVN21EbHZKVDcvOUMwb0ZIenBKQ0lpSWlLeWxFNnZ4MCtuL2hTN2pDSXo1TVV1OEhaeU4rdFlkWTdHckduRnI5ZnJKaGlQeTBpMjJiUmpoVlNPbVIzZUZseGJlMm1QV1kzdjVWeThzSEhnNTFESmxRYnhkdjROc09qbGlSaXpmVjZSVERvZFh2OGxlRGk0Mmp3dlVWRWJYdjhsd2ZpWis5ZHhMVGJNenRXUUdOUTVHb3VicnpPMXhqOHowME52Y1I2dGlRdWtNalJaRnVkU0Y4SEZUZTRxWjd6YnBGK2hja2dnd2JUMkl3VFhFakpUc1B6YzFrTGxKekxsZmtvc0RvU2VRWmVxVFkzV2hyellqYzN2UkVSRVJFUkVSRVJFTnNJT1RpSVNuZE5UazkvVE03TkVyTVJRNTdhTmtaaVVoc1dyL2dZQW5EeDNEZFBtcnNEbm40NkVraFBnaVlpSWlJZ3NvdFZwOGVYaFg4VXVvOGgwREd4a2R2Tzd1VG9ITnJGcFBpR3YxK3VHSU8rS1J2SElsQmg4ZDN5RFdUbWkweEl3NCtCeXpPazZ4bWl0WDYxMmlNdEl3clFEeTZDSDdScmdIZVJLakc3NmlzM3lFZG1MU3E1RTU2ckMzOXRiYmh5eGN6VkV4Yy9ialh2RFhlVmNxQnlkcWpaRzZ5cjFCTmNXbnZ3RGFXcng3enhKcGRlMkcwY0ZtOTg3QmphQ2s4SUJHWnJpOC9OdklpSWlJaUlpSWlLaWtvck43MFFrT3Vlbko3OW5GSS9KNzQ4TjdOMGVhZWtaK08yUFBRQ0FVK2V2WWVxYzVmaHk4dHRRc1FHZWlJaUlpSWlLaUorYkQycjRWQ25TUGNvNGVXQnkyemNFMTZicys5bWk1cXhmTCt5QXYyZDV2Q2N3cmZlZHhuMFFuWjZBUlNjM1cxM3JzNGE4MkJWbG5UMXRsay9JejcwL0xaS3B4dmx4VXpuWmRUK3l2N1pWNnNOWjZTaTR0dlBXY1R0WFUzaHlxUXpENjc5Y3BIdVl1ckJvWU8yT2lNOUlMdEs5ZDkwK2lRY3BzVVc2QnoxaGk2bnZyaW9uek9zMlRuQXRPaTBCcXk3c0tGVCtrbUpRM2M3b1ZiMjFUWE82TzdnSXhzK1AvaFcydnNHTHd6TjNreWxKOXR3K0JhMHVCM0twekNEdUlGZWlRMEJEN0NpQnIvVkVSRVJFUkVSRVJFVEZEWnZmaVVoMGpnNVBtdDh6TTR2ZjVLVVJnMStHVkNiRnFvMjdBQUJuTDk3QWxObS80S3ZQUnNGQlZYSi9FVU5FUkVSRVJNVlhwOEJHQlI0amdRUUFySjZvL25tbnQrRWgwTWkySytRRTl0NCtaWEcrV1lkV29MSzdMMTUrb1lYUjJ2L2FqVUJzZWhJMkJ1KzNxdGFuS1dSeWpHczJvTkI1Q3RMT3YwR1I3MEhQbng3Vld3ckdMMGFGNEg0SmJMS1dTV1g0cXN0N291ejlVYXZCUmI1SFNFSUVtOS90eUJaVDMyZTBmd3Qrcm1VRTE3NC9zUW1abXVJMWVLT29LR1VLS0IzdE03akR3OEhWTHZ1VUZFbFphVGdhZmdudEF4b2FyZldzM29yTjcwUkVSRVJFUkVSRVJEWWdGYnNBSWlKbnB5Zk43Mm5weGZPMnI4TmY3WTZSUTNya1BiNFFISUlwWHk1RlpxWmF4S3FJaUlpSWlLaTA2aHpZSk45MUo0VURsdlQ2QkVQcWRiVXFmenYvQnVoZnE0TlJQRk9UamFuN2Y3RXFwMDZ2eDVqdDgzRGg0UzNCOWU5ZStnQmRxdWIvdk13eHNIWkhWSER6S1hRZUludVRTYVRvWHEyNTROck9XeWZzWEExUjhXS0xxZTl0L2V0aldQM3VnbXZoU1ZGWWUybFBvZklUbVd0bmlQQnJlcGVxVFNHVDhOZHlSRVJFUkVSRVJFUkVoY1dmc2hHUjZKNXVmay9QeklUZTF2Zkp0WkZoQTdwaTFCdTk4eDVmdkJxQ1NWOHVRVWJXOHpFeGlvaUlpSWlJN0VNbFY2S3RmMzJUNjlXOEttTDNHOStoWDYxMitMcnplNmpoVThXaS9BNXlKYjdwTmxadzdadWphd3MxZlRwVGs0MWhmODVDUkhLMDBacE1Jc1h5dnAraGNZVWFWdWVYU2FRWTMzeWcxZWNUaWFsNm1TcndkQlNla1B6ZjNRdDJyb2FvZUNuczFIY1hwU08rZitsRGsrc2Y3MWtFZFk3RzZ2eEVsamgrTDFndzdxcHlzdmpmYlVSRVJFUkVSRVJFUkdSTUxuWUJSRVJLcFFKS3BRSnF0UVphclE3WjJXbzRPS2pFTGt2UTRMNmRJSmZLc0hqVjN3Q0E0T3VoK0dUV0Vud3ovVDA0T3pvVWNEWVJFUkVSRVZIQnVnYzFoNVBDOVA4dmhqZDRPZTk5bFZ5SjVYMm1vT3ZxRDVHaE1lOU9XaE5iRG9LL1IzbWorSTNZY0N3N3U5WHlncDhSbTU2RUladG5Zc2ZyOCtIMlRDT2pnMXlKMzE2WmptNi9UUkJza0M5STc1cHRFT0RwVitnYWljUmc2c0lQZFk0R1YySkM3VnhOMGJxVGNCOWFuZFltdVpReWhlRDNmVmppQTVzMk0xZjFxZ2k1VkdhemZHUStXMHg5bjlaK2hNbTdnbXk2Y2dELzNiMVlxUHhFbHJpVEVJbms3SFRCQ3pvYStkWEExWmd3RWFvaUlpSWlJaUlpSWlJcVBkajhUa1RGZ3F1ekkrTFZ1Yit3VEUzUExMYk43d0F3c0hkN3lHUlNMRnJ4SndEZzJzMHdmRHh6TWVaTkh3MFhaMGVScXlNaUlpSWlLbG1xZVBpaXFsY0ZzY3N3UzNoU0ZPNGszQy95ZlFiVjZXelI4VUhlbGZCVmwvZnc0Yzd2Q3p5MmNZVWFHR2RpY3ZvbmUzK0V4a2JOcXJmaTdtSEUzN094NmRVdmpKcEp2WjNjc2FiL2RQUmMrekhTMUpsbTUxVEpsWmpTNWcyYjFHZU9nWnVtSWlVcjNlempsL2FaakNvZXZnYXhEY0g3c09yOERyTnpWUFdxaU1XOVBqYjdlQ3BaR2xlb0tSaS9ISFVIbWh6YmZPOFZGMzNYVDBKTWVxSk5jZ1Y0K3VIa3FHVkc4Y0YvekVCWTRnT2I3QUVBNTBiL2lvcHVaVzJXajh6M1FZdlhDalgxdlhXVmVuaXpRUS9CdFlUTUZNdzRhUHoxVTlvZENiK0l0WmYyMkRUbjlQWWpCUzh3K0dEbkFtUnAxVGJkcTBOQUl3eXFhOW0vaDRvVG5WNlA4dzl1b2tOQVE2TzF4aFZxNHJlTHUwU29pb2lJaUlpSWlJaUlxUFJnOHpzUkZRdXV6azZJVDB3QkFLU2xaOExIMjBQa2l2TDNTbysya011bFdQRExId0NBR3lIaCtHam1UNWd6OVYxNGVnamZ3cHlJaUlpSWlJejFxZEVHVTl1OUtYWVpadm4reENaOC9kOXZSYnFIcjRzWDJnczBTajN0WU9nNWRBeHNaQkFiWExjTGpvVmZ4aDlYRDVvOHowM2xqSjk3ZlFxWlJHcTB0dTdTSHB5T3ZHWmQwU1ljRGIrRWlidCt3TUllRTQzV2F2cjQ0K2ZlbjJMNG4xOGdSNjh6SzkrNFp2Mk5tc3VMMHBYb1VDUmtwcGg5ZkpZMjJ5Z1duWmFBaTFFaFp1ZlE2bkxNUHBaS25zWit3cFBmenoyNFllZEtTR3psWGN1Z3JYOTlpODZwNWxYUktDYVZTQ3pPNHlBWEhqaFJvNHkveGJsOG5Bdi84N3NhUGxYd2JwTytnbXM1ZXAzZzMxblBlaW1vaGNtMS8rMWZpc1RNVkt2cmU5cHJkVHNoSlR2REpybWVsWlNWaGkzWC83Tlp2cnVKVWZqSGh2a0FZSHp6VndXYjM3ZmRQSVowQ3k1bU00ZTNvM3VKYm40SGNsL2JoWnJmRy9sVkY2RWFJaUlpSWlJaUlpS2kwb1hONzBSVUxMaTRQcG1ZbnBwYU5MOUVzclhlM1ZwREpwUGgyeVdib05mcmNldE9CTVpPV1lBNTA5NURaVDlPQ2lNaUlpS2k1MWVPWG1mVTBKeWpNNi9CdWFTeTFYUHVYN3NEcEJKSnZzY2NDanVIK3lteEdGYS91MEg4bTI1amNlSGhMZHhPaURRNlJ3SUp2dWs2RnBYY3l4bXRKV1NtNEl2RHYxcGNxemsyWFRtQXFsNFY4RUdMMTR6V3VsUnRpcW50M3NUbi82NHNNRTlsOTNMNG9QbXJSVkZpc1NOME1ZQmVyeGVoRXJJbFY1V1R5YnRjbkg5NDA4N1ZrTmk2VkcyQ0xsV2JGRHFQQkJMODhkcHNHMVFFdlBOaUp5TUFBQ0FBU1VSQlZOOThBTjV2UHNBbXVjd2xnUVJ6dTQ0MXVrTUlrTnNNL20vWWVmU3QyYmJBUE5NUExJVlVJc0hJaGowTjRvZkN6dU92YS8vYXFsejhyOTBJbStWNjFzMjRjS3VhMzZVbUxnNG80SjhTWkFlWG8yNEx4cXQ1VllSS3JrUzJqYWZsRXhFUkVSRVJFUkVSUFUvWS9FNUV4WUtyczFQZSs2bnBKYVA1SFFCNmRHNEJ1VXlHYjM3YUFKMU9oNGZSOFhoLzh2ZVlQZVVkMUtrWklIWjVSRVJFUkVTaTZMQnluTmdsMkYyWFZlTUxuVU1DQ1FiVk1XL0s2Y3hEeTlFK29JRkJNN3VUd2dGTCswekdTMnNtR2pWVXZWcW5JL3JWYWllWWEvTGV4VGFiaWl0azdwRzFhRkMrdXVCRTRiSE4raU1rUGdJYmd2ZmxtK1BMenU5Q0pWY2F4YmRjL3c5OXpHaU16TS9KaUN1WWYyeTlVVHhUWUpKN1Vic1NFd3EvYjNyWmZkK0NlRHE2b21OQVkvaTZldUduVTMrS1hVNkpWRm5nd3BQSDdpWSt0R01sUk1YSHEzVTZvbm5GMm9Kcjg0NnVSVldCYWZkQ2N2UTZmTGJ2WjhTa0oySnltMkVBZ0V4Tk5qN1o4eVAwS04wWEQ1bWFqRytxS1o3czUxNXl0TW0xaW00K3VKTnczNDdWRUJFUkVSRVJFUkVSbFM3OENTZ1JGUXNsdGZrZEFMcDFhSXF2UG5zSERnNjV0NDFPU1V2SHhKay80dkR4aXlKWFJrUkVSRVJFSlVrOTMycDRvVXhsczQ1TlUyZGkvSTRGUnZIYVpRTXdxK1BiQnJGQVR6L002VHBHTU0vdlZ3NWd5NDBqbGhkcmdSeTlEdTl0K3dZUFUrTUYxK2QxSDJleStSSEluWkRjclZvem8vanhpR0JzdjNXczBQV2RpTGlDZVVmWEdmM0oxTmkvK2IyNGtFQ0NHajVWTUw3NVFHd2JPZy9YM3QrQXhiMCtGdnc4a0htRTdycndXSDROa2tTbGxZZURLMlkrOC9mVll5SHhFVmg5WVpkRitmVFFZOEh4alppNGV5RjBlajNtSEZtRGlPZmdlMHNtTURXZmlvZjhYdHZ6dXlDS2lJaUlpSWlJaUlpSUNzYm1keUlxRmx4ZG5tcCtUODBVc1JMck5HdFlDd3UvZkI5ZUhtNEFBSTFHaTFuZnJzTHZXdy94OXZSRVJFUkVSR1NXNFExZU5uZ2NsNUdFNU94MGs4Y2Zqd2pHMHJOYmpPSWpHdlJBcitxdEFRQUttUncvOTU0RUo0V0QwWEgza3FQeDJmNmZBUUN1S2lkNE9MZ1dwdnc4M2FvMXc1K0R2c0tndXAzaHFzcjl2MTU4UmpMZTJmSTF0TG9jbytNVlVqbFd2VElOVlR4OGpkWlVjaVZtZDM3UEtLN1Q2ekZ0LzFMd3YxdTJvNUlwMFNtd01iN3VNaHBuUjYvRTRaR0xNYlhkbTJoYXNSYWtFZ2tBUUNsVEdKd2pFYVBRRXNwVTgzdTZPck5JNzd4QVZGeE5iVGNjWG81dWdtdlREeTZEUnFlMUt1KzZTM3ZRZitNVUxEKzN0VERsbFJpbUpyOUxKSHlGRmx1Nk9oTUptU21DYS9sZEVFVkVSRVJFUkVSRVJFUUZrNHRkQUJFUllOajhucDVSOHByZkFTQW9zQkorbWpzQms3LzRCZUdSVWREcjlWaXk2aDlFeHlaZzdJaCtrRXA1dlJFUkVSRVIwYk4rT2JzRnF5L3NGTFdHQUs4S21ORitKRnBXcnB2dmNVS04yN2JpNitLRmdiVTdHc1MyM1R5R3ZqWGE1bnZlN01PcjBER3dFYXA1VlRTSWY5WGxQZXk5Y3hxVFdyK09lcjdWak03VDZmVVl1MzArWkJJcFBtNDFCTzgwN29QZkx1N0M3TU9yQ3YxY0J0YnBpTlpWNnFGMWxYcVkyM1VzZG9lY3hCOVhEK0xmc1BPWWRXZ0Z2dWcweXVnY1QwZFhyTzAvQXkrdi9RaXAyVS91QmphMmFYL0JwdmgxbC9iZ1Nrd29Bano5Q2wwdjVYcS8rUUM4MzN4QXZzYzgyL3d1bHduL2FMRzhheG5VOXcyeVdXMEZLZTlheG01N1djdlVsTjk3eWRIUW8vUmR4WEZpMURMbzlEcWI1RExWM0h2Z3pZWElzZEVlQVBJdTFyR0gwNUhYOE0vMS95dytUeXFSb0ZXVkYzSHNYakIwT3RzOWQyc05yZGNOdGNzR1dIeGVRNy9xR0ZhL3UrRGEvanRuY0REMFhLSHFPbjR2dUZEbjU1YzNPMGRUSkxramsyT3NPazl1WXZLN2hKY25GUXZoU1ZHQ0YzbFVkamYrdHcwUkVSRVJFUkVSRVJHWmo4M3ZSRlFzdURnNzVyMmZtcDZSejVIRm02K1BGeFo5L1FHbXpWbUJTMWR2QXdEKzJ2RWZZdUtTTVBYRFlYQlFLVVd1a0lpSWlJaW9lTW5XcXBHdFZZdXl0NGVEQ3lhMkhJeVJqWHBDSVRYOUk1S1U3SFRNUDdZZUs4OXZMN0phM203VUI0cG5Hb20zWGo5U1lQTjdsbGFOY2R1L3hjNWgzK1ZONXc2Smo4UTdXNzVHODRxMU1iWlpmOEh6ZnJ1NEU1MnJOc0dHZ1ovRFJabjcvN0ZoOWJwai9ySDFoZnA4dUttYzBhMWFzN3pIRG5JbCt0WnNpNzQxMjJMRTMxOWkyZG10YUZxeFZ0NWsrcWU5VUtZeVBtazFGTk1QTGdPUTJ4RC9ZWXRYalk1THlVN0gxMGQrczdyRzU1bWpRb1hHZmpXc1BsLzV6TmVvZzF6NC83Z2pHL2JFeUlZOXJkNm5OUEoxOFJhTVAweU50M01sOXZINGRhVW9PZHRoajZKeUl5NGNLODV2cy9pOElTOTJ4VXRCTGZCaXVXcFllMmtQTmdUdkZmVnJxR1hsdWhZM3Y4dWxNbnpUZGF4Z2M3WldsNE9aaDViYnFqeWJlM2ZyWE1Ta0o0cGRoZ0ZUd3pac2RmRUpGVTVjUnBKZzNOUFJ4YzZWRUJFUkVSRVJFUkVSbFM0Y1EweEV4WUtMeTFQTjc2a2x0L2tkQUZ5ZG5UQnYrbWgwYXRNd0wzYjAxR1ZNblBFamtsTFNSS3lNaUlpSWlJZ0FRQ0dWNCsxR3ZYRHEzZVY0dDBsZms0M3ZldWl4NXVKdXRGZzZDcitjK1FlYUhHMlIxT09xY3NMd0JpOFp4R0xTRTNFcThxcFo1MTk0ZUFzTFQvNE9BTmgwNVFDNnJ2NEFNZW1KK0xIblJ5YVBQeFIySGg4MGY5V2dRZFhUMFJWOWE3U3g4bG5rNmxtOWxkRjBjQUNJVGt2QXZ0dG5vSWNlRTNiOWdOREVCMGJIN0xsOUNuT1ByczE3bkp5Vkp0aGtPTy9vT3NSbkpCZXF6dWVGQkJMVUxodUFzYzM2NDQvWFp1UFdCNXRNZmwyWTQ5a0xOSjV0aGlmVG5CUXF3WGk2cG1UZS9ZN3N6OFBCQmRQYWp3QUFWSER6d2FRMnIrUGM2RlZZL2NvMHRLcjhvc2pWbWM5SjRZQ3FYaFVFMTVhZDNZS1ErRWc3VjFTeXlTWENrOS9UMVh4dEtRNHlOTm1DY1NlRmc1MHJJU0lpSWlJaUlpSWlLbDM0R3lvaUtoWmNuWi9jV3Jva1QzNS9US0dRNDdNUDMwQzVNbDVZLy9kK0FNRDFXK0VZTi9rN2ZEWDFYVlN1SUh5N2N5SWlJaUlpS2pvU1NOQzVhbVBNNlBBMmdyd3I1bnZzOFloZ1ROdS9GRmRpUW91OHJ0ZnJkWWVieXRrZ3R1M21VZVJZTUxWMS9ySDF1QlFWZ3AyM1RnQUF2dXJ5SHNvNmV4b2RsNkhKd3BodDh4Q2VGSVVIS2JId2MvTXhXSCtyVVcvOGZ1VWc5TkJiOFV5QS9yWGFDOGJYWE5vTmpTNzM0b0hVN0F5TS9IczJkcit4SUc5eStNOW4vc2JuaDFZYVBHZWRYbzlOVnc3ZzQxWkQ4bUxuSDl6RWluT1dUMHQrbnZnNGU2Q2Rmd08wRDJpSTl2NE40ZVBzVWFoOE9Yb2R6dHkvanYxM1RtUHY3VE1HYXlvVGs5L0ptSk5TdU5FeDAwUmpaRW1YcHM2MDJlUnBtVVFxT09VOVhaMXAwZXRrUVZ4VlRvTFR5QXRyMU5hNWNKQVpmcS9FV1hFQno2UTJ3K0RsNkdZUWswbWs2QjdVSEx0Q1RoU3FSbXQ5OGUrdldIVHlENE5ZV2dGTjF5blo2ZGdZdk4vbzdoQjNFdTVqenBFMU5xK3h0RlBKalM4NEE0QlVkY24vK1dwcGtLSEpFb3c3bXJnZ2lvaUlpSWlJaUlpSWlNekQ1bmNpS2haY1hVcFg4enNBU0NVU3ZET3NGOHI2ZUdIaHNqK2cwK3R4UHlvZTczMDZINVBHRGtXN2x2WEZMcEdJaUlpSTZMbFIwOGNmc3pxK2pYYitEZkk5TGpJbEJqTVByc0QybThlc2JnQzNoRUlteDZqR2ZZemkyMjRjdFNpUEprZWIxL2dPQURNUExvZFVJc1ZyZFRvWkhQZS9BMHZ6cHE2dnU3d1huN1FlYXJCZXo3Y2FHbFdvanJQM2IxaTBQd0JVZGkrSFZsV01wdy9uNkhWWWUybTNRZXg2N0YxOHV1ZEhMSGo1UTB6WnR3U3JMK3dVekxrcGVIOWU4N3RHcDhXSHUzNndxdGsxME5NUFc0Zk9zL2c4UzNnNXVSbkYzbTNjRjBOZjdGWmtleDRNTzRmeE83NERBRXhwK3dhNlZHMksybVVEQ3AwM01UTVZCMExQWXQrZDAvZzM3RHlTc29UdllxWVNtUEpQd3B6a3dvMk9waG9qUzdvV1M5OFJ2SE9ETlFJOC9YQnkxREtqZUtkVjR4RW1jQmNKYTUwYi9Tc3F1cFcxV2I3SGJzU0dGenBIbmJLQmVMTkJEOEcxZlhmT1lGUHdnVUx2WVkyN1NRK3RPbS9aMlMwWTBiQkgzc1VHT3IwZTQzZCtoeXl0MnBibFBSZGNWVTZDOGRUczB2SHoxWkxPWlBPN2liOFRpSWlJaUlpSWlJaUl5RHhzZmllaVl1SHA1dmUwdE5MMWk5OCszVnVoYkJrUGZQN3RLbVJscTVHWnFjYk0rYi9pMWQ0ZE1HcFliOGhrVXJGTEpDSWlJaUlxdFh5Y1BUQ3A5VEFNcmRjTlVvbnBpYjZabW16OGNQSjNMRG45bDEyYjcvclhhZzgvMXpJR3NidEpEM0VxOG1xaDhpWmxwV0g4anUrdzdjWVJ6TzgrSHI0dVh0Z1ZjZ0xyTCszTk8yWjk4RDU4MUdxSTBjZmxvNVpETVBpUDZSYnZPYXB4SDhHcHlidERUdUpoYXJ4UmZOT1ZBemovOEJaQzRpTk01cnlYSEkzajk0TFJzbkpkTERpK0VUZmpyR3NpbFVtbGhaNkFiZzFIaGFwSXA3dTZQM1hIZ0g0MTI2R0toNi9WdVNLU28vSFh0WCt4Nzg0Wm5IOXcwNnlMREZ3RXBuR1RNRk5mQjZWMThqdlpqbFFpd1p5dVl3VC9Ea3ZPVHNmSHV4ZmE1V0l0V3dwTmZJQjl0MCtqYTdWbUFJQWxwLyt5NnFJck12MDZYTkFFZnJJUFU2L3hUZ3JodTRFUUVSRVJFUkVSRVJHUmVkajhUa1RGZ292emsxL1VwS2FWdnNsRUxSclh4cEs1RXpIdG14V0lmQkFMQVBoOTZ5SGN1SE1QTXo1NkUxNGV4aE1DaVlpS0piMGVrcXVoa0p5NkFzbk5jQ0FwQmNqaWRENGllczQ0S0FFUE4raXJWNEcrV1Izb2F3Y0MrVFJWa3poVWNpWGViZHdISDdSNHJjQUczYzFYRCtITHc3OEtObWdYSlpWY2FUUjVIUUIrdTdnTE9yMXRHaG4zM1RtRHRzdmZ3eWV0aCtLNzR4c05HaVFmcE1UaVFPZ1pkS25hMU9DY2pvR04wTFJpTFp5T3ZHYjJQdTRxWnd4NXNhdmcycS9uZDVnOEw3L0c5OGMyQk8rRHA2TXJGcDc4dyt4Nm5rZjNVMklMMWZ5KzZjb0J6RHU2enFKemZKdzlCZU9qdHN6QnYySG5yYTdGVXU4MjZZZVBXZzIyMjM3V1VKaVlrcS9WV1g0bkEzcStES3pkRVUwcTFCUmMrOS8rWHhDVmxtRG5pbXpqNXpQL29HdTFaZ2lKajhUY28ydkZMcWZFY2xHYW1QeXVMbjAvWHkySnBCTGhvU2ZXM01XR2lJaUlpSWlJaUlpSW5tRHpPeEVWQzA5UGZrOU5MNTIvblBHdlhCNC9mL014NWl4YWg2T25MZ01BTGwrOWcxRWZ6Y09NajBlZ2JzMUFrU3NrSWlyQXczaElWLzZUMi9ST1JQUTh5MUlEVVhHUVJNVkJjdmdjOU5XclFEZXlMMURlVyt6S0NJQUVFdlN1MFJyVDJvOUFKZmR5K1I1NzRlRXRUTjMvQzg0OUVHZmE3SWdHUFZEUnJheEJUSk9qeGNiZy9UYmRKems3SGY4N3NGUndiZldGWFViTjd3QXd1YzB3dkxKaGl0bDd2RjYvTzV3RkxqSzRGaHVHbytHWHpDOVd3UGFieDNBOTlpNDBPZHBDNVNudElsTmlDandtUzZ2RytRYzMwYkp5WFp2czZlTWtQRTMvWG5JMGtyUFRiYktIT2JLMHhYOTZ1cW5wdnc0S3BaMHJvYUxTdjFZSG0zOCtKWkJnU3R0aGdtdFJhUWxReWhRWVdxK2JUZmNzS3NsWmFkaCs4MWplNCtQM2duRXhLZ1JUOWkxQnRoM3Z1RkxhbUp6OG5sMDZmNzVhMGpqeHJoOUVSRVJFUkVSRVJFUkZnczN2UkZRc3FKUUtLQlJ5YURSYWFEUmFxTlVhS0pYQ1U5RktNbWNuQjN6KzZVaHMrT2NBVnF6ZERwMWVqL2pFRkV5WXZnaWpoL2ZGS3ozYVFzS3BvVVJVREVsdWhrTzZZQjJRa1NWMktVUkV4WTdrWmpoa3MzNkJic0pRNkt0WEVidWM1NTVTcnNEU1BwUHpQU1k2TFFGZkhsNkZ6VmNQMm16Q3VxVThIRnd3b2VVZ28vajJtOGNRbjVGc3R6b09oSjdCdGRndzFQSUpNSWkzcXZ3aVdsZXBaMWJqdWtJcXg5dU5lZ3V1TFhobTJydzFNalJaQ0k2K1U2Z2N6NFA3S2JHQzhUUjFKdmJkUG8zdHQ0N2hZT2c1bEhQeHdzbFJ5Mnl5cDQremNQTjdRbWFLVGZLWEpxWWFIWjBWRG5hdWhJcktySTV2bS95ZUtBcStMbDc0dHZ2N2R0dXZzRzdHaFJzMHYrdWh4N0ROc3hDVG5paGlWU1dmcTRuSjd5djdUWVZXbDJQVHZSeE5OSEpmSGJldTBIL1hQMHNoS3gyL3VuSTA4UnFmV1FJdTJpSWlJaUlpSWlJaUlpck9Tc2RQRUltb1ZIQjFka0pDVXU0dnlGUFRNK0ZkQ3B2ZkFVQWlrV0JJdjg2b1dhMEtQdjkyRlpKUzBwQ1RvOE9QLzJmdnZzT2F1dHMzZ045SjJDTU1BUkVFUWJZVHhJRUthdDNWT3R2YW9kYnV2WmR0MzkvYitYYmJZYmNkZGxtcjFtb2RkVzlGQlhITDNudEQySUZBOHZ1REZzVWNrSkhrQkx3LzE4VmxmTDRuMy9ORWtTSDNlYzdxVFloTnlzQUxqOXdCUzB0T2ZpTWlJNUpmeXVBN0VkRzExQ29oL2VRM05MMzJFQ2ZBR3pGVlV5TytPclVKbjUzWWdPcUdPbEY3ZVNMc1Z0aGIyR2pWZnptMzA2QjlxRFVhZkJ5NUR0L1AxNTd5L3RvTjkrSEdYNTY1Wm5odThmQVpjTE4xMHFvbmwrYmc3OFRqT3V1MU85TEs4dUQvNlNLZDdEWEZaeFMrbnZOQ3ExcGxmUTJValExd3NYWm9WYTlWS1dGMVJmQk4yZGlBbWI4OGc3dzJndXFkcGJyaTd5Ym5pajBWeW1yc1NqNko3WW1ST0pKNVRtOVRsWjJ2ZXIzL01uVDQvVUpoS2xhZjJhNVZWOVJWR2JTUDl0U3FoTCtXdG1MNG5hNWpETDUzbjcybHJXRGRUR1lLTTVsaC9tKzFyVkE4dFQzNXZhM1BDVVJFUkVSRVJFUkVSTlF4REw4VGtkR3dzYmE4SXZ4ZWl6NE9jcEU3MHErUW9YNVl0ZUlGdkw1aU5lS1RNZ0VBQjQrZFFYcEdIdDVZZmk4ODNmdUszQ0VSRVFDTkJ0TFZmekg0VGtUVUViVktTRmYvQmZVcjl3SzhtNC9ScWF5dndkU2Zua1Ntb2tEc1Z1QXVkOGFESStkcDFTOFZwZUZFOWlXRDkvTjNVaVFTU3pJUjROVDZ6Z1hEK3ZyZ3Z0QTVXSFhxcnphZmEyZHVqWmNpbGdxdXJUeXhIazBhdFU1Nzdhb21qUm9WOVRYZDNzZkYyZ0gvbS9LZ1Z2MS9oMy9DZlNOdTBncS8vMzV4TCtZSFRrQWZLenNBZ0lXSkdmNXY0dDFZc3ZFTm5VL0pUU3pKeE05bmQyQjdVaVJPWkYyQ1N0Mm8wLzJGQ0YzMG9GSTNvcnJlc0JlWEhFby9nMFBwWnd4NnpzNXFhOHB2YncyTi9ucnpxMmhvMHMzN29FVWJmMGJmem5zSnlqWW02bmRGWDJ0SG5lMUZaQ2g5YllRdlFpTGowTllGVGtxVmZpNUtJeUlpSWlJaUlpSWl1bDR3L0U1RVJzUEc1dkp0ZXF1cnhKM0NhQ2d1VHZaWStkYVQrT3JIemZocjF6RUFRRVpPQVI1K2NRVmVmR3d4Sm8wTEZybERJcnJlU1dMVElFbk1GTHNOSXFJZVE1S1lDVWxzR2pSRGZNUnVoYTVTMDZBMGl1QTdBQ3lQV0NvNGpmV2p5TFU2RDBSM2hGcWp3VWZIMStIYnVjdTExbDZPdUF0L0p4NUhUbVdSNEhPZkhYOEhIQVNtem1ZcUNyQTUvckRPZXhXVFZDTEJaN09mYlFteS95c21Od0cvbnR1SiswYmNwUFdjcXZwYWZIRHNON3cvL2RHVzJsU2ZVVmcwWkRMV1g5cXYwLzVPNWNialZHNjhUdmRzajl6Y0duMXR0TVBDMlJWRm9yd2ZHN3NLWmJWZzNkR3lkMTc0SDl6UFgrL25HTmFYbjJ1SmVOR0djYnY2b3JoLzhhNEhSRVJFUkVSRVJFUkUzY1B3T3hFWkRWdHJ5NWJIVlRXMUluWmlXS2FtSm5qcXdWc1JGT0NGajc5ZWovb0dGZXJxR3ZER2loOXhjdEpvUEhIL3piQzI0bTNRaVVnY2tpakRUNThsSXVycEpOR3gxMlg0ZlpyUEtIdzE1d1d4MjRBRXdsUDMrOW4yUWZMVEd3emN6V1gvMmJjS0cvNEpPNGU0K21tdEp4Um5ZbGZ5U1VPMzFXSjd3akVramJzRC9rNmVyZXFXcHVaNGIvcWpXQ293cWR6SDBSMzNoODRWM08ranlMVm9WRGZwclY4eDNCODZGemQ0ajJoVmExUTM0Ym5kbjBHdGFUdnN2ZWI4THR3Zk9nZCtmVHhhYXU5TmZ4Um44cE9RWEpxdHQzNzF6YmRQZjhGNmVubWVnVHZwR2RxNmdNVERqbmQ5NnkxK3Y3Z1hObWFXMXo3d0drYTVCMkdvUUxDL1NhUEdiK2QzNisxanE2MjVGVzRkUEZsd3JiaEdnVzJKeDdxMWYyRjFXYmVlVDlwTXBTWnd0T3FkRjlEMEZwNzJyb0wxN0lwQ0EzZENSRVJFUkVSRVJFVFV1ekQ4VGtSR3cvYUt5ZS9YVS9qOVg5TW5qb0xQQURlOCtzRnE1QldVQUFCMkg0ckd1ZGhrdlBUa1lnUVAxZzdJRUJIcEc2ZStFeEYxbmlRaFErd1dSR0VpTllIYzNGcnNOdG9sWm4rbXNzdi9CZk5uM0NHOFBPR3VWdXNmbjFqWGJvQmEzNW8wYXJ5MDkydHN1dU5kcmJWcFBxTnd4N0JwV0h0aFQwdE5KcEhpd3htUHcwUXEwenIrYkg0Uy9vZzlvTmQrRFcySXkwQzhPdWxlcmZxWDBYOGlvYmo5cjVjYTFVMTRjYytYMkh6SGV5MDFLMU1ML0xUdy96RHpsMmRRVmQ4enYvLzFjeFFPdjZjeC9DNG9TeUVjZEhTMWNZUzVpUm5xR3hzTTNCSHAydHVIZityMkhoNTJmWEhnbnM4RjF6NDR1Z2FmbmxqZjdYTUlrVUNDcitZODMrYjZ5M3UvN25iNG5YVFB5ZHBPOEtLLy9LcFN2THozYTUyZjc2MHBEd2hlc1BQd3RnK2dWT24yWTlnMG4xRllQSHlHVHZjME5EdHphOWkxOGJWbkZzUHZSRVJFUkVSRVJFUkUzY0x3T3hFWkRWdWJLeWEvVi9mTUgvNTNsNCtYTzc1ZDhRSSsvK0ZQN0Q0WURRQW9MQzdIczY5K2lWdm5UTUo5ZDg2R21abXB5RjBTMFhWRlVTbDJCMFJFUFE4L2R0STFYQjErVHk3Tnh2WUU4VU9Ga1ZrWDhFZnNBY0hKdis5UGZ4U3hSV2s0WDVBQ0FIaDB6RUtNOXh3bXVNL0xlNzhXTmNpdmE1YW01dmhtN3ZKV0Z6QUFRSVlpSHg5SC90NmhQWTVuWGNTdjUzWmhhZkRNbHBxdlkzOThQZWNGM0xQNWJhaWFHblhhc3lINDlmRVVyR2N3L0M0b3M2S2d6VFZQT3hja2wrWVlzQnY5K3lKcUk2b2I2blN5bDZPbEhBK09uS2RWL3pabUM4cnFkUGM1OTlIUkM4VzlTRXBxZ20vbXZDall3NG5zUy9qODVCOTZPL2VpSVpPeGNOQWt3Ylc5cWRIWW5oaXB0M1AzSktjZVhnMjFScTIzL2MvbEoyUEI3eTkxK0hoM3ViTmdQYjA4RHp1VFQraXFyUll2aEM4V3JPOUppVWFOanY2OS84dk4xa21uKzRtaHZUdDdjUEk3RVJFUkVSRVJFUkZSOXpEOFRrUkd3OWI2OHVUMzZocmQvc0NrSjdHMnNzQkxUeXpHK0ZGRDhkSFg2MUJSVlFPTlJvTU5XdzhpK213OC92UDBVdmg2QzAvWUl5TFNPU1VuVUJJUmRSby9kdEkxWkZjVTRrVDJKWXoxR0FJQWVIbnZOMmpTWTVpdU0xNC84QU9tK1l5R3ZZVk5xN3FaekJTckYvd0hVMzk2RWdQcysrR2xpTHNFbi8vN3hiMDRtNTlraUZZTlFpYVJZdVdzWitEWFIvdDdzQmQzZndsbEo2WjF2M2xvTmFiNWpvYXJqV05MYlpyUGFIdzc5eVU4dU9VOXFOUTlLd0FmM005WHNON2JRdHk2a2wxUjFPYWFwNTFyci90elczWHFMeFRWbE90a0wyOEhOOEh3KytvejI1R3V3NHN0bGd5ZklXcjQvWVdJeFJqcEhxaFZyNml2d1dQYlYranQ4MFNRc3hmZW0vNm80RnF0U29ubGU3NkNCcjNuZ3FidXNEQXhNNnI5L2R1NENDbXZxa1FYN1ZBM0RiQjNGYXlyTlJya1Y1VWF1QnNpSWlJaUlpSWlJcUxlUlNwMkEwUkUvN0poK0wyVmlMQmhXTDN5Sll3ZE9iaWxscEZkZ0VlV2Y0VGZOdTJEV20wYzRSZ2lJaUlpSXVxOFAySVBBQUEyeHgzRzBjeHpJbmR6V1VtdEFtOGQrbEZ3cmIvY0Jhdm1Mc2MzYzE2QWlWU210VjdkVUlkM0R2K3M3eFlOUmdJSjNwMzJDT1lGUm1pdGJZdzlpTU1aWnp1MVgyVjlEWjdaK2FsV2ZaYi9XSHc3N3lXWVNudk9qQXBUbVFsR3VROFNYRHZYaXk1KzBLVzh5dUkySjZFUGR2RTJjRGRrYkNaNmhlREpzRnNGMTE3WTlUbHlLNHYxY3Q2QkRtNzQ0N2EzWVdWcUliaituMzJyOUhadTZqNi9QaDZDZFliZmpjTndWK0dMeEJKS01ucmNCVzlFUkVSRVJFUkVSRVRHcHVmOFZJMkllajFiVzh1V3gxWFZ0U0oyWWp3YzdlVjQrK1VIc0dQL1NYeXhlak9VeW5vME5xcngvWnB0T0huNkVsNStZZ25jWEh2K2JZQ0ppSWlJcU9lTEswN0hLM3UvRWJzTm1NaGtlSFB5QTFyMXl2b2F2SGZrVnhFNmFoYVRtOURxOTlzVGp1R1ZDWGZodFlQZmk5UlIyOVplMkkwYi9jSXcxV2VVMXRwRXI1QTJuL2ZLM3E5MU51blpHQ3lQV0lKbEliTzA2c21sMlhocDcxZGQydk5BMm1tc1BMa0JUNFV0YWxXZjVUOFdxK1l0eDBOYjN1OFJnYmhoZlgwRkp4U25sT1dnb3I1R2hJNk1YNU5HalRONWlaamdGYXkxRnVxbVBlMjdwMmhvVkdIa04vZHExVXRySzBUb3Buc2l2bjhFRW9ta1ZhMitFM2QzNkNwbmEzdDhlZFB6a0VDaXRiYnU0ajVzU1RpcWwvTzZ5NTJ4OGZaMzRHeHRMN2krNXZ3dXJMMndSeS9uSnQxb0sveWVxU2d3Y0Nja3BLMlA3YWR6RXczY0NSRVJFUkVSRVJFUlVlL0Q4RHNSR1EzYkt5YS9NL3grbVVRaXdleXBZeEV5eEEvdmZyNEdsK0xUQVFDWDR0TngzN01mNExGNzVtUDIxTEZhUDZBbElpSWlJaktrVEVVQmZqaXpUZXcyWUc1aUpoaCtyMmxRR2tWLy82cW9yOEhONjE1QllYV1oySzFvVVdzMGVHejdSOWg3OTBwNDJ2WHQwSE8ySkJ6Rmhrc0g5TnlaNFR3NGNoNmVHWGU3VnIyeXZnYkxOcjJGcXZxdWY4LzZ3ZEUxR08wK0NHTTloclNxei9ZZmgyL212b2lIdDM1ZzlBSDRxM3YvMTVrOEJ2cmFFNU1YTHhoK0gra2VDQWtrMEVBalFsZmRvNEVHMlJXRllyZWhFN1VxcGNIUEtaVkk4TVhzNTlvTW9NL3dIWU12Ym5vT2UxT2ljVEQ5RENwMWRIR0pyMk4vckwzMURiakxuUVhYeitVbjRXVWp1S0NOMmhmbzVDbFlqeS9PTUd3anBFVW1rU0trbjcvZzJ1bThCTUU2RVJFUkVSRVJFUkVSZFJ6RDcwUmtOT1EyREwrM3g4M1ZDU3ZmZWhMcnRoekFqNy8vamNaR05aVEtlbnowOVhvY1AzVUp6ejF5Ty9vNHlNVnVrNGlJaUlpSU9paWhPRlBzRnRxa1VGYmgzczF2NCs4bEsyQXVNT0g3U25tVnhYaHg5eGM5TXJnclpOR1FLWGhyeW9OYWRRMDBlR1RiaDBndHkrM1cvbzNxSmp5ODlYM3NYcllTcmphT3JkWnVDaGlQOWJlOWhVZTJmV2lVRjBiOEsyTEFjTUg2YVliZjIzWDFIU0QrNVdSbER3ODdGMlQxa2hBNWRkeWpvMi9HSk84UmJhNDdXTnJpMXNHVGNldmd5V2hVTnlFcUp4YTdVNkt3TnlVYWFlVjVYVHBuK0lEaFdMM2dQN0F6dHhaY3o2OHF4VDEvdllPR0psV1g5dS9ORnZ6K0VzcnFLdlcydjFMVjhUc051TW1kNGRIR0JXcEpwVm02YW9tNnlOL0pFOVptbG9KcnAvUDV1WktJaUlpSWlJaUlpS2k3R0g0bklxTmhLNy84UTdlS1N0NG1YWWhVS3NXZEM2WmlURWdRM3Y3MFY2Um41UU1BVHNURTRxN0gvb2Q3RjgvRy9Ka1JrTW1rSW5kS1JFUkVSRVE5M2NYQ1ZDemY4eFUrbmZWMHU4Yzl0L3R6S0pUVkJ1cEt2K1lGUnJUNWV0ODkvQXYycFo3U3lYa0txc3V3K0kvWHNIWHhCMXJodVBHZXczRHduaS93NlBZVk9KUitSaWZuMHlWN0MxdUV0eEYrTjhaK2pjbnB2QVJvb0lFRTJuZHVDL01ZMHFQQzd3c0hUWUxVUUhlZ2M3RjJFS3pmNkJlR29wcHlnL1FBQUZ2aWorcjByZ3hTaVFTMjVsYklxaWpzMEYwMlRLUXlqUGNjaHZHZXcvRG01QWVRV3BhTHZhblIySjBTaFZNNThkZnNUUUlKbGdiUHhMdlRIb0dKVkNaNFRIR05BamV2ZXhsNWxjVmRlazI5WFVwcGprSGY1OW9UN2psTXNKNVRXZFN0dTVPUWJvenpHQ3BZVnlpcmtGS2FiZUJ1aUlpSWlJaUlpSWlJZWgrRzM0bklhTmpaMnJROHJxeGkrTDA5UGw3dVdQWGg4MWk5ZGdmV2J6MEFqVWFEV21VOXZ2aGhFM1lkaU1aekR5OUNvTjhBc2Rza0lpSWlJcUllek1iTUVqUDh4bHp6dURjblA0RDhxbExFRjJmb3Z5azlrVUNDWjhiZGp1VVJTd1RYdHlVZXcyY24vOURwT1M4VnBlR0JMZS9oMTF0ZWcwelMrZ0xtUGxaMldML29MYXc4dVFFZkhGMkRSbldUVHMvZEhiUDh4d29HWjFQTGNwR2h5QmVobzU1RG9heEdWRTRjd3ZvUDFscTcwVzhzTmx6YUwwSlhDeVdpZGdBQUlBQkpSRUZVWGJOeTF0TXdrNW1LMnNOck45eG4wUFB0VEQ0SlZZUHV3dTlxalFidkh2a0Y3eDM1RmNOY2ZUQW5JQUp6QThNeHdONjFROC8zY1hTSGorTUNQRHhxQVNycmEzQXc3VFQycEVaamYxb015dXVxV2gzYjE4WVJIODE4QXROOFJyZTVYM2xkRlc1Wi8wcTM3MjVCaHRIV1JValJPWEVHN29TRTNPZ2ZKbGpmblJJTnRhWjMzQ21IaUlpSWlJaUlpSWhJVEJ3TlRFUkdRMjVqMWZLNHNycVdQd2k0QmxOVEV6eTBiQzYrZU9jcCtIaTV0OVJUMG5QdzZFdWY0T052TnFDcWhwT2VpSWlJaUlpbzg3d2QzTEJ6NmNlNDBXL3NOWS8xNitPQlBjcyt4YktRV1lJVHJZMmRoWWtadnBuN1lwdkI5L2ppRER5MTQxTm9vUHZ2VWZlbnhlQzVuWisxdWZkVFlZdXcrWTczNENaMzF2bTV1MnBPUUxoZy9VQmFqSUU3NlptMkowWUsxaWNQRElXVnFZV0J1eUZqb0lFRzV3dFM4TC9EUDJMTXF2c3g3YWNuOGRuSlB6cDFNWW5jM0JyemdpYmd5NXVlUjl3VHYyUHI0Zy93Uk5ndENIQWFnSnNIM1lBajkzM2RidkM5cUtZY3Q2Ny9EeEtLTTNYeGtralBKSkFnb28zdys4bWNXQU4zUTFkenNMVEZ1RFltOC8vZHh1Y0FJaUlpSWlJaUlpSWk2aHlHMzRuSWFNaGtVdGhZTjkvdVhhMVdvNmEyVHVTT2VvWkJBZDVZOWVIemVQVHVCYkMwTkFNQWFEUWFiTnNUaWJzZWV4dTdEMFZEd3dzSmlJaUlpSWlvZzI3d0hvSGR5ejZGdjVObmg1OWpKalBGQjlNZncvZnpYNGE5aGMyMW4yQWtYRzBjc1dYeEI1Z2ZORUZ3dmJDNkRNczJ2WVdhQnYxOWYvcjd4YjE0dHAwQS9PaitnM0R3bmkvd1FPaGNtTXJFdlltanM3VTlKbmdGQzY3dFkvaTlRM1lrSFJlc1c1aVlZZkxBVUFOM1E4WkdBdzB1RktiaTdjTS9JV3pWQTVqNjA1TlllWElEMHN2ek9yeUhWQ0xCbVA2RDhYOFQ3OEdSKzc3Q1YzT2ViL2ZqOHFXaU5NejQrV2xjTEV6VnhVc2dBeGpkZnhEY2JKMEUxMDVtTS93dXRobStZN1R1NkFJQXRTb2xEbWVjRmFFaklpSWlJaUlpSWlLaTNrZmNuNWdSRVYzRlRtNk42cHJtVUVGbFpTMXNyYTJ1OFF3Q21pOGN1SFh1SkV3S0Q4YVhxemZqOFBGekFBQkZaVFhlKyt3MzdOd2ZoYWNmdWhWZS9UdDI2MndpSWlJaUlycittRXBOOE5pWW03RThZaW1ra3E1TmNMOHBZRHhHOXgrRWQ0LzhndlVYOTZGSm85WnhsN29UM004ZlB5LzhMMXh0SEFYWGkyc1V1SG5keThoVUZPaTlsN1VYOWtDdFVlUFRXVThMVHMrM3Q3REIvNlkraEFkR3pzUGJSMzdHMXZpamVwbEVmeTEzaDh5R2lWU21WUyt1VWVCWTVubUQ5OU1UNVZZVzQxeEJNb0pkL2JUVzVnU0V0emtaM3RqVXFwUm9WRGNaNUZ4U2lSUVdKbVphZFdWakE5UkcvREdtdXpUUTRHSmhLaTRXcHVMZHc3OWdzSXMzNWdhR1kwNWdCQVk2dU9ua0hEdVRUK0RSYlN0UXExTHFaRDh5akVWREpndlc4NnRLa1ZTU1plQnU2R3F6L2NjSjFnK2tuWWF5c2NIQTNSQVJFUkVSRVJFUkVmVk9ETDhUa1ZHUjIxb2pONzhFQUZCWlZRUDNmc0pUakVpWXM2TTlYbi8rSGtTZmpjZks3ellpcjZENXovSjhiQXJ1ZitaOTNEWjNNcGJlT2gwV0Z1WWlkMHBFUkVSRVJNWWsyTlVQSDkvNEZBYTdlTGQ3M01vVDY1RlNsb3NQWnp3dUdFWUZBQmRyQjN4eTQxTzRMM1FPWHQzL0hTS3pMdWlqNVM0emtjcnd3TWg1ZURsaUtjemJlQTNsZFZXNFpmMHJTQzdOTVZoZjZ5N3VRMDJERWwvZTlGeWJmUTJ3ZDhXM2M1ZmowVkVMOE1haDFUaWVkZEZnL1ptYm1PR2VrTm1DYTMvR0hUUllFTG8zK09QU2ZzSHcreXovc1hDMGxLT3NybEtFcmpvbllPWHRCanVYdDRNYlRqNzRuVlo5MHVySE9qVVJ2U2ZUUUlOTFJXbTRWSlNHZDQvOGlrRXVYcGdiR0lFNUFlSHdjWFR2OHI1MkZqWllNbndHZHFkRUdlUkNIK28rQ3hNenpBMk1FRnpibVh4Q2xBdWo2REkzdVRPbStJd1NYUHY5NGw0RGQwTkVSRVJFUkVSRVJOUjdhZDk3a1loSVJIYTIxaTJQSzZwcVJPeWtaeHNkRW9UVm43NkVaWXRtd3RTa2VTcGZVNU1hYXpmdnd6MVB2WWZqcHk2SjNDRVJFUkVSRVJrREsxTUx2RG41QWV5ODY1TjJnKzhxZFNPZS9QdGp2SFBrRjJ5NHRCODMvdklzTWhUNTdlNDl4R1VnTnQzeExuNWUrRi80T3ZiWGRldGRNclN2RDNZcy9SaXYzM0JmbXdIem9wcHlMUHo5WlNRVVp4cTRPMkJiNGpFc1hQZnlOY1BQd2YzOHNmbU85N0RtbHRkaGIyRnJrTjRXQmsxRUh5czd3YlgxRi9jYnBJZmVZdDNGZmFpcXI5V3FtOGxNc1dUNERCRTZvcDVFQXcxaWk5THg3cEZmY01PUGoyTkY1Tm91MzJWam5NZFF2RFhsUVVRLzlBT08zUGNWWHBtNERLRnVnVjIrK3dmcDMwMEI0eUUzdHhaYzI1bDh3c0RkNkU5UGZSZThPL2hHeUNUYVAzWkxMOC9EZ2JRWUVUb2lJaUlpSWlJaUlpTHFuUmgrSnlLalltZHIwL0s0b3FwYXhFNTZQbk16VTl4OSs0MzQ0ZE9YRURyTXY2VmVVRnlHLzd6N0hmN3o3bmZJeWlzU3NVTWlJaUlpSXQwemw1bUszVUtQSUlFRTAzeEc0ZWo5WCtPaFVmUGJEVG9xbEZWWXRPNy9zUDdTNVlCelhIRTZwdi8wRlBha1JGM3pYRFA5d25Ec2dXK3c1cGJYTU1FckdCSVlQdEZtYVdxTy8wNjZCN3VYZllyaHJyNXRIcGRhbG90WnZ6Nkh1T0owQTNiWFdreHVBbTc4NVZra2wyWmY4MWdMRTFOVTFuZnVlK2UySnZhM3gxUnFnc2ZEYmhGY3UxQ1lLdXFmVjA5VTNWQ0gzeTdzRmx5N0oyUTJUS1F5QTNkRVBZbE1Jc1VFcjJCOE91dHB4RDcrRzU0ZmY2ZGcyTGF6QXB3RzRLbXdSZGl4OUNOY2VHd05Qcm54S2N6d0hRTkxVOTQ5MEZqSUpGSThQZlkyd2JYUzJncWN5T285d3k3NjJ2UVJ1NFZPTXpjeHc5TGdHd1hYVnAvWkRyV0dVL21KaUlpSWlJaUlpSWgweFVUc0JvaUlybVFudnp5NXFMSlNld29hZFo2SG13cytmTzFSSEl3OGl5OVhiMGFab25tQzRQRlRsM0R5ZEJ4dW1qWU9keTJhZ1Q0T2NwRTdKU0lpSWlMcXZ2NXlGOEc2cG90VGNYc2JDU1NZNkIyQ0Y4WXZ4a2ozd0dzZW4xcVdpeVViWDBkYWVaN1dXa1Y5RFpadGVnc1BqVnFBNWVGTDJnMUlOb2Z0UjJPYXoyZ2tsbVRpMjVpdCtEUHVJT3BVOWQxNlBSMHh3U3NZSzJZOGdRSDJydTBlZHpZL0NYZis4ZG8xcDY0YlFvWWlIOU4vZmhydlQzOFVpNFpNRVR5bXVxRU9UKzlZMmVrd25aZDlQOEc2dXAxL0kzZUh6R3B6ZXYvWDBaczZkWDVxOXNQcGJYaHdwUGFGSjI1eVo4ejBDOFAyeEVpUk9pTmpaR05taVRIOUIrTUc3eEdZRnpRQkx0WU9lajJmczdVOTdodzJIWGNPbTQ3NnhnWWN6amlMWFNsUjJKc1NqYUthY3IyZW05bzJKekFjZm4wOEJOZldYZHdIbGJyUndCM3BUNUN6bDJDOVNXMjhYOC9ORDR5QW82WDIvNi9XcXBSWWQzR2ZDQjBSRVJFUkVSRVJFUkgxWGd5L0U1RlJzYlc5SXZ6T3llODZJNUZJTURsOEJNYU1HSVRWdi8rTnYzWWNoVnFqZ1ZxdHh0YmR4N0RuVURSdW5YTURibHN3R2RhV0ZtSzNTMFJFUkVUVVpaTUhoZ3JXRloyY2p0M2JkRGIwRGdBL25mMGJieDc2RVRVTmRXMGVvOVpvOEhYMEpteExPSVozcGoyTUdiNWpycmx2Z05NQWZEVHpDZngzMHQzWUVuOFUyNU1pY1NMcmtsNUNleVpTR1o0ZmYrYzFnKy9yTCszSGk3dS9nTEt4UWVjOWRGV3RTb2tuL3Y0WWtWa1g4UDcweDdRbXRyOTY0RHZrVkhidWJsNFNTTEFzWkpiZ1dxV3lSckR1WUdtTDU4TVhDNjVsVnhSaWE4TFJUdlZBemJMKytiT2JIelJCYSszSnNFWFlrWFNjVTRLdlkxYW1GaGpkZnhER2V3NUR1T2N3RE8vbjErbnA3Z3BsRlg0NnV3TS9udGtPVjVzK21CYzBBZk1ESStBbWQrN1VQdVltWnBqdU93YlQvL240ZmpZL0NidVNUMkozU2hRU2lqT2hBZDlQRFVFbWtlSzVjWGUwdWI3MndoNERkcU5mWS9vUHhqU2ZVWUpyRlViNjlaeUpWSVlud200VlhQdjU3QTVVMWd0L2ppVWlJaUlpSWlJaUlxS3VZZmlkaUl5SzNSWGg5NG9xVG43WE5Xc3JDenh4MzgyWU0zMDh2bHV6RGNkUE5kOE9XVm5mZ0Y4MzdzYVczY2R3MTYwek1IZkdlSmlhOGxNRUVSRVJFWWxES3BGZ3VLc2ZTbXNyVUZaWGlab0daWWZDZGVNOGh1THBzYmNKcnBYVVZPaTZ6UjdCUkNyRGxJRWo4V1RZb2c2SDNuTXJpL0gwems5eEpPTmNoOCtUVTFtRXUvNThFelA5d3ZEdTFJYzdGSzYwdDdERnNwQlpXQll5Q3dwbEZYWW1uOFRmaVpFNG5IRU9EVTJxRHArN1BZM3FKaXpkK0FhMkxQNUFjSXFzU3QySS85djNMWDQrdThOb0E1enJMdTVEZEU0Y1BwbjFOTUw2RHdZQTdFK0x3ZHJ6MmtISFZ5ZmRDNmxFZ3NyNldsUTExS0s2dmhhVjlUV29VU25SejZZUGJoNDhDUkVEZ2dYUFUxQmRKbGhmSHJFVTloWTJnbXRmUlc5Q283cXBpNitNM2o3OEUyYjdqNE9wclBYMzM4TmRmVEVuSUJ4YmpPRENnZ2RDNTJLb3E2K29QZGlhV1FuV1g1MTBMNm9heFAyL28zVVg5dUo0OXNWdTdTRTN0MGFRc3hjR09Yc2h5TmtMUS9vT3hIQlhQNWhJWlYzYUw3VXNGNnRpL3NLR1MvdGI3cTVSVUYyR2N3WEplT3ZRYW9TNkJXSiswRVRNRFF6djBnVDVrSDcrQ09ubmo1Y24zSVhzaWtMc1NvbkM3dVFvbk16V3owVk0xT3lPWWRQaDcrUXB1QmFaZFFFcFpUa0c3dWphbkszdEVlenFqMXFWRW5XTjlhaFZLVkhib0VTdHF2bXhzckcrNVNJZkNTUndzcmJEL0tDSmVLR05DNjRBb0xEYU9PODhjTnZRcVlKVCtTdnFhL0RwaVEwaWRFUkVSRVJFUkVSRVJOUzdNZGxJUkVibHl2QjdaVFVuNHVpTGw0Y3Izbjc1QVZ5TVQ4T3FYN2NnTmlFREFGQlpWWU12Vm0vQ3h1MkhjTitkc3pFNUlsVHJGdXhFUkVSRVJQcW0wUUIvM1BZMmJNMmJBNCtxcGthVTFsV2lySzRDTlEzTllhazYxVDl2alEwd2s1bkF5NzRmUnJnRnRMbm5tZnhFUTdWdkZEenMrbUx4c09tNFk5aDB1Tm80ZHZoNWF5L3N3YXNIdmtOVmZkY0NwYnVTVCtKbzVuazhHWFlySGdpZEMyc3p5dzQ5ejk3Q0ZuY01uWVk3aGs3RDdwUW8zUFhubTEwNnY1Q0sraHJjdHVHLytIdkpDbmpZOVcycFp5ank4ZWkyRlRpZGw2Q3pjK2xMV25rZUZxeGRqbVhCcy9EazJFVjRidGRuZ21IOVVlNUJHTjEvVUpmT2NWcmczOGlVZ1NOeFQ4aHN3ZVB6cWtydys4VzlYVG9YTmN1cUtNVDNwN2Zpa2RFTHRkWmVtYmdNTzVKUFFOVWticGc0Zk1Cd3pQUUxFN1dIdHN6eUh5dDJDNGpLaWUxUStOMU1aZ28zV3llNHlaM1FYKzRDM3o3OU1jalpDNE9jdmVIZXlVbnNiWW5NdW9Ddm96ZGpmOXFwTnU4YW9OWm9jQ28zSHFkeTQvSHEvbThSNWpFRTg0TW1ZRTVBT0J3c2JUdDlUZys3dm5nZ2RDNGVDSjJMeXZvYUhFZzdqVjBwSjNFZ05RWVZuSFN0TTMxdEhQSGFEZmUydWY3eDhYVUc3S2JqNU9iV1dIUExhKzBlbzJ4c1FLMUtDUXNUTTFpWnRuODNTZzAwT0ZlUXBNc1dkY0xTMUJ3dmhpOFJYRnQ1WWowVXlpb0RkMFJFUkVSRVJFUkVSTlQ3TWZ4T1JFYkZUbjdGNVBjSy9wQk0zNFlHRGNUbmJ6K040NmN1NGR0ZnR5RXJ0eEFBVUZCVWhyYy8vUlhyL2pxQWgrNmFnNUhEQXlGaENKNklpSWlJREVRRERkSVYrUmpXMXdjQVlDb3pnYXVOWTZkQzNGZmJsM3BLViswWkxWT3BDV2I0amNHUzRUTXh5VHNFRW5UOGEvamswbXk4ZXVBN0hFZzczZTArYWhycThPNlJYL0IxOUdZOE5Hb2VIZ2lkMTNJaFEwZWUrMy83Vm5XN2g2c1ZWcGZoMXZYL2grMUxQb1NUbFQxK09MTU4venYwRTJwVlNwMmZTMS9VR2cxK1BQczMxbHpZM1dZZ09xRWtzMHZoOTVqY0JPUlZGcmVxdVZnNzRQUFp6N2I1bkxjTy9kZ3lWWnE2N3RNVDYzSEhzR213dDJnZFBQYXk3NGVsdzJkaTlabnRJblZHWFRYT1l5aG0rb1hCWGU2TS9uSm51TW1kdXpSaHZTTXVGS1ppZThJeGJFK0tSR3BaYnFlZTI2UlJJekxyQWlLekx1Q1Z2ZDhnZk1Bd3pBdWFnTm4rNHlBM3Q3NzJCbGVSbTF0amZ0QUV6QSthZ0ovUDdzQ0xlNzdzOUI0azdLMHBEN2I1ZDNJNkx3R1JtUmNNM0ZISFpKVG5vMDVWRDB0VDh6YVBzVEF4ZzRXSldZZjJPNXB4dnNzWDUrblRneVBuQzM2Tm1sdFpqTzlQYnhPaEl5SWlJaUlpSWlJaW90NlA0WGNpTWlwWFRuNnZxS29Xc1pQcmgwUWl3ZmpSUXhFV09oaTdEMFhqeDk5M29LU3NBZ0NRbXBHTEY5LzhCaUZEL2ZEUTBya0k4QlcrdlRJUkVSRVJrYTZsbCtlMWhOKzdLeVkzQVRHNXhqL2R1N3Z1R1RFYmIwMTVzRlBQeWE4cXhRZkgxbUREcGYxb1ZEZnB0QitGc2dydkgxMkRiNkkzNC82UmMvSFFxQVd3dTBhZzh0VUQzeU9yb2xDbmZmd3J2VHdQdDI5NEZYWVdOamlXZVY0djV6Q0U5aWFCSjVaa2RtblBENDZ0MGFxOU0rMWg5TEd5RXp3K0pqY0JtK01PZCtsYzFKcENXWTEzanZ5Q0Q2WS9wclgyWXZnU2JFMDRocEphaFFpZFVWZVZLU3Z4NEtoNW5ib0FxVFBPNUNWaVcrSXhiRStNMU5uSFM1VzZFUWZUeitCZytobTh1UHRMVFBJZWdmbEJFWmpwRzliaE8zajhxN3FoRGg5Ry9xYVR2cWo1UXBoNWdSRnRycjk5K0dmQk80RVlneWFOR2drbG1RanA1NitUL2I2STJxaVRmWFRKWGU2TUo4TnVGVng3NCtBUHFHOXNNSEJIUkVSRVJFUkVSRVJFMXdlRzM0bklxTWl2bVB4ZVZXMThrM3g2TTVsTWlsbFR3akE1ZkFRMjdUaUN0WC91UlUxdDh4VEVzeGVUOGZDTEgySFMrQkRjZDhkczlIZlR6UzI1aVlpSWlJamFrbEdlcDVOOXF1cHI4Y1RmSHhsdE1FeVhWcC9aamxzR1Q4WndWOTlySGx0Ulg0T1ZKOWJqaDlQYm9OUnpNS3VpdmdZZlJmNk83MksyWXRHUXlWZ3lmQ2FDbkwyMGp0dWZGb1BmenUvV2F5OFhDMVAxdXIvWUVrcXlPdjJjMXcvK2dNTVpaN1hxS3lMWElyUmZBTnprcmIvLzAwQ0QvK3hmZFYzOG16S1VYODd1eEN5L3NaamtQYUpWM2NIU0Z1OU5md1QzLy9XdVNKMDFCNW5MNjZwRU83K3hhMmhVYWRVU2lqT3hOZUZZdTRIbHpxaXFyMFZNWGdMMnA4WGc3NlRqV25kcDBMV0dKaFgycEVSaFQwb1VMRXpNTU5WbkZPWUZUc0IwMzlFZG10Qzk4c1I2Rk5md2dnMWR5VkRrNC8yamE3QThZb25XMnRvTGV4Q1paWnhUMy84Vlc1U21rL0Q3ajJmL0Z2eGNKU1lKSlBqa3hxZGdJM0NCeUphRW85aVNjRlNFcm9pSWlJaUlpSWlJaUs0UERMOFRrVkd4dGJsaThudGxOVFFhRFNRUy9VektJbUVXNW1hNGM4RlUzRFJ0TE5iK3VRK2JkaHlCU3RVOFdmQlE1RmtjT1hFZVV5TkNjY2ZOVStIVjMxWGtib21JaUlpb3Qwb3Z6Ky8ySGlsbE9iai9yM2VScHFNZ3ZiRnJWRGZoeVIwZlk5L2RuOEZVS3Z4ZlBwWDFOZmpwN0E1OEdiVVJDcVZoNzdaVldWK0Q3MDl2d3crbnR5TzRueCtXREorQkJVRVRZVzFtQ1lXeUdzL3VYTWxBZFRjbEZIZDg4dnZwdkFTOGQvUlhITWs0MStaZU4vNzZMSDY3OVEwTWNSbllVdi9pNUo4NGw1L1U3VjdwTWcwMGVIcm5wemgwNzFld3Q3QnB0VFluSUJ4ekE4T3hOZUdZS0wwOXRuMkZLT2Z0NlZaRXJzWGN3UEF1VFgvUHJTeEdkRTRjb25KaUVaVVRoOFNTVERScDFIcm84dHFValEzWW5oaUo3WW1Sc0RhenhIVGYwVmdRTkJHVHZVTmhLdFArUEpOVFdZUlZNVnRFNkxSMysrVDRPbmc3OU1PaUlWTmFhc1UxQ3J4eDhBY1J1K3FZMktMMGJqMWZwVzdFWnlmK3dBb2p2SnZBa3VBWm1PZ1ZvbFV2cVZYZ3BUMWZpZEFSRVJFUkVSRVJFUkhSOVlQaGR5SXlLcVltTWxoYldxQ21UZ2xWWXhPVVNoVXNMYTg5VllwMFQyNWpqWWVYemNPQ1dSUHcwN3FkMkgwb0docU5CbXExR25zT244S2V3NmN3ZnZSUUxGNDREVUgrQThSdWw0aUlpSWg2bWJUeVBLalVqVENSeWpvVkhpeXRyVUJNWGdJMnh4L0c5b1JJcU5TTmV1elMrQ1FVWjJMRnNiVjRlY0pkcmVySnBUbjQvdlJXL0JGN0FEVU5kU0oxMTB3RERjN21KK0ZzZmhKZVBmQTk1Z1ZHb0tTMkFnWFZaYUwyMVJ1VTFDcnczLzNmd2tRcUUxeXZhcWhGY1kwQzUvS1RPdlRuWFZCZGhubS92WWp2NTcrQ0c3eEhJSzQ0SFI4Y1c2UHJ0Z2xBZmxVcGx1LzVFcXZtTHRkYWUzLzZZemllZFFrbHRaeW0zVk1rbFdSaFMveFJ6QSthME81eFpYV1ZTQzdOUm14Uk9xSnlZaEdkRzYvM3llNWRWZE5RaDgxeGg3RTU3akRzeksweDB5OE04NE1tWW9KWGNNdkhuTGNPL1loNlBkOU41SHFrZ1FiUDdmb2NIblo5TWRaakNBRGc1YjFmRy93aXRoMUp4M0crSUZtcjNxaHVhdk01TWJueGlNcUpoYW5VQkNZeUU1aEtaVENSbXNCVUptdXVTV1V3bGYzenE5UUVUUm8xeXVzcWtWNmVqK1BaRjdIKzRqN2tWWlhvODJWMVNYKzVDOTY0NFg3QnRXZDNmb2F5dWtvRGQwUkVSRVJFUkVSRVJIUjlZZmlkaUl5T1hHNk5tam9sQUtDaXVocVdsbzRpZDNSOTYrdnNnT1ZQM0luYjV0MkExYi92eE5Hbzh5MXJrZEVYRVJsOUVjRkQvTERrNW1rWU1jeWZrL3FKaUlpSVNDZWljbUxSLzhONUFBQ3BSQUtaUkFhcFZBb1RxUXd5aVJReXFSUXlpUXdtVWlta1VoblU2aVlvbE5WUU1uU0hMNkkyWXBiL09BeDM5Y1crMUZQNDd2UldITWs0QzdYRytLYXExelRVWWUyRlBWMStmbnA1SHI2N2FzcHduVWp2QXhYS0dwVFhWYldxMWFycURkN0h0enFldWx6ZFVJZWxHOS9BLzZZK2lKL1A3a1JEazBxbis5TmxmOFVmd1VTdkVOdzViSHFydXFPbEhKL05mZ1pMTjc0aDJnUnc2cndWa1dzeEx5Z0NHZzJRVlZHQTVOSWNwSlJtSTdrc0J5bWxPVWd1emU2eEFkbUsraHFzdjdRZjZ5L3RoNk9sSExNRHhtR29pdysyeEIvVjZYbk81Q1hDMnN4U3ExN2RVS3ZUODF3dEtpZFdzQzdtMXhnTlRTcmNzL2wvMkxIMFl5U1ZaR0Y3WXFUQmUxZ1J1YmJUejdsUW1JcTV2NzJvaDI3RVl5b3p3ZGR6WGhCODMveng3Ti9ZblJJbFFsZEVSRVJFUkVSRVJFVFhGMGxqVFpyeC9lU1RpSzVyRDcvNEVSSlRzZ0FBcXo1OEh2NCtIaUozUkZmS3pDbkE3NXYzWTkrUkdEUTF0ZjZodTcrUEJ4WXZuSWJ3c0dHUU1nUlAxQ3ZJN25wVjdCYUlpSHFrcGwvZU5NaDVudjd2NXpnZm13SUErT1N0eHhFODJLOVR6M2Y3L0hGOXRFVTZOTURlRlZLSnRGV3RyTFlDRmZVMTdUN1AyOEVOVW9rRXFXVzUrbXlQaUhUTVZHYUNQMjU3dTJXNjg1VldubGlQZDQ3OElrSlgxRlZlOXYyUVgxM0thZWlrTXdNZDNLQnNiRERLYWVqWGl3K21QNFpsSWJPMDZzY3l6K1AyRGE5ZU4zY2R5bnZpQzdGYklDSWlJaUlpSWlLaUhzYkVlcURPQW9YU2F4OUNSR1JZOW5LYmxzZVZWZTBIT3Nqd0J2UjN4VXRQTE1hYXIvNkxCYk1pWUdabTJyS1dsSnFOMXo1Y2pYdWVlQWM3RDBSQjFkajJiWStKaUlpSWlPamFNaFVGU0MvUGEvVjJyZUE3MER3Um5jRjNvcDVIMWRTSWV6ZS9qYXlLUXEyMXA4YmVoamtCNFNKMFJWMlZvY2huOEoxMEtxMDhqOEYzRVMwTm5pa1lmTTlRNU9PK3Y5Njlib0x2UkVSRVJFUkVSRVJFWW1QNG5ZaU1qdHpHcXVWeFJaVitiMk5NWGVmcTdJZ243NzhGNjFhOWppVTNUNE8xbFVYTFdsWmVFVDc0WWkwV1AvSW0vdHgrR0VwbHZZaWRFaEVSRVJFUkVmVWNaWFdWV0xMeERXUXFDcEJmVmRycTdhVUpTOUZmN2lKMmkwUkUxNTBBcHdGNE1teVIxc2ZsVEVVQmx2NzVKaFRLS3JGYkpDSWlJaUlpSWlJaXVtNllpTjBBRWRIVjdPdzQrYjBuY2JDendYMkxiOEx0QzZaaXkrNWoyTGp0RU1vVnpUL3NLUzVWNEl2Vm0vRExIN3V4Y1BZRUxKZ1ZBYm1OdGNnZEV4RVJFUkVSRVJtM3hKSk1qRjUxbjlodEVCSFJQeEpMTWpIcW0zdkZib09JaUlpSWlJaUlpSWpBeWU5RVpJVGt0cGNudnpQODNuTllXMW5nemdWVDhmczNyK0hwQnhmQjFjV3haYTJ5cWdZL3JkdUoyeDk2SFo5OXZ4RVpPUVVpZGtwRVJFUkVSRVJFUkVSRVJFUkVSRVJFUkVSRVBSRW52eE9SMGJHenZUd1p2S0txV3NST3FDdk16VXd4YitaNDNEUnRMQTVFbnNIYVAvY2lJN3M1N0Y1WDE0RE5PNDVpODQ2akdEN1lGL05takVkNDJIQ1ltc2hFN3BxSWlJaUlpSWlJaUlpSWlJaUlpSWlJaUlpSWpCM0Q3MFJrZE9TMk5pMlBPZm05NTVMSnBKZzJZU1NtUklUaVpFd3NmdHUwRDNHSjZTM3I1Mk5UY0Q0MkJRNzJ0cGc5SlF5enA0K0RxN05qT3pzU0VSRVJFUkVSRVJFUkVSRVJFUkVSRVJFUjBmV000WGNpTWpyMjhzdVQzeFdWREwvM2RGS0pCT05HRGNHNFVVT1FsSnFOTGJ1T1lmL1IwNmh2VUFFQXloVlZXUFBuWHF6ZHRBOWhJd2RqN296eEdCVVNCS2xFSW5MblJFUkVSRVJFUkVSRVJFUkVSRVJFUkVSRVJHUk1HSDRuSXFNanQ3MGNmcStzcWhXeEU5STFmeDhQdlBEWUhYams3dm5ZZlNnYVczZEZJaXUzRUFDZzFtaHcvTlFsSEQ5MUNmMzY5c0ZOMDhkaDFwUXcyTXR0cnJFckVSRVJFUkVSRVJFUkVSRVJFUkVSRVJFUkVWMFBHSDRuSXFOelpmaTlxb3FUMzNzakcydEwzRHg3SWhiT21vRHpjU25Zc2lzU1IwK2VSMU9UR2dDUVgxaUs3MzdkaHA5KzM0R0o0MEl3YjBZNEJnZDZRY0pwOEVSRVJFUkVSRVJFUkVSRVJFUkVSRVJFUkVUWExZYmZpY2pvMkYwUmZsY3cvTjZyU1NRU0JBLzJRL0JnUDVRcEt2SDN2cFBZdmljU1JTVUtBSUNxc1FuN2pzUmczNUVZZUh2Mnc3eVpFWmcyYVNTc0xNeEY3cHlJaUlpSWlJaUlpSWlJaUlpSWlJaUlpSWlJREkzaGR5SXlPcWFtSnJDME5FTmRYUU9VeW5yVU42aGdibVlxZGx1a1o0NzJjaXk5WlRvV0w1eUtrNmZqc0dYWE1adzZsd0NOUmdNQVNNL0t4NmZmYnNDcVgvOUN4T2pobURJaEZLSERBaUNUU1VYdW5JaUlpSWlJaUlpSWlJaUlpSWlJaUlpSWlJZ01nZUYzSWpKS0RuWnkxTldWQUFBVUZkWG82K3dnY2tka0tGS3BGT05HRGNHNFVVT1FWMUNDN1h1T1k4ZitrNmo0NXk0QWRYVU4ySFA0RlBZY1BnVjd1UTF1Q0EvQjFJaFFCUGw3UVNLUmlOdzlFUkVSRVJFUkVSRVJFUkVSRVJFUkVSRVJFZWtMdys5RVpKVHM1VGJJSzJENC9Ycm41dXFFQisrYWkzdnVtSVhESjg1aDY1N2p1QmlYMnJLdXFLekc1aDFIc1huSFVmVHIyd2RUSTBJeGVVSW92UHE3aXRnMUVSRVJFUkVSRVJFUkVSRVJFUkVSRVJFUkVla0R3KzlFWkpUczdXeGFIaXNxcTBUc2hJeUJxYWtKcGs0WWlha1RScUtncUF6N2o1M0J2c09ua0pGZDBISk1mbUVwZnQyNEI3OXUzQU1mTDNkTW5SaUt5ZU5ENGVKa0wyTG5SRVJFUkVSRVJFUkVSRVJFUkVSRVJFUkVSS1FyREw4VGtWRnlzTE50ZVZ5bVlQaWRMbk4xY2NUaWhWT3hlT0ZVcEdYbVlmK1IwOWgzTkFaRkpZcVdZMUl6Y3BHYWtZdFZQMi9Gc01FK21Cb1Jpb25qZ2lHM3NSYXhjeUxxa1Z5Y2dNQUE3WHBTTWxCUVpQaCtpQXhCS2dXc0JUNW5OdFFEOVEyRzc4ZE9EZ1Q2QTFFeGhqODNFUkVSRVJFUkVSRVJFUkVSRVJFUkdSV0czNG5JS0RuYVh3Ni9sMWN3L0U3Q0JnNXd3OENsYnJodnlVMjRGSmVHZlVkUDQxRGtXVlRWMUxZY2N5RTJGUmRpVS9IWjl4c3hPbVFRcGtTRVl0eW9JYkF3TnhPeGN5THFzRVVMZ1VVTHRPdTNMRFhNK2YxOGdTY2YxcTUvK1MzRDcwSkdqUUFXenRXdXYvby9RTlZvK0g3YVkyc0RQUDBvY1BvY0VITUdLQ29SdXlQajRlSU1mTEZDdTc1aE03QmhrK0g2a0VpQWllSEEzWGMyaC9IZmZBKzRHR2U0OHhNUkVSRVJFUkVSRVJFUkVSRVJFWkhSWWZpZGlJeVNuWjFOeStPS2ltb1JPNkdlUUNxUllOaGdId3diN0lNbjdyOFpwODdHWSsrUkdCdy9kUWtORFNvQVFHT2pHc2RQWGNMeFU1ZGdZV0dPOE5GRE1YSHNjSXdNRG1RUW5vaElWK1J5d005SFlFRmk4RmF1S1dRNE1IeG84OXU5UzRHc0hDRG1MTER2SUZBdlJTalFBQUFnQUVsRVFWUlVMSFozNU5vWGVPaGVZT2lneTdWbkhnZGUrRCtndEV5OHZvaUlpSWlJaUlpSWlJaUlpSWlJaUVoVURMOFRrVkZ5c0x0aThydUNrOStwNDB4TlpCZzNhZ2pHalJxQ1dtVTlqcDQ4ajMxSFR1UE0rVVNvTlJvQWdGSlpqMzFIWXJEdlNBek16VXd4TWpnUTRXT0dZdXpJSWJDenRSYjVGUkFSa1VHRUJyZit2V2YvNXJmb0dJYmZ4ZWJsQ2J6N09tQnEycm91dHdXZWV3SjQ5VzJnMGNqdUpFQkVSRVJFUkVSRVJFUkVSRVJFUkVRR3dmQTdFUm1sVnVIM1NrNStwNjZ4c2pESGpFbWpNV1BTYUpRcnFuQWc4Z3oySFRtTmhPVE1sbVBxRzFTSWpMNkl5T2lMa0Vva0dEcklCK0dqaDJMODZLSG8xN2VQaU4wVEVaSGV5R1JBeUREdGVsRUprSnF1WFI4MUFoZ3pVdjk5ZGNlQkkwQmNndGhkNkVabU5oQ2JBQVFQMVY3ejl3V1czUW44OEl2aCt5SWlJaUlpSWlJaUlpSWlJaUlpSWlMUk1meE9SRWJKd2M2bTViR2lndUYzNmo0SGUxdmNQSHNpYnA0OUVibjVKVGdhZlI3SG9pNGdMakVUbW44bXdxczFHcHlQVGNINTJCUjgrZU5tK0hpNUkzejBVSXdaTVFnQnZoNlFTcVVpdndvaUloRklKSUMxTlZEZGl6NGZCL29EVmxiYTlSTlJ3RCtmRTFvWjRBRk1pdEIvWDkwUm45Ujd3dThhRGZEVmQ4QW43emEvNzEzdHhtbEFVZ3B3OUxqaGV5TWlJaUlpSWlJaUlpSWlJaUlpSWlKUk1meE9SRWJKM3Y2S3llK0tTaEU3b2Q3SXZaOFRicDgzQmJmUG00SXlSU1Vpb3k4aE12b2l6bHhJaEtxeHFlVzQxSXhjcEdiazR1Y051MkJuYTQzUklVRVlFem9ZbzRJRElMY1ZDT01SRWVuU3pLbkEwdHNOZjk3Rjk3Zit2VnMvWU9YN1FFRVJrSm9HcFB6emxwb09ORFFZdmo5ZENBMFdyaCtQTW13ZjFMYXljbURWajhDemp3dXZQM3dma0prRlpPVVl0aThpSWlJaUlpSWlJaUlpSWlJaUlpSVNGY1B2UkdTVTVEWldrRW9rVUdzMFVGUldRNjNSUUNxUmlOMFc5VUtPOW5MTW1UNE9jNmFQUTAyZEV0R240M0FzK2lKT3hzU2lWbG5mY2x4RlZRMzJIb25CM2lNeGtFb2tDQW9ZZ0RFakJpRnN4Q0Q0ZVBmbit5ZFJWemc2TkU4Vkx5c1huclo5dlRNeEFjek54ZTRDOFBWdS90WFZwZmx0ZkZqejc1OTlCY2pLRnErdjdoZ1pvbDByS2diU01nemVDclhqZUJRd2FnUVFNVTU3emR3TWVPRXBZUGxyUUcydDRYc2pJaUlpSWlJaUlpSWlJaUlpSWlJaVVURDhUa1JHU1NxVndrNXVqZktLYWpRMXFWRmRVd3U1RFNkdGszNVpXMXJnaHZBUnVDRjhCRlNxUnB5TFRVYlVtWGhFbllsRFRsNXh5M0ZxalFheENSbUlUY2pBNnJVNzRHZ3Z4NmlRUUlRT0Q4Q0lvZjdvNHlBWDhWVVE5U0EzVGdNV3pBSHE2b0RzWENBN0I0aExCQTRmRTdzenVwTFBRTzJhb3FMNTc2c242dWZhUE0zK2FzZWplUkdHTWZyK1oyQlFJTkRIVVh1dG55dncyQVBBaHlzTjN4Y1JFUkVSRVJFUkVSRVJFUkVSRVJHSmd1RjNJakphZG5hMktLK29CZ0FvS3FvWmZpZURNalUxd2FqZ0lJd0tEc0xqOXk1RWJuNEpvczdFSWVwTUhNNWVTb1pLMWRoeWJKbWlFcnNQUm1QM3dXZ0FnRmQvVjR3WTdvOFJRLzBSUE1RUDFsWVdZcjBNSXVQbTFLZjVWMHRMd04rMytjMnBEOFB2eHNaWElQeCtNYmJuQnNWRGc0WHJ4Nk02djljblh4cCs2bmhmRitEK1pZWTlwNWhxYW9FdnZnVmVlMGw3TGI4QTJMN0w4RDBSRVJFUkVSRVJFUkVSRVJFUkVSR1JhQmgrSnlLajVXQm5nNHgvSGlzVTFmQjA3eXRtTzNTZGMrL25oSVd6SjJEaDdBbFExamZnZkd3S1RwNXVEc1BuRjVhMk9qWWpwd0FaT1FYWTlQY1JTQ1VTQlBoNUluU29QMFlNQzhEZ0FDK1ltWm1LOUNxSWpNeS80ZmNyRlJUcWJuOWJXK0ZwMFozaDRpeGNkM0lDdkFaMGIyOEF5TXNIR2hxNnY0Kyt5R1NBdDhEclBIL0o4TDNvaWxENHZiQUlTTS9vL0Y0WFlvR3FxbTYzMUNtNmVML3JhUzdHQW4vdkJtYlBhUDY5UmdOczJRRnMyR1RjLzM1NkNHc3pjOVEwMUl2ZEJoRVJFUkVSOVJEV1p1Wml0MEJFUkVSRVJFUkVSTmM1aHQrSnlHZzUydHUyUEM2dk1IQ3dqS2dkRnVabUdETmlFTWFNR0FTTlJvT2MvR0tjdnBDRU0rZVRjT1ppSW1wcWxTM0hxalVheENkbElqNHBFMnYrM0Fzek0xTUUrUTNBOEVFK0dEYklCNFA4dldGcGFTYmlxeUVTa1dENHZVaDMrNDhkQlR4NGorNzJ1OUp0QzV2ZnV1dlpsNEdzSE9HMUk1SEFwZmhyNy9ITW80QzdXK3ZhMlF2QWJ4dTYzNStmRDJBcWNNSE9oUjRhZnBmYkFvTUN0ZXNub252dUpIdGpKNUVBVW1uMzkxbTNFUWdaQnFqVndGZmZBNm5welhXWnJIdjdxdFhYL2Q5OVB5dDdwRFRvOE1JaklpSWlJaUxxMWZwWjJZdmRBaEVSRVJFUkVSRVJYZWNZZmljaW8yVnZ4L0E3R1QrSlJBSVBOeGQ0dUxsZy9zeHdORFdwa1p5V2paZ0xTVGg5UGhHeENXbFFOVGExSE4vUW9NTDUyQlNjajAwQkFFaWxVdmdON044U2hoOGFOQkJ5VzJ1eFhnNlI0VWlsZ0tPRGRsMlhrOTk3dXNxcTVyZjJTQ1NBbzhCMCs4UmtJQ096K3owTUc2eGR5OGtEeXNxN3Y3Y1lKb3dYRGtzZk9XNzRYcTRYQVg3QS8vNnIyejNmZVUxM2U3VjNBY3AxWXJTN0QxSVUvTmhMUkVSRVJFUWRNOGJkVit3V2lJaUlpSWlJaUlqb09zZndPeEVaclN2RDc0cUthaEU3SWVvNG1VeUtRTDhCQ1BRYmdDVTNUNE95dmdHWDR0TncrbndTWWk0a0lqVWpGNW9ySnN5cTFXb2twbVFoTVNVTEc3WWVCQUI0OVhmRnNNRytHQnJralNCL2I3ajFkWVJFSWhIckpSSHBoNzJkY0FpWjRmZk9jYkFITEMyMDY5azZDdk1PRlFpLzk5U3A3eElKTUhtQ2RqMGxEY2pLTm53L1JFWmlydDhJckkzbEJTQkVSRVJFUk5ReGMveEN4RzZCaUlpSWlJaUlpSWl1Y3d5L0U1SFJjckN6YVhsY3p2QTc5VkFXNW1ZWUdSeUlrY0dCZUFoQWRVMGRZaFBUY1NFMkZlZmpVNUNZa29YR1JuV3I1MlRrRkNBanB3QmJkeDhEQU5qWldpUFFid0FHQlhoaDBEL0JlaHRyU3hGZURaRU9PZlVScmhjV0c3YVBuczY5bjNCZEY1T3NMU3dBZjRGcGJySHh3aGN1QU0wVC9ZWElaSUJhTGJ6V0VXbzFjTVdGUTEzaTdRVjRlbWpYOXgvcTNyNDlUY2p3dHYrZS91WFl4aTNzM1Z5QjBHdUVIT3JxZ0xpRXJ2Vkdvb2p3Q01BWU54OUU1YVdLM1FvUkVSRVJFUm01TUhkZlJIZ0VpTjBHRVJFUkVSRVJFUkZkNXhoK0p5S2o1WERGNVBmeWlrb1JPeUhTSFJ0clM0d1pNUWhqUmd3Q0FOUTNxQkNmbklFTGNXbTRFSmVLMk1RTUtKWDFyWjVUVVZXRHFETnhpRG9UMTFMemRITkJVSUFYZ3Z5OE1NamZFOTZlN2pBeHVVYVlrY2lZZVBUWHJwV1dBUTBOdWp0SFpSV1FsdDY5UFd4c0FCZG43WHB4Q1ZCVjFiMjlBYUJCMWIzbnU3c0o3TmtBRkJaMWIxOEFDQW9RRHJtLzhGVG45MXJ6WGZkNjJiQVoyTENwZTN0TUVaajZYdDhBSER2WnZYMTdtdWVmQU16TnUvYmM4TEhOYiszSnlBS2UvMC9YOWlkUlNDREJpc21MY2RPR0QxSFJVQ2QyTzBSRVJFUkVaS1RzemEzdzRRMTNRZ0xlb1pLSWlJaUlpSWlJaU1URjhEc1JHYTBydys4S1RuNm5Yc3JjekJUQmcvMFFQTmdQQU5EVXBFWktlZzdPeDZVaVBpa0RjVWtaS0NwUmFEMHZLNjhJV1hsRjJIMHdHZ0JnWm1ZS0h5ODMrQS9zRDcrQkh2QWYyQjllSHYxZ2FzcFA5V1NrdkR5MWE3b0liRi9wNUtubXQrNFlId1k4ODVoMmZjTW00T0RSN3UydEM5NWUycldjM081TldmL1g2TkR1NzJFc1RFMkI4SEhhOWVOUnpaUEtpWG9SbGFvUkoySmlFWFVtRGtXbENxaFVqUjE2M2dnelowVEtjOUFnMWNISER5SWlJaUlpNmxYTU5ES0VGRHJoODQvWHQ2by9mdThDK0hvTEREZ2dJaUlpSWlJaUlpTFNJeWJpaU1obzJkdlp0RHhtK0oydUZ6S1pGQUcrbmdqd3ZSd01MaW1yUUh4eUJ1SVRNeEdYbkluRWxDd282MXRQeDI1b1VDRStLUlB4U1prdE5STVRLYnc4M09BLzBMMGxFRDl3Z0Jzc0xMbzQ4WmRJbDRUQzc0Nk93RVAzdEs3NWVBcy8vK3JqaEt6ZkJDZ3FPdDliVHlMMDU1T2MydjE5WlRJZ2JHVDM5ekVXbzBNQmF5dnQrdjVEQm0rRi9uSGdNSERzaE9IT0Z6NFdtRHpSY09jVFNWeFNKdDcvZkMwS2lzcTY5SHgzU3drS0E0RmFleDAzUmtSRVJFUkVQWmFWQXVpYkFPVFY1U0x2cXJYcVdsNVFUa1JFUkVSRVJFUkVoc2Z3T3hFWkxZY3J3dTlsaWtvUk95RVNsNU9qSFNMR0RFZkVtT0VBbXFmRFoyVG5JeTRwQTNHSm1ZaEx5a0IyWGhFMEdrMnI1elUyTmsrUlQwblBBZlpIQVFDa0VnazgzZnZDeDlzTjNnUGM0ZTNoQ20vUGZ1anI0Z2lwaExjc0pnT1JTSUFCSHRwMVZ4ZkFkWExIOXBqV2dlTzI3KzdkNFhkek04QlRZTHBhVWtyMzl4NFVDTmphWHZ1NG5tTHlCTzFhWGo2UW1HejRYcWhaZmlGd0lkWnc1L01aYUxoemllajdOZHUxdmg3b0RMTTZ3T09jRERVT0dsUTVhMUJuRHpTYUEycFoxL2NrSWlJaUlxS2VSZG9rZ1VrOVlLa0FiSXNsc0M2WEFQeVdnSWlJaUlpSWlJaUlqQWpENzBSa3RDd3N6R0ZoYmdabGZRTnFhcFZRcVJwaGFzb1BXMFF5bVJRK1h1N3c4WExIbk9uakFRQzF5bnFrcHVjaUtTMGJLV25OdjJaa0YwQ3RWcmQ2cmxxalFVWk9BVEp5Q29DaloxcnFGaGJtOFBKd3hVQlBWM2g1dUdHZ2x4dThQVjNoWUdjTENVUHhwR3RPZlFBcmdTbmMxRGxlQXdDcFZMdWVxSVB3KzdqUjNkL0RXRGoxQVlZTjBhN3ZQd3gwSXlUY1k4VWxObDg0MFI0elU4RFhSN3RlWE5MODFwNzh3cTczUnQzMmIvRGQyN01mcGt3WUNXOFBWMWhaOFk0dlJFUkVSRVNrSDc1ZUFoZmxFeEVSRVJFUkVSRVI2UmxUcEVSazFPenRiRkJRVkFZQVVGUld3N21QdmNnZEVSa25Ld3R6REEwYWlLRkJseWZiTmpTb2tKNlZqNlMwYkNTbjVTQXBMUWRwbVhsUXFScTFucTlVMWlNaE9STUp5Wm10Nm5KYmEzaDc5b09YUjE5NHVQV0ZoN3NMUE54YzBOZlpBVktoMEMxUlIzaDVpdDFCNytEdnExMnJxZ1lLaTdxM3Iwd0doSTNTcnU4NUFQeTVwZjNuUm93Rmx0eXVYWC84ZVVDbDZucFAzYm1OK3VRSnpYY2J1SkpHQXh3KzF2VTllN0szUDd6Mk1hNTlnUzlXYU5jUEhnVTJiTko5VDlRdFYwOTZ2M24yUkR5OGJENU1UUGg1bW9pSWlJaUlpSWlJaUlpSWlJaUllaCtHMzRuSXFEblkyMTRPdjFkVU1meE8xQWxtWnFZSThQVkVnTy9sb0hGam94cFp1UVZJejhwSFdtWWUwakx6a0pGVmdJTGlNc0U5S3F0cWNENDJCZWRqVzArU05qVTFnWHMvWjNpNnU4RFR6UVg5M1YzZytVODQzc2JhVXErdmkzcUJBRCt4TytnZGhnN1dyaFVXQWdPOU9yZFBZVEZRWFgzNTk0TUNBVnRiN2VPT25RQktoVDlXdEtpcUVhNlhsblV2L041VkZoYkFyT25hOWJvNlFGRmgrSDZJOUtEeWluOTMvZnIyWWZDZGlJaUlpSWlJaUlpSWlJaUlpSWg2TlliZmljaW9PZGhkRHQrVlYxUzNjeVFSZFlTSmlSUURCN2hoNEFBM1RJa0liYW5YMUNtUm1aV1AxTXg4WkdUbkl5MGpIMmxaZWEwQ2RWZFNxUnFSa1pXUGpLeDhyVFVIT3h2MGQrOEw5NzVPY08zckNEZFhKN2k1TkQ5MnRMZUY1T29KekhUOUVRcHR4eVVBMjNkcDE4ZUhOYjlkN1lOUHIzMmVzbXNFdFhzeW1Rd1lGS0JkOS9VQjNuK3pjM3Q5OGlVUWVmTHk3OGVOMWo2bXVocElUTzdjdnNaZyttVEF4a2JzTG9qMHFyS3F0dVh4aUdIK0RMNFRFUkVSRVJFUkVSRVJFUkVSRVZHdnh2QTdFUmsxZS9ubHdGcDVSWldJblJEMWJ0YVdGaGdVNEkxQkFkNHROWTFHZy9LS0txUm5GU0FycHhEWmVZWEl5aTFDVGw0UkNvdkwyOXlydktJYTVSWFZ1QmlYcXJWbWJtYUtmaTU5V2tMeC9WejZvRi9mUG5CemRZS3JjeDlZV3BycDVmV1JFYkd4RVo1TWZqd0tpRDZ0WGZjYUlMeVAwTEhYRXorZjVxbm11aWFUQVdOR2FkZFBud2VhbW5SL1BuMHlNd1BtemhLN0N5SzlVelUydGp4MmRYRVVzUk1pSWlJaUlpSWlJaUlpSWlJaUlpTDlZL2lkaUl5YWd4M0Q3MFJpa1Vna2NMU1h3OUZlanRCaC9xM1dsUFVOeU0wdlJsWk9JYkx5aXBDZFc0VHN2Q0prNXhXaXJxNmh6VDNyRzFUSXlDbEFSazZCNExxTnRTV2MrOWpEeGNrQkxrNE9jSGF5ZzB1ZmZ4NzNzWWVMa3ozTXpFeDEranJKd0lZRUFVTFQvMlBqRGQ5TFR6WnNpSDcySFJRSXlHMjE2NmQ2NE1VR2t5Y0E5bmI2UGNmVGp3SlhCSThOd3RyS3NPY2pvNmRSYTFvZVc1anpJaklpSWlJaUlpSWlJaUlpSWlJaUl1cmRHSDRuSXFQbVlDOXZlYXhRVkl2WUNSRmR5Y0xjREQ1ZTd2RHhjbTlWMTJnMEtDMnZSRjUrQ2ZLS1NwQmZVSXI4d3RKL0hwZWhURkhaN3I3Vk5YV29ycWxEZWxaK204ZlkyVnJEMmNrQkxrN05JWGxIQnpuNk9Nai9DZXJid3NIQkZnNXlPVXhNcERwNXJhUmpRcUh0cWlvZ0o4L3d2ZlJrbzBmb1o5OXhvN1ZyalkzQStZdjZPWisrbUpnQTgyL1MvM21HNitraUJDSWlJaUlpSWlJaUlpSWlJaUlpSWlJU3hQQTdFUmsxZTd2TDAyY1ZGUXkvRXhrN2lVUUNKMGM3T0RuYVlkaGdINjExcGJJZUJjWGx6WUg0d2hMa0YvNFRqaThvUVdGSldidFQ0LzlWVVZXRGlxb2FwS1RudEh1Y25hMDFIQnprY0xTemhhTkRjekRlMFVIZS9HWm5DN210RmVTMk5yQ1RXM05TcnFGSUpNTGg5MHZ4Z0VhalhlOEtUdy84UDN2M0hkNVUrYjl4L0U2NjZSNFVxT3c5RlVTbUtDQ0l5SklsS0M3RTlWWGM4c09KV3hFVjk5NERCemdBUlZSRUVCQVFrQzNJS3BzeXV2ZE9mbjlFS0NVbnRFM1RwQ252MTNYbDZ1bnpuRHpQcDRNMndIMCtSNDBidW1ZdFNXclYzTUY0QzZuWTRycDlKT25BUVduUHZyTFBxeE1yTlc1a1A1NlNLaFVVT242ZXY1OFVGV2svWGx4c2Uyc3lTZTNhMk05djNpTGw1cFZkVjNWeTRmbFNUTFNucXdBQUFBQUFBQUFBQUFBQUFJQ0xFWDRIVUsxRlJvU2NPRTVOei9SZ0pRQmNJVEF3UUkwYjFGWGpCblh0NXF4V3E3Sno4cFNZbktaalNhazZscFNxeEtRMEhVdEswOUdrVkNVbXBlaFljcm9LQzR2S3RkZnhrUHhlT2U0aWY1eS92NS9DUTRNVkZocHNleHNXcklqLzNnOExzNDJGaHdVckxDUkV3YlVDVHp6OC9mMHEvRGs0b3pWcExOV050Ui9mOHEvcjl1aDZyblRGYU5ldDUwai92cmFISzgyWlY3N3dlN2Z6N01lS2lxUzdINUJ5Y2h3L3IwZFg2YjQ3N01lUEhyTzl0VnFsZXgrUzJyZVJlblNUdW5XV1FrS2tOZXZLVjM5MVlUWkxJNGQ2dWdvQUFBQUFBQUFBQUFBQUFBQlVBY0x2QUtxMXlKTTZ2NmVrRVg0SGFqS1R5YVNRNENDRkJBZXBTY042aHVkWXJWYWxaV1FyOFhnNFBqbGRxV21aU2tuTEtIbWtaQ29sUFVQRkZlaktYVkJRcU1Ua05DVW1wMVdvWmo5Zkh3WFhDbEp3clFEVnFsVkx3YlVDRlJJY1ZCS1FEd3BTY0xEdHVGWlFvQUlEL0JVUTRLK2dBRDhGQlBncndOOWZnWUgrSjhiOWZIMHF0TC9YNmRQTGVOeVY0ZmN6UWZjdTltUHJONTArK0M1SjljOHlIajl5dE9TNHFFamFzTm4yZU85anFWMXJhZDhCNTJ2MWhKN2RwTHAxUEYwRnpuRDlzOUpWT1BKdXQreGxWY21kTTNiczlySS9yd0FBQUFBQUFBQUFBQUFBVkJEaGR3RFZXa1JZU2VmM05EcS9BMmM4azhta3lQQVFSWWFIcUdXekJnN1BzMWl0eXN6S1VXcHFocEtQaCtOVGJZL2sxQXlsWldRcFBTTmJtVm5aU3MvTVVWNWV2bFAxRkJZVkt5MGpTMmtaV1pLU25meW9Tdmo0bUJWNEloRHZKMzkvZndVRkJzamZ6MDkrZnI3eTgvT1JyNitQL0h4OTVPdnJLMzgvMy8vZUwzbnI0K3R6MHJpUGZIMzk1R00yeVdRMnlXd3l5V1F5eTJ5U1RHYXo3WDJ6WkRhWlpUS1paRGFiWlRKSlpyUEpObVkyeVNCbTdld0hKL1hxWVQrZW1DUWRUSERWTGpWZlhGMnBaWFA3OFJXcnluNXUvVGo3c2RRMEtUZlArUHppWW1uVGxvclY1MmwrZnRLVmJ1ajhmOXlUejBuWlpWeDBjTEo3YjVmcW5ITDNnOFZMcFY4V2xuK051SHJTWGJlVy8zeDRSS0ZLaDlMZEpkZkozMmNBQUFBQUFBQUFBQUFBQUhnTHd1OEFxclh3OEJDWnpXWlpMQmFscEdYS1lySEliRFo3dWl3QTFaelpaRko0YUxEQ1E0UFYyRUVYK1pNVkZCUXFQU3RiR1JuWnlzak1VWHBtdHRJenNwV1JaUXZKWjJSa0t5UExOcDZUbmF1c25EeGw1K1FxdjZEUXBYVVhGMXVVblp1bmJFZGhaQTlZR2hMdW1vVTZuaTJGaGRxUHIxd3RXZDBmRVBWYWZTKzBIeXNzbFA1ZVYvWnpHeGgwZmo5OHBQSTFWU2ZEaDlpSHk2dlNudjFTWmdVdXpqUDZtWkdTS3NYdktmOGFGYmlyQlFBQUFBQUFBQUFBQUFBQVFFMUQrQjFBdFdZMm1SUVZFYXFrbEhSWkxCYWxaV1FwS2lMTTAyVUJxR0g4L2YxVU95cEN0YU1pS3ZTOG9pS0xzbk56bFpXZHA1eWNIR1huNUNrN0owOVpPYm5LenM1VGR1NS9iM1B5bEp1WHA5eThBdVhuRnlnM3YxQjVlZm5LTHloUVhsNkI4dkp0aitLYUhHbzl2NXZ4K0Y5clhMdlBudjNTNzB0Y3U2YTc3TnA5K25rZkg2blBCZmJqYXpjNDd0NSs4blBqREM0RXFVbmg5OWphMHNpaG5xN0NQU3hHUHl1NGlLUTZHZW5ycDZQbnRYYkxYbi8rdGZuRWNkT0dCaGU1QUFBQUFBQUFBQUFBQUFCUWd4QitCMUR0UlVlRktTa2xYWktVa3BwQitCMUF0ZUhyYXo3UllWNktydlI2UlVVVzVlWG5LemMvWC9sNWhjckx6MWQrZnBIeUN3dFVXRmlrb3FKaUZSWVZxNmlvNk1UYmdwUEdpNHVLVlZoWWFKc3JMbFpoWVpFS0M0dGx0VnBsc1Zoa3NWcHR4OGZmV2l5eVd2WGZXNnNzbHBQbS96dGZlNDVWL2hNbFNaOTlKUVVGU1YzT0xSbExTcFoyeHJ0bS9lUFdycmM5YXFKT1owdVJCaGRvTFArcjdPZldpWlY4RFY3Nko5U2c4UHYxVjB0K2Z2Ymp5LytTenU5ZXViVzNicGRtemJZZkw4aXYzTHJPMkx0UEduT2QrL2N0UzJpSTdRNFBVWkhTM0o4OFhZM0gzUlZZUzhXVGIzVExYa092ZmtCWk9ibVNwTkNRSUxmc0NRQUFBQUFBQUFBQUFBQ0FweEIrQjFEdFJVZUdTem9nU1VwT3pWRHpKcDZ0QndDcWlxK3ZXU0crUVFvSnJrYmh4V3NmZGMwNmFlblM4NjlJRi9TVWJyaEdDZzYyZFgyMzFxQnUxWFZpcFRxMTdjZDM3cFp5Y3l1Ly9wQ0I5bU5wNmRLYWRXVS90NEdEYnRDSEVteHZyeGdsK2ZzN1g5dHhqUm9hajE4OVZpb3Vydno2a3ZUemIxSmlVdW14emgxTFgxaHgzTlp0dHUrelNvZmZ0OWtlS0dFeTJiNnZPbmV5ZmY1YnRiQ05iZHRCK0IwQUFBQUFBQUFBQUFBQUFGUVp3dThBcXIzb3lKSk83OG1wR1I2c0JBQlFLVmFydEhTNXRIbUxkTXNFV3lpNUtvU0ZTc1VXS1R1N2F0WjNwSGN2YWN3SSsvSDdINVhpOTFSdTdhWk5wUFp0N2NkL1d5UVZGWlg5L0lZTmpNZDM3TEs5dmFTL3JYTjNWUmw4aWV2VyttdE42ZkM3bjU4MDRScjc4NnhXNmFNWlVyMDZydHY3VE9mdkozVTZ4eFoyNzl4UnFoMWpmNDZ2VCtuM1RTYjMxQVlBQUFBQUFBQUFBQUFBQU00SWhOOEJWSHRScGNMdjZSNnNCQURnRXFscDByU1hYYnRtZ0wvVXBiTjA0ZmxTeHc3UzlOZWxWWCs3ZGc5UEduYXAvWmpGSXYyMnVIelA3MkFRbkU4NExHVmtWcTZ1NnVDeXdiYXUrNmRhK0llMGR4L2hkMWNhUHNUMk9CMWZ2MVBlOXpFK0x6cEthdWJHMi9sRVI3bHZMd0FBQUFBQUFBQUFBQUFBVUdVSXZ3T285cUlqdzA4Y3A2VFErUjBBYWdTcnRmSnIrUGpZdXFGZmVMN1VyYk1VR0ZneVY1TUN6M1hyU0QyNzJZK3YrbHRLU1MzcHJPM29jeG9ZS0xWcVlULys3dzdYMWVncG9TSFNxR0gyNHprNTBsZmZ1TCtlbWlEQVgyclYzUG5uKzU3eVYwdy9QK1B6QnZhM1BRQUFBQUFBQUFBQUFBQUFBQ3FBOER1QWFpKzZWT2YzR3RDaEZnQlFlZU92a25yMWtDTENqZWZyMVhWdlBWWHBpbEdTMld3Ly92TnZ0cmNqaGtodDIwaXZ2eU9sRzF3azFxNjE3VUtCVTIyckFlSDNyR3dwTlYyS2pTazlQbXQyemVocTd3NG1rOVNvZ1hST0I5dWpUU3ZKcnhKL1RTeHYrQjBBQUFBQUFBQUFBQUFBQU1BSmhOOEJWSHNuZDM1UFNrM3pZQ1VBZ0dwanlNRFR6OWV0SVozZkd6ZXloZnhQdFROZStuZTcxTHlaTkhhVUxkdysvVm5wdGJlbFRWdEtuM3RPQitPMVR3Ni8vNzVFQ2d4d3ZzNkc5YVcyclU5L1RtcWFyVnQ5WmFXbGx4eGJyZElmeTZReEkwckdkc1pMOHhkVWZwK2FMQ0pjT3J2OWY0SDM5bzR2SWlrdmkwWGF2bE5hdTBGYXU3NzBIT0YzQUFBQUFBQUFBQUFBQUFEZ1FvVGZBVlI3MFZFbG5kOVRVZzA2MmdJQWFxWTZzVkxUeHM0OXQ2WjBmci9xY3VQeHI3NnhoZFh2dnEya3EzdEV1RFRsZm1uT1BPbnI3NlRpWXR2NDJlM3RuNStlSVIwNVd2TCtqSytkcjlIZlgzcnhtYkxQaXdpWGZsMG9IVGprL0Y1R1RnNi9GeGRMYjcxdkMyTlhWTDI2MGxPUHVMYTJVNFdGMm84TnVWVHExNmZxOXR5d1NYcmpQZHZ4bGFPbHpwMmt4ZzBydjI1bWxyUitveTN3dm1HemxKMXRmRjVsdXNnREFBQUFBQUFBQUFBQUFBQ2NnaVFDZ0dvdk1qeFVKcE5KVnF0Vktha1pzbHF0TXBsTW5pNExBRkFWWXFLbG50Mms4N3RMelpvNHQ4YWVmZEtTUDExYmx5ZWMxMG5xZEk3OStOWnQwdWF0MHNTYnBMcXhwZWRNSm1uRVVLbGRHK21WTjZWaWkxUS96bjZOVGYvWXVxYTd3cGdSVWx3NUxqWXdtYVJycnBTZWZkRTEreDUzTEZIYThxL3RZLzUycnZQaGVyTzU4aDNRblJIZ2IzdFVsZURna3VOZVBXd1hsVGpyV0pMMDV3cGI0SDFuZlBrdU1nZ0tjbjQvZUlSVlZpMDdzRjAvN0Z5bjFZZmlkVGduVGRrRitaNHVDd0FBQUFBQUFFNEs5ZzlRdlZvUjZucFdNdzFyY2E0dWFOQktKdkYvclFBQUFBQzhGK0YzQU5XZWo0OVpFZUVoU2szTFZHRlJzVEt6Y2hRV0dsejJFd0VBM2lFcVV1clIxUlo0YjluY3VUV1NrcVZsSzZTbHkyM2g1NUhEcERFalhWdG5XZHEzTVI2L3VLK3QyM1paOHZLa0grYmJqZ01EcFJ1dk16N3ZxMjl0d2ZWTlcyd1hDdmdiQktkYk5yZDFZMSs3d1hpTmxhdkxycWM4bWplVkxodGMvdlBQUFVjNnU1MnRkbGRhdEZRS0RaRm0vK2phZFd1YXBPVEtoZC8vV0NiTityNWl6d2tQTXg1LzZRMXA0MmJuYTZtb0lRT2x5MGU0Yno4dkZaOTZUSk1XZmFGVkNmR2VMZ1VBQUFBQUFBQXVrbDJRcjEwRlI3VXI3YWkrM0xKQzNlS2E2Y1dMcmxLenlFcjhXeUVBQUFBQWVCRGhkd0JlSVRveVhLbHBtWktrbE5RTXd1OEE0TzNDdzZUdVhXeUI5emF0YkYzQkt5bzNWMXF4MmhaNDM3cXRkQ2Z6VWNPa2dBRFgxVnNaL2Z1Vzc3eTA5Skx3KzVnUnRpNzRwOXF3V2ZwM3UrMTQ2WEpwLzBGcDh0MVNiSXo5dWJWcVNSZjB0Qi9QeTdPdFUxbCt2dExFbXl2K3RidDJuRFI1U3ZtNmhwZlhYMnVrL1Fla29pTFhyVmtUSlNXWGZVNUJnYTJyZXpzSEYzTlVsS051K3NlU3BPd2MxK3hSSGdXRjd0dkxTNjFLaU5mNEg5OVJla0d1cDBzQkFBQUFBQUJBRlZxVkVLOGhzMTdRSjBQL3AyNXh6VHhkRGdBQUFBQlVHT0YzQUY0aE9qSk11L2JZanBOVE05UzRZVDNQRmdRQXFMaVFFS25iZWJiQWU0ZTJ6Z1hlajN2cERlbnY5YmFnYmsxVS95ejdNWXRGK3V5cjBtTjc5OW1DNUhmZkpuWHNVTDYxMTI1d3plZHQxR1ZTZzFQcTNMcE5hdHZhL3R5OFBGczNlMGxxM0ZDNjhIeGJGM0ZYeWMrWDl1eHozWG8xVmFLRDhIdHVuclIydmUwaWd2V2JwTWdJNlkwWFhiTm51SVB3ZTJhbWE5YUhTOFNuSGlQNERnQUFBQUFBY0FaSkw4alYrQi9mMGJ3eC8wY0hlQUFBQUFCZWgvQTdBSzhRSFJsMjRqZ3BOZDJEbFFBQW5HSXlTZSs4WEJLQXJxd1ZxMXl6VG5YMStydlNDMCtWN3Y3KzQ4KzI3dWFueXNxU25uMVJ1bUtVTkhKWTJXdXZYQWF1cXc0QUFDQUFTVVJCVkYzNStobzNra1lNTFQyMlk1ZTBkSVZ4K0gzK2d0SzFqYnRjV3JsS3lxOUdGeThjUGlKZGQ0dHIxanEzbzNUWHJhWEhjbkpzM2NkUDdZU2VuMS82TGdVRkJkSURqMHZKNWVqU1hoNUZ4U1hISjNkK3o4NldWcSt6QmQ0My9TTVZWbEZuOUlndzQvRU1ONGZmZCsrVmZsbG9QNTZWN2Q0NnFpR3JySnEwNkF1Qzd3QUFBQUFBQUdlWTlJSmNUVnIwaGI0ZmRiZE1xa1N6R2dBQUFBQndNOEx2QUx4Q2RHUkpVQ3c1SmNPRGxRQUFuR0sxU2tlTzJicCtsMWRtbHBTZWJ0d0Z2YWJMekpSZWZGMTZab3JrNDJNTExjK2E3Zmg4aTBYNjhoc3BmbzkwK3kxU2tJT0xEUElMcFBVYksxZWJuNjgwOFNaYlhjZFpyZElIbjBsTkdoay81NmRmcFV2NlNjSEJ0dmVqSXFYTFIwb3p2cTVjTGE1a3NValpPWlZmSnlKY3V2NXErL0VaTTZWTEI5aUgzeGN0dGQwTklTelU5cjYvdjNUMVdHbnFkTnZuMVpVT0hKUVdMSkwrV2kxdDJTWVZGNWY5bk1xS2pyWWZLeTYyM1EzQW5UWnV0ajFnWjltQjdWcVZFTy9wTWdBQUFBQUFBT0FCcXhMaXRlekFkbDNZd0tDcENRQUFBQUJVVTRUZkFYaUY2S2lTb0ZoS0t1RjNBUEJLK3crVUhYNjNXcVVObTZWRlM2Uy8xMGtqaGtsalJsUjhyMi9tU0w0K1paL25TdTNiMmg2bldyQklTa2twKy9sNSthWGYzeFV2ZmZTNWROTjQ2Y1BQYkIzQ3k3THFiK2xnZ3ZUQVBWSzl1dmJ6YTlaV3Z0djZoR3Z0USs2TGxraTc5emdPditma1NuUG4yenErSHpkOHNQVFBGdHZYdTZZd21Xd1hIeHdQc2grM1k1ZjAyMkpiK1AxVU9UblN6TzlzWCtmanpqMUg2dDFMK21PWmErdmJ2dFAyY0pkYXRhVElDUHZ4WTRtdUQvYkRhVC9zWE9mcEVnQUFBQUFBQU9CQlArNWNUL2dkQUFBQWdGY2gvQTdBSzBSSGxvVElrbFBUUFZnSkFNQnArdzg0bmp1V1pBdFEvN0hNMXVXOHN1Yk1xL3dhRldYMk1RNi8vLzZIclNPN014WXNrZ29LcERVVkNLY21ISFljY1AvcFYrZnFPTzdpaTZTTCs1WWV5OG14ZFowdnk4OExwS0dYU3FFaEpXTjMzaXBOZWxoS1NhMWNYZFhGNEV1a2poMUtqeFVYUys5OGVQcXc5OEkvYk1INCtuRWxZemRkWjdzQTRtQkNsWlRxRm1mVk14NC9jdFM5ZGVDMFZoK2k2enNBQUFBQUFNQ1piTldoWFo0dUFRQUFBQUFxeE96cEFnQ2dQS0lqU3pxL0o5UDVIUUM4MDc2RHBkOHZMSktXclpDZW1DcE52RmY2ZG81cmd1OWxhWENXTlA0cXlld0ZMNFd0Vm1seEJidC9kKzlpM0dGL3h5NXBaeVZDcnExYlNqZGVhejgrODNzcHZSeS9tM1B6cEIvbWx4NExDNVh1L0o5M2ZDM0swcmlSZFBWWSsvRzU4Nlg5QiszSFQxWmNMTDMvU2VteGdBQnA4dDFTVUpETFNuUzdzK0tNeHc4VGZxOU9EdWVrZWJvRUFBQUFBQUFBZUJEL1BnUUFBQURBMjlTQWxBbUFNMEYwVkVuNFBZWE83d0Rnblk1M2Z0KzlSM3IvVStuRzI2VlgzNVkyYnoxOVYyeFg2dEZWZXU0SmFjaEE0NkN5dHpPYnBiR2pqT2ZtL2VMOHV0RlIwcVE3SlIrZjB1TUhEa20vTEN6L09qLy9KbVZtbGg1cjMxWWFkWm56dFZVSEFmN1NQYmRKdnFmY1dPdklNZHRGSGVXeDVWL3B0OFdseCtMcVNYZmZhcit1dDZqdklQeE81L2RxSmJzZzM5TWxBQUFBQUFBQXdJUDQ5eUVBQUFBQTNvYndPd0N2RUJrUmV1STRPVFZUVm5lRkpBRUFycE9TS3QzM2tEVDVVZW5YaFZKMnR2djI5dkdScnI1Q3V1OE9XMGR0U1JvMlNMcWtuL3RxY0lmenV4c0hqcE9TcFZWL083ZW1uNS8wZjNkSkVlR2x4NHVMcGRmZXRyMHRyN3c4NlJ1RE1QaVlFVks3TnM3VjUybG1zelR4WnVNdTUrOS9MQlVVbEgrdHo3KzIvVGs1V2VkTzBqMFQ3Uzg4OEFiTm1oaVBIMHB3YngwQUFBQUFBQUFBQUFBQUFLREdJUHdPd0N2NCtmb29QRFJZa3BTWFg2Q2NQRG9RQUlEWHNWcWxmUWM4cy9mNHE2VGhnKzNIYjd4T092Y2M5OWRURlh4OHBMRWpqZWQrK2ExaUlmWGpUQ2JwbHV1bDVrM3Q1NzZZSmUzWlYvRTFmMWtvN2RobHY4ODlFNlc2c1JWZno1Tk1KdHYzVU05dTluTkxsMHNiLzZuWWVqazUwdHNmMkk5M08wKzY5M2J2Q3NENytrcXRXaGpQN2RydDNsb0FBQUFBQUFBQUFBQUFBRUNOUWZnZGdOZUlqaXJwT0p1Y2t1N0JTZ0FBWHVmSCtWSkdwdjI0eVdRTEZUZHU2UDZhWEsxM0w2bHVIZnZ4ckN6cHQ4WE9yWG41Y0tuUEJmYmpHLytSZnZ6WnVUVXRGdW5OOTZYQ290TGpFZUhTNHc5SnRXT2NXOWNUeG82U0JseGtQMzR3UVhyL1UrZldYTDlKK3Y1SCszRnZDOEEzYlN6NSs5dVBKeHlXc25QY1hnNEFBQUFBQUFBQUFBQUFBS2daQ0w4RDhCclJrU1hoOTVUVURBOVdBZ0R3T3NlU3BPZGZNZTUrSGhnb1BUUkppb3AwZjEydUVoWXFYVDNXZUc3V2JPZkN4cU12azhZWWRKTFB6SkxlZk0vV3lkOVpoeEtrV2QvYmo4ZEVTNDg5NkIxZml5RURiWitqVStYa1NNKy9MT1htT3IvMnpPK2tyZHZzeDd1ZFordVE3dzBCK0xhdGpNZDN4cnUzRGdBQUFBQUFBQUFBQUFBQVVLTVFmZ2ZnTmFJancwNGNKeE4rQndCVTFMWWQwanNmR3M5RlJVb1AzV2NMd251akc2K3pCZUJQZGZpSXRHQlJ4ZGNiT1ZTNllyVHgzRnZ2U3ltcEZWL3pWRC9NbDNidnNSK3ZHeXM5L3FDdEUzeDExYnVYTlA0cSszR3JWWHJsTFNuaFNPWFdMeTYycldQMGVlN2VSWm95V1lxTXFOd2VWYTFETytQeEhidmNXd2NBQUFBQUFBQUFBQUFBQUtoUkNMOEQ4QnJSa1NXaFBzTHZBQUNuTEY0bXpmM0plSzV4STF0WGJiT1h2VVR1MFZYcTJjMTQ3ck92cEtLaWlxMTMyV0JwM0JqanVRV0xwRFhyS3JhZUk4WEYwcHZ2RzNmamo2c25QZnFBRkdvUTZQZTBudDJraVRjWnozMzFqYlJ1bzJ2MlNVbVZucDB1NWVYWno3VnZLMDEvVmpxbmcydjJjcldRRUZ1TlJqWnVkbTh0QUFBQUFBQUFBQUFBQUFDZ1J2R3laQStBTTFsMFZFbUgwK1NVZEE5V0FnRHdhbC9Na3Y1ZWJ6elh1YU4wL2RXU3llVGVtcHdWSGliZFBONTRidXMyeHgrbkkwTXZsYTY1d25qdTMrM1N4ek1xdGw1WjloMndmVDJNTkt3dlBYcC85UW5BbTB6UzZPSFN2YmNiWHlDeGNyVTBlNTVyOTl5N1Q1citobVN4Mk0rRmhkbzZ3SThiSS9uNHVIYmZ5dXJhMmJpbWhDUFNrV1B1cndjQUFBQUFBQUFBQUFBQUFOUVloTjhCZUkzb3lMQVR4M1IrQndBNHpXS1JYbnRIT25MVWVQN1NpNlZCQTl4Ymt6Tk1KdW1tOGNiaGNLdFYrdVJMMjl2eUdqSlF1bTZjOFZ6Q1lXbmFLMUpob1ZPbG50YVBQMHUvLzJFODE2U1I5UHlUVXRQR3J0KzNJdno5cGJ0dms2NFlaVHkvLzRDdGkzMUZQdC9sdFg2ajlQYUhqdGNlT1ZSNjRpRXBKdHIxZXp1clIxZmo4ZlV1Nm9vUEFBQUFBQUFBQUFBQUFBRE9XSVRmQVhpTjZNandFOGVFM3dFQWxaS1RJNzN3cWxSUVlEdy8vaXFwWlhQMzFsUlJ2WHRKM2JzWXo4MmVKKzNlVTc1MWZIeWtDZGZZUG1ZajZSblMweTlJV1ZuTzFWa1dxMVY2N3hOcDB4YmorZG94MGpPUDJqNWVUNGlLbEo1NlJEcS91L0Y4YXBydHdvQzh2S3FyWWZIUzB3ZmdXN2VVcGo5anUyakQxN2ZxNmlpUGlIRHA3SGJHYytzSXZ3TUFBQUFBQUFBQUFBQUFnTW9oL0E3QWEwUkhsWFIrVDBsSjkyQWxBSUFhWWQ4QjZkMlA3Y2V0VnVuTGI2U2Q4ZTZ2cWJ6YXRaRnV2Y0Y0YnZkZWFkYjM1VnNuSkVSNitQOGNkN292S0pDbVRwZU9KVHBWWnJrVkYwc3Z2aVlkUEdRODcrY24zWEdMZE9OMTdnMTNOMjhxUGZlRTFLeUo4WHhhdXZUNFZPbm9zYXF2WmRFUzZhM1RkSmNQRHJaZHhQRHFORnRRMzJTcStwcU1ET2hudTZEaVZHbnAwajliM1Y4UEFBQUFBQUFBQUFBQUFBQ29VUWkvQS9BYVVSR2hKNDdwL0E0QWNJa2xmMHEvTFNwNVB5MWRldXhaYWZhUGprUEdqcmdyYTF3L1RwcDh0M0hBdUtCQWV2VnRxYWlvZk9zODk3ampMdDFXcS9UeW05S3UzWlVxdDl4eWNxUm5YN1IxbW5ka1lIL3A4UWVseUlpcXJjWEhSeG8yeU5ieFBTclMrSnpNTE9uSjU2UkRDVlZieThrV0w1TmVla01xTEhSOFRwMVk2WjZKMHRUSGJSZEp1Sk9mbisxclpHVFpDdHRGRGdBQUFBQUFBQUFBQUFBQUFKVkErQjJBMS9EMzkxTm9jQzFKVW5adW52THlDenhjRVFDZ1J2aG9oaFMvUjlyeXJ6VHBZV25yTnVmV0NRbHhiVjFHSXNLbGgvNVArdS8zb1oxUHZ5eGZHTHR6UjJucUUxTGRPbzdQK2VCVGFjMDY1K3AwMXJFa1d3QStNOVB4T2ExYlNvOU1OZzcvdTBLVFJ0TFV4NlJycjdTRnVZMmtwVXVQUHl2dFAxZzFOWnpPeXRXMkN6Uk85em1TYkYzcm4zaElldkErOTN4dlNsS3ZIbEpZcVBIY0g4dmNVd01BQUFBQUFBQUFBQUFBQUtqUkNMOEQ4Q3JSa1dFbmpwTlR5d2g5QVFCUUhvV0Ywak12U0U5T3M0V2FuUlViWXp4ZXdRYnlEZ1g0U3cvYzYzaWZkUnVsQll1TTUwNTJVVy9iT2tHQnh2TldxL1R1UjlLdnZ6dGZhMlhFNzVFZWZFSTZmTVI0L2xpaTlPSnJydThpSHVBdlhYMkZOTzFKcVdrVHgrY2xISkVlZWx6YWQ4QzErMWZFamwzU2c0OUxCOHR4b1lPL241U2RYYkgxL2YwclhwT1BqelJpaVBIYzdyMmUvWHdCQUFBQUFBQUFBQUFBQUlBYWcvQTdBSzhTSFZVU2ZrOUpyVVJBRVFDQWsyVmtWaTVNSFJRa3RXeGhQSmViNi95NngvbjVTdmZjYnV2bWJlUlFndlRxMjdiZ2VsbldycGUyN3pTZXMxaWsxOTZSZmx2c2ZLMnVjT1NvOU5BVDByWWRwY2YzN3JPTk93ckdPK3ZzZHRKTFU2WGhneVh6YWY2S3RDdGVldmhKVzRkNlR6dHlUTHIvVVduSm40N1B5YzJUM3ZxZ2ZOOFhKNnNiYXp4K3VuVXU2U2ZGMVRPZSsvSG5pdTBQQUFBQUFBQUFBQUFBQUFEZ0FPRjNBRjRsT2pMOHhIRlNjcG9IS3dFQTREOG1rM1Q1Y0NrMHhIZytLNnR5NndjRlNnOU9rczdyWkR5Zm5pRTk4Mkw1dTN1blowaVBUNVgrV0ZaNnZLaElldUZWYWRtS3l0WHJLcGxaMGhQUFNjdi9zcjIvZWFzMDVabktkZWMzNHVNampSa3AxWEVRK0Q3dWoyWFNvODlLbWRYb3pqUDUrZExyNzBwdnZpY1ZGTmpQZi9LRmxGakJvTDdKSkEzb1p6em42SHNzTkVRYU85SjQ3bGlTdEdKVnhXb0FBQUFBQUFBQUFBQUFBQUJ3d05mVEJRQkFSZFNPTGdtL0o2YlErUjBBNEdJK1B0S295NlNNREZ0SVBEM0QxaFUrSzBzcUtKUUtDNlNpWWxzSDdGcTFwUHB4MG1XRHBXN25HYStYbEd3TGNUc3JORlI2ZUpMamp1OEZCZExVNmRLeHhJcXRXMVFrdmZtK1pESkx2YytYOGd1a2FTOUptN1k0WDJ0VktDeVVYbmxMV3I5SldyNVNLaXh5L1I3RnhiYlA0Vk9QU0EwYkdNOS85TG0wWUZIRk82aTd5K0psMHJhZDBtMDNTbTFhMmNiV2I1UVdMYkUvOTVvcmJBSDNuRnpiWFFseWNxV2NIQ2t2WDRxS2xDN3NLWFZvWjd4UHFvTUxENjhZSlFVSEc4Lzk4RlBsN3FvQUFBQUFBQUFBQUFBQUFBQndFc0x2QUx4S1RFemtpZU5FT3I4REFGeXR1Rmk2dUs4VUdYSDY4d3FMSkw5eXZKVGVzczM1V21LaXBTbVRwYlBpak9ldFZ1bmxONlZkdTUxYjMycVYzbnBmS2k2U2ZsOGliZC9wZksxVnlXcTE3MUx2YXRrNTBsUFBTODg4SnNYR2xJd2ZPU2E5OXJhMFkxZlY3dThLaDQ5SWp6NWo2OW8rY3FqMDlvZkdZZjFXTGFUV0xaM2JZMmU4L1ZpbmM2UkwraHVmbjV3aUxWN3EzRjRBQUFBQUFBQUFBQUFBQUFBR3pKNHVBQUFxSWphNkpJeDRMQ25WZzVVQUFHcXMvUWZMUHFjOHdYZEorbldoY3pYVWo1T2VlZFJ4OEYyeWRTTmZzODY1OVk4ckxwYmUrcUQ2QnQvZEtUVk5ldkk1VzdkL1NmcjVOK20raDd3aitINmMxV3I3bnB0NG41VGk0SFhTZ1hKOGZ4dlpzY3QySjRPVFJZUkxkOXppK0Rrelp0cnVLZ0FBQUFBQUFBQUFBQUFBQU9BaWRINEg0RlZpWTByQzczUitCd0JVaWYwSHBIUGFWMzZkRmF1Y0QwNDNhZXk0Kzd6VktuM3dxZlRyNzg1V0JrZU9ISldlZmw0S0NaWTJiL1YwTmM0cktuSThkK0NRYzJ2Ty9NNSs3SVpycGJCUTQvTjM3SkwrWE9uY1hnQUFBQUFBQUFBQUFBQUFBQTRRZmdmZ1ZXSk82dnllbUVUNEhRQlFCY3JUK2Iwc08zWkpiMy9nL1BPWHJaQ3lzcVZKZDBnQkFTWGpGb3YweG52UzB1V1ZyeEhHOXV6emRBVlZ5NW5PNzU5OUpXMzh4Mzc4bTlsU2kyWlNUSFRwY2F2VmRtY0NxOVc1R2dFQUFBQUFBQUFBQUFBQUFCd3dlN29BQUtpSThOQmcrZm5acnR0SlRzMVFVWkhGd3hVQkFHcWMvUWVjZjI1dW52VDlqOUpqejlpT0syUDlSdW5SWjZUMEROdjdSVVhTQzY4U2ZFZmxWT1RpamgyN3BDZWZrMzZZNzNpdGg1NlE5cDV5d2NEY242UmR1NTJ2RVFBQUFBQUFBQUFBQUFBQXdBRTZ2d1B3S2lhVFNiSFI0VHAwSkZsV3ExWEpxZW1xVXp2UzAyVUJBR3FTZzRla3Jkc2trOG4yTUpzbHMwa3ltZjk3Lzc5anMxbkt6N2QxYUQ5NlZOcTZYVnEvU2NySmNWMHQ4WHRzNGVKSmQwcWZmeVZ0MnVLNnRYRm1TcytRUHZuQzl2MXJKRGRYU2t1M2ZlK2xwSmE5WGtxcU5PVnA2YjQ3cFk0ZHBIMEhwSm5mdWJabUFBQUFBQUFBQUFBQUFBQ0EveEIrQitCMWFrZEg2ZENSWkVsU1VqTGhkd0NvMFE0ZmtkWnVjTytlK1FXMmp1dlZ4ZEZqMHVRcGt0WHE2VXJLZHZpSTlNY3krM0dMQisvVWN2aW85Tk92cGNjS0NqeFRTM2EybEpsVmVpemZBN1hNKzhXMTYrWG1TVk9uU3hPdWtSYjhMaFVXdVhaOUFBQUFBQUFBQUFBQUFBQ0EveEIrQitCMWFrZUhuemhPVEU2VjFOaGp0UUFBcXRpeUZiYkhtYzRiZ3UrU3JXUCsxbTJlcnFLMHZmdWtqL2Q1dWdxYlI1N3lkQVZWcDdoWWV2OFRUMWNCQUFBQUFBQUFBQUFBQUFCcU9BZjN1Z2VBNmlzMkp1TEU4YkhrTkE5V0FnQUFBQUFBQUFBQUFBQUFBQUFBQUhjaC9BN0E2OFRFUko0NFRpVDhEZ0FBQUFBQUFBQUFBQUFBQUFBQWNFWWcvQTdBNjhSR245VDVQU25WZzVVQUFBQUFBQUFBQUFBQUFBQUFBQURBWFFpL0EvQTZzVEVsNFhjNnZ3TUFBQUFBQUFBQUFBQUFBQUFBQUp3WkNMOEQ4RG94SjNWK1Qwd2kvQTRBQUFBQUFBQUFBQUFBQUFBQUFIQW1JUHdPd091RWh3Ykx6ODlYa3BTY21xR2lJb3VIS3dJQUFBQUFBQUFBQUFBQUFBQUFBRUJWSS93T3dPdVlUQ2JGUm9kTGtxeFdxNUpUMHoxY0VRQUFBQUFBQUFBQUFBQUFBQUFBQUtvYTRYY0FYcWwyZE5TSjQ2Umt3dThBQUFBQUFBQUFBQUFBQUFBQUFBQTFIZUYzQUY2cDluK2QzeVVwTVRuVmc1VUFBQUFBQUFBQUFBQUFBQUFBQUFEQUhRaS9BL0JLc1RFUko0NlBKYWQ1c0JJQUFBQUFBQUFBQUFBQUFBQUFBQUM0QStGM0FGNHBKaWJ5eEhFaTRYY0FBQUFBQUFBQUFBQUFBQUFBQUlBYWovQTdBSzhVRzMxUzUvZWtWQTlXQWdBQUFBQUFBQUFBQUFBQUFBQUFBSGNnL0E3QUs4WEdsSVRmNmZ3T0FBQUFBQUFBQUFBQUFBQUFBQUJROHhGK0IrQ1Zhc2RFbmpoT1RDTDhEZ0FBQUhnamZ4OC9UNWNBbkhGOFRHWkZCWVhaUFlMOEFqeFNUMHl0Q0ExcTJjTWplNk42NjFTdnBVd3llYm9NQURXY2o4bXNydlhieXRmczQ5WjllelJvcjFwK2dXN2RFemhaZUVDd3AwdHdLRFk0VWcvM0hxLyt6YnA0dXBRelhrUmdxRzd2TmxwZHptcmo2VklBQUFBQUFDakYxOU1GQUlBendrSnF5Yy9QVjRXRlJVcE96VkJSa1VXK3ZselBBd0FBQUhpRDlyRk5kZC81NDFRbkpGSkRaa3lTeFdyMVNCM1hkQnlvUzVwM3R4dWZ2dnhMclQrOHd3TVZ1Yy9RVnIzVXJYNWJoL09mckordlhTa0gzVmlSYTBVR2hlcWRvWlAxVy94cS9icHJ0UTZrSC9WMFNkVkd3NGk2K3V2bTkrM0dYMXorcFY3NDh3dTMxV0dTU1dQYVg2UW4rOTJrc0lBUVhUN3pZZjI1YjZQYjlrZjFkbXZYa1hxODd3MzZmTU12dW4vQm15cTJXanhkRW5ER2V2K3lCM1ZCbzNQc3hyL1k5S3VlK3VOakQxVGtXcjBhbmFOWlk1OVdlbjYybHV4WnIwVzcvOWFpUFd0MU5DdWx5dlpzRVYxZmM4Wk5VNUdsV09zUDc5Q0svWnUwZlA5bXJUbjByM0lLODZwc1gyZTFpRzZnVDBkTzBkeHRTL1g5MWlYYW1YekEweVhoUDFkMDZLOVhCOTFqTjc1ZzF5cGQ4OTJURHAvWHUzRW5mVGJxVWIyOStudTkrdGNzNVJibVYyV1o1ZFlzNml6ZDFuV2t4cmJ2THo4ZlgrMUpQVjlMOXE1WFlYR1JwMHZ6T2lQYTl0YUNYYXVWWFpEcjFQUGIxRzZzR3pzUDFlaDJGeW5RMTErLzcvNWI0NzU1ek1WVkFnQUFBQURnUE1MdkFMeVN5V1JTYkhTNERoMUpsdFZxVlhKcXV1clVqaXo3aVFBQUFBQTg1bmpvL2VRdXp5UGE5TkYzV3hkN3BKNVcwUTExc1VFM3dVL1h6L2RBTmU1ejNsbXQ5ZmF3LzVPZjJmaWZoZVp0WDY3NGxFTnVyc3ExK2pVOVQzMmFuS3MrVGM3Vk0vMy9wMjJKKy9Sci9Dck4yUENMOWhPRTk3Z21rWEY2OFpMYjFldWtNT1Y3dys1WC8wL3VWRUpta2djcmc2ZVpaTktVUHRkcllyZFJrbXdYS1lVSGhtaml2QmRWVUZ6bzRlcUFNMU5vUUMxRkJvWGFqZGVVcnVWak8vU1RaT3VDUGF4MUx3MXIzVXVTdE9sb3ZJWi9lYi9Ud2RIVEdkVHlmRW1TcjlsSFhjNXFveTVudGRGZFBjYXEwRktrTHU5TTBPSE1aSmZ2V1JrM2RSNm1abEZuNmQ2ZVYrcmVubGRxYStJZXpkbTZWSE8yTGRXK3RDT2VMdStNNWlpMGJqWTViaFRVT0tLZTNydnNBUVg2K3V1ZW5sZG9kTHUrZW5qaHUvcDExNnFxS3JOY3BnMjRUZGQxR2xUcXJpOU5JdU4wWStkaGVudjE5eDZzelB0YzJxS0gzaGs2V2NleVV6VnQyUXg5dmZrM0ZWbUt5L1ZjUHg5ZmZUbjZDVjNZdUdPcDhYNU56MVBiMmsyME5YRlBWWlFNQUFBQUFFQ0YwU1laZ05lcUhSMTE0amdwT2QyRGxRQUFBQUFveS8rNmpORHYxNzllS3ZndVNWUDZYRjlqd2xQZW9IWndoRDRjL3JERDRMc2svYkQ5VDFubG1XNzhyaktnV2RkUzc3ZXUzVWgzZFIranFGcmhIcW9JeDdXTGJhSWxFOTRzRlh5WHBPaGE0ZnBnK0lQeTg2Rlh4NW5Leit5clZ3ZmZjeUw0ZnR5dzFyMDBZL1JqQ3ZZUDhsQmxBR3FxRVA4Z0RmNHZpSDZxeE96VUtnbStTOUtRVnNaN2JqNFNYKzJDN3hHQklSclR2bCtwc2JhMW0raWgzdGZwbFVGM2U2Z3FISmRiVkdBNDdtdjJNUndQOWcvU3B5T25LQ0l3NU1SWWcvQTYrbXpVbzVveCtqRTFpcWhiSlhXV3g4WWp1MG9GMzQrN3IrZVZpcWtWNFlHS3ZGTjRRTENtRGJoTmtoUWJIS25wQSsvUW91dGYxOFhOdWhoK2ZrOVZXRnlrN0VMam4zMjNkeDlsT0E0QUFBQUFnQ2Z3djBrQXZGYnQ2SkxRUW1KeXFxVEdIcXNGQUFBQXdPa3RqRitqUi90T2tNOHBYUWpyaFVicnRxNGo5ZUx5THoxVTJabkQxK3lqOTRZOW9Mb2hVYWM5Yi9vbGQyakwwZDNhbFhMUVRaVzVscC9aVjMyYmRyWWJQNUIrVkJzUDc3UWJ2NlI1TncxMkVFS3JMcjdlOUp0V0hOanM2VEpjWXV1eHZWcHg0Qi8xYlhLdTNWem51Tlo2NHFJYjlkQnY3M2lnTW5oYTU3aFdHdDJ1citGYzc4YWQ5TzNZWnpUdTI4ZVVtcHZwNXNvQTFGUkRXcDJ2UUY5L3c3a1AxdjVRSlhzMkRLK2pzK3MwTTV5YjljL3ZWYkpuWll3N2U0Q0MvQUlNNTU1WS9KR2JxOEdwSEhWKzl6RWI5ejY3NWJ6aGFsMjdrZUhjeGMyNnFuZmpUbnB4K1ZkNmM5VzM1ZTRVN2lwZmIvNU4xNTg3eE83UFIyaEFMZDEvd2RYNnYxL2ZjT2wrQWI3K2FoRlYzNlZyT3JJN05VRTVoWGx1Mld0S253bXFjOHJmOTFyRk5OS00wWS9yeGpsVDllUDJQOHRjNDgxVjMrblNGajNzeG9lMzZhMnBTei9YQWU2a0JRQUFBQUNvQmdpL0EvQmFzVEVsM1Q2T0phZDVzQklBQUFBQVpkbVZjbEJmYi9wTlY1MXppZDNjSGQwdjE1ZWJGaWdoTThrRGxaMDVIdTQ5WGowYmRpanp2TkNBV3ZwazVCUmQrdms5eXN6UGNVTmxydFdsZmh1RkJRVGJqZit3emJpamZkdllKaHA3U2tmVDZtYlZ3UzAxSnZ4dWxWVjN6MzlaUzI1NHUxVFgwZU51T0hlbzFoN2FydSsyTHZaQWRmQ2t2dzV1MFMxenArbmR5KzYzdTFCS2tzNk5hNlVmeGoydk1iTWVxWGFka1FGNHAxTTdtaDhYbjNKSWYreFpWeVY3RG1yWjAzQzgwRktrT2R1V1ZzbWV6dkkxKytpR3prTU41K2I4dTFRYkR1K284SnBMSnJ5bGNJUGYvNTd3OGZxZjlPckttWjR1bzFMeWloeUYzNDA3djcreThtdGxGK2Jxa2Q3ajVlL2paemZ2NytPbmh5NjhWb05hOXRBZFA3MmtIVW43WFZydjZWaXNWazFaK0s3bVh2VzgzZHpWNXd6VXUydm11UFRpM0liaHNmcjkrdGRkdHQ3cERQcjhQcTFOMkZibCsvUnMwRUhYZEJ4b09MZmh5RTdOMzdHaVhPdXNPZlN2VmgvY3FxNzEyNVlhOXpHWjlYKzlydEtkUDcxVTZWb0JBQUFBQUtnc3d1OEF2RlpNVE9TSjQwVEM3d0FBQUVDMTkrTHlMM1Y1KzR2c2doYUJ2djU2dVBkNFRaejNvb2NxcS9uR2R4cXMyN3FPTFBmNUxhTHI2ODBoa3pUKys2ZGtzZG9IeHF1ekFjMjZHbzcvc0cyWm15dUJJMGV5VWpUNTF6ZjAzbVVQR001UEgzaUh0aVR1MXJiRWZXNnVyUHFJREFyVnRBRVRGV0FRVEh0MjZXZmFubFF6UHpjL2J2OVQxcmxXdlR2c2Z2a2FCUGRheGpUVWoxZTlvTXRuUHFJOXFRa3UyYk5lYUxRR3RlaXBHWnQrVlg1UmdVdld4T21kZDFack5ZNm81K2t5cXEzRTdEUXQyYnZlMDJYVWVQWERZblYrdzdNTjV6NWMrMk9WdmY0WjR1QnVNNy9ILzEzdDdteHhTZk51cWg4V2F6ZGVhQ25TczBzL2RXck5PaUZSaWd3S3JXeHBMaEhxWDh2VEpWU2F3ODd2QmhlUlNiYUErYnRyNW1qUjdyVjZZL0M5NmxpdnBlRjVIZXUyME8valg5Tnp5ejdYTzZ0bnE5aHFjVm5OcC9QWHdTMmF1MjJaTG10OVFhbHhzOG1rdTNxTTBSMkVyaDBLOVBYWDlFdnZOSndydGxvMDZaZlhLL1IxZkhQMWQzYmhkMGthMjc2ZlBsbi9rOVlsYkhlNjF1cWtmbGlzbnVwM3M4d21VNm54L09KQ1BiRGdMYVhrWm5pb01nQUFBQUJBV1FpL0EvQmFzZEVuZFg1UFN2VmdKUUFBQUFES0l5RXpTUit0bTZmL2RSbGhOemU2WFY5OXVPN0hHdk9mNk5YSnBTMTZhT3JGdHpxYy8ybkhDZzAyNkVKNlNmTnVldWpDOFhwNnljZFZXWjdMWGR6Y1B2eStQLzJvTmg3WjVZRnE0TWpjYmN0MFNZdHVHdFcycjkxY2tGK0FQaDd4aUM3NTlHNWw1R2Q3b0RyUDhqUDc2cVBoRHh2ZXFlSDl2K2ZXMk9EN2NmTzJMOWROYzZmcS9jc2VOQXpBTndpdm85bFhQcWVSWHoyZzNTNEl3RDkwNFhVYTA3NmZidTgrV3ErdW5LVXZOeTFRUVhHaFUyc05hOTFMencrNHZkSTExVFJUbDMybVQ5ZlBQL0grVldkZm9uRm5EL0JnUmRYYmlnT2JDYis3d2FoMjlyOS9KQ21ySUZjei8xbFlKWHZXQ1lsU2w3UGFHTTdOK3VmM0t0bXpNbTQ4YjVqaCtFZHI1MmxmMmhFM1Z3TWp1UTQ2dnh2OS9qelp6dVFER2p4amttN3ZObHFUZW8yVG45bit2NHY5ZmZ6MGFKOEpHdHl5cCs3ODZXV1hkbDAvblduTFB0ZlFWcjNzd3NpajJ2WFY5T1ZmYVcvYVliZlU0VzN1UGY5S05ZMk1NNXg3ZDgwY2JUNGFYNkgxRnV4YXBaM0pCOVFpdW9IZDNMUDkvNmRCbjkvcmRSZEpHem1ZY1V5Ymp1N1NBeGRjWXpjWEd4eXB5MmMrck1MaUlnOVVCZ0FBQUFBb2kvR2wvd0RnQldKalNzTHZkSDRIQUFBQXZNT3JLMmNwcXlEWGNPN3BmamZMSkpQaEhKelR0WDVidlR0c3NsMTQ1TGhubG55aUcyWS9xOWxibHhqTzM5Rjl0Q1oyRzFXVkpicFUwOGc0TlkrcWJ6Zit3N1psc3NyN3d4azF6WU1MM2xaQ1pwTGhYTlBJT0wweTZHNDNWMVE5UE4zL1pzUGcrL0w5bS9URTRvODhVSkg3emQreFVqZk9tYW9pUzdIaGZMM1FhTTBlTjgxaHlLdThPdFZycVRIdCswbVM0a0pqTkczQWJmcnI1dmQxVGNlQjh2T3BlTjhZZng4L3lQN1lZd0FBSUFCSlJFRlVSUWFGOGpqbFlYUUhBOENUVERKcFRQdUxET2UrMnJUQTRXdlZ5aHJxb090N1dsNldmb3RmVXlWN09xdDliRlAxYkdEL3V5Z2pQMXN2ci96YUF4WEJTSzZETzVZNDZ2eCtzaUpMc1Y1Wk9WTURQNzFITzVNZEI5czd4N1hXeUxaOW5DMnh3dUpURG1uMnYzL1lqZnVZekxxaisyaTMxZUZOMnNjMjFlM2RqRDgzQjlLUDZvVS92Nmp3bWhhclZVLytZWHdSZEtkNkxYVjVPK09mb2Q3bzFaVXo5ZE9PRlhialBScTAxL01ESnZKdkZBQUFBQUJRVGRINUhZRFhxaDBUZWVJNE1ZbndPd0FBQU9BTlVuSXo5TmJxN3pTNTE5VjJjNTNqV210NDJ3c2RCckZSTVMyaUcranpVWThwd05mZmNQN3QxZC9yOWIrK2xWVldUZnIxZFhXbzI4d3dPUDVvbndsS3o4dldqSTIvVkhYSmxkYS9XUmZEOFIrMkxhdndXamYvTUUyWmJ1NDYzamlpM21tNzlOYzA2Zm5adXZPbmwvWHRGYy9ZemUxT1RkQjdhK1o0b0NyUEd0OXBzTVozR213M2ZpZ2pVVGZOZlU2RmxqT244K1RQTzFmcWhqblA2b1BoRHhwMnBLMGJFcVhaNDZacDVGY1BLRDdsVUlYWE44bWtwL3ZkWWpkK1ZsaHR2WGpKSFRxY21heUYxU3lNQ25peittR3hDdklMME03a0E1NHVSUjNydFRCOHpXT1ZWUit1bTFjbGU1cGswcml6THpHY20vdnZVcWZ2T0ZGVjd1d3h4bkQ4MVpXemxKcWI2ZVpxNEVodVlaN2h1RThabmQ5UDlzK3gzYnJrczd2MS9JQ0pHbTF3UjRTRjhXczBmZm1YVHRmb2pKZFh6TlRJdG4xT2hJNHo4clAxOGJwNWVuL3REMjZ0d3h2NG1uMzA4cUM3SFY3d01IbkJtOHB4OEgxU2x0OTJyZGFmK3phcVY2Tno3T2FtOUptZ0JmR3JhOFRQQTR2VnFqdC9la25Obzg1U3E1aEdwZWJHblQxQU81SVA2TzNWMzN1b09nQUFBQUNBSTRUZkFYaXRzSkJhOHZmM1UwRkJvWkpUTTFSVVpKR3ZMemUwQUFBQUFLcTdkOWZNMFEzbkRsVjByWEM3dVVkN1g2OTUyNWR6YS9GS2FoNVZYOTlkOGF3aUFrTU01MmYrODd1ZVdQelJpVzdvV1FXNXVuSE9WUDF5N2NzS05Bakx2emp3ZG1YbVoydXVFeUZ5ZHhyUXZLdmQyTDYwSTlwMEpMN0NheTNidTBFcHVSbXVLS3ZjMnNjMmRldCsxY0d5ZlJ2MC90OXpkZE41bDBteWhVL2VXdjJkWHZqekMrVTU2R1phVTNXbzAwelA5TGNQWTF1c1Z0Mzh3M05LemtuM1FGV2U5Y3ZPdnpSaDlyUDZhTVJERGdQdzMxLzVuRk1CK012YVhLRHp6bXB0T0xkNHp6cjlIdiszVXpVRHNIZHhzeTU2WThnazVSVG1hZkNNU1VySVNQUm9QY2Z2K0hDcWhmRi9hMDlxUXBYc2VYYmRabW9YMjhSdzdwc3RpNnBrVDJlMWlHNmdZYTE3MlkwZnlraXNrdkR4Mm9SdCttekR6eTVmOXpoZnM2K21EN3lqeXRiM0pFZXZsWHpNRmZ0L2t1eUNYTjArYjdxVzc5K2s1eTYrOWNURnM3dFRFM1RiankrbzJHb3A5MXBYZE9qdjhPTGJpdGliZWxoTkl1TzBKelZCTXpiK3FzeUNIQTFxMmJOU2EzNjdaYkd5eTdpenczdC96OVc4N2N1ZFd2L1ZRWGVyaWNGZGFhcnlEbFQzOXJ4U1o5ZHBaamczZStzU0xkcTkxdW0xcmJMcXNVVWZhT0gxcjlsMVA2OGRIS0hwQSsvVURiT2ZyUkYzMk1vcXlOVU5jNlpxMGZXdnkvK1VPOVk4Mm1lQ1ZoL2NxclVKMnp4VUhRQUFBQURBQ09GM0FGN0xaREtwZG5TNERoMU9rdFZxVlhKcXV1clVqaXo3aVFDQThndjBsL0xPck5BUkFGUmFZT1gvbzcrbXl5ckkxY3NyWitycGZqZVhHbCs2ZDRPbS9mazV3ZmRLYWg1Vlg5OWZPVlYxUXFJTTV4ZnNXcVY3ZjM3VkxxVHdiK0plM2ZmTGEzcHp5Q1M3NTVoazBsdEQvMCtTcW0wQVBycFd1SG8wNkdBMy9zTzJQMnRFSUtNNk1zbFU0WENWa2VlV2ZhNitUVHZMWXJIbzdwOWYxY1lqT3lYWk9sbFdSckhGNGpWZmUzOGZQNzB4K0Q3RGovbnQxZC9yNzBObmJ0aG13YTVWbWpEN1dYMHk4aEhEcnFaMVE2STArOHJuTktJQ0FmaEFYMzg5MW1lQzRWeWhwVWlQTEh6WGE3NTNnTExFQmtmcWpTSDM2ZXZOQy9YVGpoWEtkK09GUmI1bUg5MS93VFc2cy92bGtxU0l3QkROR3ZPMGhuNHh5V1BkZ3YxOS9EU3liVy9EdVErcXNLdjBWUTY2dnU5Tk8xenRmc2JmM1dPc1hkQlZrcVl1L2F4S3ZuLzJwaDNXMTVzWHVuemQ0d0o4L1d0cytOM1IxOFBYVlBIWFVGWlo5ZVdtQmRwd2VLYytHUDZnNm9aRTZicnZuMUo2QmUrRTlIamZHeFVaRkZyaC9SMXBFaG1uS1gydWQ4bGF2KzFhWFdiNGZXL3FZYTA2dUtYQ2EzZXMyOEl3K0g0c08xV2JqMWI4UXR6eXVLUjVOOTEzL3BXR2MrbjUyWnF5NkwxSzcvSFBzZDM2ZXZOQ1hkbmhZcnU1d1MxN2F0dzVBL1RGeGw4cnZVOTFzRFA1Z0o1Yjlya2VQZVUxb3RsazBwdEQ3dE5GSDkvaGRCZDlBQUFBQUlEckVYNEg0TlZxUjBYcTBPRWtTVkpTTXVGM0FIQzVpRERwU0pLbnF3QUE3eElSNXVrS3ZNS242K2ZyMWk0amRGWlliZjExY0l1bUxmMWNLdzVzOW5SWlhxK3M0UHRmQjdmb3ByblBxY2hTYkRqLzdaYkZhaHhSVC8vWDZ5cTdPVit6ajk2OTdINkZCZ1JyeHNaZlhGcTNLNHh1MTljd09QemQxc1VlcU9iTTBMVitXLzF3MWZNdVhYUCtOZE5kdGxidmoyN1R0c1I5TGx1dktrM3VkYlZhMTI1a043NHorYUNtL1RuREF4VlZMd3QycmRLZFA3MWtlSEdPSk5XcFlBRCs3aDVqRlJkVzIzRHUzVFZ6dEN2bG9GTjFwdVZsYWVPUlhVNDkxOVZxQjBjb0xqVEc0WHhDUnFJUzNYUTNnYVJUOW5scHhkZjZkUDE4dCt6dFRyZDJIYW5oYlM2MEc1Ky9ZNlZlWFRtejNPdGtsUkhNcktnYk9nOVY3OGFkMUx0eEo2WGxaZW5iTFl2MTVhWmZ0ZVhZSHBmdWM2bzZJVkY2WjloazlUemx3clFXMGZYMTVlZ25OT3JyaDZvc1JOaTZkaU1GK2hoZmtIcmVXYTBWRVdnZnpFM0tTVk42WHBZNjFtMVI0ZjMycHg4OTdkMWlndndDTkxKdEg4TzV3NW5KbW5EdWtBcnZXVjZmYmZoWmhaYnlYMWphSkRMT3NOWi9qdTB1OHpYVmhZMDdxbGVqYy9UUjJoOTFKQ3Vsb3FYQ0NSYXJWZmxGQlhhZDFzMlZ1RGh4YStJZURmajBMcld1M1VnN2t2Wlh0c1F6eGkxZGhodU9mN3ArZnBWYzNOMDhxcjdEMTBXUzlQaWlENVNZbmVhU3ZaNWIrcGtHdCt5cHNJQmd1N2xuK3QyaVZRZTJPUDNhcWJwNVovVnNEVzdaVTUzalN0OGRxRWxrbkI3ck8wSDNMM2pMUTVVQkFBQUFBRTVGK0IyQVY2c2RIWDdpT0RFNVZWSmpqOVVDQURXUnRWVWptUWkvQTBDRldGczM5blFKWHFHZ3VGQ1RGN3lwd3VJaUxkMjdnUTY3THRBaXVyNit1OEp4OEgzTHNUMjY5dHNubEZkR3g4N3B5NzlTZy9BNnVxSkRmN3M1azB5YVB2QU9SUVNHNkkxVjM3cWtibGN3eVdUWWpYREQ0UjM2TjNHdit3c0NLcURMV1cwMHNkc291M0dMMWFvNzU3L2sxaTdOVmVuV3JpTjFWL2N4ZHVOWHpKcWlEZjkxK3orZGI3Y3NWbVJRbU4xZFE0NnJFeEtsL3MyNmxCbCtiMTI3a2U3NHJ3djFxWTVrcGVqbEZWK1hXWXNqQytQWGFHSDhHcWVmN3lxK1poLzlmTzNMRHNQdjJRVzVHalRqUGgzT1RIWnpaVFlIMG8vcVFQcFJqK3hkbFJLelV3M0hrM0xTeXZVOVhoV0MvQUkwdnRPZ0UrOUhCSWJveHM1RGRXUG5vZnI3MERZTi8vTCtDZ1dqS3lJOE1FUWRZcHNaenAwYjEwb2ZESDlRMTMzM1ZKWHMvOTZ3KzlVcXh2NkNvdE9KcVJXaFg2NTkyYW45N3ByLzhtazdsdzl0MVV1aEFiVU01M28wYUs4ZURkbzd0Vzk1ZkxieDV3cWRmMWVQTVRLYjdMdStQN0g0UTFtc2psK3ZtMDBtUGRiM0JyV1BiYXJidW83VTNIK1g2ZDAxczdXcGlqcGVWd2QxUXFJMHRuMC9UNWRoS0taVytJazdMbFRHcVJldm5PckRkZlBLN0tSK0pvZ0xqZEd3MWhmWWpSZGFpdlRaaG9yOUdTeVBFUDhnZlRMeUVZYy9WNWJ2MzZTdk52M21zdjJPWktWb3l1L3Y2ZFZCOTlqTkJma0Y2SjFoa3pWa3hxUXkvNTdwRFlxdEZ0MzUwOHRhZFAzcmRoZVZqTzgwV0wvcy9FdUw5Nnp6VUhVQUFBQUFnSk1SZmdmZzFXSmpJazRjSDAweS9nOG1BSUR6ck4zYXk3UmtyYWZMQUFDdll1M2F6dE1sZUkzcUVCQ3NLYnJXYjZ2UFJ6MXEyTWxVa3ZhbEhkRVZzNllvUFQrN3pMV3NzbXJTTDYrclhtaTBlamZ1WkhqT2xEN1hLeW9vVEU4ditmaTBRU2gzT2J0dU03V3AzZGh1Zk1hbVg5MWZqQWYxYTNxZXpLYlRkL3FzRzJwOGNVU3p5TE4wY2JPdXAzMXVWa0dPVmg3NHgrbjZZTS9IWk5hMEFSTU5nNGFmYi9oWjZ4SzJlNkNxcWhIbzY2L0lJUHVmVVQ0R2QyeHc1UDIvNXlxbVZyanU3akhXYnU2UjM5L1QrMy9QUGUzenpTYVRYaHA0cCtGZElpUmJ1TlBWWGJjOTRYOWRSdWpzT3NhaFkwbWF1dXh6andYZjRWNWoyL2QzK05wZ2QrcWhLZ3UrUzlLT3BQMjZZYzZ6K21yTWsvSXgrTjNVcitsNWVublFYYnJ6cDVlcXhXdUpxblRWT1pkNGJPK2lZdU83L1JocEVGNUhsN2U3eUc1OFlmd2FMZDI3NGJUUEhkcjZBcldQYlNwSjhqUDdhblM3dmhyZHJxOVdITmlzS1F2ZjB6L0hkbGVzY0M5UUx5UmFEL2NlNytreURFVUVocnFsdHE4M0x5VDhMbW5DdVVNTlgxdk0vWGVaamptNE1NcFpacE5KcncrK1R5MmlHeGpPSDh0TzFmOStlTjdsRjVmUDNQeTdoclRxcFl1YmRiR2I2MUNubWQ0ZU9sazN6bmxXeFZhTFMvZjFoRjBwQi9YVzZ1OTFUODhyN09hZXZmaFdYZmpCclZYNit4TUFBQUFBVUQ2RTN3RjR0ZGpha1NlT2p5WnlLMVVBY0RWcnU2YTI3dS9iOTNtNkZBRHdDdGJXaldWdDE5VFRaWGhNNzhhZDVHTStmZkRXV2JtRitZUnVIUmpVc29mZUdUclpyalBkY1ljemt6Vm01aU1WQ2w0VVdvcDB3NXhuOWMzWVo5U3BYa3ZEY3laMkc2VVcwZlUxY2Q1MFpaUWpWRitWcmp4N2dOMVlibUcrNXZ5NzFBUFZlTTRId3g5VUxiOUFwNTQ3b20xdmpXamIrN1RuYkRtMlJ4ZDlmTHRUNjhQWTZIWjkxUzYyaWQxNFRtR2VYbHorcFFjcXF2NmVXL3E1b29MQ2RHM0hTeVhaT3VUZlBmOWx6ZnpuOXpLZk83N1RZSFdPYTIwNHQvTEFQNXE5ZFlsTGEvV0VKcEZ4bXR6cktvZnptNC9HNitOMTg5eFlFVHpGYkRMcGxpN0RIYzYvN29ZN3VDelp1MTZUZjMxVDB3ZmVZVGgvZWJ1TGxKaWRwaWNXZjFqbHRYaEtpK2dHNmw3Zk14ZkhGaFFYVmlnQU8rbjhjWFlCM3NMaUlrMzUvYjNUUHMvUDdLc0hMcmpHY0s1RGJET1hoMzlSdmIyeDZsc0YrUVY0dWd4RG1RVTVMbCt6bGwrZ3J1azQwSER1ZzdVL3VIeS9PN3FQMGFDV1BRem5pcTBXM1RSbmFwWDhtYk5kSVAyYWx0NzRqc0lEZ3UzbUI3WHNvU2N1dWxHUGxQSHp3bHU4dWZvN1hkZHBrS0tDd2txTk40Mk0welVkQitvalhrc0JBQUFBZ01jUmZnZmcxZXJHUnA4NFBuS004RHNBdUp6SkpNdUU0Zko1NGwwcEo4L1QxUUJBOVZZclNKYnJMNU1NdXZlZUtUNForWWpUd2R1eTdFMDdyRzd2M2xnbGEzdXpHODRkcW1jdXZrVW1HWC9meGFjYzBwaVpqK2hneHJFS3I1MlpuNk14TXgvUnJMRlBPd3pBRDJqZVRUOWYrNUxHZi8rVWRpWWZyUEFlcmhEZzY2K1JiZnZZamMvZHRreVorYTRQdUFDdUV1anJyd2N1dk5adzd1M1Zzd2tMT21DVlZROHNlRXVSUWFFYTJMeTdidjdoT2MzZnNiTE01OFdGeGpqc2dwdGZWS0Q3Zm5uTjVWMVMzYzBrazZZUHZNUGh4VkJXV2ZWL3Y3NmhJa3Y1TzBIRGUxM2NyS3VhUnNZWnp2MjhjNlYySk8xM1N4MHpOdjZpcHBGeG10aHRsT0g4YlYxSEtqRTdWVyt0L3Q0dDliaWJvNC9iSFFxS3k5K1p1Rk85bHJxaVEzKzc4YmRXZjZmZHFRbW5mZTdZRHYwZGZxOU4rM01HdjgvT01HK1VjV0dOcjlsSExhTWJhbXZpSHBmczE3cDJJMDNvTkVTdnJKeXBoTXdrbDZ4WkVXUGI5MU5FWUlqZCtMcUU3VnAvZUlkTDk3cW9hV2M5ZUtIeGhTYVM5TlFmSCt1dmcxdGN1dWZKam1TbDZLSGYzdGFiUXlZWnp0OTAzbVU2a0hGTTc2NlpVMlUxdUV0bWZvNm1MLzlTei9UL245M2MvL1c2U3Q5dVdlenhDOEFCQUFBQTRFeEgrQjJBVjZzYlczSzc5c09FM3dHZ2F0U0xsdVdlcTJSKytRc0M4QURnU0swZ1dlNFpKOVdMTHZ0Y3dBVjh6VDZhMHVkNi9hL0xDSWZuYkRvYXJ5dG5QYXFrbkRTbjk4bkl6OWFZbVk5bzVwaW5kRzVjSzhOem1rZlYxeS9YdnFLSjgxN1VMenYvY25vdloxM2FvcnRoOThFdk55MXdleTJ3K1hMVEFzMysxMzBkdEVlMDZhMXhCdDMvcTd1Yno3dE1jYUV4ZHVOSk9XbDZhL1YzSHFqSWV4UmJMYnJ0eHhmVkxyWkp1WUpsSnBrMGJjQnRDdkVQTXB4L2J0bm5pazg1NU9veTNXN2NPUU4wZnNPekhjNS9zbjYreTRONHFMNysxOVh4YTRSWFY4NXlZeVhTMDBzK1ZwUElPSWZkaWgvcmU0T1NjdEkxcXh4M2NQQW1jV0cxZFhtN2l6eTJmMEZ4WWJuT001dE1ldFlnNEptUW1hUlh5dmhlQ2ZUMTE2VHp4eG5PL1p1NGx6dE5vSlF1WjdYUjg1ZE1WTVB3dXVyOTRXMU9YYUI3cXJ1Nmo5SEl0bjEwNWRrWDY5UDE4L1hhWDkrNDdZSUxzOG1rbXgzY1llTjlGM2Q5Ynh4UlQrOE11OS9oUmM4LzdWaWhkMWJQZHVtZVJyN2I4b2Q2TlRwSFYzYTQySEQraVl0dVZISk91cjdkc3JqS2E2bHFuMjc0V1RlZGQ1a2FSOVFyTlI0VkZLWTd1bCt1WjVaODRwbkNBQUFBQUFDU0NMOEQ4SEoxYXBlRTM0OG1Kc3RxdGNwMEJuZmFCSUNxWW0zVlNNV1AzU0x6UjNOazJyN1AwK1VBUUxWaWJkVklsZ25EQ2I3RGJXSnFSZWk5eSs0L2JjQnh4ZjdOdXZiN0oxM1MrVHdqUDF0alowM1IxMk9lVk9lNDFvYm5oUGdINmRPUlUvVHgrcC8wNU9LUGxGUG92Z3ZtaklJWHUxSU9hdlhCclc2ckFhWHRTVTNRMHIwYjNMWmZ4N290M0xhWHF3VDVCVGpzQnZ6VzZ1K1ZWWkRyNW9xOFQwRnhZYm1EM0ZlZWZiRUdOTzltT0xjdVlYdU42RkFhRnhxangvdmU0SEErTVR0TlU1ZDg2c2FLNEVubjFHMnVuZzA2R003OXVXK2oyeStDc0ZpdHVtM2VDNW96YnByRG45bXZETHBiS2JrWldoaS9wc3JxdVBhN0oxVm9LWDgzOUZPTmJOdW5RbUgyMjdxTWtLL1p4MjQ4SVROSi9UKzVVMFVWNk14K09qMGFkdENuSTZmWWplY1hsUy84UHJyZFJZWVhPVDYyNlAweVg5TmRmKzRRMVFzMS9udlFBd3ZlT2lQdk5GRmtLWGJyYStGZy95RDVtTXgyNDVuNU9WVitSNVB5cmg4VkZLWXBmYTR2ZGJIaUs0UHUwdVZmUDFLcEdwdEV4bWw0bTk2U0pIOGZQOTEwM21XNnB1T2wrbkR0ajNwOTFUZEt6YzEwZXUzeTZOZTBpK0ZkRDQ1bHArckg3WCs2YkovYXdSSDZhc3lUaGhmOFN0THUxQVRkTmY5bHQ5ekJ4aXFyN2wvd2xscEZOelQ4dVdHU1NXOE11VTlCZmdINmZNTXZWVjVQVlNvc0x0S3JLMmZwNVV2dnNwdWJjTzRRdmZiWExPNDBCZ0FBQUFBZVJQZ2RnRmNMOFBkVFZFU1lVdEl5bEp0Ym9NeXNISVdGR3Y4RElBQ2drdXBGeS9MUUJKbTI3SlpwOVJhWnR1MlYwaktrdkFKUFZ3WUE3aFhvTDBXRXlkcTZzYXhkMjhuYXJxbkVCWmh3azNQald1bkQ0UThaZG9zKzd1ZWRLM1hMRDg4cnY4aDF2Nk16OHJQMS8remRkVmhWV1JjRzhQY21uZElpaXRnSkptSjNkK3ZZbzQ2TzNUcDJqYzQ0ampyMjJOMHRkamNLWWlNb2d0SUkwZzMzKzhOUFJ6em4zRTVjditlWlozVHZjL2RaS2x6dWhYZXYzZlBnYkd6dU5CMHRQR3B6WGpmRXF6MmFsUExDMkxNcjhURHlsZHJ1ejhYRjBoNk4zYjBZNC91ZVh0UksrRVBmM1Avd0FzWWlzZFJyVElSRzhISXV4eGlQU0luRCsrUllxWThOK3hTdFVuM2tQOTBxTllHMXNRVmpQQ3N2QjN1ZjBLa0Y2bFRheGdWTFdveGtuY3ZOejhQNGM2dVFMeW5RY2xYcUplRHhzYjdqVkZoeWhPSUFZUGFWVFVqT1R0ZGlWVVNYUnRYdXhqbTMrcjUydTc1L2tabWJqWUZIRitMOGdKVndzYlJuekF0NGZHenBQQlBkRDh5Q2YxU1FSbXE0SHZaWXBkZEgxUlhZYkdWcllvbWZxcmRoblZ2MzRBZ1NNcEtWcnVON1hCM2U1UW42bTR0Tk1LZkpFTWI0N2ZBbk9CMTBSK3BqTFl4TU1kNjdGK3ZjNFJkWGNUL2loY3o3RjBWblg5L0JpRlBMdFhhL2JWMS9RL3R5UG96eDJwdUdhano4TFE4ZWVOamZheUZqNDB2RGtwNFk2TlVXT3gvN0tyMzJtTHJkd2YvdXZiaXhVSXloTlRwZ1c4QVpqZi81ZitIbytyNHQ0QXh5MWJTNXhjcklEQWQ3TFdZTjJRT2ZYenNPUGI1RXF5SHM3THdjRERtK0dKY0dyNEdEbVExam5nY2VWclFlQ3d1eEtkYjdIZE5hWFpwdzdPVjF6RzB5RkRZbWhWKzNtNHROMEtkS0M3VjMrQ2VFRUVJSUlZUVFJajhLdnhOQ0RKNlRneTBTazFJQUFERnhpUlIrSjRRUVRlTHhJS25pQVVrVkQxMVhRZ2doaFB4UWVPQmhnR2NiTEczeEMwUUM3bS9uN0g5MkNWUE8vNk9STHB2cE9aa1lkR3dSZm04NUNnTTkyM0plNTI3amdsUDkvOFM2QjBmeHgrMDluSUVzZGVoWHRTVjRLQng0S1pCSWNPajVGWTNkVTUvMVBUeFg1alh1Tmk2NFArSmZ4dmlCWjVmeDUrMjltaWlMZkljSEhrYlU3TXc2ZCtURlZTUmw2VDZvVmxTSStFS3M3emdWcGlKajF2ay9iKzlGOE1mM1dxNUsvU2I0OUVhOUVsVTQ1MCsvdm8yVHIyNXBzU0tpUzJWc1hkRzVZaVBXdWNDWUVOd0tlNkxsaXY0VG01YUlma2ZtNDh4UEsyQXVObUhNbTRpTXNLL25mSFRZTXhVaENSOTBVS0g2REsvVkNTWWlJOFo0ZkhvUzlqeTVvTlo3Q2Zuc3J3M2w2ZncrcFg0L1JuZzFyeUFmTXk5dmxMbVJjRlR0Ym94QUtQQzU0L2pDYTl0azNwdW9COWRwTVJaaVU3MEl2MHNnd2ZKYnU3Ry81MExHM1B5bXczQXQxRi9tQmt3MkxoWjI2RjIxQmV2Y2lqdjdFSkVTcC9DYWlxanM0STRHSmFzenhsT3pNN0ROLzdSYTdtRWlNc0tlSHZOUjJjR2Q4NXJKNTlmZ1ZYeVlXdTZuaUppMFJBdzV2aGduK2k3bmZIODZyK2t3V0JpWjRvOWJldzEyWTNKV1hnNTJQem1QY2Q0OUdYUERhbmJFMW9EVEtKQVk1cCtORUVJSUlZUVFRZ3dkaGQ4SklRYlB5Y0VXTDRQREFId092NWZ6S0tIYmdnZ2hoQkJDQ1BsQnVhL3NydExqZWVCaFovYzVhRjJtTG1NdU1EcEVwYlVObWEySkpmNXFNdzd0eXRXVGV0MTZ2Mk5ZZUcyYlJvTUZlUVg1bUhaaEhkNG54MkIyWTJhWDBDLzRQQjdHZXZkQWgvSSttSE5sTXk2OWZhajJXc3pFSmhoZXF4TmpQQzBuQS9IcFNXcS9IeUhxNHVOV0ZSWHNTN0xPYmZVL28rVnFWTlBTb3piSzI1WEV1WkI3ZUpzWXFldHlHQ2I2OUdFOTZRQUFuc1M4d1RxL28xcXVTUDI4WFN0alN2MytuUE1mTTVJdy9lSjZndzJkRWNWTnJ0K1gwUW41aXpYM0R1bjhZK0ZWZkJpR24vd2RlM3NzWUszVDJ0Z0NoM290UXZzOVV4Q1YrbEVIRmFyT1hHeUNZVFdacjFFQVlMM2ZVV1NwOFhRZUFCRHhCYXpqc2pZZ05paFpIYi9VNmNvWTMrSi9TdWJHb0dLbVZweGRyNWZmMm8yNDlFOVNIMC9VaDZ2anQ0V1JxWllyNFhZMTFCOG5nMjZoYzRXR2hjWk5SY1pZM1c0aXVoK1lxWENBZUZTZGJoQ3hiUHg0L1RFY214NmVVS2xlZWUvUFpvdi9LYldjdEdJc0ZHTjcxOW1vNDFxSjg1cWRqMzF4NU1VMWxlK2xyRWVSUVJqcnV4SWJPazVsYkVqK1lwSlBYNVN5ZHNiazgvOGdJemRMeXhXcXg0N0haekdtYmcvRzF5eDNHeGMwTDExTEkrOTFDU0dFRUVJSUlZVElSdUYzUW9qQmMzS3cvZnJybVBoRUhWWkNDQ0dFRUVJSVVVWGJjdDZzd2ZlYy9Gd3N2ckdqMEppUFcxV1Y3K2RzWWNjNlhzbStGTkp6MlRzb0tpSTNQdzhQSTErcHRFYnowcld3cXQwRTF1UGt2N1hvK25hc2ZYQkVwWHZKU3dJSi9ybC9CTytUNDdDNjdRVFdycVpmdU51NFlFK1ArYmowOWlIbVhObU1kNStpMUZiSElNKzJzRFptZGhzbFJOOE40amc1NFdIa0s3eU1mNmZsYWxUVHAycExkQ2hmSDNPYURFRkl3Z2Y0aHR5RGIvQTlQSTBKMFhrWHpOckZLMktpVHgvV3VjemNiUHg2Wm9WR1RzblFKbXRqQzJ6b09KVXo2QXdBVTg2dlJVSkdzaGFySXJwVXpzNE5YU3MxWnAwTGlnL0h1WkI3V3E2STNkVlFmOHk2dEFITFdvMW1uWGV4dE1mZW52UFJjYzlVenE3Vyt1eVgybDFoWmNROG5mUlRaaXAyQnA1VCsvMkVIRjJYYzZXRTMyMU5MTEcrd3hSR1lEVStQUWtyN3V5VGVjOEo5WHJEaktWNy84djRkOWorK0t6TXh4UDFTY3ZoQ0wrTDlTZjhEZ0J6cm14R00vZWFqRkMrajF0VjlLN1NBdnVmWFpKN0xUdFRhODZUcUtaZVdJZmNnanlWYXBXbHBMVVR1bFZxd2hoUHo4bkVwa2VxQisvTnhDYlkxVzBPYTJmNUw2NjlDOEJ2bHplcGZDOVZIWDk1QXlaQ0kvemRkanpuTmQwcU5VRWxlM2NNT2I0WW9XcDhQNmd0a1NueHVCTDZFQzA5NmpEbStsVnJUZUYzUWdnaGhCQkNDTkVSQ3I4VFFneWVrME94cjcrT2lVdlFZU1dFRUVJSUlZUVFaVmtZbVdKcGkxR3NjNXNlbnNTSDVOaENZOGY3THROWUxiTWFEMUxMT3ZIcFNhaXlscnNicnpRbUlpUE1hem9NUTd6YVM3MHVMU2NUNDg2dXhObmd1MHJkUnhVblg5MUVVSHc0dG5XZGhUSzJybEt2YmVsUkcwMUtlV0hqd3hOWSsrQUlrckpTVmJxM3NWRE0yVzJSRUgxbUpCU2poVWR0MXJtVFFiZTBYSTFxaEh3QkdwWHkvUHI3c3NWS1lIeXhFaGp2M1F2TnRvL0JpempkQmZsdFRTeXh1ZE4wemxENHJNc2JFWkx3UWN0VnFSY1BQS3hzT3c0dWx2YWMxeHgrY1ZWdndzNktHT3ZkQTVOOCt1cnMvc0VKSDlCNjV3U2QzVjhWVTN6NmNuYmZYWDU3dDg0M3BYeHIrK096S0cxYkhDTnFkV2FkcjJUdmprMmRwbVBRc1VVR3RWSEZ4ZEllWTcxN3NzNXRmSGdjNlJvSTgzTjFmcy9tQ0wvendNUHFkaFBnYUc3TG1GdHdiU3RuSi9FdmlsdmFjNzVHblhGeGcwSDlleFVGbk9GM1BlcjhEZ0N4YVlsWWVuTW5mbS9KZk04M3QrbFFuQXU1TC9kN2hJaytmV0FzRkRQRzl6MjlpQWNSTDFTdVZaWXhkWHRBd09NenhyYy9Qb3RQbWFxOXo3RTBNc08rbmd0UXUzaEZ6bXNDWTBJdzdNUlNqWWY4NWJYdjZVV1lpb3l3cE1Vdm5OZFVzQytKaTROV1kvU1pGYmo0NW9FV3ExT1AwMEczV2NQdnpVclhoS25JMkdDNzJoTkNDQ0dFRUVLSUlhUHdPeUhFNERsLzIvazlqanEvRTBJSUlZUVFZb2ltTnh3QVo0dGlqUEdFakdTc3VYOUlCeFhwVGhQM0dsamVhalJLV1R0THZlNzF4M0FNUGI0VWJ4SWp0RlFaZXcydGQwN0F5amJqMExsaUk2blhpZ1JDalBYdWdTRTEybU9ML3lsc2ZIaGM2WEJJdjJxdFpIYkRWOVhHVHRPUWs2L2RRSW1sbm9XVWlQbzFLdW5KMmlrWEFIeDFzSWxGRlY3TzVXREowdGs0THYwVFhzYUZhYitnL3hQdytOalVhVHBuS1B6RXE1dlkvMVQrN3JMNmFveDNkN1F2NThNNUg1MmFnTmw2MEJGV0dVSytFS1lpWTUzZDM0UWxVR2tJS3RpWFJLZUtEVm5ubnNhK3hibmcrMXF1U0xiNVY3ZWdwTFVUNjhrL0FORENvellXTlIrQldaYzJRZ0w5Q2U1TE03dnhJTlpRYmtwMk9yWUhuTkhJUFVWOHJzN3Y3SzlqMnBmM1FTdU92L01aalFaZ1ZxT0JFUEFGRVBJRkVQRDVFUEErLzFySUY0RFA1N09HZmdIZzBQTXJTZ1dQYll3dDRlbFVWdUhIeVVzc0ZHbHNiWDJRbXMyK29jSmNEMTlYN256c2kxNVZtc1BMdVZ5aGNWc1RTL3pXZUJDbVhsZ3JjdzEzR3hjTTltckhHRS9LU3NXaTY5dlZWaXNYWjR0aTZGdTFKV004S3k4SEcveU9xN1MycllrbER2UmFoT3BPWlRpdkNVdUtSdi9EOHpXeWtVWVZXL3hQdzFob2hEbE5obkJlWTJGa2l0M2Q1Mkpyd0drc3ZiSFRvRTcydVBEbUFmSUs4aUg4YnJPUnNWQ01wdTQxZExJWm5SQkNDQ0dFRUVKK2RCUitKNFFZUE1kdnd1L1JGSDRuaEJCQ0NDSEU0SGc2bDhQUE5UdXl6aTIvdlFjcDJlbGFya2czSE0xdHNhalpjSmtHMGMxZkFBQWdBRWxFUVZRaGNnQTQ5dkk2SnAvL1J5ODZ6S1hsWkdMa3FUL2dGL2tTODV2K0RKRkErcmViek1VbW1GQ3ZONGJYN0lRdEFhZXgwZTg0RWpOVDVMNmZTQ0RFbUxvOVZDMWJwc2FsdkRSK0QvTGphVitlUGF3Y0dCT0N5SlI0TFZlam1tYWxhN0tPWDNzWG9OT1E2dlJHQXdwMXBQOVdlRklNcGw1WWF6QWhXaTZ0eXRURmI0MEhTNzFtNHJsVlNNcEswMDVCUkM5TXFkK1B1K3Y3cmQxNitYR2ZMeW5BNk5OL3duZkFYeWh2VjVMMW1xRTFPaUQwVXhUK2ZYUlN5OVVwcnFaTEJYU3YxSlIxN3MvYmU1R3NvZGUwUW9GaW5kL0RrMkk0MTNLMWRGQ3FodFRzREN5OHZrMnB4ellyWFpQemF3cVJqYlB6dTFqL3d1LzVrZ0xNdWJJWlozNWF3WmdiNE5rR2U1OWVSR0Iwc05RMVpqVWF4QWdnQThDQ2E5c1VlaytockZHMXU3RyszOWtWZUE0Zk01S1VYcmVNclN2Mjlwd3ZkUU4wZkhvU2VoK2NvOUo5TkdudGd5UElLOGpIZ21ZL1M3MXVXSTJPYUZ2R0cxTXVyTVdWMEVkYXFrNDFTVmxwdUIzK0JFM2NhekRtT3BTdlQrRjNRZ2doaEJCQ0NORUI5dllNaEJCaVFCenQvdXYyRnh1ZkFJa2VIZDlMQ0NHRUVFSUlrVTdJRjJCRjZ6R3NZYTNnaisreDk4a0ZIVlNsWFFJZUg4TnFkTVNkbnpmSkRMN25GdVJoMXFXTkdIMTZoVjRFMzcrUVFJSXQvcWZSYk1kWW1ZR1ZMOHpFSmhqdjNRdVBSKy9FMzIzSG82cWpoMXlQNjFtNUdZcHpkSFFtUko4SmVIeTBLZVBOT3VjYmZFL0wxYWl1cVR0WCtOMWZ5NVg4cDIzWmVoanYzWXQxTHE4Z0h5TlBMZWZjVUNYaUM5RzdTbk9jNkxlY3N6dS9QaWh2VnhJYk8wN2xERGtEd083QTg3ajJMa0NMVlJGZHEremdqbzdsRzdETytVY0Y0Y3BiL1EwWHB1VmtZdURSUlZJM2F5eHFQcHl6Tzd5KzRQTjRXTng4Qk90Y1NFSUV0Z2VjMWRpOXVUcS81M0NFMzUvSGhpSXE5YU5hYTFoMmF4ZmkwL1V6a0Z2VXBXYXpoOS9OVmZoYTV1MWFtZlVFQTNWNEdQbUs5WFVQRHp6ODBlcFh6cE1GZ004YlREcFZZRDdYK1VXOHhJRm5tai9WeGRiRUVnTTkyekxHYy9KenNlN0JFYVhYcmU5V0RiNERWOG9Ndm5mZFB3TmhTZEZLMzBjYk5qNDhqaEVubDNHZVBQR0ZpNlU5OXZWY2dQVWRwOERXeEZKTDFhbkdONFQ5OVhwTGp6cFNQMjRKSVlRUVFnZ2hoR2dHZFg0bmhCZzhzVmlFWWphV1NQaVVnc3pNSEtTbVpjRFNnbm5zTmlHRUVFSUlJVVQvL0ZxM0IyZm9lZDYxTGNncnlOZHlSZHJWeEwwRzVqWVppc29PN2pLdmpVNU53TThubDJKZGh5bFkydklYTFZTbm5HMEJaM0EyK0M2bU5maEpaaGQ0NFBOUjhmMnF0VUsvYXEzd0tESUlXd05PNDh6ck82eUJMUUdQajNIZVBUVlJOaUVhVjk2dUpHeE1MRmpuYm9ZOTFuSTFxckV4c1lDbmMxbkd1QVFTM0hpbm16K0xoMjF4L05OK0V1ZjhraHM3OEpobGM0NVlJRUx2cXMweHpyc1gzS3djQVFBamEzWEJ5cnY3TlZhcnNteE1MTEM3KzF5WjRmemF4U3ZpM0lDVlgzLy81NTI5dUJxcXUwMEpSUE9tTnVqUE9mZjdUZjNzK3Y2dHNLUm9qRHkxSFB0N0xnU2Z4OXpZd1FNUG16cE5SK2Q5MC9BazVvME9LcFN0VlptNnFPRlNublZ1enBWTnlDMlFIZ1JWQlZzWGJBREk0UWlmU2lEQnhUY1BNTmlydlZydS95THVIWFk4OWxYTFdrUnhhVG1ack9NV1JzcDFmcmMydHNDaDNvdVJtWmVOZlU4dlljZmpzMUpQQzFERzBwczcwTHBzM1VLQjRhalVqOWo0OERnS09Kb2I4Y0REdktaREdlUDVrZ0pNdTdpTzgzSHFOTEoyRjVpSWpCamplNTllUkV5YWNxY1M5NnZXQ24rMkhzUDVlUXo4RjN3UFNmaWcxRDIwN1dUUUxjU21KV0puOTdtd05qYVhlbTMzU2szUnZIUnRyTGwvQ0Z2OVR5TXJMMGRMVlNydTd2dG5yT01XUnFhb1lGOFNMK0xlYWJraVFnZ2hoQkJDQ1BteFVmaWRFRklrT0RvVVE4S256MGRheHNRbFV2aWRFRUlJSVlRUUErQlRvaXBtTkJ6QU9uY3E2TGJVb042U0d6dFV2bityTW5WUnUzaEZ4dmloNTFmVUVpeVExcG05cXFNSDVqWVppa2FsUE9WYTY4NzdweGh4Y3JuZUhuSC9yZnlDZkt5NWZ4Z1gzdmhoVGJzSjhIUXVKL2RqYXhXdmdGckZLeUE1S3cxWFFwbGRhanRWYkFoM0d4ZDFsa3VJMXRRcVhvRjFQQ2MvRjgvalFyVmNqV29hbGZKaTdUeitKRG9FaVprcFdxL0gydGdDdTdyUDVRejYrUWJmdzhhSHh4bmoxUnc5c0xQN1hMaFkyQlVhSDFPM08zWUcraUloSTFrajlTcER4QmRpYTVkWktHbnRKUFBhQ3ZZbEMvM2VVRHFxeXJMczFtNDhpSGloMWpVUDlWN00yVFhiVUhpN1ZrYmJzdlZZNSs1K2VJYmI0VSswWEpGeXJyOEx3S0xyMnpDdjZURFdlUk9SRVhaM240YzJ1eWNoS2lWZXk5WEpkdkhOQXd3NHVoRGp2WHNWZXI2LzlOWlA0eWN4Y0cwMjVPcjhEZ0FYcElUZjAzTXk4U2tyRlo4eS8vOWZWaXB5OG5QUnMzSXoxdXRuWEZwZjVEZXM2ck8wSFBiTzd6WktQdmYzcWRvQ1JrSXhqSVJpaks3VERhUHFkTVdWdDQrdy9mRlpYQTE5cEphUWVVaENCUFk5dVlnQm5tMlFsWmVEdFErT1lOMkRvMUxmUDdVdVd4ZDFYU3N6eGpmNkhjZXIrRENWYTVMRjBzZ01RMnQwWUl6bkZ1VGhuL3VIRlY3UFdDakcwaGEvb0gvMTFsS3ZNN1RnK3hmM0kxNmd3NTdKMk5kejRkZk5oVnlzamMweHQ4bFEvRnl6RS82OHZSZUhubC9SeStlVXQ0a1JTTTVPaDVVUjgrZVBOVjBxVVBpZEVFSUlJWVFRUXJUTXNMK3JTd2doLytmc1lJdVhyejkvWXlrbUxoSGxQRXJvdUNKQ0NDR0VFRUtJTkE1bU50alVlVHByZDgvWXRFUk11N2hXNnVQWEtCRXdZS3VCTGZ4K0t1ZzJMcjMxVTNsOU5vN210cGpiWkNoNlZHNHExL1Y1QmZsWWMvOFEvcnF6WHk4REFOSzgvaGlPZHJzbm8yKzFWcGpkZURCbngrdnZIWGx4alRYNGJpUVVZMmJEZ2VvdWsxUFBnNzhoSlN0ZDd1czNkNTdCQ0tYdWYzWUpPd0xPeXIyR2g2MHIxbmVjSXZmMXhMRFVZbm0rQVlDbk1XK1J5OUdkVjE4MWM2L0pPbjcxbmZhN2k0c0ZJbXp2OWh2SzJMcXl6ci8rR0k2eFovOWlEZXU5L1JRRkV5R3pnNnVaMkFTVGZQcml0OHNiMVY2dk12ZzhIdjVxT3c3MTNhcHhYcE9Ra1F4TEl6TzVUdHo0VmgzWFNuaWJHS2xYUVg4dVFmSGhuRjFYbFNYUlFxZGdUZUx6ZUZqVVlpVG4vSElENlByK3JRMSt4MUhGc1RTNlYySi9uZVJvYm91OVBlYWg0NTZwbk4ydWRhVkE4cm1iK3FVM2ZtaGF1Z2FXdHZnRnJsWU9tSHZsMzBMWG1ZaU1VTU81UE82OGY2cTJld3M1Tm5EazVIR0gzMitIUDhYRWM2di9IM0JQd2Flc3RQLy9QNVgxYTlLQ1pqK3pyck03OER6OElsNHFWL2ovWmVSbUlTNzlrMHByU01QbjhXV0didzBaMStlQ2c1bU53bXZ4ZVR3TThtcFhhSXdISGxwNDFFWWwrMUtvcytsbkZFallYN01ZQzhVd0Vvamt2dGRtLzVOd01MZkJzcHU3RVprU0J4RmZ3Qm9xQmdBK240ODVUWVl3eHVQVGs3REYveFRuNDloazV1VkkzUmpDWlVpTkRyQmt1YytoWjFjUXFlQ0dIQS9iNHRqU1pTWXEyVXMvL1NzaUpRNjlEODdCbThRSWhkYlhGeUVKRVdpNVl4eFd0WnZBdVVucld5NFdkdmk3N1hpTXJ0TWRBNDR1d0x0UFVWcW9VbjRGRWdrQ29sNmpxWHNOeGx5dDRoV3hLL0NjRHFvaWhCQkNDQ0dFa0I4WGhkOEpJVVdDczRQdDExL0h4Q3QzdkNRaGhCQkNDQ0ZFT3dROFBqWjJtc1laeUJqdit6YytaYVpxdVNydHlNck5SaDNYU25KZEd4Z2RqRW5uMXhoMEI3bDhTUUgyUERtUE02L3ZZSHJEbnpEWXF6M3Job2N2NHRPVDhOdmxUYXh6WStwMmw2dmpzYm84ancxVnFJTjFWbDQyWXl3MkxSR0JNU0Z5cjJGb0d4eUlZbXE1c0hkKzk0OEswbklscXVHQmh5WXNvUjhBR3U5dXpGYkwzMjNIdzZkRVZkYjVwS3cwRER5NmlETVltSjZUaVExK3h6Q3I4U0RHM0NDdnR2ajMwVW1FSlVXcnRXWkY4Y0REL0tZL28zZVY1cHpYWk9YbG9QK1IrWis3bUNzUWZpOXVhWTg5UGVaRElpbkEvS3RiY2VEWlpZTUtTaE9nZDVVV3FPYm93VHAzTmRRZjk5WGNLVi9USkpCZzByazFLRnZNamZQUFZjbmVIWnM3ejhEQW93djE4dXVtQkJKY0RmVkg0MjIvb3E1ckpZUitFOTRzWitlR0xaMW53TVBXRmQzM3oxVGJ2NCtJTDJBZHp5bmczbGlWazUrTGZVOHZ5clYrTlVjUGpLalZoVEgrUGprVzg2OXRrYTlJS2M2RjNNUG8weXRVWG9lTGtWQ005NU9acDM5b1NydnlQZ2dhZDBDdGE5Nzk4QXhEank5aG5lTjZ2ZXBvWnNzNkxrM0RrcDRvelhISzBzWkhKNUFyNVdOcVN2MytHT3ZkUStGN3RpNVRWK0hIZkdGdlpvM0hvM2NxOUpnNVZ6Wmo4Nk9UQ2ozR1ZHU01YMm96UHdlQXp5ZjdsTEJ5eElma1dMbldLbVByaW91RFZzRk1iQ0wxdWhkeDc5RDM4RnpFcGhuMno3dVNzdEl3NU5nUy9GeXpJK1kxR3liWGFTdVBvMThqWE1ldnY3ajRSd1d4aHQ5cnVwVFhRVFdFRUVJSUlZUVE4bVBqNjdvQVFnaFJCOGR2dys5eENUcXNoQkJDQ0NHRUVDTEwxQWI5T2J2WGJnczRvL1h3cERZbFo2ZGorSW5mcFFaSE1uT3pNZWZLWnJUYlBkbWdnKy9mU3NwS3hjeExHOUJpeDFpcFhYdW5YVnlMcEN6bXhnYzNLMGVNOSs2bHlSTDFScjZrZ1BHZm9YY21Kb0NGa1NrOGJJdXp6Z1ZFdjlaeU5hcXBZRjhTVHViTVFGMUtkam9Db3JUN1o1bmFvRC9uU1JvRkVnbEduRndtTTd5K05lQTA2L09PaUMvRXpFYmFPMjJDeS9oNnZUQ1NJM0FIL1BmbmZCd2RyTkM2QWg0ZjZ6dE9oWldSR2F5TkxiQ3EzUVFjNi9jN1p3ZDlvbi9NeFNhc0d6ZUF6eDhYODY5dDFYSkY2cEdWbDRQQnh4WkpQWTJnZWVsYVdOeGlKSGpnM2xDbmE5bDVPYmdaRmdqZzh5YVdmdFZhNGRLZzFTaHZWeEpDdmdEYnV2Nkc0cGIyYXJrWDE2WVhhWjNmNVNYZzhiR2l6VGpHNWtVSkpCaDNkcVhlZGVEWEJ5SytFRFltRm1yOVQ4aXh3UUVBa2pMVGtKMlh3eGgzTkZlODgvdVFHdTFaeDVPejA3SDN5UVdGMXlzcXJJek5rSnFkd1RwWDNxNGtMZ3o4RzdXS3MyOXkvTjdieEVqc2YzWlo2alczd2dQUmVkODBndysrZnlHQkJQLzZuMEtIM1ZNUW5oUWo5ZHBMYng5aTByazFyQ2YyNklPbk1XOVl4OHZZdXNKSUtOWnlOWVFRUWdnaGhCRHlZNlBPNzRTUUlzSFpvZGpYWDhmRUZZMXZDQkpDQ0NHRUVGSVVOU3RkRXhOOStyRE92VW1Nd01McjI3UmNrZllGeG9SZy90VXRXTkxpRjhiY3RYY0JtSHBocmRUT2dTdHU3NE9sa1prbVMxVEppN2hRS1hQdjBHMy9URFFxNVlsWmpRYkMwN25jMTdtVHIyN0NOL2dlNitNV3R4akpHaVk0K2VvbU9sZHNwRks5OXo4OHg0bzcreGpqbVN5ZDNEWHRlVndvWFA3b3FQWDd5bUpqWW9GbTdyWGdaR0dMZFErTzZyb2NnK1JtNWNnNUYvWkpQenRiY21sV3VpYnIrTTJ3UUsxMlllNVR0UVVtMSsvTE9iL2cybGJjQ0hzc2M1MjBuRXlzOXp1T1dTeEI5eTRWRzJHOTMxRTg0UWc2YWRwZ3IvWXlBL2l6TG0zQWhUY1BGRjU3ZkwzZThIYXRYR2pNcDBSVlhCKzZEcXZ2SDhMcWU0ZVFrNjk2Y0pab3pqanZucHluNk93T1BJZlhIOE8xWEpINlJLYkVZOWlKcFRqU1p5bG42SGVJVjN1RUprWXEzTUZaMi9nOEh0WjFtSUp1bFpvVUdpOW1hb1dkM2VhZzQ5NnB5TXhWN1RVSDE5OVJ0aG8raDRmVzZJRHFUbVVZNDVzZW5zQzlEODlWWHAvSVI5ckhpQVFTUktWK2hQdDNIZHNkelczQkEwL3VFejFjTFIzUXVvdzM2OXlPeDJkLzZJME8wYWtKYUx0N0VuWjBuYzE2aWxjeFV5c2M2L003ZmpxNjRPdW1GeTRTU0REbnlpWllHNXV6YnVBNzh1SWFKcHhiaGR4ODdzM1NoaW93SmdRdGRvekRyTWFETU5pckhXTUQwNlBJSUF3L0tYMmp1SzY5bC9JKzNkWFNIbThUSTdWWURTR0VFRUlJSVlUODJDajhUZ2dwRWh6dC8rczRGazNoZDBJSUlZUVFRdlJTUmZ0UzJOQnhHdXRjWGtFK2ZqMjlRdVh3ajZIWTZuOEc5VXBVUllmeTlRRUFpWmtwbUgxNU00Njl2QzR6b0hMNHhWVnRsS2d4RWtod0krd3hib1lGb2sxWmI4eG9PQUFPNWphWWVYa2o2L1V0UFdxamRabTZqUEc3SDU3aFRQQWRsY1B2OXo0OHAvRFdkM2pnb2J5OUcxcDUxRUZManpxb1Zid2krRHdlSGtTOG9QQzdra3BJQ2I5TEM5SG9vNmJ1TlZqSHI3N3oxMW9OYmNwNlkyWGI4Wnp6aDE5Y3hhYUhKK1JlYjF2QWFZeXUwdzNXeHVhTXVUbE5ocURuZ2RseWh3ZlZwVXZGUmxqV2FwVFVhOVkrT0lMdGo4OHF2SGJ0NGhVeHBVRS8xam1SUUlncDlmdWhhOFhHbUhMaEg2bW5kUkRkS1dIbGlGRjF1ckhPcFdabjRJL2JlN1Zja2ZyZCsvQWNzeTl2d3JKV296bXZHVktqQTNZRm5rTVdTOWRyZlZFZ2tYQjJiNjdxNklIVmJTZGc1S2svVkhxT0VmSFpmOVNuYW5qV3hkS2VkUU5PU01JSC9INXpsMHByRndVOG52Wk9Ic2pJelpJNkg1MmF3QWkvaXdVaVdCbWJJU2tyVGE1N2pQWHV3ZWp3RDN6K09Ocnk2SlQ4eFJaUkNSbko2SEh3Ti96ZGRoeTZWMktHMW8yRVl1enVQZy85RHMvRG5mZFBwYTVWSUpGZ2d1OHF1Rmphd2FkRVZRQ2ZUMzlhY0cwck5qODhDUWtrR0YybkcrWTFIYWFSUDR1MmROdzdGWDRSTHd1TnBXU25ZOGJGOVRqeTRpcithajBPRmV4TEFnQmkweEl4NVBoaXZmOStnTFRYN1c1V2poUitKNFFRUWdnaGhCQXRvdkE3SWFSSWNMUzNBWS9IZzBRaVFXeDhBaVFTaVZhLytVd0lJWVFRUWdpUnJwUzFNdzcxWHN3YUxBU0FyZjZuRVJnVG91V3FkRWNDQ1NhZVc0MnFqaDd3aTN5SnVWZitSV0ptaXE3TDBpb0pKRGdYY2c4WDN6eUFxNVVERWpLU0dkY1lDY1dzSGZJTEpCTE11YnlaRWZJaHlqTVNpTkc4ZEMyMDhLaU5WbVhxd05YU2dYR05XQ0FxOUh0NjF5MC9ydkI3ZWs0bVBtV21hcmthNVptS2pPSHRXb1YxN3RxN0FLM1UwTGlVRjdaMG5na0JqODg2ZnlzOEVKUE9yVkVvU0pxYW5ZR05ENDlqUnNNQmpMbUdKVDNSMk4wTDE3WDA1d09BcnBVYVkxMkhLWXlPcU44Njhlb21sdHpZb2RUNi9hcTE0dno3KzhMRHRqaU85MTJHL2M4dVljRzFyUWIxY2Zvam1OdGtLT001K1l0Vjl3N2lZMGFTbGl0U1huRkxlMFNteExQTzdYanNpNnFPSHVoZnZUVmo3dnE3QUl3ODlZZGVCOSsvV0hKekorcTZWa1lObC9LTXVjNFZHK0Y1WENqVzNEK3M5UHBDZ2ZvN3YvTjVQS3h1T3dGbVlwTkM0L21TQW93NXU5SWcvdDQxVFNUUTNvOVlNMlFFZ3FOU1A3S09PNWpieWhWK2Q3WW9odjdWbUo5bkFIRHcrV1hFcFgrU3VVWkNaakxlSkViSXZFN1hrdVhjRE1BbU95OEh2NTcrQzI4VEl6R3R3VStNZVdPaEdIdDd6RWVIUFZQd1hNcHBXQUNRVzVDSFgwNzlnU3VELzRHUUw4RFBKMy9IN2ZBblN0ZW1qN0trZk53K2lneENpNTNqTUxwMk40eXIxd3ZEVGl5VjYrTk0xOUp6TXBHWW1RSmJFMHZHbkxUTnJvUVFRZ2doaEJCQzFJL0M3NFNRSWtFa0VzTE94Z3J4aVVuSXpNeEJhbG9HTEMzTWRGMFdJWVFRUWdnaEJJQ1R1UzBPOTFrQ0J6TWJ6bXNpVXVJSy9kN1IzQlpXeHVZSS92aGUwK1hwVEVwMk9wcHRINE8wbkV4ZGw2SlQrWklDaENmRnNNNzlXcWM3U2xvN01jYjNQcm1BNTNHaEZINVhvN0hlUFREV3U0ZlVhNzRQV2dvNVFsL09GbmJ3ZENxcnR0cGtjYmF3MDlxOWxPWEdFWVo1bnh5cjlZN2lxbWhjeW9zMTdCZjg4VDJpT01LcjZ1VHRXaG03dXMvbERCdytqd3ZGa09OTGtLTkU0SE9yLzJtTXF0TU5Wa2JNN3lmTmFUSUVOOE1lbzBDaStYK3JmdFZhWVdYYmNWS0Q3M2MvUE1QWXN5dVZybWZTdVRWNEZCV0VCVTEvaG9XUnFkUnIrMVp0aWRabDZtTHVsWDl4NU1VMWcvcDRMYXJxdTFWRHB3b05XT2MrSk1maVgzL0Q2ZERjc0tRbkR2UmFpS012cjJQdWxjMk1rSzRFRXN5NHRBSGw3VXFpVnZFS1g4ZlgreDNEa2hzN2tGZVFyKzJTbFpLYm40Y1JwNWJqeXBCL1dKOWpaalVlaEZmeDRiajAxaytwOWJrNnZ5dnpYUGpGenpVN29WRXBUOGI0Nm5zSEVSZ2RyUFM2UlFuWDMvdlQyTGU0K09hQlVtczZtZHZpcCtwdEdPT3l1bUZ6aGQrZHpHM2xlai8xYTkwZXJGOWJKWkJnZzk5eG1ZOEhnQTEreDdEQjc1aGMxeG95Q1NUNDY4NStSS2NtNEcrV1UyaE1SRWJZMlgwT1d1MmN3THE1OTF1eGFZa1lkR3dSWXRNU0dlK0hpNExNUE9rZnQ3bjVlVmg5L3hDMkJwdzJxUGZFNFVreHJPRjNOeXZtKzFaQ0NDR0VFRUlJSVpwRDRYZENTSkhoNkdpRCtNVFBYWTFpNGhJcC9FNElJWVFRUW9nZXNER3h3S0hlaXptRG4ydzhuY3BpWi9lNUtKQVVvTzJ1aVloSlM5UmdoYnBsU0QvazF6WWJFd3RNcU5lTE1aNlNuWTdmYiszU1FVV0d6MFJraEZvdUZXUmZ5RUg4WFNqS1dDaG12VzVvalE0WVdxT0QwdmNwaXB6TWk3R09SNmNtYUxrUzFYQUZiclhSOWQzVHFTejI5bHpBK1hIM1Bqa1dmUS9OUldwMmhsTHJwMlNuWTlQRDQ2eWRYS3M0bEVhWGlvMXg3T1YxcGRhVzEvQ2FuYkM0eFVpcDE0UWtmTUNRWTR0VkNyVktJTUhlSnhkd05mUVIvbXc5QmkwOTZraTkzdGJFRW1zN1RFYnZxczB4N2NJNmhINktVdnJlUkRVbUlpT3NiRHVPYzM3UjllM0lOcENPM0dXTHVXSmIxMWtROGdYb1hhVTVtcnJYd05RTGEzRSs1SDZoNjNMeWN6SDB4QkpjSExRYU5zYm1tSGh1RFk2K3ZLYlVQWi8rdWd1cTdHRXhFUmtwL2RnUHliR1k0UHMzdG5lZHpaampnWWVObmFhaHphNkpDRW40b1BEYVFqNTc1L2RjSlo4bkt0aVh4SndtUXhqanoyTGZZdVhkQTBxdFdSUnhiY1I2OE9FNS9yeTlWNmsxNjdoV1lnKy81MlZKZlZ3MFIvaWQ3U1NmN3ptWTJXQWd5ejBCNEZUUWJZUG81cTRMKzU1ZVJBa3JCMHp5NmN1WWM3VjB3S1pPMDlEendHeVptOGI4bzRJMFZhTE9aZWJLOS9YSTBONFRjNTJ1WW1QQ2Zzb2RJWVFRUWdnaGhCRE5rSDYyS1NHRUdCQW4rLzkra0J3VFYzVERNWVFRUWdnaGhCZ0tNN0VKOXZkY2lQSjJKZVYrVEplS2pYQ3EveDl3TXJlRmk0VWQ5dlNZRHpPeGlRYXJKUG9xT1NzTmNlbWZHT04vM3Q0cnM0c2krWXdISGlvN3VPUFh1dDF4dVBjU0JJOC9pTFVkSml1OTN2Y2hyKy9EOElTYktVZGdNajNYY01JK1JrSXhXcFdweXpwMzlaMi9SdTlkMmNFZEIzc3Znam5IMTRQRXpCVDBQamliOVRsREVWc2VuVUpLZGpycjNDU2Z2aER3TlBmdDlQSGV2ZVFLdm5jL01JdlJIVnRaMGFrSkdIQmtJVWFkL2hPZk1sTmxYdCt3cENkdURGdVBDZlY2YzRZK2lXWk5hL0FUU2xrN3M4NDlpZ3pDcWFEYldxNUlPYlltbHRqYll3RXN2K21DN21CbWc1M2Q1bUJUcCttTWpycGZ1aU4zMkRORjZlQTdBRmdiVzhER1JQbi91RGJmeU1zMytCNjIrSjltblRNWG0yQlg5N21zbmVGbDRmcDh6RllpL0M0V2lMQ2g0MVRHYVMrNStYa1ljL1l2NU9ibktieG1VY1hWK1QwOVYzcFFYUm9USWZ2ckJXVTd2M3ZZRnBkNXo5RjF1c0dJNVdNN3J5QWZ5MjdTaGxOcC9yaTFsM05qWE1PU251aGJyYVYyQzlJenNqcS9HNm9NanM5SFU1R3hsaXNoaEJCQ0NDR0VrQjhiZlllYUVGSmtPRHZZZnYxMVREeUYzd2toaEJCQ0NORWxDeU5UN09vMkYxN081ZVIrekFEUE5salJlbXloc2FxT0h0alljU29HSDF1TWZFbUJ1c3NrZXF4QUlzSEI1MWN3cFg2L3IyTUJVYSt4bFNNMFJqNnpON05HNDFKZWFPSmVBMDFLMVlDOW1iVks2K1ZMQ3ZBdzhoVXV2L1hEeFRjUEM4MnhCYVVJTzFNeGV4aEdWcGhObnpSMXI4RWFQay9MeWNTOUQ4ODFkdCthTGhXd3Y5ZEN6a0JvWm00MitoNmVwNVp1NU1uWjZkajg2R1NoNTUwdnloWnpSWWNLRFhEeTFVMlY3L010UG8rSFdZMEdZNngzRDZuWHZZb1BRNDhEdjNGMkcxV1dCQkljZTNrZE44TUNzYlRsTCtoY29hSFU2OFVDRVdZMkdvZ3VGUnRodk8vZmVCTHpScTMxRUc2ZXp1WHdTKzJ1ckhNU1NQRGJsVTB5T3d6ckE3RkFoQjNkWnFPa3RSUHJmSmVLalJDUzhBRXI3dXdyTkI0WUhheU44alJ1d2JXdHFPTmFDZFVjUFJoenBXMWNzS0hUTlB4MFpENEtGR2hSenhYQ3pzbFRMUHpPQXc5TFcveUNTdmJ1akxsbHQzWWpLRDVjb2ZXS09wR0F2ZU4rUm80SzRYZU96WEpjWWRzdnVEcS9sN0YxbGZxNDRwYjJHTUp4V3MvZUp4Zm9wQThaSkpCZ3dyblZLRzVwajdxdWxSbnpDNXI5akl0di9KVDYybjByL0FsbVhkcW84T05xRjYrSXJwVWFNOFlmUndmajhQT3JDcThuajBuMSs4RE9sUG1lSTh0QVRpSlJWQWJIQmhkVlRnY2hoQkJDQ0NHRUVLSTRDcjhUUW9vTUo4ZHZPNzhiMXJIaGhCQkNDQ0dFRkNXTzVyYlkzM01oS2pzd2d6UFNYQXNOUUZKV0dxeU5DeDhYM3FwTVhTeG85ak5tWDltc3pqS0pBVGo0N1BMWEVHcHVRUjRtbkZ1dDFDYUkwall1T05YL1QzV1hWNGl0cVNWamJHU3RMdWhmcmJYRzdubjFuVC9HblYwSkFKalphQ0JhZXRSUitQT096YWZNVkZ3SmZZUkxiLzF3L1YwQVo1ZHBvKys2d2hKdXBoeWRYTG5DTS9xSUt4Ujk0YzE5WkdzbzNOU2daSFhzN2o2WHM1Tm1kbDRPQmgxYnBOWlE3T2FISnpDeVZoZFlHSmt5NWliVjY0UFRRYmNVQ3FWS1l5d1VZMDM3U1RJRDUwOWozNkxYd2QvazZzNnVySThaU1JoeGNobE92THFCUDFxTmtibHhwcUo5S1p3YitEZldQamlDdis3czE5akhBUGxNSkJCaVZkdng0UE40clBNN0h2c2FSRGljQng3K2JqdWVOU1Q2eGJtUWUxaDVkNzhXcTlLdW5QeGNqRGk1REpjSHIySGRVTlM4ZEMyTXF0TU42eDRjbFh0TklaODloSjFUb0ZpWDlwOXJkY0lBenphTThZZVJyN0RCNzVoQ2EvMEl1TDQycVhLcUMxZDRObFBHNjRYSUZLN083OUxENy9PYURtTTkwU0F6Tnh0L0ZlSFBRM1hLenN2QjRHT0xjV1BZZWppWTJSU2FzelF5dzhqYVhiRGt4ZzZGMTMwVyt4YlBZdDhxL0RoenNRbTZnaGwrdi9QK0tiWUdhR1lUOGFnNjdCdXpzZ3hvazZjaU9NUHZISy8zQ1NHRUVFSUlJWVJvQm9YZkNTRkZodE8zbmQvanFQTTdJWVFRUWdnaHVsQzJtQ3NPOUZvRVYwc0hoUjhia1JLSGNXZFhZbGYzdVl5NTRiVTZJeXdwR2x1bzYvY1A1WDF5TE82K2Z3WWZ0NnI0Kys0QnZQNm9YTWRSQVordmNnZDBaWmlJakRUYUFmRGJUdGhkS3pibTdLSXJqdy9Kc1RqMjhqb3V2WDJJZ0tqWGNtMHlZQXZ0RVhiY1lUYkRDQVVaQ2NWb1ZhWXU2OXlwb05zYXVXZExqenJZMW5VV3hCeWJMSEx5Y3pIdzJDTGNDSHVzMXZzbVo2ZGpaNkF2eHRSbGRtS3ZZRjhTYmNwNnd6ZjRuc3Izc1RlenhxNXVjMUhEcGJ6VTYveWpndEQzMEZ3a1o2ZXJmRTk1K0FiZnc5MzN6N0d3K1hEMHJ0SmM2clVDSGgvanZYdWhYZGw2R09mN053S2lYbXVseGgvUm1MbzlVTkcrRk92Y3g0d2svSDVqcDNZTFV0S2srbjNRbzNKVHp2a25NVzh3K3ZRS3RXMHcwVmZ2UGtWaDByblYyTng1QnV2OHJFYURjUC9EQy9oSEJjbTFua2lnZXVmMzVxVnJZV0d6NFl6eHpOeHNqRDI3a2s1Z1ltRmp3dHo0Q0FEcHFuUis1d2pQWnVaSmY3MlFrSkdNeE13VTJINVhVeWtiSndqNUF1UVY1RE1lNDFPaUt1Zm1xMDJQVGlBMmpYN0dJcS9FekJUTXViSVptenBOWjh3TnJkRUI2eDRjNGR4TXFtNk9GcmFzNDFFY0d5VFV3WmpsNHpZM1A2L0lQbTl3dlg3bjJoQkRDQ0dFRUVJSUlVUXpLUHhPQ0NreUhPMy82L3dlVGVGM1FnZ2hoQkJDdEs2T2F5WHM3ajRYMXNZV25OZWNDN21IdG1YcmNjNWZlUE1BbXg2ZXdNamFYUmh6aTVxUFJIaFNMQzY5OVZOTHZjUXc3SDkyQ1RZbUZsaHovN0N1UzlGcmtTbnhLb1hmRHo2L2dqOXY3MVhvTWZiZmRiZjhZc1RKWmJqK0xrRHBXaFExc25aWFRLN2ZWMnYzVTRhSUk0ZXZmWjBBQUNBQVNVUkJWTUNkVjJBWW9hQVdwV3V4Ym5aSXk4bkVOUTM4VzNldTJBanJPMHpoN21hY240c0JSeGRxN09Oc2E4QVpqS3JURFFJZW56RTN5YWN2emdYZmh3VEtoM1BMMjVYRXZwN3paVzRVdXgveEF2MFB6ME5hanZKZGhKV1JsSldLY1dkWDRzU3JHL2lyOVZpNFdOcEx2YjVzc1JJNCs5TmYyUFR3T0piZDJvMHM2Z0t2VnVYczNERFpoL3M1YnQ3VkxWcmJIS0VzSG5pWVZMOFBwalg0aWZPYXFOU1BHSEIwZ1VaUHhKaDRialZ5OHVVUGhIK3ZiZGw2NkZDK3ZscHFPUmwwQzAzY2E2QmZ0VmFNT1NGZmdFMmRwcUg1OXJGeS9kdEtlNjZVaDVkek9XenVQSVAxWklFRjE3YmkzYWNvMXNjSmVIdzRXOWpCemNvUmJ0YU9LR0hsQ0RlcnovODNFUm1oOWM0SmN0M2ZVTm1hc0wvblVhWHp1Nm1TbStVa2tPQkZYQ2dhbHZRc05DN2lDK0ZtNVlqUTcvNE5oWHdCbHJRY3licldwOHhVaFU0ZUlKK2RmSFVMUTJ0MFlKeHNZUzQyUWRlS2piSDk4Vm10MU9Ga1hveDFQREkxWG1QM1pOdmtLV3ZEaGlIanM3dytCRkJrdy82RUVFSUlJWVFRb3E4by9FNElLVEljN0t6QjQvRWdrVWdRRzU4QWlVUUNIc2RSd0lRUVFnZ2hoQkQxYWxldUhqWjJuQVlqb1pqem11a1gxK045Y296VThEc0FMTHF4SFhWY0s4SEx1VnloY1Q2UGg4MmRwNlBUM21sS0hRR3ZiMXdzN1hGeDRDcGRsNkUzV3UyYWdLZ1VaaWpqek9zN2VCVWZodHo4UEIxVVpUZ2lVdUprWHBPVmw0T0FxTmZ3Y2F1cWxudmFtN0ozMDMrZkhLdlZJR2FXQVlScnVFSnJ4aUx1NTB4OTByZGFTOWJ4aTI4ZUlGdU5RV2NlZUJoZXF4TVdOaDhPSHRpL3A1T1RuNHVCR2d5K0EwQlVTanhPQjkxR2w0cU5HSE5WSFQzUXdxTzIwaHV4bXJyWHdMK2RaOExDeUZUcWRiZkNBekh3NkNLTkJvRmx1UnJxajBiYlJtTng4NUhvVTdXRjFHdjVQQjVHMWVtRzFtVzlNY0YzRlI1RXZOQlNsVVdmdTdVejBuT3pZQzB3Wjh6ZGVmOFVSMTljMTM1UkN1Q0JoOWxOQnJPZXB2QkZlazRtK2grZXIvRk8wMGRmWGxmcE9hdUVsYVBhd3UvQTU0MExUZDFyd3RtQ0dWWXRZZVdJbFczSDQrY1R2OHZjYkNQaWMzUitsK08xVTMyM2F0amRmUzdNV0RZNDNRb1B4UGszOTFISHRSSktXSDRPdUx0OUUzQXZibW5QR2J3dkNxL1ZaZUhhOEJ1Zm5xVDBtbHdueFdUSWNWTE04MWhtK0IwQXloUXJ3UWkvLzFTOURTclp1N091cytyZVFhU282WFdjaDIxeERLamVSaTFyS2VORTBDMEVSZ2RyNVY0U1NMRHV3VkZHK0IwQU9sVnNxTFh3dXpOSCtKM3RmWmE2R0xOOEQ4QlFUamRTaHJLYlZBZ2hoQkJDQ0NHRXFCZUYzd2toUllaSUtJQ2RyUlhpRTVLUW1abUQxTFFNV0ZxWXlYNGdJWVFRUWdnaFJDVjhIZzhyV28rVkdueWZjdUVmN0E0OGoyYWxhOHBjTHpjL0R5Tk9Mc1BsSWYvQXlxandhM3BUa1RIMjlKaVB0cnNtSWlwVmMwZTNhNE9BeDRlOUdYdDQrRWZFMW1FWkFESnlzMzZJQUpXcUlqa0NMV2s1bWJqMHhnOW5ndS9nYXFnL0hNMXRjWC9FdjJxNUo5ZkhiMkptaWxyV0wwcTR3akJtSW1NdFY2STRCek1iTkN0ZGkzWHVWTkJ0dGQxSHlCZGdjWXVSR09MVm52T2FMOEYzVFhTYi85Nm1SeWRZdys4QU1MbCtYMXgrKzFDaDd1OENIaCtUNnZmRjVQcDlPWVA5WDF3SmZZU2h4NWZvUlFmMTFPd01qUGY5RzFmZitXTkY2ekd3TkpMK3ZiYlNOaTQ0Mlg4NXR2aWZ4dEliTzNVYTNpOHFMcng1Z0hxYmgyTjI0OEhvWDczMTEvSGNnanhNdjdoZXBWTUlOSTNQNDJGeGk1RVlWcU1qNXpVRkVnbEduRnFPbC9IdnRGaVpma2pKVHNmVUMvOWdUNC81clBNZHl0ZkhRSysyMlBuWVYrbzZSa0wyMDBWa2RYNzNLVkVWQjNvdGhKampkSklHSmFzamNQUXVxV3R3aVVsTFVPcHhoc1RXeEpKMVBFYUZUUndtUXZiWEJXazVHVElmK3p3dWxIWGMwNmtzTHI1NThQWDM5bWJXbU5sb0FPdTFyeitHWTJ2QWFUa3FsVTl4UzN1TXF0Tk5iZXNwS3VoanVOYkM3d0J3NmEwZm9sSS93c1hDcnRCNHZSSlZZR05pZ1UrWnFScTlQdzg4bExCeVpKMkwxTkI3WnhGZnlMb0pSaDlldzJpS0NjZnI5NkxjN1o0UVFnZ2hoQkJDOUJHRjN3a2hSWXFUWXpIRUozenVyQklUbDBqaGQwSUlJWVFRUXJTZ1FDTEIrWkQ3aFFKWlgwZ2d3ZVR6LzJEdmt3c0tyZmsrT1JianovNk5IZDFtTSthY3pHMnhwOGQ4ZE53N0ZlazVtVXJYVFg0Y29ZbFJLTGVxbDFyV2F1NVJHeHM2VGkwMGxwS2RqcXk4SERpWTJSUWF6OGpOZ3VrMzRZaXN2QnkwMlRWUmJaMFhjd3Z5di80NjRwczFrN0xTY0Q3a1BzNjh2b09iNFlGcTdjejlMZnZ2L3J4ZmFEdjgvalQyTGJZRm5HR01KMms0WUtRSXJnQ3dxUUdFMzN0VWJzcTZPU1VwS3cxWDMvbXI1UjRXUnFiWTFHazZtbk9FN0lIUEd3aUdIRitzbGVBN0FBUkV2Y2FqeUNEVUtsNkJNZWZsWEE1TjNMM2tyc1hCekFZYk8wMURmYmRxTXEvZDRuOGE4NjcraTd4dlByLzF3Y2xYTitFZkdZVDFIYWV3ZHJYOUZnODhESy9aQ2EzTDFNVUUzMVc0OC82cGxxb3N1aEl6VXpEcC9CcnNlWG9CeTFxT1JuV25NbGp2ZHd3aENSOTBYUm9uQVkrUEZXM0dvbCsxVmxLdisrM3lSbHgrKzFCTFZlbWZTMjhmNHNpTGEraFJ1U25yL09MbUkvQXc0cFhVelFGc1hkc0I3cTg5WDFnWm0zTUczd0hJM0tnalRVeXEvQUh3aGlVOWNhRFhJcVh2SlF2WEJrdFZGVE5sRDcrcmNvSUJWMGZwNUN6Wm5kaGZ4TEYvakhpWCtPODVtd2NlL213OWhyVnJ2UVFTVERxL2hrNWJVa0dCUklKTGIvd3d5S3Rkb1hFZWVLanE2SUdiWVlFYXZiK1RoUzNyNXRUVTdBd2tabWptOVRuWEtVWkZ1UXM2MStjcGJmZ2poQkJDQ0NHRUVPMmk4RHNocEVoeHRyZkZNM3p1Q0JnVGw0aHlIaVYwWEJFaGhCQkNDQ0UvaHBOQnR4amg5N3lDZkV6d1hZWERMNjRxdGVhNWtIdjQxLzhVaHRmc3hKaTcvaTVBWTRGZVV2VGtTd3FRbkMwN05DU0xnNWtORmpjZndSaGZmR01IaHRYb3dBaS83MzkyQ1YwcU5FSXhVeXNBZ0xGUWpObU5CK09uSXd2VTNxbjM5Y2R3N0h6c2l6UEJkM0R2L1hQa0ZtZyt1UFI5VjB2Z2N5Zml0R3p0YmtxNS9pNEExN1VVaUZZV1Z5ZElFNDd3akw3Z2dZZStWVnV5emgxNWNVMHR6OFBGTGUyd29zMFlWTEozNTd6bVUyWXEraDJaaDRDbzF5cmZUeEdiSGgxSHJlSXpXZWNtK2ZURjlYZVBaWDR1TnlybGlRMGRwOExPVlBwSkgza0YrWmgrY1QzMlBEbXZkTDJhRnBFU2gyNzdaMktjZHk5TWFkQlBacURVemNvUngvcitqcDJQZmJIdytqYWswWVkxbFFWRXZVYmJYUlBSczBvem5BeTZwZXR5T0luNFF2elRmaEs2Vm1vczliclpsemV4Ymw3NjBjeStzZ2xOM0wxWW55ZkVBaEUyZDU2QlZqdkhLN3lSU2xZUU15QmFjOCtwMFdueWQ1bDJNTE9CZ3p2N2hqcDl4dFpoT3lVN1hhVUFySld4T2V0NGNuYWF6TWUrU1loQWJuNGVSSUxDUC9xdDZWSUJJb0VRdWZsNTZGRzVLZHFXcmNmNitCMlBmZkVvTWtqeG9ra2hkOTQvWllUZkFhQzZVeG1OaDkrck9aWmhIWDhhKzBaanA0U1lDTmxmeXhibEx1aGN6N2xadWZUOUNVSUlJWVFRUWdqUkpncS9FMEtLRkNjSDI2Ky9qb2xYdnNNS0lZUVFRZ2doUkRGMzNqL0ZwOHhVMkpoODdpS1lrcDJPSWNlWDRIYjRFNVhXWFhodEcyb1hyd2hQcDdJQVBvZDR4dnYralZOQnQxV3VtUkJGOEhrOHJHay82V3VRL1l0SGtVSFlIWGdPdzJwMFlEd21OVHNEZjl6ZWkrV3RSbjhkYStGUkc3MnFOTVBCNTFmVVd0L0R5RmQ0R1BsS3JXdEtZMmxrQmtkelc4YjRoK1E0allWckRGbHlGbnRvemRhRXZXdXN2dkN3TFk2eWR1eU5CZlkvdmFpV2U2enJNRVZxNStHb2xIajBPalFiSVFrUmFybWZJbnlEN3lFeUpSN0ZMZTBaYzNWY0s4SEhyU3BuVjNNaFg0QkpQbjB4cVg0Zm1kMlRFek5UTVBUNEV0ejc4Rnd0ZFd0U1hrRStWdDdkajV2aGo3R3g0elRXOE9mM0JubTFnNDliVlRUZE5rYWxqVGxsaWhWSHpYUm1KMzVWOEhqS2Q3YldsWHhKQVE0OHU2enJNampabUZoZ1k4ZHBhT0plUStwMVV5K3N4YTdBYzFxcVNyOTl5a3pGOUl2cnNiWExMTmI1RDhteE1CYUtsUWkvU3crZnhxWWxJaUlsRHE2V0Rvb1YvSC81a2dKRXBzVGozYWNvaEgyS1JsaFNOTjU5L1grVVVtc2FDaUZmd1ByM0ZwdjJTYVYxdWNMdjhtd3N6QzNJUTlESGNGUjE5Q2cwYml3VW81cGpHVVNuZnNUU2xyK3dQalltTFJGTGIreFV2R0RDRUo0Y3l6cnVaTTdjTktwdTFmLy9udmw3Z2RFaEdydW5zWkM5ODN0cWRvYkc3cWxyMzI5NC9pSXVYYlhQZjBJSUlZUVFRZ2doaXFId095R2tTSEYwS1BiMTF6RnhDVHFzaEJCQ0NDR0VrQjlMWGtFK3pyeStnd0dlYlJDUkVvZStoK2NoK09ON2xkZk55Yy9GaUpQTGNHWHdQNGhMLzRRaHg1Zmc5Y2R3TlZTc2U2blo2VmgxNzZERzF1ZnorQmhlc3hOblorbTc3NS9CTC9LbHh1NnZxRlExZEdiWHBKOXJka0xUNzRKOGVRWDVtSHhoRFFvazNHSHZQVS9PNCtlYUhWRzIySDhCNG1XdFJpTWdPaGdoQ1I4MFZxK21sU25teWpwZTFNTnV5b3BJaVdNZGx5YzRyRXR2RWlQZ3ZXazRodGJvZ0g3VldzSEN5QlFBOERUMkxaN0hoYXJsSHRLQzc2OC9ocVBQb2JtSVNwVy9nN0E2NVJYa1k0di9LY3hyT3F6UXVBUVNISHArbGZQanZaeWRHOWEwbXdndjUzSXk3L0VxUGd3RGp5N0VlNDZ3bkw1NkZCbUVadHZIWWxtclVlaGVxYW5NNnpjOFBLN3lpUlN6R3c5UjZmRkVPY05PTElXUXBjdC9Ec3UvWnpWSEQyenIrcHZVNXpZSkpKamd1MHF2QS95NmNPYjFIWngrZlJzZHl6ZjRPcGFWbDRQNVY3ZGd4Mk5mcVJ2TFREbGU2MlhLQ0w4RG56K1hwWVhmcy9OeUVKNFVnM2RKMGQ4RTNLTVFsaFNEaU9RNHJadzBvNCtjTGV3ZzVBc1k0OUVxZnIyeVpnbS9aK1JteWYzMy9DejJMU1A4RGdBK2JsWFF3SzA2TEkzTVdCODM4OUo2cEdqeHRmaWk2OXNSazZhK245OFlDY1ZZMldhYzJ0WlRCVmNBMnNxWS9lOWVuVHlkMmNQdlQySTBGMzQzNGRoOFU1UlBlM0d6ZG1JZC8yQmdyK1VJSVlRUVFnZ2h4TkJSK0owUVVxUTRmOXY1UFk0NnZ4TkNDQ0dFRUtKTko0TnVvYXFUQndZY1dhRFdybWZoU1RIb2QyUWVndUxEdFJySzBMU2tyRFQ4Zm5PWHh0YWZVcjhmWi9EOVJkdzcvSFIwQWRLTGNDaEJuYW80bE1iY0prTVo0K3Y4amlJb1h2cG1qTHlDZkV5N3VBN0greTc3T21ZcU1zYU9iclBSWnRkRWcrMktXTmFXUGZ3ZVN1RjNWdStUdUxxQTJzSklLRVoyWG82V0s1SmZXRkkwNWw3OUY4dHY3MEhQeXMzd2M4Mk8yUGZrZ3NidjZ4ZnhFZ09PTGtBU1I5ZDhiZG43NUFLbU51ai90YlB5MVZCL0xMcStIUy9qM3pHdUZmSUZHRlduSzZZM0dBQ1JRUGEzM3MrSDNNZXZaMVlZYkVBc0pUc2RvMCt2d05WUWZ5eHY5U3ZNeFNhczE1MTVmUWY3bnFqbnBBQ2lmZksrVnVoYnRTWCthUDJyMUEwdCtaSUNqRG56RjQ2OXZLNm02b3FXbVpjMm9HSEo2ckEydHNDVG1EZjQ5Y3lmTWsrOTRJRUhNNDdQdmN3OE9jTHZVVUZvV3JybTEyQjcyUCtEN1dHZm92RXVLUXF4YVlsU04vbjlxRXB5aEYrRFZkellhRzFzd1JoTHpwTC8vYytWMEVmb1Y2MFZZM3lzZHk5WWNRVGZmWVB2d1RmNG52eEZxc0dGTi9mVmVxS0xtZGhFYjhMdmVmbnNHeFZNaE96dnk5VEZUR3lDQm03VldPY0NOUmgrNTlwOGs1cGptTzl4WkxFeU11UDhYREswall5RUVFSUlJWVFRWXVnby9FNElLVktjdmdtL1IxUDRuUkJDQ0NHRUVLMjY5K0VadXU2YmdZemNMTFd2N1JlaFB4M0tEVUd6MGpVeHBVRS8xcm1QR1VrWWVIUWhCZC9sWkNJeXdzWk8weGxCMXJDa2FLeThzMSt1TmU2K2Y0YmRnZWN4d0xQTjE3RXl0cTdZMEhFcWhoeGZnbHlPa0l3K0sxdk1qWFU4ak1MdnJNS1RZempuM0t3YzFCb0EwNVQwbkV6c2VId1dPeC83c25hN1ZhY3pyKzlnek5tLzVPcGFyS3gxSGFiZzNvZm5PQjEwQzhsU05sWWxaNmRqMzlOTHFPdGFDUXV2YjhQTnNFRFc2eFRwOWc0QXErNGR4UEpidTR0RXFQVElpMnQ0R1BrS0d6cE9SVTJYQ29YbW9sTGlNZm44R3FsZHE0bGhFd3RFV05yaWwwSmY0OWprRmVSajVLbmxPUFA2anBZcU16eng2VW1ZZVdranl0dTVZY1dkZlhLOVBoQUpoQkN3ZE9ZSGdLeGMyUnVydHZxZndyK1BUaXBjcXpyNVJiekUxb0RUR2x0ZkxCRGhuL2FUMUxwbWFSc1gxbkZWVC9WaDYveWVraTMvSnJEcjd3S1FtNS9IZU4zS0ZkWk55RWpHakV2ckZTdVNTTVhuOFZqSE5mRWUrVnN0UEdyRFNDaG1qQ2RrSkhOdXdsUUhLNWFQV1FCSUs2TGhkMmtubTFEbmQwSUlJWVFRUWdqUkxncS9FMEtLRlB0aU51RHplQ2lRU0JBYm53Q0pSQUlleHpjYkNTR0VFRUlJSWVxVlY1Q1B2SUo4WFpmeHczTzFkTUNHamxQQkEvTzlVRzUrSGdZZlc0eUlsRGdkVkdaNEJEdytWcmViaUxMRm1GM09wMTFZaHl3RnVuVXZ2TDROTGN2VWdaUDVmNXUyVzNyVXdlWk9NekRpNURMa0ZoaFdBTjdUdVF6cnVDR0V1SFhoUXpMMzU1eWJsWk5CL2IxSklGSHE0OVhlekZxdTY1YmYyb05WOXc1b1BCVGV0cXczZWxSdWl0OWIvb0lMYng3ZzhQT3J1UHJPbnpWcyt2dk5uY2pJemVLc3FhbDdEZXp1UGsrdWJ1K0ptU21ZZUc0MXpvZmNWL25Qb0UvQ2syTFFlZTkwVEtyZkJ4UHE5Zm42L2JsUnAvL1VlZmQrb2prdWx2YlkzbVVXUEdWcytzak16Y2FJVTh0eDhjMERMVlZtdUJUdGl2L2xWSXJ2WmVabXk3WHBSQjgyNEh4SWljV0pWemMxdHI2UlVLejI4SHRWUncvVzhlQ1A3MVZhbHkzOHJram45N1NjVE53TUQwVHowclhrdW43TTJiOFFtMFpOaE5USnpwVDk5WTZtTzZGM0t0K0FkZng4eUgyTmJrQ3pOREpsSFU4ejBOT3RaT0U2OWFGQUlrRjBhb0tXcXlHRUVFSUlJWVNRSHh0N093aENDREZRUWlFZjluYWZ2N21ZbVptRDFMU2krUTAyUWdnaGhCQkNDR0VqRm9pd3RjdE1XQnRic001UHVmQVBIa2ErVW5yOThuWWxsWDZzb2VHQmg5OWJqa0xuQ2cwWmMwZGVYTU9Oc01jS3JaZVNuWTZKNTFZeHh0dVZxNGZObldkQXhEZWNIaFVpZ1JDMWkxZGluUXVNRHRaeU5ZWWhLaVVlYVJ5bkxWUjJjTmR5TmRwVnpOUUsvM2FlaVdFMU9rcTlMajBuRTRPUExjYkt1L3MxSHNZMEZvcGhKallCOFBsNXMyUDVCdGpWZlM2ZS9icW4wQWFWTDlKeU1xWFdkRC9pQllMbDZQWjc2ZTFETk5vNnFzZ0YzNy9JTGNqRDhsdDcwSFhmZEVTbXhPUHZ1d2R3UCtLRjJ0YVhRSUo4U1lGVy9pUFM4Y0JEdjJxdGNHM0lXcG5COXcvSnNXaS9aeklGM3pYRVRNd1Jmcy9UM01rWkJLam14TDRKVUo2dkJWeEVmT0hYcjAzZlNwRnlPZ21iQzNKK3J2MXovd2l1aHZyTHZhNklMMFRYU28xaElqSlNxSjRmVFJtV1RiTUE4Q2t6VldQM05CZWJvSVZIYmRhNXM4RjNOWFpmQUxBMFl1LzhydW13djY1VTUvamNEL29ZWm5DYm1Ra2hoQkJDQ0NIRTBCbk9UOVVJSVVST2pnNjJpSTMvQkFDSWlVdUVwUVg3a1o2RUVFSUlJWVFRVXRRc2FqNmNNNFMyM3U4WURqeTdyUFRhUTd6YTQvZFdvN0RtL21IOGZtT1hSanNJNm9QcERYL0NJSzkyalBHUWhBK1ljV205VW10ZURmWEg2dnVITU42N1Y2SHhkdVhxWVZQbjZSaDVjcmxCaENhcU9aYUJzVkRNR0grVEdJRmtCUU5hUDRwOFNRRUNvbDZqVVNsUHhseE5sd282cUVnN09wU3ZqejlhL1lwaXBsWlNyM3VmSElzQlJ4Y2dLRDVjSzNWeDFXTnBiSWFFekJTRjE4dk16Y2JRNDB0d2FmQnFXQm94dncrVm1adU51VmYveGU3QTgwWCt1UlA0dkJtZzZiWmZrWjZicGRaMWh4eGJnbk1oOTlTNkpsR2NoMjF4ckdnOUZqNXVWV1ZlZXlzOEVNTlBMdE5vNlBOSHg5WDVQVVBObjMva1B5SytFSlh0bVJ2WFBtV21JaUVqV2VsMW5TeUtzWTRyR242LzlNWVBhUFdyMUdzZVJRWmgrYTNkQ3EzclltbUhqUjJuSVMwbkU2ZUNidUh3ODZ1NEgvRmNMMDRQMENkTjNHdXdqcitLRDlQWVBZZlVhTS82Mmp3MU93TzN3cDlvN0w2QXRNN3Y3SnMrRFIzWDYzYi95TmRhcm9RUVFnZ2hoQkJDQ0hWK0o0UVVPYzcyLzMyVE9DcVdqaGtraEJCQ0NDR0UvQmg2Vkc2S3dWN3RXZWN1djMySXhkZTNLN1V1RHp4TTh1bUxaYTFHZ3djZXhudjN3cCt0eDBEQUs3cmZWaHBScXpNbSt2UmhqS2RrcDJQUXNVVkl6VmEraytFZnQvYmczb2ZualBIMjVYeXdzZE0wZytnQVg2OUVGZGJ4Z0NnS2ZVanpLSXI5MUlWYXhTdUFCNTZXcTlFc0d4TUxiT3c0RFZ1N3pKSVpmTDhkL2dTdGRvN1hXdkFkQU94TnJWbkh3NU5pa0p1djNBYVVzS1JvakQ2OWdqSCtPRG9ZelhlTXhhN0FjejlFOFAyTDVPeDA1QlhrNjdvTW9rWWlnUkFUZmZyZyt0QjFjZ1hmTi9nZFE1OURjeW40cm1GbUhPSDN6RnpxL0s0cDVlM2NJQkl3WDYvNVJ3V3A5RHpQZFJKTVVsYWFRdXRFcFg3RWk3aDNuUFBKMmVrWWVVcnhEWmNsckJ3QmZPNHkzcTlhS3h6dnR3eCtJN2VpYmRsNkNxMVRsRG1aMjZKYnhjYXNjNW9LdjV1S2pER3FkamZXdVl0dkh5QW5QMWNqOS8zQ3l2akg2Znd1NFBIaHhiSFIzRDhxU012VkVFSUlJWVFRUWdncHVqK2xKSVQ4c0p5ZHZnbS94M3pVWVNXRUVFSUlJWVFRb2gwVjdVdmhyemJqV09lQ1A3N0hMNmYvUUw2a1FPRjErVHdlRmpVZmp1a05meW8wUHNDekRUWjJtczRhL0RGMHZhbzB4NkxtSXhqakVrZ3c2dlNmZUpzWXFkTDZlUVg1K09YVWNzU2tKVExtT3BTdmo0TzlGOEhSM0ZhbGUyaGF3NUxWV2NmOUtmd3UxYU5JOWxDTW5hazFTbGc1YUxrYXpXbFQxaHUzaG0xRTEwcnM0YS92TGIyNVMrdmhXSHN6OXZEN200UVBLcTE3NmEwZlZ0MDdDT0J6dC84L2IrOUZoejFUVkg3ZUlFVFhhaGV2aUN1RDEyQkd3d0VRQzBSU3I4M095OEdvMDM5aS9yV3R0QUZDQzB6RlhKM2ZkUk4rTnhPYndOdTFNbjZwM1JVOUtqZlZTUTJhVm85ajg0ZGZKUHNtTjNsVmR5ckRPaDZlRktQUU91M0wrYUNpZlNuTytVbm5WaU1pSlU2aE5RSEE3Zi9oOTIrVnNITGsvSnI2b3pFU2lyR2gwelFZc1hSZ2owaUpRMmhpbEVidU84Q3pEZWRHdy8xUGxULzFTMTRXSEozZlZka3NySy9LMmJuQlRHekNPdWNmVGUrRENDR0VFRUlJSVVUYml0NVBLQWtoUHp4WFovdXZ2NDZNanRkaEpZUVFRZ2doaEJDaWVYYW0xdGplOVRmV28rNlRzbEl4NE9oQ3BjTUhwYXlkMGJkYUs5YTVUaFVhd05MSUZFTlBMRVY2VHRFNDFyNXpoWVpZMVc0QzY5enZOM2JoOHR1SGFybFBURm9pK2grZWgxUDkvMkFFS09xN1ZjTzFJV3N4K3N3S1hIOFhvSmI3cVpPMXNRVWFjSVRmOWJGZWZmS2xJeXhibDNmdkVsWHdQamxXQjFXcGo3V3hPUmEzR0ltZWxadnB1aFNaU2xvN3NZNi9VVU5JL1k5YmUxRE14QXA3bjE3QTQraGdsZGNqUkpkY0xPMHgyYWNQK2xkdkxkY0pGWkVwOFJoOGJCR2V4cjdWUW5VRWtOTDVQVS96NFhleFFJUktEdTd3Y2lvTFQrZHk4SEl1aTdMRjNNRG5mZjVZMmVCM0RFZGVYTk40SGRyV3pMMG02L2pEaUpkS3Iya2lNc0pQMWR1d3pvVitrajgwM2JpVUZ6WjFtdjcxMzRDTmtDOVF1RDZBUGZ3T2ZONW9XOVJZR0psaVJldXhDRStLUmxoU0RNSStSU01zT1FZSkdjbkl5Y3N0MU9IZlNDaEc0MUplK0szUklGU3dMOG02M29sWE56Vnkrb3VUdVMwbTFPdk5PaGNZRTRMYjRVL1Vmcy92V1JteGQzNVBLeUx2RDcvbFU0Sjk0MHRTVnFyS0d5Z0pJWVFRUWdnaGhDaU93dStFa0NLbnVKUGQxMTlIVXVkM1FnZ2hoQkJDU0JGbWFXU0dBNzBXd3QzR2hUR1htNStISWNlWElDd3BXdW4xUXo5Rm9jK2hPVGpZYXhGcmw3c203alZ3dVBkaTlEczhIMGxaMnUzY3JFNDg4RERScHcrancvMFhwMS9meHByN2g5VjZ6K2R4b1JoK2NobDI5NWdIQWEvdzRZekZUSzF3c05jaXJMNS9DSC9jMnFOWG5YUGJsYXZIR3BwNm14aXAwc2ZhanlBcEt3MFBJbDdDMjdVeVk2NXQyWG80OVB5S0RxcFNqNVlldGZGWG0zRjZmMnJCRjJXTGxXQWRmNU1Zb2ZMYStaSUNUTG53ajhyckVLSkx6aGJGTU02N0Z3WlVieVAzS1MvN25sN0UvS3Ria0p5ZHJ1SHF5TGRNT2NMdkdUbFphcjJQZ01kSE9UczNlRHFWaGFmejU3QjdaUWQzaVBqY0h4K3BPVVd2ODdPeFVJejZMSjNmOHdyeThUaEd1UTFQUFBBdzJhY2ZITXhzR0hNU1NCQWc1OGs2dFlwWHdNNXVjMlIrenM1cE1nVG5RdTRqT3k5SG9UcExjSVhmaTJEb055MDdFeTA4YXNPYzVmMVBYa0UrMG5JeWtKYVRDUUZQQUhzemE2a2JDdklLOHJIM3lRVzExeWprQzdDcDh3elltbGl5enY5ei83QkdBdmZmc3pJMll4MVBLNEtmLzIzTGViT09YM2pqaHdLSjV2K3VDU0dFRUVJSUlZUVVSdUYzUWtpUjQrTDhYL2c5S3ByQzc0UVFRZ2doaEpDaXlWZ294cTd1YzFIVjBZTXhWeUNSWU9TcDViajcvcG5LOTNrWStRcDlEOC9EZ1Y0TFdRTldOVjBxNEdTLzVlaDlhRFppMGhKVnZwKzJHUXZGV04xdUlycFViTVE2L3lvK0RPTjlWMmtrUEhJbDlCRW1uMXVEdjl1TlorMm9POTY3RitxNVZzSEkwMzhnS2tVL1RqYnJXTDRCNi9qVjBFZGFyc1F3blhsOWh6WDgzcXgwVFppS2pKR1JxOTZ3b3FhVkxlYUtlVTEvUmt1UDJyb3VSU0djNGZjRTFjUHZSSFc3QTgvalhNZzl4bmlrbmp3UEZtV081cllZVzdjSEJubTFnMWdna3VzeEVTbHhtSFJ1RFc2RVBkWndkWVFOMitaRVFMWE83enp3VU1yR0daN09aZUhsVkE2ZXptVlJ6YkVNVEVSR0NxMmo3TWxEK3N6SHJTcU1XRTViZWhJVGdzemMvLzdPYXhXdmdLNFZteUF5SlE2UktmR0lUSTFIVEdvaTBuSXlrWjZUaWR5Q1BJZ0ZJcFMzYzhPb09sM1J2VkpUMXZzRlJMM0d4NHdrbVhWVmMvVEF2cDRMNWZvM2NyVjB3UENhbmJEMndSR1oxMzdMdzdZNFl5d2hJeG1KbVNrS3JXTUlKSkRnYldJa3FqdVZZY3dKK1FKWUcxdkEydGhDcnJXMitwOVdxSHUvdkdZMkdzajZtaEw0dkNuMVhERHo2NmdtdUZvNnNJNG5aYVZwNWY3YVltTmlBUiszYXF4eloxL2YwWEkxaEJCQ0NDR0VFRUlBQ3I4VFFvb2dTM016V0ppWklqVTlBL0dKU2NqS3pvR3hFZk1iMG9RUVFnZ2hoQkJpcUVSOElmN3RQQVAxU2xSaG5aOTZZUzNPQnQ5VjIvMGVSTHhBdjhQenNKOGpWRlBCdmlUTy9MUUNQUS9PeGpzTmhEczB4Y25jRmp1N3o0V25VMW5XK2RpMFJBdzZ0Z2pwT1prYXEySC9zMHZnOFhoWTJYWWNhd0Mram1zbFhCdXlGaXR1NzhXT1FGL2s1dWRwckJaWjdNMnMwYWlVSit2Y1pRcS95OFUzK0M0V04vOGZlL2NkSFZXWnVISDhtWkpPSUFFUzBnZ1FtaUFvcUlDZ3JtSkJFYkFBOWw1M3JXdjcyUnRyNzY2NmR0bTFnS0NJaUlqWVFBWHB2VWxMNzRVMDBpZVorZjBCaG9TWlNaM2twbncvNTNCeTg3NjNQSERnRXNKejMzdXowN2l2MVZ1bnh4eXZSZTJrUEJQc0Y2ai9PL2tLWFR0eWt0T2JDMXpadXo5RmUvWW5hZEtnY1U1ejNnMWNWZHBUVERKcGNNOW9wL0VxaDEzYk1tTmJOUXRjeXluSmIxRFpFNTRURWhDazI4ZE0xM1VqSjdrczlyb3pjK01pUGZQYi8xVFVnbjlQb202dVZxYVdWS3VJWFJlVFRBb1A3S0Zqd3dacTVLRVYzWThORzZnZzN5N056dFlSZjE5TUhuU1N5L0VmOXEydDlYbXByVnczSGovRjdYbHNWWlV5bVV4MXJoZ3VTYk8yL2xodnByRzloK25UYVU4bzBNZS8zbjMvY3RmWVN6Ujc2NDhOTHE2YlpOSWdGdytPZGNSVjMvOFM1NmI4M2hoYk12YnB4UldmZVNqUllXY1BHS1BieDB4M08vL3M3eCtyeW1IMytIV1BaREdaZkV6S0hnQUFJQUJKUkVGVTFUY28zR25jSVlmU0RuU3NoYW5PSGpERzVkZThKYll5SHY0Q0FBQUFBSU5RZmdmUUlVV0U5OVR1ZlVtU3BJek0vZW9iN2Z3Tk9BQUFBQUJvajh3bWsxNC85eTVOR0RERzVmeXp2MytpejdZczhmaDFWeVZ2MStYekRoYmdmVjBVNDNwMzY2VnZyM2hKbDN6eHFIWmt4WHY4K3A0MklueVFQcDc2bU1LNmRIYzVuMTJjcjJsekhsSmlma2FMWjVtOTlVZlpIWGE5ZnU1ZExndndRYjVkOVBTWmY5ZE5KNXl2WjM3L1dBdi9YTjRpSzlIWDU5cVJrMXlXdExLTDg3VWljVXVyNTJtUFVndXp0VGxqcjhzSExxWU1Qcm5ObDkrOUxGWmRmOXhrM1h2UzVlcm1FMUR2L2xVT3U5NWMvYVZlWFRsSHQ0eTYwR1g1M2QyS29TMWxXSzhZOWZRUGNoci9NenVoM2EyOGo3YkYxSUFIUWRxYVk4TUc2S3BqSjJyNjBlTWJ0YXAzUW42Njdscjh1bFlsYjIvQmRKNFhFZGhUNVpVVlRUNithd1B1ZTYydGQ3ZGVMc2ZySzc5Zk4zS1NUbzg1WGlQQ0J5azBJTGdsb2ltdjlFQ0xuTmNvL2w2K090L05tNEtPZkZ2Rm5weGsyYW9xNWVYbUFTOTM0eldsRkdicGkrMi8xTG5QbWYxSGFlWUZEN3Q5YUtXb290VGxBeEtCUHY1NjRKUXI5Y0NQYjllYlE1SWl1NGE0Zk12QW5weWtCaDNmSHNYbXBUYnIrTzFaY2Jyc3k4YzkvaERJOFJGSDZjM0o5N3FkWDdKM3RiN2I3Ym1Ib090eWJQaEFsMzkzWkJ6SU5mU0IzWmJnNm10WVNWb2F0MEZsemZoN0JRQUFBQURRZEpUZkFYUklVVFhLN3lucDJaVGZBUUFBQUhRSUpwbjAxQmwvMS9Tang3dWNmMy85TjNwajFSY3RkdjJWU2R0MDVid1ptalg5Q1pjbG01Q0FJQzI0L0FWZE1lOUpyVTNaMldJNW1zTnF0dWltRTg3WFE2ZGM1YllvbEZkNlFOUG5QcXk5KzFOYUxkZWNiVCtydUtKTS81bDhyOXRjZllMQzlQNTVEK2pXVVJkcXhxOHp0VEpwVzZ2bDg3RjY2N3FSazF6T2ZiVnptU3J0VmEyV3BiMzdjdnN2THN2djV3NGFxKzUrWFJ1OENtdHJNc21rc3dlTzBSUGpiMUJNY0VTRGp0bWVGYWU3RnI5ZXZacDZVVVdKeS8wRzkrempzWndOTVdXdzYxVjdONmJ0YnRVYzZIaDZkV21aQXJHbkJYajc2Y0locCtycUVSTWJ2YXF4cmFwU0gyeFlxQmRYZk5iZ2xjWGJrdFUzZjJCMEJJOGIxaXZHNWZqKzBvSTZqenNtYklEYkJ5bWJJcmUwVUJ2VGRtdGorbTV0VE51dFRlbDdsVi9Xc2Nydmt3ZWY1TEpJSHB1YnFyMDV0VmRBdDlrcnRUTTdvY2tyaDl2c2xmcjd3aGZxTEJDZlArUnZlbnZ5Zlc1WGo4OHB5ZGYwT1kvb2dWT3UxTVNCWTUzbXJ4MDVTY3ZpTjJySjN0WDE1bkgxeGhSSjJyTy80NWJmNDNLYjlqYXI4c29LdmJ2dWE3MzB4MnlQRjhEUDZqOUtIMTd3c01zSGtTVXB2NnhJRC8zMFRxczlKSHZPd0JOZGppZmtwN2ZLOVZ0TFJOY1FuZEYvbE11NXo3ZjkxTXBwQUFBQUFBQi9vZndPb0VPS0RBdXAzazdONkZpdlZ3UUFBQURRZWQxNzBtVzY4ZmdwTHVmbTdWaW1KNVorME9KbGgrV0ptM1gxL0tmMDZiVEg1VzN4Y3BydjZoT2d1UmMvcFl2blBxcDFxWCsyYUpiR0d0NnJ2MTQ1NTg0NmkwaFp4WG02Wk81ajJwV2QySXJKRHZwMjl3cWxGK1hvMDJsUHFMdGZWN2Y3alFnZnBLOHZlMTQveGE3VDdZdGVhWlZ5MmRRaHA2cUhmemVYYzNPMzFiMHFLV3FicysxblBYaksxUXIwOGE4MTdtM3gwcFhIbnEwM1ZuOXBVRExYaG9YRzZGOW4zS1NUb285cDBQNjJxa3E5OU1kc3ZiM21LOW5zaDB0ZmVhVkZMdmUvZXVSRXZiVm1YcXY4UGo2bVYzL2RNbnFxeTdtMmRyOUMrOU1ucUcwdnZqRXNORVpYajVpb2FVZVBkMW5ncll2ZDRkRGM3VC9yNVJXemxWS1kxVUlKMFZnOS9MdHBUTlRSTHVmU0R0VDlQZkZmNHRicjhtTW1OT202RlZVMmJjMkkxYWIwM2Rwd3FPeWVsSjlweUZ0cFd0Tmx3ODl5T2I1NHp5cVhQL2Z0bWJGTktyK1gyc3AxeTdjdmFYM3FMcGZ6SnBuMHo3RVg2NkcvWGUzMkhKbEZ1Wm8yNTJIdDNaK3NKNWQrcEROalJybGNiZjZ0U2ZkcXdzZi9WRnhlM1VWdmQrWDNqZWw3Nmp6T25hTjY5bFdBVitQdVEzVnB6SnNyR21wYlZxeldwZjZwN241ZDFjTy9xNEo4QTkzdW0xYVlyVzFaY2ZvdGZwTysycmxNK1dXdXYrWnBqc3VHbjZWWEp0NHBTeDF2R2JsdDBjdjEvdG4zbEM3ZWZycG14TGt1NTFyekFkM1djTzJJaVM1LzNlUHowclEwYnIwQmlRQUFBQUFBRXVWM0FCMVVSSGpQNnUzVWRNcnZBQUFBQU5vM1B5OGZ6UmgvbzY0WjZicGc4SFBzT3QyMStIWFpIUzFUT2pMSkpHK3Jsd0s4Zk5YRjIwOVpSWGw2YTgwODNUUHVNcGY3KzN2NWFzN0ZUK21pdVkrMGlkV1UvYng4ZE45SmwrdVcwVlByTEl6RTVxYnFraThlVTNKQlppdW1xMjE5Nmk1Ti9PUWVmVGI5Q1EzczBidk9mWDJ0WGlvc2IxeTV4dDFLa1hYeE1sdDErNG5UWGM1dHpZelZ6dXo0UnArek15dXFLTldzclQvb0g2TXVkSnE3YnVRa3ZiMTJmcHRaU2YrY2dTZnFmMU1mbFVtbUJ1Mi9JVzJYL3JuNGRlM2RuK3cwNSs3M1NUZWZBUDMzd2tkMDUrTFhXdXpQbnRsazBwVEJKMnZHNlRlNWZHaW55bUhYVDdGclcrVGE2Qng2K0hmVElEZjM3T0tLMGxaT2MxaFUxMUJOSEhpaXBoMDlYaVBEQnpYcEhOL3RXYW5ubDMrcVBUa2RkNFhuOXVxMjBkUGNmbDJUV3BoZDU3Ry9KMnhXcGIzSzdhcmhOY1hscFdsOTZwL2FsTDVIRzlOMmEwZDJ2TWRYdEc3cmpvc1lySEhSdzEzT3pkLzVxOHZ4djk1ODBoZy83RnVqWjM3N1dMdHpYRCtFNmVmbG8zOVB2RXZuRC9tYjIzT2tGV1pyNnB5SEZYK28wSjZRbjY2MzFzelQzZU11ZGRvMzBNZGZNeTk4Uk9kK2VxOUtiR1Z1ejNsTUwrY1NmMFdWclVrL1IwbjY4SUtIbW5SY2E5cVRrNlRKbjkxWC9iblZiRkUzM3k3cTVoT2dpcXBLbFZkVnFLenk0SStXL1BOZ2trbDNqcjFZRDlmeHNJTWt2ZnpIYlAwY3U2N0ZjaHpwOGRPdVY1QnZGNWR6dnlWc2FyVWNMYzNINnEyclJreDBPVGR6NDZJVysvYzNBQUFBQUtCK2xOOEJkRWhSWWFIVjI2bnBkWCtqSHdBQUFBRGFzcU5EKyttOTh4NXdXNFJlbC9xbmJ2em11Vm9yTEp0a2txK1h0N3A0K3luQXkwOWR2QS85OFBGWGdKZXZBZzU5L3RkSHArMGF4L2dmK3RpUWNsUk5YYno5OU1YRlQydjYzRWUwdVltclFuckMzL3FPME10bjM2RStRV0YxN3JjcGZZOHUvL0lKNVpZV3RsSXk5eEx5MHpYaDQ3djB3b1JiZGZHd00xenVVMVJScXJzVy83dlJoWXUrYmxZbXRqdnNibys1ZHVTNUd0QTl5dVhjTzJ2bk4rcjZPT2lqRGQvcTVoTXVrTmxVdTFRZTBUVkU1d3c4VVl0Mi8yRlFzdHArMnJkV2kvZXMwcVJCNCtyY0w2Y2tYOC84OXJIbWJ2dFpWVzUrTCszSlNWSitXWkhMb3RTNDZPRmFjZU83MnBpK1c3SDdVejIyWXFxdjFVdTl1L1hTNEo3UjZoY2M0WGEvbi9hdFZWNXB5Njg4ajQ3cjduR1h1bjI0S0s4RlZnQjJ4eVNUaG9iMjFjU0JZelZ4MEZnTkM0MXA4cmxXSkc3UjA3LzlUNXNNL0RzYzdwM1c3emkzYjdLb2N0aTFMbVZubmNjWGxoZHJiY3BPcDBKM2xjT3ViWm14V3B1eVU2dVR0MnR0Nms1bEYrYzNLTk9BN2xGdTN4THpGMWRmVC9iMEQzSzdncjBudUhyb1NaSWl1L1owZVYySEhGcDd4Sy9mLzUxMGhjdHpyRXJlN3ZiaHJoOWkxOHI2aTFWK1ZtLzVlZm5JMStwejZLTzMvSzArOHZYeVVVbEZtWExMQ3JVOU0wNHJFcmNvcVk2SHdDSzZodWlUcVk5cGVLLytidmRKTHNqVWhaOC81UFF3MlNzclA5ZjRtT00xSW15ZzB6RkRRdnBxNW9XUDZJWUZ6N3A4V0NmQTIwOW5EeHpqTkw0bFkxK25lZ2lpMGw2bC9TVUYybDlTMEdyWEhOQTlTaStkYzd2RzlYYjk0TVZmL3JQbUs3MjhZbmFyWkRMSnBMdkhYZXIyb2V5czRydzI4ZkN6cDF4dzFDa3UzOGhWWWl2VG5HMC9HNUFJQUFBQUFQQVh5dThBT3FTYUs3K25aYkR5T3dBQUFORGVoUVlFNjhuVGIvRG9PWTkxVWY2UXBGdkhUTldGUTkydnB0Z1VELzM0amdyS2l4dDF6TUFldlhYcjZLbTZhTmpwOGpLNy94YU9yOVZiQ3k1L29WWmhQY0RiejZsVWE0UkFIMzk5Y2NuVG12NzVROXJheEpVaG04TnF0dWkra3k2dnQvZytkL3N2dXYrSHQxUldXZEZLeWVwWFlpdlRIZCs5cWorU3R1cUZDYmM1bFNvZlgvcUJVZ3F6R25WT2sweHVpeXFGWmE1L2Z3YjdCZXErazEwWHZwSUxNclZ3MS9KR1pjQkJTWWQrN1M1d3NYTHJuU2Rlck1WN1ZyYUpsU1NySEhiZCt1MUwrdktTWnpRNmFxalR2TTFlcVEvV0w5UnJLK2Vvc0o1N1hKWERyam5iZm5LNTRyMTA4RjQycnZmd2VndGVudWFRUTYvODBUcUZNWFE4WGhhcjdqenhJbDEvM0dTMys3VDAyMFNzWm90R1J3M1Z1WWNLNzFGZFErcy9xQTVyVTNicXBUOW02ZmVFelI1S2lMK0VCQVJwMnREeFNqK1FvOVFEMlVvN3NGOVpSYm1OZXR0SEYyOC8zWEQ4ZWJyLzVDdmNmcTIzUHZYUEJuM2QrWFBjT28wTUg2UU5hYnUwSm1XblZxZHMxOGEwM1NwcTR0c0s3am5wVWswYk9yN1J4NTNhZDZSTzdUdXlTZGRzanFsRFQ5UFVvYWM1alZkVTJkVDc1UXVxUHo4aDhpaWRIbk84eTNQTTNQaXQyL09uRldicmcvWGZORHVuSkozVmY1VCtmZTdkZFQ1Y0VKK1hwcWx6SGxhYWkxWC9iVldWdW1YaGkvcmx1amZsNytYck5EKyszM0ZhY1BrTHV2WGJsNXplM25MN21Ha3VqMW1mK21jVGZpWm9DRytMbCs0NGNicnVIbnVwdkN4MS8xZitxeXMvMTR2TFo4bWgrcjl1SE42cnZ5NDYrblNsRisxWCtvRWNaUnpZcjR5aVhHVVU3VmQ1cGEzT2MvaGF2WFZ5bjJOMTU0a1gxZm13eW52ckZ0UjZLTHM5czVvdHV1UEVpMXpPZmJ4cGNiMWYrd0lBQUFBQVdoYmxkd0FkVWxEWEFQbjcrcWlrckZ5Wk9YbXkyU3JsNWNVdER3QUFBR2l2QXJ6OW1sU21hWXFXS0Y0K3VmUWpxWUgvT1c0MVcvVEIrUS9wM0VGakc3Ui9YYXMvdGdYZGZBTDA1YVhQYXVybkQycEhsdXVWTVZ0S3BiMUtWODJib1crdWVGRkRRdm82emR2c2xYcjA1L2YxOGFiRkRTcU1HR0hPdHArMU5tV25YanYzTHAxNHFHanlTOXg2emQ3eW85TytqNTkydmN3bWt3ckxTM1Nnb2tSRjVTVXFMQzlXc2ExTTRWMTZhTnJScCttVVBpTmNYaWVqS05mbCtBT25YT1Z5cFc1SmVudnQvRVlWOWxEYk03LzlUNU1HalhNcU5SMGJOa0JUQnArc2I5cklnd1ZsbFJXNlp2NVQrdVc2TnhVUmVIaXhnWjlpMStxSnBSOHFOamUxd2VkNmQ5M1h1blQ0bVFyeURXeUpxRTN5eWgrZkcvSndEdHFPMjhkTTErMWpwcXV3dlBpSUh3ZnZvV1cyQ2xWVTJWUmVaVk5GbFUwVmxUWUYrdmhyUUk4b25SQnhWSjF2RlpDa0RXbTdQSnJYMStxdGtlR0RORHB5cUVaRkRkV295Q0Z1NzlNTlZWWlpvYTkyTE5QTWpZdTBQU3ZPUTBuYm5udVh2S25LWnBReXp4NXdZb08vUG5PbHhGYXVHYWZmV0d2TTduQW9zeWhYYVFleWxWdGFxQkpidVVwdDVTcXRQUFRSVnE1S2U1VzYrdmhyWUkvZU9ySDNNSFh4OXF2ek9yTzIvTkNnUERNM0x0TDc2NzdwTUVYVmxtQXhtZlhrK0J0ZHptVVU1ZXI3UGF0YjlQbytWbTg5ZnRyMXV2SDRLWFh1dDNkL2lxYk5lVWlaYnI2ZWs2UzR2RFRkOHUxTCt1K0ZqN3A4Y09LWVh2MjE3THEzOU9XT3BmcHV6MHBsRnVYcXpQNmpkTmZZUzEyZWI3Mkg3MjA0YUZ6djRYcng3TnMxc0lmcnR5N1Y5Tnp2bitqMVZYTWJmRzZidlZKL0gzV0J5N2txaDEybHRuS1YxYmozbEZaV3lPR3dLOUFuUU5IZGV0VmJ4TTh2TzZCUE5uL2Y0RHh0M1NYRHozVDU5cldDOG1LOXZ1b0xBeElCQUFBQUFHcWlDUXFnUXpLWlRJcU1DTlhldUdRNUhBNmxaK2NxT3FKNXF4NEJBQUFBUUd1b3RGZDF1RlhrZ255NzZLdExuOU9Gbnorb1A3TVRXdlhhQmVYRnV1U0x4L1RkbFMrcmQ3ZGUxZU1KK2VtNjlkdVhQVjVLYkFseGVXbTZjUFlEdW1iRXVicHo3TVc2ZDhrYkxzdjZveUtIdUZ5ZHV5RTJwTzkyR2pzajVnUmROM0tTeS8zVER1VG84MjAvTmVsYU9DaXBJRk1mYmxpb1cwWlBkWnA3K05ScnRIanZLdG1xMmtZaE1iZTBVSDlmK0lJV1hQNkM0bkxUOVBqUzk3VTBia09qejVOK1lMLytzZkJGZlR6MU1ma2M4VFlESTN5d1lTR3J2a05iTS9jcDJDOVF3WDZlZnloalQwNlNrdktidC9KN1NFQ1FSa2NPMWVpb29Sb2RPVlREdy9yWCtVYVl4a2pNejlETWpZczBaOXRQeWk4cjhzZzUyN0l2ZHl4VmVUUGU4aEllMkxOWjVmZmlpbElsNUtlcmIxQjQ5WmpaWkZKNFlBK0ZCL1pvOG5sclNzaFAxMWM3ZjIzUXZxVzJjbzljc3lPNzRmZ3BHaFU1eE9YY2UrdStidEVIQndiMzdLUDN6cnZmNVFPY05mMGN1MDYzTFhwRitXVUg2ajNua3IycmRmK1BiK25scys5d09lOWxzZXJ5WXlibzhtTW0xSG1lS29kZHE1TjMxSHM5ZDVJTE1sVmVaV3Z5OFVjeW04eUtxZWRCcExiTVlqSnJ3b0F4dW1YMGhYV3VxbDdUazhzKzBqdHI1emZxT25HNWFhcHkyR1V4bVYxbStPc3RZazExKzZKWE84eS9ZLzI4ZkhUL3lWZTZuUHYzcXJrTit2TUdBQUFBQUdoWmxOOEJkRmlSNFQyMU4rN2dLenJUMG5Nb3Z3TUFBQUJvTjE1WThaa3VIUEszTmxFT2RjWHVjS2lnckVqNVpRY09mU3hTUVZtUjdBNkhMaHg2cXN0amd2MEM5ZFdseitxQ3p4L1VucHlrVnMyYldaU3JpK1krcWtWWHZxU2Uva0g2YU9PM2V2clgvNm5FVnRhcU9ackQ3bkRvdjV1KzAyZGJmM0JiaU42Vms5aWs4dnY2MUYxS0s4eXVOUllhRUt3M0o5M2o5cGluZnYwdnBUa1BlSDNWWEYxMnpGbE9LNkgzRFFyWFZjZWVvNWtiRnhtVXpObmFsSjJhOHRuL2FXdkd2bWFWL1piRmI5UjVzeC9RYXhQdjFOQ1FmaDVNMkhESkJabWFzV3ltRnUzK284Mis5UUd0WjB2NjNoWTc5N3ZyRnpUcjk5ampwMTJ2MjhaTTgyQWl5U0dIZm9sZHI1a2JGMmxaL0FiWkhmd1phRTA3c3hKcWxkODl5VlpWcWRzWHZjSmJXVHlrWDNDRUhqbjFXcGR6cVlYWitxaUYvNDRlRmhxam8wTDZ1SjEzeUtHWFZzelNheXZuTk9yUDhhZWJsOGpYNnFPbnpyaEpKam12QU44UVArMWJxNXlTL0NZZEswbVhmZm00OXU1UGFmTHhSd3J3OWxQYzNmTThkcjdXNHUvbHEwdUhuNm1iVHppLzNyZUkvQ1dsTUV0M2ZQZXFWaVp0YS9UMUtxcHNpc3ROYTlDcThvMzF5aCtmNjZmWXRSNC9yMUZ1UHVFQ2hYWHA3alNlV3BpdER6ZDhhMEFpQUFBQUFNQ1JLTDhENkxDaXdnNi9panMxUGJ1T1BRRUFBQUNnYlVrcnpOWUhHeGJxOWpIVFcrd2E3Z3JzK1dWRnlpOHZjaHFyK2JHb29zUnR5V2IzL2lROWVNcFZMdWQ2K0hmVC9FdWYwNFdmUCtEUndrdER4T2VsNmRJdkhsYzMzeTVha2JpbFZhL3RTWFd0Qkw0N0o3Rko1M3h4eFdkT1k4K2U5US8xOE8vbWN2LzFxYnYwOWM3Zm1uUXQxSlpmVnFSbmYvOUVMMDY0eldudS9wT3YxTUpkSzVwVkx2TTBUNzBwWVhQNkhwMCs4dzZkMm0ra1R1MDdVaVBDQjZxSFgxY0YrZ1EwdVlqbmpzTmgxNEdLRW1VWDUydGJacXgrVGRpazVRbWJWZVd3ZS9RNmFMOEt5b3NWbjVmVzRPSmhReTFQM0t3NVc1djNob3ozMWkvUVZTUE9VVmVmZ0dhZHh5R0gxcWJzMUtMZGYraTdQU3VWV3NqM1NvMnlNenUrV2F2SHUyT3pWK3IyNzE3UnV0US9QWDd1enFxcmo3OHNadWNWc2lYcCtlV2ZOdXN0QWczeDFjNWxDdkQyMVV0bjMrNDBsMTkyUUxkOCsxS1Qzc0lpU1Ircy8wWnBoZGw2WjhyL05lbGgyMCszTEduU2RYRllzRitnZnJ2K2JmVnlVYkIyWi9iV0gvWDQwZzkwb0x5a3lkZmRzei9KbytWM203MVNEL3o0dG1adCtjRmo1elJhWk5jUTNYbmlSUzduWml6N3FNWC83QU1BQUFBQUdvYnlPNEFPS3lJOHBIbzdOWVAvMEFFQUFBRFF2cnk1K2t0ZGVldzVDdkx0NG5hZnBoVFk4MG9QcUtDOFNFWGxwUzJ5NHZIcksrY3FOQ0JZMXg4MzJlVjhTRUNRcmgwNVdZLzgvSzdIcjEyZmJabXhyWDdOMXJTckNTdnFQN25zSS8yV3NNbHAvT1UvWnV2NDhNR0s2QnBTYTl3aGh4NzU1VDFXeS9hZ1R6WjlyM01IanRWcC9ZNnJOUjdzRjZqbko5eWlHeGM4WjFDeWx1V1FRNy9HYjlTdjhSdU5qZ0lvenNQbDl6VXBPL1QzaFM4Mit5R0x6S0pjUGYzYi8xdytJRk9mS29kZHE1SzJhZEh1UDdSNDd5cGxGdVUyS3dzOFkyZFd2TWZQbVppZm9ac1h2cURONlhzOGZ1N0d1UHY3Ti9SL1AvekgwQXlldENWam41NWMrcUdlT2ZNZnRjWjNac2ZycXgzTFdpWERKNXUvVnhkdlB6MHgvb1phdVc1WThLeVNDektiZGU3djlxelV1Wi9lcS85TXZxL09GZWFQTkdmYnovbzVkbDJ6cmcwcHIvU0FaaXlicWJlbjNGZnZ2dG5GK2JwbnlSdjZjZCthWmw5M2QwNmlKZzBhMSt6ejJCME9MZmp6TjcyMmFtNnJ2OVdySlpsazBtc1QvNmt1M241T2M5L3NXcTV2ZGkwM0lCVUFBQUFBd0JYSzd3QTZyTm9yditjWW1BUUFBQUJBY3lYbFoyalE2eGNiSGFQSkRsUTBmblcrL0xJaS9YdlYzT3F5UzFwaHRuNk1YYXZ0V1hINk16dEIrL2FucUtDc3VNMlZrQjF5Nk5HZjMxTklRSkNtREQ3WmFmNjlkUXYwNUxJUERValc4ZTNLYnZqSzd4dlNkdW41NVovcTk0VE5iczgxOGRON05PdWlHUm9XR2xNOS90YnFyd3d2MTNVMERqbDAxL2V2NjlmcjMzWjYyR1hLNEpOMTNsRW5hK0d1RlFhbEF6cUhoUHgwajV4bmYwbUIzbHUzUUcrdm0xL25tem9hNDlQTjMrdVNZV2ZvK0lpajZ0MjNvc3FtNVlsYnRHajNIMXF5ZDdWeVN3czlrZ0dlc3pNN3dTUG5LYStzMExyVVAvWEo1dS8xM1o2VnFyUlhlZVM4emMxVWJuUUlEL3Rvd3lLZDJIdFk5ZGUwbGZZcTNiMzQzNjM2OXBDMzE4NVhGMjkvM1h2U1pmcHN5eEk5L1BON0hsdDVlbnRXbk03NitKKzZhK3dsdXZtRTh4WG80MS9uL2t2ak51aWhuOTd4eUxWeGNIWC9tTzRSdXUra3kxM09sMWRXNkxPdFAramxGYk05ZGovL0pXNjl3Z043cW91M253SzgvQlRnN2FzdTN2NEs4UGFWcjlWSEZwTlpacE5KRnJOWkpwTlpGcE5abGZZcTVaY2RVRjdwQWUzTFRkSEtwRzM2UFdHelVncXpQSktwTGJseXhOazZ0ZTlJcC9HY2tudzkrT1BiQmlRQ0FBQUFBTGhEK1IxQWg4WEs3d0FBQUVESFVlV3dxNkM4Mk9nWXJlNmpqWXNVN05kVlAreGJyWTFwdTJWM3RLMml1enRWRHJ0dVcvU0tldmgxMDdqbzRkWGpUeXo5VU8rdSs5ckFaQjFiVGttK0h2dmxmVm5ORnBmekJ5cEtsRjJjcjgzcGU1VFJnQldBTTRweWRmNnMrL1hoQlE5cmZML2p0RE03WGkrdStNelRzU0VwL2NCK1BmRGpmL1RlZVE4NHpiMHc0VGF0VE5xdW5KSjhBNUlCbmNQdkNac1YxcVdIekNhVFRESWQvSGhvMjJReXlXd3l5eVFkL0dnNjlGRW1sVmFXSzdlMFVDa0ZXVnFadkUxclUzYXF6RU9sMUwvWUhRN2R0K1F0L1h6ZEc3S1l6TFhtaWlwS3RUWmxwMVluYjlmcWxCM2FsTDVIRlZVMmoxNi9QZnB1ejBwdFNOdnRORzYzTjYrdy9QNzZielJyeXc5TzQ0V04rQm8xSVM5ZGZWK2Q2cko0MnNYYlQxNW1MMW5OWmxuTUZsa1AvYkNZTFRLYlREcFFYcUxDOG1LbEZtWnJlMWFjeHg2d2dIc09PWFRQOTI5b2VLLys2aHNVcmhkWHpOTG1qTDJ0bnVPbEZiUDBhOEpHclUzWjZmRnpWMVRaOU9LS3ovVE91dm02L0pnSk9qTm1sRVpGRHBHZmwwLzEvSWEwM1pxOTlVZDl1WDFwbTN2d3RyMTdlY1ZzeFFSSGFPclEwNnJIU214bCt0K214WHBuN1h4bEZlZDU5SHJyVTNkcGZlb3VqNTZ6bzRqcUdxb1o0MjkwT1hmUDkyL3dRQmtBQUFBQXRER1Uzd0YwV04yREF1WHI0NjJ5OGdwbFpPV3FzdEl1cTlWYy80RUFBQUFBV3N5T3JIajlmZUVMVHVQYk0rTU1TTlAybFZkVzZKbmYvbWQwakNZcHI2elFOZk9mMG9MTFg5Q2ducjExKzZKWHRPRFAzejE2amZpOE5IMncvcHRhWTZVZUxoMDJWRUZac2ZKS0Q5UWFLN0cxL3Zxbjd4L3g2OUZjUlJXbHVtcmVERDE5NXMzNmVOUDNsQ3BiMElJL2Y5ZXBmVWZxOG1NbTFCcnY3dGRWYjB5NlcxZk5tOUdxSzgwQ25jbVN2YXUxWk85cW8yTzR0VE03WHUrc25hL0xocCtsMVNrN3RDcDV1OVlrYjlmTzdJUTJzZUozVy9QQzhwWjVVS3U0b2xURkZhWE5Pb2RERHBYYXlsVnFLMWUyZUtpcFBTZ3NMOWFOQzU3VEUrT3YxMXVydnpRa2cwT09GaW0rMTNTZ3ZFVHZyVnVnOTlZdGtOVnNVUmR2Zi9sNytXaC9hV0dUVjVyZmxaM284dDkrRFhrSXN6SEtLeXQwMGR4SG5NYjM1Q1M1UGFiWVZxNmZZdGM1alNjVlpIbzBXMzBPdmdIbzM0cnFHcW9oSVgzMTRZYUZlbi85TnhTdFc1bVh4YXAzcHZ5ZkFyejluT2IrdStrNy9iQnZqUUdwQUFBQUFBQjFNVlVXeC9HSVBvQU82NGE3WDFCY1lwb2s2Yk8zSDFka1dBK0RFd0VBQUFDZU0rWEtCMVZVY3JDQWM5djFGMnI2NU5NYWRYekVtN2UzUUNxZ3RsNWR1cXQvY0tSV0ptOHpPZ3JRNW5sWnJQcnlrbWMwdHZjd3A3bC9yNXFyWjMvL3hJQlVhQy82QklYSmJISmUrQ0c3T0U5RnpTenN3bmdXazFsMmg0TlZsd0dEV00wV0hqWkJpd255RFpTams3N3RyQzE0Y2NKdHVtYmt1VTdqS3hLMzZOSXZIcGZOM2puZXRKRjJ4MXRHUndBQUFBRFF3VmtEWWt5ZU9oZExJQVBvMENMRGUxWnZwMlZrR1pnRUFBQUFBRHFuektKY2l1OUFBOW1xS25YOTE4KzRYSFgwbjJNdjBaVEJKeHVRQ3UxRlluNkc0dlBTbkg1UWZPOFlxaHgyaXUrQWdTaStveVhsbHgyZytHNlFxMGFjNDdMNG5wQ2ZyaHNXUE5kcGl1OEFBQUFBME41UWZnZlFvVVdGaFZSdnA2Ym5HSmdFQUFBQUFBQ2dmcm1saGJweTNnd2w1bWNvL2NEK1dqOGUvTnRWaXVvYWFuUkVBQUFBb04wYjNMT1A3anp4WXFldnVSUHpNM1RWVi85U2Z0a0JveU1DQUFBQUFOeXdHaDBBQUZwU1JJMlYzMU16S0w4REFBQUFBSUMyYjNkT29rYS9kNFBSTVFBQUFJQU9hM2RPb2thOWU3M1JNUUFBQUFBQVRjREs3d0E2dEtpSW1pdS9aeHVZQkFBQUFBQUFBQUFBQUFBQUFBQUFBTTFCK1IxQWh4WVpWclA4enNydkFBQUFBQUFBQUFBQUFBQUFBQUFBN1JYbGR3QWRXby91M2VUdDdTVkpTcy9Na2QxdU56Z1JBQUFBQUFBQUFBQUFBQUFBQUFBQW1vTHlPNEFPeld3eUthSlhEMG1TcmJKSzJmc0xERTRFQUFBQUFBQUFBQUFBQUFBQUFBQ0FwcUQ4RHFERGl3d1BxZDVPeThneE1Ba0FBQUFBQUFBQUFBQUFBQUFBQUFDYWl2STdnQTR2TXF4bjlYWktlcmFCU1FBQUFBQUFBQUFBQUFBQUFBQUFBTkJVbE44QmRIaVI0WWZMNzJucHJQd09BQUFBQUFBQUFBQUFBQUFBQUFEUUhsRitCOURoUllhSFZtK25abEIrQndBQUFBQUFBQUFBQUFBQUFBQUFhSThvdndQbzhDTEREcS84bnBLZVpXQVNBQUFBQUFBQUFBQUFBQUFBQUFBQU5CWGxkd0FkWG1qUElGbXRCMjkzYVJrNWNqZ2NCaWNDQUFBQUFBQUFBQUFBQUFBQUFBQkFZMUYrQjlEaG1jMW1SWVFlWFAyOXZNS20vWG1GQmljQ0FBQUFBQUFBQUFBQUFBQUFBQUJBWTFGK0I5QXBSRWFFVkcrbnBlY1ltQVFBQUFBQUFBQUFBQUFBQUFBQUFBQk5RZmtkUUtjUUdYNjQvSjZTUWZrZEFBQUFBQUFBQUFBQUFBQUFBQUNndmFIOERxQlRpQXpyV2IyZGxwNWxZQklBQUFBQUFBQUFBQUFBQUFBQUFBQTBCZVYzQUoxQ1pQamg4bnNxSzc4REFBQUFBQUFBQUFBQUFBQUFBQUMwTzVUZkFYUUtFV0doMWRzcDZaVGZBUUFBQUFBQUFBQUFBQUFBQUFBQTJodks3d0E2aGJDUVlGa3NCMjk1cVJsWmNqZ2NCaWNDQUFBQUFBQUFBQUFBQUFBQUFBQkFZMUIrQjlBcFdDeG1oZmZxSVVrcUxhMVFUbTZCd1lrQUFBQUFBQUFBQUFBQUFBQUFBQURRR0pUZkFYUS9pbEFiQUFBZ0FFbEVRVlFhMFpHOXFyZVRVck1NVEFJQUFBQUFBQUFBQUFBQUFBQUFBSURHb3Z3T29OUG9VN1A4bnBKcFlCSUFBQUFBQUFBQUFBQUFBQUFBQUFBMEZ1VjNBSjFHNzZpYTVmY01BNU1BQUFBQUFBQUFBQUFBQUFBQUFBQ2dzU2kvQStnMCt0UW92eWVtc3ZJN0FBQUFPaGFIby9ISEJIajdlRDRJQUFBQUFBQUEyZzIrUHdRQUFBQ2d2YUg4RHFEVGlJNDhYSDVQVHMweU1Ba0FBQURnR1JhcnBYcDdmMTVobzQ4UDl3L3laQndBQUFBQUFBQzBNM3gvQ0FBQUFFQjdRL2tkUUtmUkpjQlAzWU82U3BKeWNndFVYRkptY0NJQUFBQ2dlZng4dkt1M2sxSXlHbjM4Nk1qK25vd0RBQUFBQUFDQWRtWk01QUNqSXdBQUFBQkFvMUIrQjlDcDFGNzlQZFBBSkFBQUFFRHpCWFVMck41ZXMzR240aExUR25YOGVRT1A4M1FrQUFBQUFBQUF0Q05UQm80ME9nSUFBQUFBTkFybGR3Q2RTcC9lb2RYYmlaVGZBUUFBME03NStIaFZiOXZ0RHQzMzVIKzBiTVZHMmUzMkJoMS9TdS9CR2hQQjZ1OEFBQUFBQUFDZDBZbVJBM1JLNzhGR3h3QUFBQUNBUnJFYUhRQUFXbFB2R2l1L0o2VlFmZ2NBQUVESGtsZFFwSCs5K3JHODM1cXQ2TWhlQ3ZEM3JmZVk3aGE3dklQTnFqQTNyREFQQUFBQUFBQ0E5cy9iWVZIdzFpcmR2ZWt0dmY3VUhVYkhBUUFBQUlBR28vd09vRlBwR3hWV3ZaMlVtbVZnRWdBQUFNQ3ora2FIS1NFcFE1SlVVV0hUdnZpVUJoL2JLOGlrdEdGU2xWZjkrd0lBQUFBQUFLQjlzMVJLdmJaSmNmbEpSa2NCQUFBQWdFWXpHeDBBQUZvVEs3OERBQUNnbzdyaittbTY5NVpMMUM4NnZOSEgrdWRMMFJzczhzOXZnV0FBQUFBQUFBQm9NL3p6cGVqMWZCOElBQUFBUVB2Rnl1OEFPcFdRSHQzazYrdWpzckp5cFdaa3E3TFNMcXVWNTRBQUFBRFEvcGt0SmswK2E1d21uelZPMmJuNXlzN09VMFZsWmFQTzRaQkRtM09UdFR4cnI3Ym5wMnAvUmJGS0t5dGFLREVBQUFBQUFBQmFtcC9WV3oyOEF6UXNLRktuaEE3VWlPNjlaWkxKNkZnQUFBQUEwR1NVM3dGMEtpYVRTZEdSb2RvVG02eXFLcnZTTXJNVlhXTTFlQUFBQUtBakNPa2VwSkR1UVUwNmRxUUc2VHFkNGVGRUFBQUFBQUFBQUFBQUFBQTBIOHNkQStoMCt0UW91eWVsWkJxWUJBQUFBQUFBQUFBQUFBQUFBQUFBQUExRitSMUFwOU03cWtiNVBUWEx3Q1FBQUFBQUFBQUFBQUFBQUFBQUFBQm9LTXJ2QURxZHZsRmgxZHVzL0E0QUFBQUFBQUFBQUFBQUFBQUFBTkErVUg0SDBPbjBqZ3F0M2s1TXBmd09BQUFBQUFBQUFBQUFBQUFBQUFEUUhsQitCOURwUklhRnlHdytlUHRMVHNtVXcrRXdPQkVBQUFBQUFBQUFBQUFBQUFBQUFBRHFRL2tkUUtmalpiVW9NcXluSkttNHRFejc4d29OVGdRQUFBQUFBQUFBQUFBQUFBQUFBSUQ2VUg0SDBDbEZSL1dxM2s1T3pUSXdDUUFBQUFBQUFBQUFBQUFBQUFBQUFCcUM4anVBVHFsUDVPSHllMkpxcG9GSkFBQUFBQUFBQUFBQUFBQUFBQUFBMEJDVTN3RjBTalZYZms5S3lUQXdDUUFBQUFBQUFBQUFBQUFBQUFBQUFCcUM4anVBVGlrNnNtYjVuWlhmQVFBQUFBQUFBQUFBQUFBQUFBQUEyanJLN3dBNnBWb3J2NmRtR1pnRUFBQUFBQUFBQUFBQUFBQUFBQUFBRFVINUhVQ25GT0R2cXg3QlhTVkoyZnZ6VlZKV2JuQWlBQUFBQUFBQUFBQUFBQUFBQUFBQTFJWHlPNEJPcSticTc4a3ByUDRPQUFBQUFBQUFBQUFBQUFBQUFBRFFsbEYrQjlCcDlZazhYSDVQU3NzME1Ba0FBQUFBQUFBQUFBQUFBQUFBQUFEcVEva2RRS2NWSFJWV3ZaMmNRdmtkQUFBQUFBQUFBQUFBQUFBQUFBQ2dMYVA4RHFEVGlvNDZ2UEo3UWtxR2dVa0FBQUFBQUFBQUFBQUFBQUFBQUFCUUg4cnZBRHF0Nk1qUTZ1M2tsQ3dEa3dBQUFBQUFBQUFBQUFBQUFBQUFBS0ErbE44QmRGbzl1M2VUbjUrM0pDa2xJMHRWVlhhREV3RUFBQUFBQUFBQUFBQUFBQUFBQU1BZHl1OEFPaTJUeWFUb3lGNlNwTXBLdTlJeWN3eE9CQUFBQUFBQUFBQUFBQUFBQUFBQUFIY292d1BvMVBwRWhsVnZKNmRtR1pnRUFBQUFBQUFBQUFBQUFBQUFBQUFBZGJFYUhRQUFqTlE3cWxmMWRtSnFwc2FOR21aZ0dnQUFBTUJZRGptMFBIbTNGdTdkcUxXcHNVb3Z5VmR4UmJuUnNRQUFBQUMwa2dCdkg0WDdCMmwwWkgrZE4vQTRuZEo3c0V3eUdSMExBQUFBQUFBQXFFYjVIVUNuMWljcXRIbzdLVG5Ud0NRQUFBQ0FzV0x6c25UZjBsbGFreFpyZEJRQUFBQUFCaW11S05lK2lrenR5OC9VN0Iwck5TYWl2MTQrL1FyMUR3NnQvMkFBQUFBQUFBQ2dGWmlORGdBQVJvcU9QTHp5ZTFJcTVYY0FBQUIwVG12U1lqWDVpNWNvdmdNQUFBQ29oWDhyQUFBQUFBQUFvSzJoL0E2Z1U0c01DNVhGY3ZCV21KU2FLWWZEWVhBaUFBQUFvSFhGNW1YcDJtL2ZWVUZGcWRGUkFBQUFBTFJCQlJXbHV2YmJkeFdibDJWMEZBQUFBQUFBQUlEeU80RE96V28xSzdKWFQwbFNVWEdwOGdvT0dKd0lBQUFBYUQwT09YVGYwbGtVM3dFQUFBRFVxYUNpVlBjdG5TV0hXRUFHQUFBQUFBQUF4cUw4RHFEVGkrNGRWcjJkbEpwcFlCSUFBQUNnZFMxUDNxMDFhYkZHeHdBQUFBRFFEcXhKaTlYeTVOMUd4d0FBQUFBQUFFQW5SL2tkUUtjWEhSbGF2WjJRVFBrZEFBQUFuY2ZDdlJ1TmpnQUFBQUNnSGZsMjd5YWpJd0FBQUFBQUFLQ1RvL3dPb05QclUyUGw5L2pFZEFPVEFBQUFBSzFyYlNxcnZnTUFBQUJvdURXcCs0eU9BQUFBQUFBQWdFNk84anVBVGk4bU9yeDZPeTRwMWNBa0FBQUFRT3RLTDhrM09nSUFBQUNBZG9SL1F3QUFBQUFBQU1Cb2xOOEJkSHJSa2Ixa05oKzhIY1lucE12aGNCaWNDQUFBQUdnZHhSWGxSa2NBQUFBQTBJN3did2dBQUFBQUFBQVlqZkk3Z0U3UDI5dEx2U05DSlVuRnBXWEt6TWt6T0JFQUFBQUFBQUFBQUFBQUFBQUFBQUNPUlBrZEFDVEY5STJvM281UFREY3dDUUFBQUFBQUFBQUFBQUFBQUFBQUFGeWgvQTRBa3ZwRmgxZHZ4eVZSZmdjQUFBQUFBQUFBQUFBQUFBQUFBR2hyS0w4RGdLVCtmUTZ2L0I2WGtHcGdFZ0FBQUFBQUFBQUFBQUFBQUFBQUFMaEMrUjBBSk1YVUxMOG5waG1ZQkFBQUFBQUFBQUFBQUFBQUFBQUFBSzVRZmdjQVNiMUNndVh2NnlOSlNrN0xrcTJ5eXVCRUFBQUFBQUFBQUFBQUFBQUFBQUFBcUlueU93QklNcGxNNm50bzlmZXFLcnVTVXpNTlRnUUFBQUFBQUFBQUFBQUFBQUFBQUlDYUtMOER3Q0g5RDVYZkpTazJNYzNBSkFBQUFBQUFBQUFBQUFBQUFBQUFBRGdTNVhjQU9DU21UM2oxZG53QzVYY0FBQUFBQUFBQUFBQUFBQUFBQUlDMmhQSTdBQnhTYytYM3VLUjBBNU1BQUFBQUFBQUFBQUFBQUFBQUFBRGdTSlRmQWVDUXZqVldmbzlMWk9WM0FBQUFBQUFBQUFBQUFBQUFBQUNBdG9UeU93QWNFaGpncjVBZVFaS2s3UDM1T2xCY1luQWlBQUFBQUFBQUFBQUFBQUFBQUFBQS9JWHlPd0RVRU5Nbm9ubzdQaUhkd0NRQUFBQUFBQUFBQUFBQUFBQUFBQUNvaWZJN0FOVFF2MGI1UFM0cHpjQWtBQUFBQUFBQUFBQUFBQUFBQUFBQXFJbnlPd0RVMEs5UGVQVjJYQ0lydndNQUFBQUFBQUFBQUFBQUFBQUFBTFFWbE44Qm9JYitmU09ydDJNVFdma2RBQUFBQUFBQUFBQUFBQUFBQUFDZ3JhRDhEZ0ExUkVXRXltSTVlR3RNU0V5VHcrRXdPQkVBQUFBQUFBQUFBQUFBQUFBQUFBQWt5dThBVUl1WDFhTGVrYjBrU1NWbDVjck16ak00RVFBQUFBQUFBQUFBQUFBQUFBQUFBQ1RLN3dEZ3BIK2ZpT3J0dU1RMEE1TUFBQUFBQUFBQUFBQUFBQUFBQUFEZ0w1VGZBZUFJTVRYSzc3R1Uzd0VBQUFBQUFBQUFBQUFBQUFBQUFOb0V5dThBY0lUK2ZRK1gzK09UMGcxTUFnQUFBQUFBQUFBQUFBQUFBQUFBZ0w5UWZnZUFJL1NMcmxGK1QyRGxkd0FBQUFBQUFBQUFBQUFBQUFBQWdMYUE4anNBSENHa1J6Y0YrUHRLa3BMU3NtU3pWUnFjQ0FBQUFBQUFBQUFBQUFBQUFBQUFBSlRmQWVBSUpwTkpNWDBqSlVsMnUxMUpxWmtHSndJQUFBQUFBQUFBQUFBQUFBQUFBQURsZHdCd29YOTBlUFYyYkdLYWdVa0FBQUFBQUFBQUFBQUFBQUFBQUFBZ1VYNEhBSmY2OVRsY2ZvOVBTRGN3Q1FBQUFBQUFBQUFBQUFBQUFBQUFBQ1RLN3dEZ1V2OCtVZFhiY1Vtcy9BNEFBQUFBQUFBQUFBQUFBQUFBQUdBMHl1OEE0RUxmUG1IVjIvR0pyUHdPQUFBQUFBQUFBQUFBQUFBQUFBQmdOTXJ2QU9CQ2dKK3Z3a0s3UzVLeWMvTlZXRlJzY0NJQUFBQUFBQUFBQUFBQUFBQUFBSURPamZJN0FMZ1IweWVpZXB2VjN3RUFBQUFBQUFBQUFBQUFBQUFBQUl4RitSMEEzSWlKRHEvZWpxUDhEZ0FBQUFBQUFBQUFBQUFBQUFBQVlDaks3d0RnUnEyVjM1UFNERXdDQUFBQUFBQUFBQUFBQUFBQUFBQUF5dThBNEVhL3ZvZkw3N0VKbE44QkFBQUFBQUFBQUFBQUFBQUFBQUNNUlBrZEFOeUlDZ3VWbDlVaVNZcFBUcFBkNFRBNEVRQUFBQUFBQUFBQUFBQUFBQUFBUU9kRitSMEEzTEJhemVyVE8xeVNWRnBhb2N5c1hJTVRBUUFBQUFBQUFBQUFBQUFBQUFBQWRGNlUzd0dnRGpIUjRkWGI4VW5wQmlZQkFBQUFBQUFBQUFBQUFBQUFBQURvM0NpL0EwQWRZdnBHVkcvSEpxWWFtQVFBQUFBQUFBQUEyall2aTFXQlB2NUd4d0FBQUFBQUFBRFFnVm1ORGdBQWJWbE1uOE1ydjhjbHN2STdBQUFBZ001bHl1Q1Q1V1AxcWpWV2FhL1NnajkvTnlnUm1zdGlNcXViYnhlbjhkTEtjcFhheWxzOVQwLy9JSTJPR3FMRmUxYTErclVCQUo0VjJUVkVINXovb0V3eTZlSXZIdFdCOGhLakl3RUFBQUFBQUFEb2dDaS9BMEFkK2tVZlh2azlMcDZWM3dFQUFBQzBuQ0VoZmJVck8xRU9PWXlPVXUyNXMyNVJTRUJRcmJFU1cxbWJMNzhIK3dYcTNTbjM2NmZZdGZwaDMxb2xGMlFhSGFuTmlBNEswK3FiUDNBYWYvbVAyWHBweGF4V3kyR1NTUmNQTzEzL091TW1kZlhwb292bVBxSVZpVnRhN2ZvQTJoL3U3VzNiR1RFbjZPMHA5eW5JTjFDUzlQbEYvOUtsWHp5bW9vcFNnNU1CQUFBQUFBQUE2R2pNUmdjQWdMYXNSM0JYZFFzTWtDUWxwMmVydExUQzRFUUFBQUFBT3FLSkE4ZHE2WFZ2NmFXemI1ZVhtYlVLbXV1TW1CTjBXci9qOU15Wi85RDZmOHpVYjllL3JZZFB2VWJSM1hvWkhRMlMrZ1ZIYU42bHoraU5TZmNveURkUVpwTko3NS8zZ0NJQ2V4b2REWkRWYkZHUWI2Q2l1L1hTMGFIOUZCN1l3K2hJT0lSN2U5dDErNWpwbW4zUmpPcml1eVNOaWh5aTJSZk5VSUMzbjRISkFBQUFBQUFBQUhSRS9HOHFBTlRCWkRKcFFFeVVObXpaTFlmRG9kaUVWQTBiMHMvb1dBQUFBQUE2a0ZQNmpOQUg1ejhvczhta3EwYWNvNzdCWWJyaDYyZFZVRjVzZExSMmEwTC8wYlUrUHlxa2o0NEs2YVBGZTFZcGlaV0NEWFYwYUQ5OWY5V3I4ckY2MXhydjRkOU5IMTd3a002Zi9ZQnNWWlVHcFVON1lwSkpQbFl2K1huNXlNL0xWLzVXSC9rZjJ2Yno4cEdmMWVmUW5JLzhEODM3ZWZrb3dOdFBnVDcrQ3ZUMlYxZWZnSVBiUG9lMnZmM2w1K1ZUNnpvZmJGaW9SMzkrcjhHNWpnMGJvRXVIbitYcG4yNjdOV2ZiVDlxU3NjOGo1K0xlM25hdFRONm00b3BTcDZMN21LaWpOV3Y2azdyOHl5ZFVZaXN6S0IwQUFBQUFBQUNBam9ieU93RFVZM0JNYjIzWXNsdVN0RGMraGZJN0FBQUEwRUFYRFBtYitnVkhHQjNERUZzeTltcHAzSVo2OXhzWlBraWZUSHRNWHBiRDM2STVwYzhJZlhmVnE3cHkzcE5LeUU5dnlaZ2RrcGZacXZFeHh6dU5KeGRrYWt2NlhxZnhzd2VNMGFUQko3Vkd0Q2Ficy9VbnJVemVablFNajlpWmxhQ1Z5ZHMxdnQ5eFRuUEhSeHlsR2FmZnFJZC9ldGVBWkdpb1lhRXhDZy9zSVMrTFZWNW1xNnhtcTd3dFZsa3RGbm1aclRYR0xmSzJlTWxxc2NqYmJKWFZZcFhYWDJQbUd2dGEvdHIzNExrT2oxdmtaZlk2OVBISTgxcmxiZldTU2FZVy8va09EZW5icVAzN0JVZm8rdU1tdDB5WWRtaE55ZzZQbE4rNXR4OWMrVDdReDk5ajEwL016OUNtOUQwZU9kZkd0TjI2Y3Q0TWZYN3h2K1I3eE1OTlkzc1AwMmZUbjlBVjg1NVVxYTNjSTljREFBQUFBQUFBMExsUmZnZUFlZ3pvRjFtOXZTOCsyY0FrQUFBQVFQc3kvZWpUZFZiL1VVYkhNTVRNall2cUxiLzdXcjMxOGRUSDVPL2w2elEzc0VlVWxsejltcTZaLzVUV3BPeG9xWmdkMHFpb0llcnFFK0Ewdm5EWENqbmtjQm9mR3RwUGx3dzdveldpTmRtYWxCMGRwdnp1a0VOM0xYNU52OTN3am9KOHV6ak4zM0RjRkcxSTNhMnZkaTR6SUIwYVl2clI0M1hMNktsR3gyZzFRMEw2eWlTVHkvc0hXZy8zZHVtSjhkZHJjTTgrSHJ2KzdLMC9lcXo4TGgxYy9mM2ErVS9wMDJsUDFIcW9UNUpPaWo1R0g1Ny9rSzZjTjRNL1N3QUFBQUFBQUFDYWpmSTdBTlJqWUV6djZ1MDljYWtHSmdFQUFBRFFrWlJWVnVqV1JTL3I0Nm1QcVl1M245TjhzRitndnJyMFdkMzEvZXVhdDRNaWNFTk42RC9hNWZqQ1hjdGJPUW5jeVNqSzFmMC92S1gzejMvUTVmd3I1OXloSGRseDJwV2QyTXJKMm81Z3YwQzlNT0UyK1ZpOG5PYWUvZjBUN2M0eDd0ZG1VNGJ6S3RzZFdYZS9yZ29KQ0ZKV2NaN1JVVG8xN3UzdHc3TDRqYnJwbStmMTBZVVB5Mkl5VjQrbkhjalJ5My9NYnRmRjk2aXVvWHJxakp0bE50Vis0MFI1bFUwUC92aTJja3NMRFVvR0FBQUFBQUFBZEQ2VTN3R2dIaEhoUGVYdjY2T1NzbklsSktmSlZsa2xMNnZGNkZnQUFBQUFPb0FWaVZ0MC9xejc5Zm5GLzFKb1FMRFR2SmZGcXY5TXZrLzl1MGZxeGVXejJuVnByTFdjTmNDNUlKbFVrS2t0R2ZzTVNBTjN2dG0xWEdjUEhLTnBROGM3emZsNStlaS9GejZxc3orK1M0WGx4UWFrTTVhWDJhcVpGenlpY2RIRG5lWStXUCtOb2NWM1NkcnN3WldpMnhxYnZWS2x0bktWMk1wVllpdFRpYTFNcGJaeXl1OXRBUGYybG1NMVd6Ung0RmlQbm5QUjdqOTAvbEduU0pJT2xKZm9qVlZmS0twcnFLSzZobnJrL0VVVkpWb1d2OUVqNTJxb2xNSXNiYzNjcHdkUHVjcHBMalFnV0JmTmZVUzJxc3BXelFRQUFBQUFBQUIwVnBUZkFhQWVacE5KL1dPaXRHMW5yQ29yN1VwTVR0ZUFmbEZHeHdJQUFBRFFRV3pQaXRPa1QrL1YzRXVlVmt4d2hNdDk3aGwzbWZvSFIrck94YStwckxLaWxSTzJIekhCRVJyUTNmbmZhd3QzTGVmQmdUYm9vUi9mMGRqZXd4VVIyTk5wTGlZNFFxK2ZlNWV1Ly9vWkE1SVo2K2t6YjNaWmZQOGphYXRtTEp0cFFLTGFrdkl6bFY5MlFFRytnWWJtU0MzTVZrRjUwYUd5ZXRuQnducEZtVW9yeTFWOHFMaisxK2NIdHc5K1BQeDUyZUhQS3c0ZWI3TTN2N2k2T1gydjdsbnloZ2QraHJXZDJuZGtkWm40THc0NWRPK1NOeHQxSGwrTHQ1NDk2eDlPNDdPMy9xajFhYnVhbGRHVnplbk5mMU1BOS9hVzVXUDExb2NYUE5SaTV3LzA4ZGZ6RTI3MTZEbjM1YWJvcEEvKzd0RnpOc1MvVjgzVjhGNzlOV25RdUZyalkzc1AwNHNUYnRNOTM3L0I3MGtBQUFBQUFBQ2dGVkIrQjRBR0dOVHZZUGxka3ZiR3AxSitCd0FBQUJxZ3hGYlc0VmR0OXJGNHljZnEzZXp6SkJWa2F2Sm45Mm4yOUNjMUlueVF5MzNPSC9JM1JYVUwxVFh6bjFKMmNYNnpyOWtSbmRsL2xNdnhoYnVXTi9wY055OThRUWRhK2ZkdjM2QndQWGZXTGExNlRTTVZsQmZyenU5ZTA3eExuUXZ1Y1hscGVuL2RBZ05TR2V2YWtaTjA3Y2hKVHVPcGhkbTY2WnZuUFZMT2JpNkhIUHAwOHc4YTJDTktGVldWcXFpeTFmaFI2V0w3NEVkYlZhWEtLMjJ5MlcwcXI3UTV6OVg2YUt2K1BLSnJpSmJmOEk1VGptbHpIbFo4WHBvQnZ3SjFTOGhQVjBKK3VzZlBHK0RsNjFSK3R6c2NtclhsaDhhZHg5dlBaZm45ajZTdG1yZGpXYk15dGhUdTdlN2xsaFlxdVNDcnpuMThyVjRhM0xPUDA3akRRVW03c2V3T2grNzg3bFVONkI3cDlHdDYrVEVUdEdkL3N0NVpPOStnZEFBQUFBQUFBRURuUWZrZEFCcGdZTXpoc3Z1KytCUkpZNHdMQXdBQUFMUVROMy96dk5FUld0d054MDF4V1NKc2l2MGxCWm82NTJGOWVQNURPajNtZUpmN0hCOXhsSlpjL1pxdW1QZWtkbVVuZXVTNkhjbUVBYU9keGhMek03UTFJN2JSNTFxZXNGbTVwWVdlaU5WZ3cwSmpXdlY2YmNIeXhNMzZZUDAzdXVtRTh5VWRMQmErdmZZcnZiUmlWcWQ3eThId1h2MzF6Sm5PS3huYkhRN2R2UEI1N1M4cE1DQ1ZhMC8vOXQ5V3U1YXR5dmpDUDR6RnZkMjlSYnYvMFAvOThGYWQrMHdZTUVhZlRudmNhWHhqK3A2V2l0V2hGVldVNm9ZRnoybnBkVy9LMitKVmErN3gwNjdYMnBTZDJ0QUNiMUVBQUFBQUFBQUFjSmpaNkFBQTBCN1VMTC92alVzeE1Ba0FBQUNBanF5NG9sVFh6SDlLMys5ZDVYYWZxSzZoK3U3S1Y5d1c1RHVySHY3ZE5MYjNjS2Z4aGJ0V3lDRld0MjBKSnBsa05WdWEvZVA1NVo5cVgyNks5dVFrYWZKbjkrbTUzejlScGIycTJlYzF5V1QwTDFHRGVWdTg5TmFrZTJVMVc1em0zbGs3WCt0VEtWS2ljK0xlM255bjloM3BOT2FRUXovdVcyTkFtbzVoNy81a1BiLzhVNmR4czhtay8weStWLzVldmdha0FnQUFBQUFBQURvUFZuNEhnQWFJamd5VGw1ZFZObHVsOWlXa3lPNXd5R3hxUC8rSkRnQUFBS0Q5cUtpeTZhWUZ6K3V0eWZmcWdpRi9jN2xQRjI4L3pSaC9vNVluYkpITnpxcklralQ5NlBFdWk4TmY3VnhtUUpyT1lYVFVVQzI4NGtXUG5uUHhWYTk0N0Z5bnpyeTEzYndoNGY2VHI5UlJJWDJjeHZmdVQ5RUxLejR6SUJIUU5uQnZiejVYNWZlTmFidVZWWnduU1NxcEtOT2cxeSt1OHh3bWswbFhqNWlvU1lQRzZlcjVUNm5NVnU3UmpQMTdST240aUtNMGI4ZFMyZTMyZXZlM3Q0RUhIOTVkKzdVbURScW40eU9PcWpYZUx6aENUNHkvWGcvOCtMWkJ5UUFBQUFBQUFJQ09qL0k3QURTQTFXcFdUSjl3N2Q2WHJOTFNDcVdtWjZ0M1JLalJzUUFBQUFCMFVEWjdwVzc5OWlXVlZWYm8wdUZuT3MybkZHYnBraThmcC9oK2lFa21YVGI4TEtmeHplbDc5R2QyUXVzSEFocGhWT1FRM1RabW10TzQzZUhRbll0ZlZYbGxoUUdwQU9OeGIyKytpTUNlR3RnanltbDh5ZDdWMWRzT09WUlFYdXoySE4zOXV1cTFpZi9VT1FOUGxDUTllK1kvZE5NM3o4bnU4RXdCM1dxMjZOa3ovNkdSNFlOMDliSG42TG5sbitqN1BhdmIvTXIrVlE2Nzd2enVOUzI5N2szNVdMMXJ6VjA3Y3BLVzdGMnRaZkViRFVvSEFBQUFBQUFBZEd5VTN3R2dnUWJGOU5idWZjbVNwSDF4S1pUZkFRQUFBTFNvS29kZGQzLy91c29xeTNYdHlFblY0NWxGdVpyMitjTktLOHgyT3Vic0FXUDA0UVVQZVN5RHQ4WExhY3pmeTFmSjl5M3cyRFVrYWRxY2g3VTJaV2VUano4bXJMK0doUFIxR3Y5czZ3L05TTlgrbkJGemdzd21jNTM3aEFWMmR6bmVQemhTWi9VZlhlZXhSUlVsV3BXOHZjbjU0TXhpTXV1RkNiZTVmTHZjcDV1LzE4YTAzUWFrT3N6TFl0Vng0WU1OelJBZTJNUGwrTEZoQXhRYUVOekthV3FMejB1clhqMGJuc2U5dmZsY3Jmb3VTVXYyclduUThTUENCK24vMmJ2djhLaXEvSS9qbjBrdkVHcENEd2toaE5BN1NGY0VFYVRZKzlwWnk5b0w2bHArcnJyVzNSVjNyYnYyaWgwRkFRRVZCS1NHWHRKREtpRWhwUGZNL1A1QTBUZzNrRWxtNXFhOFg4L0Q0L2c5OTU3ekFaTVRUTDczekx2blBhd3ViWDc3Mm5GTzFBUTlldnAxZXZUNy96a2w0NjNqTHRUd2J2MGtTZjA2aCtxdGN4L1NqcXc0UGJuMkhmMTBhS2RUMW5DVmhMeDB2YnpsQzkwNS9oSzdzYjlQdjBtVC8zY1REeW9DQUFBQUFBQUFMa0R6T3dEVVU5L3dIaWRlSnlSbjZQU0pJMHhNQXdBQUFLQTFzTnBzdXYrN1YxUmVYYWtiUjUrclkyVkZ1bkR4UTBySnp6Szgzc1BpWWRpdzdtek9Yc01pKzhaZlIxdzZaSVpkcmF5cVFsOGRXTmVvZVp1Yi84MS9RQUhlZmcyNjk5d0JVM1R1Z0NrbnZXYmZrV1NkOGRaZkdqUS9qRjB3OEhRTkRBbTNxNWRXbGV2NURSK2FrS2kyRG41dDlmWGx6NW9kdzlCcmN4ZWFIVUYzclhoUkgreWlFZHRWMk5zYno2ajVQZmxZcHVKejArcDEvNkg4TEZYV1ZOblZieHg5cnRJTGp1aS8yNzl1Vkw3QlhTSjB6NFRMN09yRHUvWFR6V1BPMDhiVTNhcXhXUnUxaHF1OXRPVnpYVFY4bGpyNkI5V3E5K25RWFZjT202azNZNWFhbEF3QUFBQUFBQUJvdVdoK0I0QjY2dGVuMTRuWGNjbnBKaVlCQUFBQTBKcllaTlAvZmYrRzhzdUw5WDNTTnNYbUhqSTdVcFBpNitXajh3Wk10YXN2T2ZpVGlpcEszUjhJcUNjL0x4L2RQL2xQaG1PdmJQbVNFOFZiaUFjbi8wbGQyM1p1OUR4Um5YcloxVHd0SG5weDlsME96ZVB0NFdsWS85T3dzelc1amxQQ0haRndORTB2YnZxMDBmT3d0emVlaDhXaXlXSEQ3T29yNGpmSkpsdTk1amhXVnFTcnYzaEN5Njc4aC95OGZHcU5QWDdtQXFVWDVtaDUvTThOeXVmcjVhT1h6cmxiWGdZZmszdVBKT21HSlU4MStjWjNTU3FxS05VL05ueW9KOCs4MFc3czNvbVg2N045UDZpd29zU0VaQUFBQUFBQUFFRExSZk03QU5SVGVPL3U4dkR3a05WcVZVSlN1bXcybXl3R2Iwc09BQUFBQU01bWswMy8ydml4MlRHYXBMTWp4Nm1kYjZCZC9jUGQzNW1RQnRMeFAvc3ZENngxMjNyblJrL1JaUVluUkRkMUMwYk5VM2VEcHVqYzBueTl2T1Z6RXhMQkZXWkdqbE5VNTk0dW0vL2lRZE9jTXMvWW5nTTF0dWZBUnMrek1XMlBVNXJmMmRzYmIwQnd1RG9GdExPcnI0amY1TkE4ZTQ4azZZN2xMK2pWT2ZmVnFsdGswYXR6NzlPNUg5MnZtTXhZaC9NdG5IaUY0ZWRHWmxHdUx2LzBVUlZYbGprOHAxbmUyYmxjTjR5YXA3RDIzV3JWTy9vSDZkWnhGK3JKdFcrYkV3d0FBQUFBQUFCb29XaCtCNEI2OHZYeFZtalBMa3BKelZKK1liRnlqeFVvdUdON3MyTUJBQUFBVFViM3RwM2xXY2VKc3MyZDFXWlZSbUdPMlRGZzROTEIwKzFxQ1hucDJwSyszNFEwa0tUa1k1bGFsN0xUYmVzTjZ4cnB0cldjeGQvYlY3ZU1QZDl3N09VdFh6U3Jway9BRmRqYkc4L28xUGRqWlVYYWxublE0Ym0rM0w5V1E3djAxVTFqenF0VjkvUHkwZnZuUDZwWjc5MnRsUHlzZXM4M3R1ZEEzVHoyUEx0NlVVV3BMdnYwVVIwdXpuTTRvNW1xYXFxMTZPZFA5Syt6YjdjYnUzYkVPWHB4MHllOFl3RUFBQUFBQUFEZ1JEUy9BNEFEb3ZyMFVrcnE4Ui9rSkNSbDBQd09BQUFBL000M1Z6eW5ua0VoWnNkd2ljS0tFa1crY0pIWk1VNHBKaXRXVjMveGhOUG1lM0gyblFyNnc4bTdsVFZWV3JEa0dhZXRJVWx4UjFNYmRGLzNvR0JOQ1I5dVYvOXc5M2V5eWRiWVdNM09wclI5OHZQMk9lazEvbDYrR3Q2dG4xMDl2ZkNJVWd1eVQzcHZ5ckg2TnpiaTVNNGJNRlh0L2RyYTFjdXJLL1hCcnFaenNuVkJSWWxUOTVTRzZOS21vNTZaY2JOZGZlRjNMeXZiNUFiWnZVZVNURjIvcFdKdmQ0NHBZZlovaHQ4bGJsRzF0YVpCOHoyeDltME42dEpIazNyWGJxby9rSk9pOHVxS2VzOFQ2T092ZjgrK1N4YlZma2ZOYW11TnJ2M3FTUjNJU1dsUVByTjlzZjlIUFRMMVduWHdyNzIzdC9IeDF5V0R6dFIvdDM5dFVqSUFBQUFBQUFDZzVhSDVIUUFjMERlOGgxYitlUHgxZkhLNlRodlYrTGVEQmdBQUFOQjZEUXdKVjBKZWhpcXFLNTB5WDNaeG5wYkgvK3lVdVNTcG92b3ZrbS90V3JXMXhxbHJOTVpsZzZmYk5jOVpiVFo5c25lTlNZbk1kZW1uajV6eW12QU8zYlZwd1gvdDZoL3ZXYTNuMW4vZ2lsajRBNHNzV2pCeW51SFlaL3UrVjM1NWtac1QxYTJpdXRMMHovZndEdDBONjJ0VGRpajVXS2FiMDhBZDJOc2JMOERiVCtOREI5dlZWL3p5K2R6ZXI0M2RLZTcxa1pTWFdhdjUvVWpKTVdLSi9Ma0FBQ0FBU1VSQlZNVmt4ZW1hRWVmVWU0NmhYU1BWdTMxWHUvckIzRU9hRURwRUUwS0gxSHV1M0pMOEp0TlVYbDVkcWZkMnJkQnQ0eTYwRzd0dTVCeTlFZk9OckRZZTNnQUFBQUFBQUFDY2dlWjNBSEJBdno2OVRyeU9UMG8zTVFrQUFBQ0E1bTVBY0xpK3Z2dzVwZVJuYWNHU3A1V1lsMkYycEdZbDBNZGZONHlhYTFjdnJpeFZUa20rQ1ltQStoa2ZPbGo5ZzNzYmpyMnhmYW1iMDhBTUgrOVpyVWZXdk83UVBWY1BuNjBIcDF4VnEyYTEyZFIvMGNVT3pSUG80NjhkTjc5alY3OTM1WCswNU1BNmgrYjZ6emwzYTBiZnNRN2RjeXJzN2M0eHFmZFErWGg2MTZwVjFsUnBiY3BPU1ZKYjMwRGRjWnBqSHp0R1FnSTdHRFo3TjhTZ2tENGFGTkxIb1h0aWN3ODFtZVozU1hwN3h6TDlaZXdGOHJEVWZuZ2p2RU4zVGVzelNxc1N0NXFVREFBQUFBQUFBR2haYUg0SEFBZEU5T2x4NG5WOFVwcUpTUUFBQUFBMFoxM2JkTlFIRi82ZjJ2ajRhMUJJSDYyNmFwSHVYZm1TUHQvL2c5blJtbzJyaHAydDluNXR6WTRCT095cVlXY2IxcmRtSE5EK25HUTNwNEVaS211cVZGQlI0dEE5WmRVVmRqV2JiQTdQVTIyekd0WkxxOG9kbnF1eXB0cWg2K3VEdmQwNVp2UWRZMWRibTdKVEpaVmxKcVJwUFRJS2M3UW1hYXVtUjlqLytWODI1Q3lhM3dFQUFBQUFBQUFuOFRBN0FBQTBKNEgrZnVyUnJiTWtLVHZubUk0VkZKdWNDQUFBQUVCekUrampyL2N2K0Q5MWI5dTVWdTNsT2Zmb1gyZmZyZ0J2UHhQVE5ROStYajY2YWN4NVpzY0FIT2JyNWFNekkwWWJqaTA1K0pPYjB3Qk5DM3U3YzFoazBaa0d6ZGNyNGplWmtLYjErZWJnZXNQNkdYMUc4bmM4QUFBQUFBQUF3RWs0K1IwQUhCUVZFYXFNckZ4SlVseGlxc2FPR0dCeUlnQUFBS0JwdU9QYlJmTHo4akU3aGt2VTJHcWNOdGVMcys3VTRDNFJobU9YRFptaDBUMmlkZjJTcDNRdzU1RFQxbXhwTGhzeVF5R0JIVnk2eHF0ejczUEpxY1luRStRYjROYjE0SDZUZXc5VG9JKy80ZGkzY1J2ZG5LYnh2RHc4ZGRXd1dTNWRvMU5BTzhQNmhRUFAwTkhTQXBldXZUeGhreklMYzF5NkJuN0QzdTRjZzdyMFVkYzJIZTNxM3lWc1B2RzZ4bHFqOU1JajdvemxFb2VMODh5T1lHZGx3bVpWVzJ2azVlRlpxKzduNWFQVHcwZG9XVFBjNndFQUFBQUFBSUNtaHVaM0FIQlFWTjlRZmI4K1JwSVVtNWhHOHpzQUFBRHdpNThPN1RRN1FyUHcycmF2TkQ1MHNEcjZCeG1PUjNicXBaVi9la0czZi9zdmZYVmduWnZUTlgzZW5sNzZ5OWdMWEw3T2xMRGhMbDhEcmMvc3FQR0c5WjJINDVYUkRKdXNQVDA4OWZmcE41cXk5dDBUTG5YNUd2RjVhVFMvdXdsN3UvTk1OemoxUFNZelZrZEtqcDM0OTh5aVhJMTg1UnAzeG1vMThzdUx0ZjdRTGswTkgyRTNkazdVQkpyZkFRQUFBQUFBQUNmd01Ec0FBRFEzL1NOQ1Q3eU9UVWcxTVFrQUFBQ0E1bWhMK242ZC9lNWRpaithWHVjMWZsNCtlbTN1UWoxNituVjJKNGUyZGhjT1BFTTlnb0xOamdFNHpOUGlvWmw5eHhtT2ZSdjNzNXZUQUUwTGU3dnp6T2hyMy95K0luNlRDVWxhcjIvampmZjA2UkZqNUduaHgzSUFBQUFBQUFCQVkvRmROZ0J3VUdTZlhySllMSktrdU1RMGs5TUFBQUFBYUk1UzhyTjB6dnQzYS8yaFhTZTk3dVl4NSttakMvK21EdjV0M1pTc2FmTzBlT2kyY1JlYUhRTm9rS2pPdmV2OFhGNlhzc1BOYVlDbWc3M2RlWUlEMjJ0WXQwaTcrdklFbXQvZGFXUHFIc042Vzk4QTlRL3U3ZVkwQUFBQUFBQUFRTXZqWlhZQUFHaHUvUDE5MUx0SEY2V2tIMVp1WG9GeTh3clV1V003czJNQkFBQUFhR2J5eTR0MXlTZVA2Tm16YnRGbFEyYlVlZDNrc0dGYWRkVWlYZjNGRTlwN0pNbU5DWnVldWRHVEZONmh1OWt4Z0FZWjFhTy9ZYjJ5cHFyRmZXNG41bVdvMmxydGxMbDhQTDBOUCsrVGoyV3FzcWJLS1d0SVVrVEhucnpUaGtuWTI1MW5XcDlSc3NoU3E1YVNuNlg0WEE3d2NLZkV2SFFWVkpTb25XK2czZGpJN3YyMTcwaXlDYWtBQUFBQUFBQ0Fsb1BtZHdCb2dLaklVS1drSDVaMC9QUjNtdDhCQUFBQU5FU1Z0VnAzTFg5UkNYbnBlbVRxdFhWZTE2dGRGeTI3OGgrNlkva0wrbkwvV2pjbWJEcDh2WHowd0tRL3VXMjlDeGYvVllYbEpmVysvdlY1OTZ0Mys2NjFhaC90V2FXM1k1YlZlNDZJamozMThweDc2bjA5bXBkUlBhSU42N3NQSjZxcXhqbU40azNGL0E4WDZrakpNYWZNRmQ2aHV6WXQrSzlkL2RKUEgxWHlzVXluckNGSjIyOTZTejJEUXB3MkgrcUh2ZDI1cGtlTXNhdnR5SXlUVGJaNjNSOGRIS2FCSWVIT2p1VVVTdzc4cENvblBWVGphbGFiVFRHWnNUbzlmSVRkMktnZTBYcDM1M0lUVWdFQUFBQUFBQUF0QjgzdkFOQUFVUkdoV3ZuREZrbkhtOS9Iang1a2NpSUFBQUFBelpWTk5yMjArWE9sSE12U3kzUHVsWitYaitGMWZsNCtlblhPZlNxcnF0Q0srRTF1VG1tK3Y0dzkzNjRCMFpYMlppY3ByNnl3M3RlWFYxZlkxYktMODdUemNIeTk1NmkyMXRUN1dqUS9vN29ibi95K1BmT2dtNVBBYk4zYWR0YmtzR0VPM2RPM1kwKzdtb2ZGNHZBOGZsNitodlgrbmNNY25pczRzTDFEMXh0aGIzZXU2T0F3dTlyYzZFbDZmZnNTeFdUR252TCttWkhqZFAra0sxMlFyUEdXeDI5U1ZXWHphSDZYanUvdFJzM3ZJN3RIbVpBR0FBQUFBQUFBYUZsb2ZnZUFCdWpmTi9URTY0TUpxU1ltQVFBQUFOQlNMSXZicUhrZkx0Ujc1eitpa01BT2h0ZXNpTitrVlFsYjNKek1mS0h0dXVqMmNSZVpIY010YW14V3U1ck5WcjhUZTlGMHRmVU5VRVRISG9aak1WbW5ia2hGeXpJOVlyU21SNHh1OUR3V1dmVHB4VTg2SVpGMDY3Z0xkT3U0QzV3eVYzMnh0enQvYjc5LzFjdjY1T0luWkpIbFJNM1Q0cUZYNXR5ck05NjZWU1dWWlU1ZkU4WjJIMDR3clBmdDJGTytYajZxcUs1MGN5SUFBQUFBQUFDZzVhRDVIUUFhSUNLc3V6dzlQVlJUWTFWc1FxcHNOcHNzRnN1cGJ3UUFBQUJhS1g5dlgvbDROTDF2UTFobFUxRkZxZGt4VHRpWkZhZVo3OTZwRHk3NFA3dlRXN2RsSE5TTjN6eHIyRURYMGoxeDVwL2xhM0FpL3BJRDZ6UXZlbktqNXQ2VXRsZlBiL2pRcmw1bWNOcXZxKzA5a3FUdXo4NXgrN3FuMHNHL3JjNElINld1YlR2cXBjMmZteDJuV1FwdDE2WE9zWlJqV1c1TUFqUWQ3TzNPdHk1bHAxN2EvTG4rTXJiMmd3eGg3YnZwaVdrTGRPZnlSVzdKQVNtMUlMdk9zWjVCd1VyTXkzQmpHZ0FBQUFBQUFLQmxhWG8vZFFhQVpzREh4MXZob2QyVmtKeXUvTUppSGNuTlY1ZGc0NU1aQVFBQUFFalB6TGhGRncrYVpuWU1PN0c1aHpUNWpadk5qbEZMUm1HTzVueHdyMTZidTFEVCtveVNKQ1hrcGV1S3ovOVBaVlh1YjlvejIvU0kwVHFyNzFpNytzYTBQVm9hdDZIUkRaSS9wKzNWejJsN0d6VkhTMk9SUlZIQm9ab1JNVWJUSThab1ZJOW9lVmdzMnB5K2orYjNCdXAxa3ViM2t6VklBaTBWZTd2clBQM1RlNW9ZT2tURHV2V3JWYjlzeUF4OXR1OEhiVWpkN2RCOHhaVmxibjlRc0Z2YlRtNWR6eFZPdHJlSHR1dEM4enNBQUFBQUFBRFFDRFMvQTBBRDllOGJxb1RrZEVsU1hHSWF6ZThBQUFBQW5LYW9vbFIvK3Z4dmVuemFBcDBUTlVHWGZQS0lqcFVWR1Y3YnAwTjNlWHA0dUNTSGw0ZW5YYzNENHFISVRqMWRzcDRrbFZTV0s3TW9WNUxrNitXako4KzgwZTRhcTgybWgxZS9ydkFPM1YyV283WHg5ZlRSdEQ2amRHYkVhTTNvTzBZOWcwTHNydkh4OUs3MTc3ei9XZjNWMWZ4ZVVsbFc1K2MyMEZLeHQ3dFdWVTIxN2x6K290WmM4Mjk1L09HZEt2L3ZqT3QxMWp1M3kycXoxWHUrVjdkK3FlZldmK0RzbUNjVmY4Y25DdklOZE91YXpsWlNXYWE4c2tKMTlBK3lHenZaQTFFQUFBQUFBQUFBVG8zbWR3Qm9vSDRSdmFSVngxL0hKaHpTcEhGRHpBMEVBQUFBb0VXcHR0Ym9nVld2NlBrTkgrcG9hVUdkMTMxOStYTUtEbXp2dGx4K1hqNWFmLzFyTHB0L1Jmd21YZlhGNDVLa1c4YWNyOTd0dTlwZDg4R3VsZHA3SklrR1NTZTZkZHdGdW5YY0JTZTk1by9ONzE2ZXh0OWE3TmEyczRaMWpYUmF0bFBwMXJhejI5WnFxTkE2R2gxVEM3SmxVLzJiVUp1TG54ZjhWMWFiMVNsemVWcU1IKzVaYy9XTHFuSFNHcExVMWpmQWFYT2R5cGIwL2ZycXdEcUg3L093V0RTaDl4QnRTTjBqcTlWNXYvZUd1bnpvV1JvWUV1N3dmZXp0cnJjL0oxbHZ4aXpWOVNQbjFLb1A2UktoOHdlY3JrLzNmVzlTc3RibFVQNWh3K2IzMEhiMkgvOEFBQUFBQUFBQTZvL21kd0Jvb09qSTBCT3ZEeWFtbVpnRUFBQUFRRXQyc3NiM2xxeURmMXZkY2RwRmR2WENpaEk5OWRPN0ppUnEvdnk5ZlRXcWUvOEczKy96aDJaM1B5OGZ3K3V1SFhHT3JoMXhUb1BYYVltNnR1bGtXTThxT3VybUpPN1J4c2ZmNVdzRXVtRU5Wem1ZZTBodnhIemo4SDJYRFptaHN5TlAwNUF1ZmZYK3JwWDZhTTkzcG40TWpROGQ3SER6TzN1Nyt6eTMvbjJkTjJDS1hmUDFBNVAvcEMvMi8ralVoMGRnTExjMDM3RGV3YitObTVNQUFBQUFBQUFBTFl0cjNoTWJBRnFCc0Y3ZDVlMTkvQWYvY1FscHNqbndkc0VBQUFBQWdKTXJLQy9Xa1pKamR2WG4xbi9RYWg4SWNKUkZGZzBNQ2RjdFk4L1hweGMvcWJqYkYrcy81OXpkNFBtOC85RDgvc2RtZU5RdHdOdlhzRjVTVmVibUpHaXUydnUxMGNOVHI1RWs5UWdLMXNKSlYyajdUVy9ybmZNZTFvVFE1dk51aE96dDdwTmZYcXhGUDM5aVYrOFJGS3lwNFNOTVNOVDZsRlpWR05ZRHZQM2NuQVFBQUFBQUFBQm9XZmdKRlFBMGtKZVhoL3FHOTlDQnVFTXFLaWxWVnZaUmRlL2E5TjlxSFFBQUFHaEtydi9xS2FVVlpMdGxyYTh2ZjFhK2RaeFVqYWJIYXJOcDhkNDF1bWZDWlNkcU1abXhlbU83NDZjbHR5YkJnZTAxSld5NHBvYVAwTlN3RVFvT2JOK28rV3BzVm0zTk9LRFZpVnYwWGNMV1dtTjhQdFZmZ0k5eG8yTlpIWTJSelYxeFpabXNUanBWMnRQaVlYaktlMGxsbVZOUHJtN3JHeUNMTEU2YjcxY0x2bjVHZnA2MVAxZHlHOURrdlhEU2xYWW5lSHRhUERRemNweVd4Ly9jcUl3TjlmaVBiK25mbXo2dFZTdXVQUGtESGV6dDd2WGg3dTkwNzhUTDdkNk40YkloTTdRbWFadEpxVnFQMHFweXc3cC9IUTlFQVFBQUFBQUFBS2dmbXQ4Qm9CR2lJa0oxSU82UUpDa3VNWTNtZHdBQUFNQkJCM05URkg4MDNTMXJPYk5KRXU2eGVNL3FFdzJTVmRacTNiRjhVWVArTy9icDBGMWZYLzZjcytQVjBqRWd5SzcyNTFIemRmbVFzMXkyNXZmSjIzWGJzbjlLa2g2WS9DZE5qeGlqZ1NIaGpaNzNXRm1SMWlSdDA2ckVMZm94T1ViNTVjV0cxL2w2ZWpkNnJkWWl3TXU0MGJHdXhzam03clRYYnpBODNic2h3anQwMTZZRi83V3JUM3Y3TmlVZnkzVEtHcEswL2FhMzFETW94R256L2VwZ3pxRkd6ekVvcEkrdUhqN2JjR3hWNGxZdDNyT20wV3MwUkVwK1ZvUHVZMjgvdWQvdjdZMVZXRkdpRDNhdDFKOUh6NjlWUHl0eXJOcjd0VlYrZWRFcDU3aDd3cVc2Yy93bFRzbFRYNTZXbHZHbXhYVTJ2OWZ4TlFFQUFBQUFBQUJBL2REOERnQ04wTDl2NkluWHNRbHBtanBodUlscEFBQUFBTFJHWjc1OXF6eWMwQ1RtNysycnBWYzhiM2V5OEsrZVhQdTJQdHYzUTZQWE9aWHk2c29UcjFNTHNyVXhkWS9HaHc3V3Z6WityTmpjaGpXUmVucDROUG9FOUlidzkvWjE2ZW11N1h3RFQ3dytOM3FLZXJmdjJ1QzUwZ3F5OWNYK0g3VXFjYXRpTW1QcjFZajZ4NU9FVWJlNlBnNWE2c252Y0I0UGkwVlB6N2haSGhiN1Ura0xLa3AwejRvWFpaUE5oR1FOeDk1K2NyL2YyNTNoNHoycjdacmZ2VDI4TkxKN1ZMMU9mN2ZJSWsrRGp6K2NXbDE3ZklDMzhidUJBQUFBQUFBQUFLZ2ZtdDhCb0JHaWZ0ZjhmakF4MWNRa0FBQUFBRnFhemdIdDFjRy9yZUtQcHAzMHVzUEZlVTVaNys0Smw5YlorQjZUR2F1WE5uOXV5dW41SCsxWnBRNytiZlhpcGsvZHZuWnprbEdZMDZqbTk4VjcxK2k1OVI4NGRFOXdZQWZEK29JbFQrdkg1SmdHWjNIVW4wZWZxN3NuWE9xMjlSckN1NDVUOHF1dHZDTUZUdTdDZ1dkb2RJOW93N0dIVnIvbXRLOEI3c2JlN2o0SGNsS1VYWnluTG0wNjFxb1A2eFpacitaM05GeGREeWZ5YmtRQUFBQUFBQUJBNDlEOERnQ05FTm9qUkg1K3Zpb3ZyMUI4WXBxc05wdmhTVndBQUFBQTRLanpCa3pSNDlNV2FQMmhYWG96WnFsV0pteFd0YlhHSld0MUR3cldiZU11TWh5cnNsYnJqdVdMVEd2VVdocTdRUWR5VWxSVlUyM0srczFGZXVHUlUxNVRYbDJwbU14WWpROGQ3SlExZ3dPTVQxeE9MY2hXUVVXSlU5YW9qL0xxcG45NmVsMm4vL3A1KzdnNUNWemwvQUduTy8yL3AwVVdQVEQ1U3NPeHc4VjU4dkgwMXVWRHozTHFtcTVTVUY2c3BiRWJUdnc3ZTd2NzJHVFRqeWs3ZFBHZ2FiWHF3N3BHbXBTbzlRamdYVDhBQUFBQUFBQUFsNkQ1SFFBYXdjUERRNUY5ZW1yUC9rU1ZsSlVyUGZPSVFudDBNVHNXQUFBQWdCWmdkdFFFU2RMRTNrTTFzZmRRWlJVZDFiczdsK3Y5WFN0MHBPU1lVOWQ2Wk1vMTh2TXlidHBjOVBNbmlzMDk1TlQxSEZGYVZhNDkyWW1tcmQ5Y1pCVG1HTmFMSzh1MEttR0xsc1p0MFBkSjI5V2xUVWR0V3ZCZnA2d1pIR2pjL0o1WFZ1aVUrVnVTdWhvZEE3MzkzSndFcnZMWUdkZlgrVG5oQ2wzYmROUS9adDdxdHZVYUt6YjNVSzNtZC9aMjk0ckx0WC9IeXA3dFF1cDE3MnRidjlLclc3OTBkcVNUK3VuNlY5WEd4OSt0YTdxQ2Z4MTdmRmt6ZUdnTEFBQUFBQUFBYU1wb2ZnZUFSb3J1RzZvOSs0Ly9zRzUvWEFyTjd3QUFBQUFhTFRpd3ZjYjJIRkNyMXExdEp5MmNkSVU4TEJZOXYrRkRwNjAxdHVkQW5UdGdpdUZZWEc2cUZ2MzhpZFBXTWt0U1hxYjZ2V0I4c3IyanBrV00xaXR6N3ExVks2d29VWGwxcFVJQ085U3FsMWFWSytCM2pXL2wxWldhK2U2ZHlxeWpVZDFSVmI5N0o0RDAzODJaWDE2c0ZmR2J0RFIyZzlZZDJxbUs2a3FuclBkSHdYLzQvZjdLM2MzdnU3TVQ5V2JNVXJ0NmZsbVJXM09jVEdsVnVXRTlnT1ozb01GYXc5N3VMRVlQemYzeDkxV1hvc3BTWlJibE9qdlNTVmxOZXJjWlo2dnI1UGU2dmlZQUFBQUFBQUFBcUIrYTN3R2drYUlqZTU5NGZTQXVWVE5QSDJ0aUdnQUFBQUF0d1ZsOXg4a2lpK0hZMHJnTmh2V0c4TEJZOU1TWmZ6WWNzOG1tTzFjc1VtVk5sZFBXTTB1TnphcUNpcEpHenhNUzJFRlBURnRnVjM5aTdkdTZic1E1ZG8yRUgrMVpwZm45SjZ0VFFEdEprcCtYang2YWNyV3UrT3d4MldScmRKN2ZpODA5cEhkMmZLdWxjUnYwYytwZVZWbXJuVHEva2U1dE85dlZxcXpWS3E0b2MvbmF2L2RqY294K1RJNXg2NXFPcXV1VVgvODZHaU9idS9mT2YwU1ZOYzc1R1BTcjQ4L285WG4zcTd5T0UvVWJva3RnUjZmTkJmZG9EWHU3cytRWU5MOTNDbWduTHc5UFZidWcyUjdIMWZXQVUzbVZheDVLQXdBQUFBQUFBRm9MbXQ4Qm9KSDY5L3V0K1gxL1hJcDVRUUFBQUFDMEdMUDdqVGVzSitabEtEWW4xV25yWERKNHVvWjBpVEFjKzkvMmI3UXQ0NkRUMW1ydVBDd1d2VGo3cmhQTmpyL2FsbkZRNysxY3J1dEduR04zVDFGRnFaNWQvNEdlbVhIemlkcVpFYU4xMGFBenRIanZHcWZtMjVweFFGc3pEamgxenBNSjhnMVVsemIyemNKcEJVZWFiUE9ubVFyS2l3M3JIZjJEM0p6RVBZWjE2K2Z5TmVyYXV3QkhOUFc5M1ZtTVRuNjN5S0lBYno4Vk91RUJBaGlyNjNSOW8vOGVBQUFBQUFBQUFPcVA1bmNBYUtRdW5UdW9ZL3NnNWVVWEt1bFFwc29yS3VYbjYyTjJMQUFBQUFETlZEdmZRRTBLRzJvNHRpeHVvOU1haTl2NUJ1ckJ5VmNaanFVWEh0RlQ2OTUxZU00ZVFjSHEzYTZyTnFidGFXeThKdWY2a1hOMWV2aUlXclZxYTQzdVh2bWlyTGE2LzV1OHYydUZyaDg1UjVHZGVwMm9QVDNqWnNWa3hTbithSnJMOHJwYTMwNDlEZXZKeHpMZG5LUjVTQzg4WWxqdjFhNkxtNVBBVlQ3YXMwcHRmUHdiUGMvb0h0RWFiTkRZWDJPejZvTmRLMTEyU25kYjN3QmRPUEFNdzdHY2tueDlFN3UrVWZObkYrYzE2bjVYYVMxN2UwVzE4YnU0OExDU2E0VzI3MnBZVHl2SWRuTVNBQUFBQUFBQW9HV2grUjBBR3NsaXNTaTZYMjl0MkxKSFZxdFY4WWxwR2p5QTA4Y0FBQUFBTk15WkVXUGs3V0g4TFp0bHNSdWN0czVqMDI1UWNHQjd3N0Y3VnZ4YkpaVmw5WjdMMCtLaGEwZk8wWU9ULzZUS21tcWQvdVl0eWl6S2RWWlUwdzBLNmFOSHBsNXJWMzlweStjNm1IUG9wUGRXVzJ0MDMzY3Y2Y3RMbno1UkMvRDIwOXZuUGFTWjc5NnBvb3BTcCtkMWg4aU94czN2U1RTL0cwck5OMjUwN05xbW8zeTlmRlJSWGVubVJIQzJKOWUrM2VnNWVyWHJvdSt2K2JmaDJMTS92YThYZmw3YzZEV01XR1RSeTNQdXFYUDhnVld2TkxyNXZTbHFUWHQ3Tzc4MmhuWGJTUnI4ZnpVL2VySUdoZlJ4ZHFTVEN2RDJjK3Q2cnRET04xRHRmQU1OeDFKcGZnY0FBQUFBQUFBYWhlWjNBSENDQWYzQ3RHSEw4Wk1OOThjZm92a2RBQUFBUUlQTjZuZWFZVDJqTUVlN0RpYzRaWTFwZlVicDBzSFREY2MrM2ZlOWZraU9xZmRjQTBQQzljK1p0MmxZdDM2U3BBQnY2ZCt6NzlLRmkvOTYwbE56bXd0L2IxKzlPbmVodkQxcmZ4c3RKVDlMLzl6d1ViM20ySmk2UisvdFhLRXJoODA4VWV2YnNhZGVtWE92cnZueVNWWFZWRHMxc3p0RWRnbzFyS2ZRL0c3b1VNSGhPc2RDMjRVby9taTZHOU80M244MmY2WmlCeDZnT1ptTy9rRmFNR3FlWGYzMWJVdVVWMWJvbERVazZlWXg1eW1vamtaVmQvRDI4TktyYys0enpQQnoybDc5ZTlPbkxsdjdva0ZuNkx3QlV3M0hWaVZ1MFZJblBualZWTFMydlQycXMvMmVYVzJ0VVhrOUhyenAyN0duK3RieHdCUHFkckozOXVEa2R3QUFBQUFBQUtCeGFINEhBQ2NZMEsvM2lkY0g0azkrTWhRQUFBQUExTVhmMjFmVCtvd3lIRnNXdDFFMk5iNlpQTWczVU0vUHZOVnc3R2hwZ1I1ZTgzcTk1NW9lTVVidm5QK3dQQzBldGVvVGV3L1ZqYVBQMWN0YnZtaFVWck41V2p5MGFOYWRpdXhrMy9SMzM4cVg2dFUwK0t1Ly9maW1wdmNkbzY1dE9wNm9UWThZbzlmbjNxOEZTNTVXbGJYcE5Fbld4N0J1ZlEzckxhMkoyMW5TQ283VU9SYmFybXVMKzNON2JldFhPbEp5ekNsemhYZm9idGo4L21iTVVpVTc4V0dMSzRhZVpXcnorNzJUTHRlb0h2M3Q2Z1VWSmJwbDZmT3FzVmxkc201MGNKaWVubkd6NFZocFZia1dmdmV5VTc3Mk5DV3RjVzgvbzg5SXUxcGFRYmFxclRVbXBHa2RlcmZ2YWxpMzJtektLanJxNWpRQUFBQUFBQUJBeStKeDZrc0FBS2ZTcjIrb1BDd1dTZEtCdUJSend3QUFBQUJvdHFhR2paQy90Ni9obUxOTzNuMzA5R3ZWdlcxbnc3RUhWNytxWTJWRjlaNXJZOW9lWlJUbUdNODE1U29OQ3VuVG9JeE5nVVVXUFRYOUpzM3JQOGx1N0xOOVAyaHR5ZzZINWl1c0tOR2R5MSt3cTgvcWQ1cGVuM2UvdkQyYXp4a1YzcDVlR3QxamdPSFl6cXc0TjZkcEhqSUxjK284Q1gxZ1NMaWIwNkNwbVJJMlhMZU51OUJ3N040Vi82NXpuMjJzUGgyNjY5T0xuMVNBdDUvaCtGOVh2K2F5dGMzU0d2ZjJ3VjBpTkx2ZkJMdDZFdS9VNFZKRHV4by9KSFl3TjZYSlBCUUJBQUFBQUFBQU5GZm1mK2NWQUZxQUFEOWY5ZTdWVmNtcFdUcVNtNi9jdkFKMTd0ak83RmdBQUFBQW1wblpVZU1ONnprbCtkcVdjYURSODA4Skc2NHJoczQwSFBzdVliT1dIUGpKb2ZsS0tzdDA1L0pGK3Z5U3Y5dU5lWHQ0NmRXNTkybjZPN2VycktxaVFYbk50SERTRmJwcStDeTdldnpSTk4yLzZ1VUd6Zmw5MG5ZdDJ2U0piaDkzVWEzNnJINm42YlY1Qy9YbkpjODBpNGE0SVYzNnlzL0x4NjZla0pldWdvb1NFeEkxZlRVMnEySXlZelU1YkpqZDJNanU5cWQ5TnhlVjFWVWE5ZXExZHZXanBRVW1wR21jU2YrN1NaWmZEamI0VllVREo0QTNWSEJnZTcxMHpqMnl5R0kzOXZHZTFWcHkwTEY5dWI1NkJBWHJzMHYrcnVEQTlvYmo3Kzlhb1E5M2YrZVN0YzNVMHZiMjRNRDI2dHFtbzdLTGp4bWUwSDlhcjBGNlpjNTlKdzd0K0wwZmsyUHF0VVpNWnF5Mlp4NnNkNmFyaDgrV3QyZnRIejE5bjdSZGlYbjFmNGNMb3ptYW03cjI5dTBac1c1T0FnQUFBQUFBQUxROHpmdTdod0RRaEF5TUNsZHlhcFlrNlVCOGlpYU5IV3B5SWdBQUFLRHBteDg5UlVkS2pybGxyYVp3K3VySmVIdDRhVWJmc1laajM4WnRWSTNOMnFqNTIvajQ2MTluMzI0NGRyZzRUM2NzWDJUWU9IY3E2dy90MHRzN2x1bnE0YlB0eGlJNzlkSWpVNi9WQTZ0ZWNYaGVNeTBZTlU5M2pyL0VybDVZVWFLcnZuaGNSUldsRFo3NzJaL2UxNWdlQTNSYXIwRzE2clA3amRlcmMrL1RqVjgvMitRYjRQK1kvVmN4bVRUMG5jeTJ6QU9HemUramV2U1hSWllHZmY2WnpTYWIwZ3F5elk3aEZLVlY1VzVmMDhOaTBYOW0zMTFuQS9wWmZjZnFQK2ZjclZVSlcvUkRjb3dLbmZSd1NkK09QZlhoaFkrcFIxQ3c0ZmpPckRnOXNPcFZwNnpWbExURXZUMnFjMi90dXVVOUZWYVVLQzQzVFVmTENuNXBkTGVvZDdzdTZ0YzV0TTU3bDhkdnF0Y2EzeWR2MTNQclA2aDNwb3NIbjJuWHVMNTQ3MnA5ZFdCZG8rWm9Uand0SGhyZXJaL2htQ01QRWdBQUFBQUFBQUF3MW55L2V3Z0FUVXgwdjk1YXVtcWpKT2xnWENyTjd3QUFBRUE5M0RQaE1yTWpOQm5qUXdlcm5XK2c0ZGl5dUkyTm52L1IwNjh6YkhTMDJteTY2WnRuRzNWUzgrTS92cVV6STBhcloxQ0kzZGkxSTg3UjkwbmJ0Q3B4YTRQbmQ2ZUxCazNUNDlNVzJOVnRzdW1tYjU1VFlsNUdvK2F2dHRib3hxK2YwY3FyRnFscm00NjF4czZKbXFERkZ6K3VtNzU1VHRuRmVZMWF4NVVtOVRiKy85M3ROTCtmMUxZTTQ0Ykh6Z0h0MWF0ZGlGSmJTQk01NnUvbU1lZHJhdmlJT3NjNytMZlZoUVBQMElVRHoxQzF0VWFiMC9kcFpjSm1yVXJZb3FSam1RMWFjMkx2b1hyejNML1crZlVtcStpb3J2bnE3NnFzcVdyUS9FMVZTOTNidDJZY1VJKzJuUlhrRzZoUlBlci9MaEpmN2w5citPQktabUdPdHFUdnIxWExLTXhwZEU1SGJjK01WYUMzWDYyYXRaRVBBYnBUdjg2aEN2VHhOeHpibnNYWFNnQUFBQUFBQUtDeGFINEhBQ2NaMEMvc3hPdDljU21tNVFBQUFBRFFQTTN1Tjk2d25sOWVySTJwZXhvOTk1K0duVzA0OXMrTkh6VjYvdUxLTXQyNWZKRSt2ZmhKdy9FWFp0MmhxVy9lb3B5Uy9FYXQ0MnJ6K2svU0M3UHVNQng3YXUyN1d1MmtCdjdEeFhtNi9OTkg5ZlhsejlvMXgwMElIYUlmcnZtUGJsNzZ2SDVNam5IS2VzN1UzcSt0SnRiUi9ONFU4ellsMnpNUHlpYWJMTExZalkzck5haFpOYitmTjJEcUw2ZEx1MTVJWUFmRCt0bVI0OXoyemlHU3RPVEFUMDQ5dWR2RFlsRmIzd0NsRm1RcnRGMlhVMTd2NWVHcENhRkROQ0YwaVA1MnhnMUt6TXZRcXNRdFdwbXdXVnZURDV3eW0wVVdYVGxzcHA2YWZwTzhQRHdOcjhrcHlkZjVIeitnVEJPYW5WMnBKZS90RmRXVjJwUytUMVBDaHRmN25zS0tFdjF0N1Z1R1k0djNydEhpdld1Y0ZhL0JMdm5rWWJNak5NcjRYb01ONi9ubFJVbzRtdWJtTkFBQUFBQUFBRURMUS9NN0FEaEphSThRQmZqNXFyUzhRckdKYWJKYXJmTHc4REE3RmdBQUFJQm13TlBpb2JQN25XWTR0aUorVTZNYUxudTE2NkovMWRIMHR6RnRqLzY1NGFNR3ovMTc2MUoyNnIyZEszVGxzSmwyWTUwRDJ1dUZzKy9RRlo4OUpwdHNUbG5QbVN5eTZNN3hsMmpocENzTXg3K0pYYThYTjMzcTFEWDNIa25TRFV1ZTFuc1hQQ3BQUyszL2Qrd1UwRTZMTDNwY2l6WjlvbWQvZWwvVjFocW5ydDBZcy9xZFp0ZzRKbEMyeVFBQUlBQkpSRUZVbTVpWG9aVDhMQk1TTlIvNTVjWGFuTDVmNDNvT3RCczdPL0kwZmRJRUdrN3JhOUdzTytUajZXMXFoa2RQdjg2dDZ5MlAzNlNxU3VjMXYxdHROajIxN2wwOXZlNDlEZWthb1RsUmt6UzMvMFQxYnQrMVh2ZEhkT3loaUk3bjZzYlI1NnF3b2tRL0pHM1hkNGxidENacG00NlZGZFc2dGt1Ymp2ckh6RnMxUFdKTW5mTWRLeXZTQllzZmJQUUo2RTFKYTluYmZ6cTBzOTdONzhXVlpicjRrNGRiM0FNT1RjM1ovY1laMWxjbWJKSFYxdlQrSGdRQUFBQUFBQUEwTjNSbEFvQ1RlSGg0cUg5a2IwbFNlWG1GVXRJT201d0lBQUFBUUhNeG9mZVFPazgzWGhhM3NjSHorbnI1NkxXNTk2bWRiNkRkV0Y1Wm9XNys1am5WMkt3Tm52K1BIdnZ4alRvYjZzNk1HSzJyaDg5eTJsck80dWZsbzFmbjNsZG5jK1NCbkJUZC91MExMbW5hWDVPMFRYY3ZmN0hPdVc4ZmQ1Ryt2UFJwZFE4S2R2cmFEVFVuYXFKaC9mdWtiVzVPMGp3dGpkMWdXRCtqejBnRmVQdTVPUTJhQXB0czJuVTRRVStzZlV0alg3dGUwOSsrVFM5dSt0U2hoMG1DZkFNMUwzcXlYanJuSHUyLzlTTjlmZm16dW5YY0JZcnEzRnZuRHpoZDY2NTc1YVNONzBkS2p1bkN4WC9Wd1p4RHp2Z3ROUW10YVc5Zmw3S3pYdGV0aU4ra005KytUVEdac1U1WkY4WTYrTGZWK05BaGhtUEw2dmdhQUFBQUFBQUFBTUF4blB3T0FFNDBvRjl2eGV5Smt5VHRqMHRSbjk3ZFRVNEVBQUFBTkcyWmhUbXFiTVNwNW8yVlVaaHIydHEvZC82QTB3M3JKWlZsV3B1eW8wRnplbmw0NnZXNUN6V3llMy9EOFZ1WC9WTlpSVWNiTkhkZGlpcEtkZGVLRi9YeFJZOGJqajk2K25YNklUbW15WndRM3JWTlI3MXovaU1hMWpYU2NEeTdPRTlYZmZHNFNpckxYSmJob3oyclpMRlk5TSt6YjVORkZydnhNVDBINklkci9xUG4xMytndDNkK3E2b2E4ejVmZ2dQYmEzTFlNTU94MVRTLzE4dTNjUnYxeExRRmRuVS9MeCtkMFdka25jM3hhQjFzc21sM2RxSjJaeWZxNzJ2ZjBhQXVmVFNuLzBUTmpacW84QTcxK3g2VGg4V2lzVDBIYW16UGdYcG95aldudkg3dmtTUmQrZGxqeWl4cUdsOFBuYUcxN2UxN3M1TzBLWDJmT3ZxMWxiKzNyL3k5ZlpWZlhxeU13aHhsRk9abzUrRjQvWkMwWGFrRjJTZnVtUk0xVWVOREJ6ZDR6WlB4OS9hMXExMDJaSWJHR3J6cmhUTTgrdjMvVkZsVDVaSzVHK0tzdm1QdFR2MlhwTktxOGdiL25RNEFBQUFBQUFCQWJUUy9BNEFUUmZjTE8vSDZRRnlLenBrKzNyd3dBQUFBUUROdzBTY1BLZjVvdXRreFRPWG41YU56b2lZWWpxMU8zS3FLNmtxSDU3VElvbi9NdkUwekk4Y1pqcit5NVF1dFR0enE4THoxOFVOeWpEN2MvWjB1R3pMRGJzemYyMWVMWnQrcGN6OWNLS3ZOK2FmdE9tSll0MzU2NTd5SDFiVk5SOFB4bkpKOG5mL3hBenFVNy9wMzlmcHc5M2V5MnF4NllkWWRoazJTN2YzYTZJa3ovNndiUnMzVGsrdmUwZGNIZm5MSmFjV25jdlh3MmZMeThMU3I1NVRrYS8yaFhXN1AweHo5Mm9ocTFKUTdKMnBpczJsK0w2MHFWN1cxeGkxcmVWZzg1T2ZsWTFjdnI2NlUxWW52WE5IVTJHVFRudXhFN2NsTzFGTnIzOVhBa0hETjdUOVJjL3BQVXA5Nk5zS2Z5dkw0bjNYek44K3J0S3JjS2ZNMUJhMXhiNit4V1RYdmcvc2N1bWRzendHNmRzUTVEcS9WVUZQQ2htdEsySENYelAzRTJyZWJWUFA3N0g3RzN3LytQbW03eWh2d2R6b0FBQUFBQUFBQTltaCtCd0FuK24zeisvNjRsdk5XMFFBQUFBQ01CZmpZbjI3cXFCbDl4NmlOajcvaDJOSTR4eHRoL2IxOTljTFpkMmgrOUdURDhSMVpjWHB5M1RzT3ordUlSNy8vbjZhR2oxRDN0cDN0eHNiMUhLanJSczdWZjdjdGNXbUd1bmg1ZU9xR1VmUDB3S1FyNVd2UVVDdEp4OHFLZE1IaUI5MzZZTWJIZTFhcnBMSmNMNTF6ZDUyNWVyZnZxdGZuTHRUTm84L1ZZeisrcVkycGU5eVd6OWZMUjljTW4yMDQ5dm4rSDl6V0NOMFNmTHAzaldIeis2eCtwNm1qZjVEeXlncE5TT1dZcUVXWHVHMnQ4QTdkdFduQmYrM3FVOSs4UmNuSE10Mld3MHcyMmJUM1NKTDJIa25TVSt2ZTA0Q1FNTTN0UDBsem9pWXFvbU9QQnMvYnpxK05yaGg2bGxZbWJIWkxNN2dyc2JlaktlZ2VGS3hwRWFNTnh6N2FzOHJOYVFBQUFBQUFBSUNXaStaM0FIQ2lEdTNhcUZ1WFRzcktQcXBENmRrcUtTdFhvTCtmMmJFQUFBQUF1RWpQb0JERHVpT25tbDh3OEF6RGVrVjFwZFlrYlhjb1QvZWdZTDE5N2tNYTJyV3Y0WGhSUmFuKy9QVXpxcXFwZG1oZUl4WloxTWJYWDUzODI2bFR3UEZmblgvNTFTbWduWTZXRmhnMnYwdlNRMU91MXByRXJVcHljK1BxNEM0UitzZk0yK3I4ODVHa0l5WEhkUEhpaDNVd3gvMFBOSDhUdTE1WnhibDY3L3hIMWRFL3FNN3JoblhycHk4dmZWcXJFcmZxTDB2L29menlJcGRuT3k5Nmlqb0Z0RE1jVzd4bmpjdlhiMGsrM3JOYTkwLzZrOXI2QnRTcSszaDY2NHFoWituRlRaK2FsQXpOZ1UwMjdUdVNySDFIa3ZYUGpSL3J0bkVYNnM3eGw4alQ0dUh3WE9ON0RkYjRYb1AxK0xRRmlzMDlwQlVKbTdVeWZyTjJaTVdhL3U0Y2ptQnZSMU54OWJDekRUOFhrNDlsNnZ1a2JTWWtBZ0FBQUFBQUFGb21tdDhCd01taUkzc3JLL3VvYkRhYjRoTFNOSHl3L1dsdUFBQUFBRnFHM3UyN0dkWkxLa3ZyZFg5N3Y3WTZvODlJdzdFZmttTlVVbGxXcjNsOHZYeDA0K2h6ZGNkcEZ5bkF1KzRIY085YXNjanVkRjh2RDArMThRbFFrRytBZ253REZlUWJxTGEvdkc3ckc2QzJ2b0hxNUIra3pvSHQ3QnJkZlR5OTY1WHZqL3k4ZlBUQ3JEczAvOE9GYm1tdzlQZjIxVDBUTHROTlk4NDdhWU5vWWw2R0x2N2tZYVVWWkxzOFUxMjJaUnpVMmUvZXBmY3ZlRlNSblhxZDlGby9MMjhWVmhRN05MOWZIU2NQbjR5M2g1ZitNdTRDdzdIZDJZbmFuNVBzOEp5dFdYRmxtVDdZdlZJM2pqN1hidXlhNGJQMThwWXZPRWtmZGZLMGVHaEM3eUU2YjhCVW5kTnZndDFERkEwVjFibTNvanIzMXUzakxsSk9TYjVXSlc3Uml2aE5XbmRvcDhxcUtweXlock94dHpkY1Z2RlI3VHZpbXIwN09qaE1IaFpMclZwR1lZN3l5MTN6ZTdMYXJDNloxMUcrWGo2NmN0alpobU52eGl4dFZnK1VBQUFBQUFBQUFFMGR6ZThBNEdUUmtiMzEvZm9ZU2RLK3VCU2Ezd0VBQUlBV3FrK0g3cG9jTnN4d3JMQ2lmczN2Yy90UGxMZUg4YmRubHNadXFIZVdXOGFjcjRXVHJqanBOYVZWNWJwOHlGbTZhZlI1SjVyYWczd0RUdG9zNzBwamV3N1U5U1BuNnZWdFMxeTZ6dVN3WVhyK3JGdlZ1MzNYazE2M0l5dE9sMzM2cVBMS0NsMmFwejVTOHJNMDQ1MDc5TXlNbTNYUm9HbUcxeFJYbHVtT2J4YzUzRXdYVnNjREd5ZHJIcng2K0N6MTdkalRjT3lWTFY4NHRENk9lMlA3TjFvd2FyNWRnMmozb0dETmpCem4wT2MvV3I0MlB2NGEyM09nVGc4Zm9YblJreFVTMk1HbDZ3VUh0dGRsUTJib3NpRXpWRkZkcWJVcE83UWlZYk5XSld6UmtaSmpMbDI3dnRqYkcrZWx6Wi9ycGMyZnUyVHUrRHMrVVpCdllLM2EzMzU4VTE4ZFdPZVM5WnFLK2YwbkdaN3NYMXBWcm8vM3JEWWhFUUFBQUFBQUFOQnkwZndPQUU0MklDcnN4T3Y5c1p4K0J3QUFBRWpTOCtzLzBKdmJ2N0dycHhVY01TRk40L2w2K2VodjAyNm84NlRaNUdPWjlacm4vSUduRzlhcnJUVmFsYmlsM25rVzcxMnRleWRlYnRkSSszc0IzbjZhR2o2aTNuTzZ3MStuWEszVmlWdVZWTTgvTDBkNWVYanFuZ21YbmJJNWN2SGVOYnB2NVg5VVhsM3BraHdOVVZwVnJsdVgvVk1iVW5mcm1SbTMySjNZL3NqMy8xVjZvV09mUHhaWmROWHdXWVpqaGVVbGh2VU8vbTExejhUTERjZlNDckwxOWNHZkhNcUE0MUovK2JPYkh6M1pidXkyY1JmcDI3aU5uQkxjaWdWNCsybE16d0dhRURwRUUwT0hhR2kzeUpPZWJHNGt2N3hJYisvNFZtL0ZMRlhYTnAwMEwzcXk1dmVmcE81QndRN040K3Zsb3hsOXgycEczN0dTamplVHI0amZwSlVKbTNVdzU1QnNjdi9IS1hzN21ob3ZEMC9kT3U1Q3c3RjNkbnlyd2dyanI3RUFBQUFBQUFBQUdvYm1kd0J3c3Nqd252TDI4bFJWZFkzMnhhYklaclBKY3BJR0ZBQUFBS0ExU0MzSVZtcEJ0dGt4SkVtRHUwVG90RjZEVkZaZG9mS3F5dVAvcks1VVdWWEZIMm9WdjlRcVZWbGRKVW5xRnRSWkE0UEQ5ZENVcTlVL3VIZWRhK3c0SEgvS0hEMkRRalN1NTBERHNaOE83VkorZVhHOWYwOFpoVGxhRWI5SnMvcWRWdTk3bWdJL0x4OHRtblduNW4rNFVEVW5PWG04b2FxdE5icnlzOGUwNVBKbkZSMGNaamRlWmEzV1E2dGYxenM3dmpXbGdiTStQdDZ6V2x2UzkrdGZzKzQ0OGZHeUptbWJQdHoxbmQyMWoweTlWaDRXaXdvclNsVlVXYXJpaWxJVlZwU29wS3BjM2RwMDB2a0RwMnBTYitOM0t6aGNuR2RZWHpqcFNyWDNhMk00OXZLV0wxUnRyV25nN3d4UHJuMWJzL3VObDdkbjdXL1JEdTNhVjNPaUptcEpFM2l3NElhUmN6VzRhMTlUTTdUMUNUQ3NQekwxV2hWVjF1OWRObHpsNDkycnRERnRUNlBtQ1BJTlZIUndtQVlFaHlrNk9FeUR1dlRSMEs2Ujh2THdiTkI4aVhrWmVtM2JWL3BrN3hxVlZWVklPdjc1dmZOd3ZCNy84VTJON041Zjg2T25hRzcvaVEwNlFYNTR0MzRhM3EyZkhwajhKNlVWWkd0RndtYXRqTitzVFdsN1ZXV3RibEJtUjdXMnZSMU4zOFdEejFSa3AxNTI5WUtLRXIzdzh5Y21KQUlBQUFBQUFBQmFOcHJmQWNESnZMMjlGQmtScXYyeHlTb3NLbEZhVm81Q3U0ZVlIUXNBQUFEQUw5cjQrT3Z4YVFzY3VzY21tNnF0TmZMMk9QVzNVdmJuSkN1ck1QZVUxNTAzWUVxZFk4dmlOamlVVDVMK3QvMXIwNXJmcTYwMXlpMHRVRzVwdm5KSzhtdjlNN2NrWHpVMnExNmNmWmZoeWNWamVnN1E5YVBtNnJXdFg3a2tXMEZGaVM3KzVHRXR1K0o1OVdyWDVVUTlKVDlMTjMvenZMWm5IblRKdXM2VWRDeFQ1MzY0VUZjTm02WGJUcnRJZDY5NDBiQ2hjM1NQYUkzcE9hQkJhMnpQaXJXclRlc3pTdGNNbjIxNGZXWlJyajdhczZwQmErRzQxSUpzL1cvNzE3cHB6SGwyWXc5T3VVcmZ4ditzcWhyM05CUFhaV0x2b1pvWk9jN1VESFZwQ2cvN2JFN2ZWNi9tZHg5UGIzVnYyMW5kZ3pxcloxQ0krbmJxcVFIQllSb1FISzRlRHA3RVhwY05xYnYxeXBZdnRTWnBhNTN2R21DMTJiUTE0NEMyWmh6UUkydGUxN2hlZ3pRL2VyTG1SRTFVQi8rMkRxL1pxMTBYM1RCeXJtNFlPVmVGRlNYNlBtbTdWaVJzMHZlSjIxVGc0cE91VzlQZWpxYk4zOXRYOTAyOHduQnMwYytMbFY5ZTVPWkVBQUFBQUFBQVFNdEg4enNBdU1DZ3FERHRqMDJXSk8wOWtFenpPd0FBQU5DRXhHVEZxYXFtMnU2MDVaT3h5Rkt2eG5kSmVpdG0yU21iMXl5eTZJS0JweHVPV1cwMkxZL2JWTzlzdjlxWXVrZXh1WWNVMWJudUUra2RVVnhaVmtjemU0RnlTbytkK0dkT1NZRUtLNHJyYkxiODFhQ1FQb1pOdnBMMDE4bFhhWFhpVmlYbVpUZ2wreDlsRitmcHdzVVBhZWtWejZselFIdTlFZk9ObnZqeGJaVldsYnRrUFZldzJteDZhOGN5dmI5N1paME4wUWR6RHpXbytYMWJ4a0ZsRnViVXFvVUVkdEMvWjk5VjV6MlAvL2pXaVZPbDBYQXYvTHhZbHc2WnJ2Wit0UnVQdzlwMzA1VkRaK3JObUtVbUpVTkRqZTgxV0RNang2bEhVTEI2QmdXcmUxQndnMDVZcjQvZDJZbGFlbkM5bHNadGNIai9yTEZadFNGMXR6YWs3dGFEcTE3VnhONUROQzk2c21iM0c2OGczMENIc3dUNUJtcCs5R1ROajU2c2QzWjhxL3UrZThuaE9SelZXdloyTkcwTFJzMVgxellkN2VvWmhUbjYzL1p2VEVnRUFBQUFBQUFBdEh3MHZ3T0FDd3lLRHRjblgvOGdTZHAzTUVtenBvMDFPUkVBQUFDQVgxVlVWeW9tSzFaamV3NTArdHc3cytMMDBlNVRuNFk5SUNTc3ppYjFUZWw3bFZ1YTcvRGFOdG4wUnN4U1BUdmpGc054cTgybXZMS0NQelN6RnlpM0pGODV2L3g3emk4bnRlZVc1cXU4dXRMaERDZnozSVlQTlQ5NmlycTE3V1EzNXV2bG8wV3o3dFM4RCs1VGpjM3ExSFYvbFh3c1U1ZDg4b2phK2JYUitrTzdYTEtHTzV5c09USTI5MUNENW54Mi9mdDJ0YjlQdjFHZEF0b1pYcjh0NDZDKzNMKzJRV3VodHZ6eVl2MTkzYnVHbjdmM1RieENYeDljMzZEOUFPYkpLeS9VZ3RIelpKSEZKZlBIWk1icW05ajFXaHE3UWFrRjJVNlpzOHBhclIrU1kvUkRjb3p1Vy9tU3BvYVAwUHpvU1pyWmQ1d0NmZndkbXF1NHNrelBiZmpBS2JucW96WHM3V2k2ZWdRRjY3WnhGeHFPUGZiREc2cHc4dCtsQUFBQUFBQUFBQnhIOHpzQXVNQ2dxRDRuWHU4OW1HeGlFZ0FBQUFCR2RtY25PcjM1L1ZEK1lTMzQraGxWV1UvZHdIYitBT05UM3lYcDI5aU5EYzd3MmI0ZjFLTnRaK1dVRnRpZDJwNWZWdVN5eHZMNktLa3MwME5yWHRNYjh4ODBISThPRHRPQWtIRHR5VTUwV1FaWHp0MFVITXhOZGZpZS8vdmhEYTFOMldGWGYzN0RoeHJaTFVyZGc0SnIxVzJ5NmE5clhqdmx1eHVnL3Q3ZHNWeXpJay9UMVBBUnRlb2QvTnZxNlJrMzZmcXZuaklwMmZGRzVtTmxSYWF0MzlSVlZsZloxUTdtSE5MWEI5ZHJYdjlKVGxtanFLSlUyeklQYWszU05pMkwyMmozTGczT1ZsbFRwZThTTnV1N2hNM3k4L0xSbVJHak5hLy9aTTNvTzBaK1hqNm52SC9SejR1VlUrTGVCelphK3Q2T3Bza2lpLzUxOXUxcVkvQ0F5SktEUDJuSndaOU1TQVVBQUFBQUFBQzBEalMvQTRBTGRHamZWajI2ZGxMRzRhTkt6Y2hXWVZHSmd0bzYvcGJSQUFBQUFGd2pLUy9EYVhQWlpOTlgrOWZwcjJ0ZTA5SFNnbnJkOCs3TzVTcW9LTkg4NkVrYUVCeGVhMnhaL004TnpsSlNXYWEvcjN1M3dmZTcyckxZamZvK2Fidk82RE95VnYzalBhdjE1TnEzZGFUa21FbkpXb2FET2ZVLytYMTc1a0U5L2RON1dwZXlzODY1em43dkxuMXc0V01hRlBMYkE5Ny8yZlM1ZG1iRk5Ub3JmbU9UVFhjc2YwRS9YdnV5MnZ1MXFUVTJKMnFpNXZhZnFLOFByamNsMnkxTG56ZGwzZWJ1K1EwZmFtNy9pUTA2L1Qyak1FZGIwdmRyYy9vK2JVN2ZyOWpjUTZZOXVGUmVYYW1sc1J1ME5IYURBbjM4TmFQdkdKMGJQVVZuaEkrVXQ2ZjlqeGJTQzQvb3RXMUxURWdLdU44Vnc4N1NsTERoZHZYYzBuemQvOTNMSmlRQ0FBQUFBQUFBV2crYTN3SEFSUWIxajFERzRhT1NwSDJ4S1RwdGxITlBsUVFBQUFEUWNQdU9KQ3N1TjFVV2krWDRMeDMvcDhjdnJ6MytVUC85ZUhWTnRZNlZGK3R3OFZGdFROMmpGZkdibEpDWDd0RDZLZmxaV3ZUellpMzZlYkVpTy9YVTNQNlROSy8vSkpWV1ZiajhWRjh6MldUVGc2dGYxYnJyWHBhUHA3ZDJac1hwZ2RXdktpWXoxdXhvTFVKdWFiNGVYdk82dkR3OERjZUxLa3VWVTVLdm5WbHhPbHljZDhyNURoZm5hZDRIOStsLzh4L1U2ZUVqdEQ4bldjK3VmOS9ac1NFcHEraW9Gbjcza2w2YnU5QnU3SmtadDJoajZsN2xscnIzTkcwMFhGeHVxcFljK0Vuem95ZWY5THE4c2tMRkgwM1R2aVBKMnB5K1Qxc3lEalRacndFbGxXWDZjdjlhZmJsL3JkcjVCbXBtNURqTmo1Nml5V0hEVHV3NWovLzRsaXFxSzAxT0NyaGV6NkFRUFhiNjlZWmpkeTEvVVhsbGhXNU9CQUFBQUFBQUFMUXVOTDhEZ0lzTTdCK21sVDl1a1NUdE81aEU4enNBQUFEUWhHeE8zNmRKYjl4a2RneEpVdnpSZFAxancwZjZ4NGFQRk9UYjh0OHhLdmxZcHY3MjQxc3FxU3pUeDN0V3lXcXpOV3F1Ly83aGxPRXlreG92QzhwTGRLeXNxRmF0dEtyQzdUbGVkL0tweThXVlpicnlzOGYweEprTDlNNk81YXFzcVhMcS9Qak5Wd2ZXYVVyWWNGMDJaRWF0ZWtmL0lMMDQrMDVkK2RsanBwMEFEc2M5ditGRHpZdWVKSnROU2kwNHJQaWo2VW80bXFiNHZIUWxIRTFYL05HMFp0c2dXMUJSb3NWNzEyangzalhxNkIrazJWSGpOVGdrUWtzTy9PU1UrZG5ialgyMjd3ZUZCSGFvVmR1YWNjQ1VMSzJadDZlWFhwbHpyd0o5L08zRzN0cXhUQ3NUTnB1UUNnQUFBQUFBQUdoZExOVWxTUTMvQ1NNQW9FNHBxVm02NW82bkpVbERCa1pvMGVPM21ad0lBQUFBTGMwZEQvOWJ1L1lsU0pMKzlmaGZOR3hncEVQM2QvLzNYMXdSQ3dEUVFONmVYdnIwNGlkMVdxOUJkbU9MZmw2c3Y2OTcxNFJVYUtpdzl0MlVWWHlVMDlEUnFuVHdieXVMTExWcXhaVmxMZWJocVdkbjNLS3Jocyt5cTY4L3RFdVhmUEtJcXF6VkpxUnl2OHhiLzJOMkJBQUFBQUFBQURRelhvRjlMS2UrcW40OG5EVVJBS0MyMEY1ZEZSamdKMGs2R0orcTZtcE9ad01BQUFBQUFIV3JxcW5XdFY4K3FkU0NiTHV4MjArN1dIT2lKcHFRQ2cyVmtwOUY0enRhbldObFJjb3JLNnoxcTZVMHZsODViS1poNDN0S2ZwYXUrK3FwVnRQNERnQUFBQUFBQUppTjVuY0FjQkVQaTBVRG84SWxTWldWVlVwTVNUYzVFUUFBQUFBQWFPcnl5Z3AxeFdlUDZWRCtZV1VWSGEzMTYvN0pWNnBuVUlqWkVRR2cxWW5xM0Z1M2pidklibDgrbEg5WVYzNytOK1dYRjVrZEVRQUFBQUFBQUdnMXZNd09BQUF0MmFEb2NHM1pjVUNTdE9kQWtxTDZocHFjQ0FBQUFBQUFOSFd4dVljMDVyWHJ6STRCQVBoRmJPNGhqWDcxV3JOakFBQUFBQUFBQUJBbnZ3T0FTdzN1MytmRTYzMnh5U1ltQVFBQUFBQUFBQUFBQUFBQUFBQUFhTjVvZmdjQUYrcmZOMVFlSHNlMzJyMEhrMld6MlV4T0JBQUFBQUFBQUFBQUFBQUFBQUFBMER6Ui9BNEFMdVRuNTZ1KzRUMGtTYmw1QmNyT1BXWnlJZ0FBQUFBQUFBQUFBQUFBQUFBQWdPYUo1bmNBY0xIQi9mdWNlTDN2WUxLSlNRQUFBQUFBQUFBQUFBQUFBQUFBQUpvdm10OEJ3TVVHUm9XZGVMMlg1bmNBQUFBQUFBQUFBQUFBQUFBQUFJQUdvZmtkQUZ4c1VQUnZKNy9UL0E0QUFBQUFBQUFBQUFBQUFBQUFBTkF3Tkw4RGdJc0ZkMnF2a003dEpVbEpLUmtxTGE4d09SRUFBQUFBQUFBQUFBQUFBQUFBQUVEelEvTTdBTGpCb1A3SFQzKzMybXc2RUhmSTVEUUFBQUFBQUFBQUFBQUFBQUFBQUFETkQ4M3ZBT0FHdnphL1M5S2UvWWttSmdFQUFBQUFBQUFBQUFBQUFBQUFBR2llYUg0SEFEY1kxRC9zeE90ZE5MOERBQUFBQUFBQUFBQUFBQUFBQUFBNGpPWjNBSENEaUxBZUN2RHpsU1R0ajB0UlZYV055WWtBQUFBQUFBQUFBQUFBQUFBQUFBQ2FGNXJmQWNBTlBEdzhOSGhBaENTcHNySktjUWxwSmljQ0FBQUFBQUFBQUFBQUFBQUFBQUJvWG1oK0J3QTNHVEl3NHNUclhmc1RURXdDQUFBQUFBQUFBQUFBQUFBQUFBRFEvTkQ4RGdCdU1tekFiODN2dS9jbm1wZ0VBQUFBQUFBQUFBQUFBQUFBQUFDZythSDVIUURjSkRJaVZMNCszcEtrUGZzVFpiVmFUVTRFQUFBQUFBQUFBQUFBQUFBQUFBRFFmTkQ4RGdCdTR1M2xxUUZSWVpLazB2SUtKYVprbUJzSUFBQUFBQUFBQUFBQUFBQUFBQUNnR2FINUhRRGNhT2pBdmlkZTc5cVhhR0lTQUFBQUFBQUFBQUFBQUFBQUFBQ0E1b1htZHdCd282RURJMDY4M3IwL3ljUWtBQUFBQUFBQUFBQUFBQUFBQUFBQXpRdk43d0RnUnRHUllmTDI4cFFrN2RxZklLdk5abklpQUFBQUFBQUFBQUFBQUFBQUFBQ0E1b0htZHdCd0kxOGZiL1dQN0MxSktpd3FVV3A2dHNtSkFBQUFBQUFBQUFBQUFBQUFBQUFBbWdlYTN3SEF6WVlPaURqeGV0ZStSQk9UQUFBQUFBQUFBQUFBQUFBQUFBQUFOQjgwdndPQW13MForRnZ6Kys3OUNTWW1BUUFBUUdzWDZPTnJkZ1FBQUFBQXpRai9Ed0VBQUFBQUFBQ3owZndPQUc0MnNIOGZlWGdjMzM1MzcwK1V6V1l6T1JFQUFBQ2FLMjl2cnhPdlMwc3JITDYvVzBCN1o4WUJBQUFBME1MeC94QUFBQUFBQUFBd0c4M3ZBT0JtQVg2K2l1elRVNUtVbTFlZ3pPdzhreE1CQUFDZ3VRcnA5RnZqU1hMYVlZZnZIOU1qNHRRWEFRQUFBTUF2eHZib2EzWUVBQUFBQUFBQXRISTB2d09BQ1lZTytLM0phUGYrQkJPVEFBQUFvRGtiTzJMQWlkZHIxbTFUZGJYVm9mdm5SbzV3ZGlRQUFBQUFMZGljeU9GbVJ3QUFBQUFBQUVBclIvTTdBSmhnNk1EZlRzZlp2Uy9SeENRQUFBQm96azRiTlZCZFF6cEtrcEpUcy9UcU8xODUxQUEvcVZlVXhuYm45SGNBQUFBQXB6YXVSMTlONmhWbGRnd0FBQUFBQUFDMGNsNW1Cd0NBMW1qd2dENnlXQ3l5Mld6YWZZRG1kd0FBQURTTXQ3ZVhici9oUWozNDk5ZGxzOW4wK2JLMWl0a1RwelArbjczN0R1K3pyUGNIL3ZsbU5HblNkRys2OTk0RDZBQUt5Z1lCV2FJY2p3dFVYQWZYUVQwZWZ6KzNpS0tBQ2g0SEtvcUNVRUQyYmt0cFMvZW1ndzVvNmFJN2JabzArZjNCajNCQ3Z1bE04aVRwNjNWZHZhNm45LzE4Ny91ZE5HMnZwdS9uL2s0WUdUMjZkSWk4dkp6RHJ2R0pMdU5pOGViWFkwOUpVUzBrQmdBQTZxT0NySno0ZU9kVFkvN2lkOS9KdEZlM1R0RWt2M0dDcVFBQUFBQTRFYVZLOXE0dVN6b0V3SW5vNDEvNlVheGV1eUVpSXY1KzEzZWlUYXZtQ1NjQ0FLQyttdno0dExqMXJuOUVXZG14L1JPL3NIbkVoa0VINDJCMk5RY0RBQURxdmN5U2lJNExNeU52UjhYeG4vM2ZHMkxZd043SmhBSUFBQUNnWHNuSzc1R3FyclV5cW1zaEFJN08wSUU5eTY4WExISDZPd0FBeCs3aWM4YkY5Mi82VkxSdjIvS1lYcCszSTZMTDdNcGxGZ0FBNE1TV3R5T2l5eXYrclFBQUFBQkEzWkdWZEFDQUU5V1FBYjNpZ1VlblJFVEV2RVVyNDh3Skl4Tk9CQUJBZlhieXlBRXhjc2czNHVYWlMyTEduQ1d4YWV2MktDNHVPYnBGaWlNMjdkZ2I2M1AyeE5ic3dpak1MSW1TVkduTkJBWUFBT3FjckxLTXlEdVlGYTJMODZKelVaTm9WNXdmMFNQOXZVM3lHdGR1T0FBQUFBQUk1WGVBeEF3ZDhPN0o3M01YdlpwZ0VnQUFHb3JzN0t5WWNQS1FtSER5a0tTakFBQUFBQUFBQUVDMXkwZzZBTUNKcWtYemd1aldxWDFFUkx5eGNXdHMyckk5NFVRQUFBQUFBQUFBQUFBQWRaZnlPMENDaGcvcFhYNDliOUdLQkpNQUFBQUFBQUFBQUFBQTFHM0s3d0FKR2o3NDNmTDczSVhLN3dBQUFBQUFBQUFBQUFCVlVYNEhTTkN3UWIwamxVcEZSTVRjUmE5R1dWbFp3b2tBQUFBQUFBQUFBQUFBNmlibGQ0QUVGZVRuUmU4ZW5TSWlZdlBXSGJIaHpXMEpKd0lBQUFBQUFBQUFBQUNvbTVUZkFSSTJZbENmOHVzNUMxOU5NQWtBQUFBQUFBQUFBQUJBM2FYOERwQ3c0VU42bDEvUFhiUWl3U1FBQUFBQUFBQUFBQUFBZFpmeU8wRENCdmZyR1ptWmIvOXhQRy9ocTFGV1ZwWndJZ0FBQUFBQUFBQUFBSUM2Ui9rZElHR05HemVLL24yNlJrVEU5cDE3WXUzcm14Sk9CQUFBQUFBQUFBQUFBRkQzS0w4RDFBRWpCL2N0djU2ejROVUVrd0FBQUFBQUFBQUFBQURVVGNydkFIWEE4TUc5eTYvbkxscVJZQklBQUFBQUFBQUFBQUNBdWtuNUhhQU9HTkNuV3pScWxCMFJFZk1XcllqUzB0S0VFd0VBQUFBQUFBQUFBQURVTGNydkFIVkFkblpXRE83WFBTSWk5dXpkRjZ2V3ZKRndJZ0FBQUFBQUFBQUFBSUM2UmZrZG9JNFlQcVJ2K2ZXY2hTc1NUQUlBQUFBQUFBQUFBQUJROXlpL0E5UVJJd2IxTHIrZXEvd09BQUFBQUFBQUFBQUFVSUh5TzBBZDBhZG41OGh2bkJzUkVmT1hySXFTa3RLRUV3RUFBQUFBQUFBQUFBRFVIY3J2QUhWRVptWkdEQjNVS3lJaTl1OHZpdVVyMXlXY0NBQUFBQUFBQUFBQUFLRHVVSDRIcUVPR0QrcGRmajFuMGFzSkpnRUFBQUFBQUFBQUFBQ29XNVRmQWVxUUVVUDZsRi9QV2FEOERnQUFBQUFBQUFBQUFQQU81WGVBT3FSYmx3N1JyQ0EvSWlJV0wxc2QrNHNPSkp3SUFBQUFBQUFBQUFBQW9HNVFmZ2VvUXpKU3FSZyt1SGRFUkJTWEhJd0ZTMVlsbkFnQUFBQUFBQUFBQUFDZ2JsQitCNmhqUmczclYzNDllLzd5QkpQV3pwV2pBQUFnQUVsRVFWUUFBQUFBQUFBQUFBQUExQjNLN3dCMXpNaWhmY3V2Wjg1YmxtQVNBQUFBQUFBQUFBQUFnTHBEK1IyZ2ptbmZwbVYwNmRnMklpTFdyTnNZVzkvYW1YQWlBQUFBQUFBQUFBQUFnT1FwdndQVVFhT0c5eXUvbmoxL2VZSkpBQUFBQUFBQUFBQUFBT29HNVhlQU9talUwSGZMNzY4b3Z3TUFBQUFBQUFBQUFBQW92d1BVUmNNRzlvNnNyTGYvaUo0OWYxbVVscFVsbkFnQUFBQUFBQUFBQUFBZ1djcnZBSFZRNDhhTllsRGZuaEVSc1gzbm5saTk1bzJFRXdFQUFBQUFBQUFBQUFBa1Mva2RvSTRhTmJ4ZitmV3MrY3NUVEFJQUFBQUFBQUFBQUFDUVBPVjNnRHBxOU5DKzVkZXo1eTFMTUFrQUFBQUFBQUFBQUFCQThwVGZBZXFvWGowNlJkT0MvSWlJV0xCMGRld3ZPcEJ3SWdBQUFBQUFBQUFBQUlEa0tMOEQxRkVacVZTTSt2K252eGNYbDhUQ3Bhc1NUZ1FBQUFBQUFBQUFBQUNRSE9WM2dEcHMxTEIrNWRldnpGdWVZQklBQUFBQUFBQUFBQUNBWkNtL0E5Umg3NXo4SGhFeGE5NnlCSk1BQUFBQUFBQUFBQUFBSkV2NUhhQU9hOU9xZVhUcjFENGlJbDVidHpHMmJkK1ZjQ0lBQUFBQUFBQUFBQUNBWkNpL0E5UnhvNGIzSzc5K1piN1Qzd0VBQUFBQUFBQUFBSUFUay9JN1FCMDNhbWpmOHV0WDVpMVBNQWtBQUFBQUFBQUFBQUJBY3BUZkFlcTRvUU42Um5aV1prUkV6SjYvTEVyTHloSk9CQUFBQUFBQUFBQUFBRkQ3bE44QjZyamMzSndZMUw5SFJFUnMzN2tuWGx1N0llRkVBQUFBQUFBQUFBQUFBTFZQK1IyZ0hoZzl2SC81OWN4NXl4Sk1BZ0FBQUFBQUFBQUFBSkFNNVhlQWVtRDAwTDdsMXpObUwwa3dDUUFBQUFBQUFBQUFBRUF5bE44QjZvRWUzVTZLRnMwTElpSmk0ZExWc2Jkd2Y4S0pBQUFBQUFBQUFBQUFBR3FYOGp0QVBaQ1JTc1hZNFFNaUlxSzB0RFJlbWJjczRVUUFBQUFBQUFBQUFBQUF0VXY1SGFDZUdEdHlRUG4xakRsTEVrd0NBQUFBQUFBQUFBQUFVUHVVM3dIcWlkSEQra1ZtNXR0L2JNK1lzelJLeThvU1RnUUFBQUFBQUFBQUFBQlFlN0tTRGdEQWtjblB5NDNCL1hyR3ZNVXI0cTBkdTJMVmE2OUg3eDZkazQ0RkFBQkFEU2dyaTFnK2Ewdk1mbnBEckp5N0xYWnMzUmRGaFFlVGpnVUE5VjVPWG1ZMGI5MDRlZzF2RlNQUDZoaDlSN2VKVkNycFZBQUFBQURBa1ZKK0I2aEh4bzdxSC9NV3I0aUlpT216bHlpL0F3QUFORUNiMXUySnYzeHZmcXljdHkzcEtBRFE0QlFWSG94TjYvYkVwblY3WXRya3RkRnJXS3U0NWh0RG8xMlhKa2xIQXdBQUFBQ09RRWJTQVFBNGNpZVBIRmgrUFdQMmtnU1RBQUFBVUJOV3p0c1dQL24zS1lydkFGQkwvTjBMQUFBQUFQV0w4anRBUGRMMXBIYlJ2azNMaUloWXVtSnQ3Tnk5TitGRUFBQUFWSmRONi9iRXIyK2NHWVY3aXBPT0FnQW5sTUk5eGZIckcyZkdwblY3a280Q0FBQUFBQnlHOGp0QVBaSktwZUxra1FNaUlxS3NyQ3htelYyYWNDSUFBQUNxUTFsWnhGKytOMS94SFFBU1VyaW5PUDd5dmZsUlZwWjBFZ0FBQUFEZ1VKVGZBZXFac1NNSGxsKy9QSHRKZ2trQUFBQ29Mc3RuYlltVjg3WWxIUU1BVG1ncjUyMkw1Yk8ySkIwREFBQUFBRGdFNVhlQWVtYllvRjdScUZGMlJFVE1tcnNzU2t0TEUwNEVBQURBOFpyOTlJYWtJd0FBRVRIbkdYOG5Bd0FBQUVCZHB2d09VTS9rNWpTSzRZTjZSMFRFcmoxN1krbXI2eEpPQkFBQXdQRmFPZGVwN3dCUUY2eVk0KzlrQUFBQUFLakxsTjhCNnFHVFJ3NG92NTR4WjNHQ1NRQUFBS2dPTzdidVN6b0NBQkQrVGdZQUFBQ0F1azc1SGFBZUdqdmkzZkw3OU5sTEVrd0NBQUJBZFNncVBKaDBCQUFnL0owTUFBQUFBSFdkOGp0QVBkU2hYYXZvMnFsOVJFU3NmTzMxMlByV3pvUVRBUUFBQUFBQUFBQUFBTlFzNVhlQWVtcnNpUDdsMXpQbkxrc3dDUUFBQUFBQUFBQUFBRUROVTM0SHFLZE9HVFd3L1BybDJZc1NUQUlBQUFBQUFBQUFBQUJRODVUZkFlcXBnZjE2UkY1dVRrUkV6SjYzUElwTERpYWNDQUFBQUFBQUFBQUFBS0RtS0w4RDFGUFpXWmt4YW5pL2lJZ28zRjhVaTVhdVRqZ1JBQUFBQUFBQUFBQUFRTTFSZmdlb3gwNGVPYkQ4ZXZyc1JRa21BUUFBQUFBQUFBQUFBS2haeXU4QTlkallFZjNMcjZmTlhCUmxaV1VKcGdFQUFBQUFBQUFBQUFDb09jcnZBUFZZeStaTm8xL3ZyaEVSc2VITnJiRjIvWnNKSndJQUFBQUFBQUFBQUFDb0djcnZBUFhjdURHRHk2K256bHFVWUJJQUFBQUFBQUFBQUFDQW1xUDhEbERQamY5ZjVmZHBNeGNtbUFRQUFBQUFBQUFBQUFDZzVpaS9BOVJ6WFR1MWk1UGF0NHFJaUdVcjFzYld0M1ltbkFnQUFBQUFBQUFBQUFDZytpbS9BOVJ6cVZRcXhvMFpVdjd6NmE4c1RqQU5BQUFBQUFBQUFBQUFRTTFRZmdkb0FNYVBHVngrUFczbXdnU1RBQUFBQUFBQUFBQUFBTlFNNVhlQUJtQmd2KzdSckNBL0lpTG1MSHcxOXUwN2tIQWlBQUFBQUFBQUFBQUFnT3FsL0E3UUFHUmtaTVFwb3daRlJFUnhjVW04TW45Wndva0FBQUFBQUFBQUFBQUFxcGZ5TzBBRE1XN01vUExyYVRNWEpwZ0VBQUFBQUFBQUFBQUFvUG9wdndNMEVLT0c5WXVjUnRrUkVUSDlsY1Z4OEdCcHdva0FBQUFBQUFBQUFBQUFxby95TzBBRGtadlRLRVlPN1JzUkVidjI3STNGeTE1TE9CRUFBQUFBQUFBQUFBQkE5VkYrQjJoQXhvMFpVbjQ5YmRiQ0JKTUFBQUFBQUFBQUFBQUFWQy9sZDRBRzVKUlJBeU9WU2tWRXhMU1pDNktzckN6aFJBQUFBQUFBQUFBQUFBRFZRL2tkb0FGcDBheEpET3JYUFNJaTNuaHpXNng5WTFQQ2lRQUFBQUFBQUFBQUFBQ3FoL0k3UUFNemJzemc4dXRwTXhjbG1BUUFBQUFBQUFBQUFBQ2craWkvQXpRdzQwYS9XMzUvYWViQ0JKTUFBQUFBQUFBQUFBQUFWQi9sZDRBR3BsUEhOdEcxVS91SWlGaTZZbTI4dFdOWHdva0FBQUFBQUFBQUFBQUFqcC95TzBBRE5HN01vSWlJS0Nzcmk1ZG1MVW80RFFBQUFBQUFBQUFBQU1EeFUzNEhhSURHanhsU2ZqM2w1UVVKSmdFQUFBQUFBQUFBQUFDb0hzcnZBQTFRMzk1ZG9sV0xwaEVSTVdmaDh0aTl0ekRoUkFBQUFBQUFBQUFBQUFESFIva2RvQUhLU0tWaS9OakJFUkZSVWxJYUw4MWFsSEFpQUFBQUFBQUFBQUFBZ09Pai9BN1FRSjEyeXZEeTZ4ZW56MDh3Q1FBQUFBQUFBQUFBQU1EeFUzNEhhS0NHRE9nWnpRcnlJeUppMXR5bHNYZmYvb1FUQVFBQUFBQUFBQUFBQUJ3NzVYZUFCaW96TXlNbW5qSTBJaUtLU3c3R3k2OHNUamdSQUFBQUFBQUFBQUFBd0xGVGZnZG93RTQ3WlZqNTlRc3Z6VTh3Q1FBQUFBQUFBQUFBQU1EeFVYNEhhTUNHRHV3ZFRadmtSMFRFakxsTFl0KytBd2tuQWdBQUFBQUFBQUFBQURnMnl1OEFEVmhXVmthTUh6czRJaUlPSENpT0dYTVdKNXdJQUFBQUFBQUFBQUFBNE5nb3Z3TTBjS2VkT3F6OCtvWHA4eEpNQWdBQUFBQUFBQUFBQUhEc2xOOEJHcmpoZy90RWsvekdFUkh4OHV3bHNiL29RTUtKQUFBQUFBQUFBQUFBQUk2ZThqdEFBNWVkbFJuanh3eUppSWo5UlFkaTFyeWxDU2NDQUFBQTNwSGZMRGN5TWxKSng0QVRYa1pHS2dwYU5FNDZCZ0FBQUFBQWg1R1ZkQUFBYXQ1cHB3Nkx4NStiRVJFUkw3dzBQeWFNSFpwd0lnQUFBSkxXZlVqN1NrWFBMYS92akkycjNrb28wWWtsS3pzelRyOTZTSngvL2RoNCtQYVg0OW0vekVzNlVvTXg0djI5STd0UlpvV3gwb09sTWV1eFZ4TktkUFNHbjlrelZzN2RHTHZmS2t3NlNvT1gzenczeGw4Nk1FNjdjbWhzMjdBcmJ2bllmVkZXbG5RcUFBQUFBQUNxb3Z3T2NBSVlPYVJQNURmT2piMzc5c2YwV1l2aXdJSGlhTlFvTytsWUFBQUFKT2pDejV3Y0E4ZDFyVEQyMUIvbnhIMDNUMGtvMGJFWmVrYVArTGYvODc1SzQvLzlnVC9Gcm0xMXJ6aWNTa1VNbTlRekx2MlA4ZEcyUy9PSWlMamtpK05pd1F1dnhkYlhkeWFjN3VpZDFMdDFiRmk1dFU2VmhhKys2ZlJvMmlxdndsalJ2dUo2VTM0L3FYZnIrTlJQejRzRCswcmlYM2ZPakdmL01pOUtEaHlzOW4yKysraEhvMDNuWmhYR1p2eHJXZnp1NjA5VSsxNTFVWWNlTGVOOS96WWl4cHpmTDdKejNuNVlvbFhIZ3VnN3BuTXNtN0UrNFhRQUFBQUFBRlFsSStrQUFOUzg3T3lzR0RkbWNFUkVGTzR2aWxmbUwwODRFUUFBQUZTUHpPek15RytlVytsSHBKSk9WbG5yazVyR2YvelBaWEg5enk4b0w3NUhSRFRLellwcnYzTldwRExxWU9oREdEYXBaM3pydmcvRk5mOTFabVJtK1ZaemRjaklTTVZIL3Z2TXlNak1pTndtamVLeS94Z2YzNW44a1JoK1pzOUkxYTh2anpxdmRhZG1NZTdTZ2VYRjkzZGMvUGxUNiszbk9wV1Jpa3UvTkQ3Ty90aklwS01BQUFBQUFOUVkveU1CY0lJNDdkUmg1ZGN2VHArZllCSUFBQUE0TWUzWnVUL2FkbTJlZHE3dm1FNHg0YkpCdFp6bzJQVWIyemsrZWZPNWtjcEl4WVFQRG9yUC8vb0RrVmVRazNTc2V1KzBLNGRFOXlIdEs0eTE3dFFzcnYvNUJUSGg4c0VKcFdxWUZrMTVMVmJNZWFQU2VJOGg3V1B3eE80SkpEbytPWTJ6NC9xZm5SOW5mMnhrWFBxbDhUSHhDbDh2QUFBQUFFRERwUHdPY0lJWU5iUnY1T1crL1ovUVUyY3VpT0tTNm4rN2JBQUFBS0JxKy9jY2lMOTkvL2txNXkrN2NYeTA3RkJRYTNtT1ZiZkI3ZU16djd3d3NyTGZQVEc3MzlqTzhiVy9YQmx0T2pkTE1GbjkxcUo5UVZ6eXhYRnA1OTU4Ylh0TW43eTBsaE0xYkdWbEVmKzhaVnJhdVl0dU9LVmV2Uk5EaTNaTjRpdC92RHlHVGVwWlB2YWhiMDZLc1JmMFN6QVZBQUFBQUVETnlFbzZBQUMxbzFHajdEaGw5S0I0WnNyczJGdTRQK1lzV0I1alJ3eElPaFlBQUFDY1VPWStzeXJtUDdjNmhwN1JvOUpjYm42aitQQzN6NHhmZnZyQktDdExJTndSeU03SmlzL2Nla0hrTk02dU5OZStlNHY0ejN1dWlqdSs4SENzbkxNaGdYVDFWeW9WY2ZWTnAwZE9YdVhQYTFscFdmeitHMDlHY1ZGSkFza2F0dFh6TjhhOFoxZFZLSTFIUkhUdTF5YUduOVVyNWp5NUlxRmtSNjVabS96NCtqMVhSZk8yK1JYR1U2bUlqMzd2L1ZGVVdCenpubDExVkd1MjZsZ1FMZHJYM1FkeGl2ZVh4Tm9sbTVPT0FRQUFBQUFrUlBrZDRBUnkycWxENDVrcHN5TWk0c1hwODVUZkFRQUFJQUYvL2Q1ejBXOXM1N1JGNTRIanVzWXBGdzJJbHlZdlNTRFo0UlVYbGNUdi92T0orUFN0RjBSdWZxTks4L25OYytOTHY3MDA3djZ2cDJQR0k4c1NTRmcvalRxM2I5b0hJaUlpSHYrZlYyTE53amRyT2RHSjQ4RmJYNHFocC9lb2ROTDdSWjg5T2VZOXZUSktTK3Zva3lqLzM2NnRlMlBCODZ0ajRoV0RLODFsWktUaWt6ZWZHN2Q5OXFGWU9uM2RFYTg1L3JKQmNkNm54bFJuekdxMWFjMzIrSzhMNzA0NkJnQUFBQUNRRU9WM2dCUEltT0VESWpjM0ovYnZMNHFwTXhiRmw2NHJqYXlzaktSakFRQUF3QWxsKzZZOThjQ3QwK0txL3p3OTdmemxYNXNZUzZhdmpSMmI5OVp1c0NPMGJNYjZ1UG1qOThYbmYvV0JhTm82cjlKOFZuWm1mT3dIWjBlN2JpM2k0ZHVuMTlsVDdPdUs5dDFieEVmKys4eTBjMitzMkJxUC9IcEdMU2RLVnE4UkhhTnA2L3pEMzFpTjFpM2JFbDBIdEswdzFxRkh5N2pvaGxOaTNiSXR0WkpoMTlhOXgvU09DV1ZsYno5UTA2eE5mdG9IS0xLeU0rTXp2N2d3ZnY2cEIyTFZYTy9JQUFBQUFBRFVmOHJ2QUNlUW5FYlpjY3FvZ2ZIYzFEbXhhOC9lbUwxZ21kUGZBUUFBT0dMWGZ1ZXNhRnlRVXlOcjMvWGxSK3Y4Q2N2VjZZVy9MWWlUTCt3ZjNRYTFxelNYVjVBVDEzeHJVdHp4K1lmcmJIRjgvYkl0OGFNUDN4dGYrTTBsMGJacjg3VDNuSC9kbUdqWHRYbjg0WnRQUlhGUlNTMG5yQjl5R21mSGRiZWNIem1OSzc4TFFPbkIwdmo5VFU5R3lZR0RhVi9idVgrYmFOV2g2Ykh2bmVhZEIxcTJMNGhoazNvZTg1cnZLTnhkRksvT2V2MllYbnZPeDBmRjRJbmRqenREZFRqM2s2TnJiYStGTDc0V3Q4MTU2SmhlVzFwYUZuZDk1Ykg0MG04dmpaN0RPbFNhYjVTYkZaKy80K0w0NmNmdWozVkxOeDl2VkFBQUFBQ0FSQ20vQTV4Z1RqdDVhRHczZFU1RVJEdzdaWTd5T3dBQUFFZHM4R25kbzJtcnlpZDlWNHRVS2lMcWFOTzdCcFNXbHNXOVAzd2h2dmJuSzlMT0R6bTlSNHcrdDIvTWZIUjVMU2M3Y2x2ZjJCVS8vc2pmNDRZN0xrNWI0bytJR0hWT24yalpzV244NnZNUHg2NXRoYldjc0c1THBTSSs5SzFKMGJGWHE3VHprMzg1UGRZZjR0VHhNNjRhR3VNdUhWaXRtWHFQUENsNmp6enB1TmRadTJSemZQL0t2MVpESW81VWNWRkozUDY1aCtLcmQxOFI3YnUzcURTZjI2UlJmUEhPUytJbkgvMUhiRnoxVmdJSkFRQUFBQUNxUjBiU0FRQ29YV05IRG9qYzNMZFA2WnN5YzM0VUhTaE9PQkVBQUFDY21GYlAzeGl2UFA1cWxmTlgzWFI2NURmUHJjVkVSMi8zOW4xeHk4ZnZqOFZUMTFaNVQ0OGg3ZVByOTF4VlpjbjdSRFgrc2tGeDhvWDkwczdOZjI1MVBQSDcyYldjaVBwdTc0Nzk4WXZySDRpZFcvYW1uYzl2bmh0ZnZQUFNhTjJwMlRHdHYydGJZZXpZdktkV2Y1UWVMRDJlVHdrQUFBQUEwQUE1K1IzZ0JKT2IweWdtakJrY1Q3MzRTdXpiZHlDbXY3STRUajkxV05LeEFBQUE0SVQwejU5TmpXR1Rla1pXbzh3SzQyOXQzQjMzM1R3bENuZnVUeWpaa1NzcUxJNDd2dkJ3ZlBJbjU4YXdTVDNUM3RPcVkwRjg3YzlYeEoxZmZ2U1FSZmtUUlpmK2JlT3Evenc5N2R5bXRkdmo5emM5R1dXbEo4NDdJVkI5dG0zWUhiLzQ5SVB4MVQ5ZEVUbU5zeXZOTjIrYkgxLzY3YVh4azJ2L0VUczI3em1xdFgvNG9YdGoyNFpkMVJYMWlOeDA3OVhSZFVEYld0MFRBQUFBQUtqYmxOOEJUa0JuVGh3WlQ3MzRTa1JFUER0bGp2STdBQUFBSkdUYmh0M3gxTjF6NHR4UGpJNklpT0tpa25qOHQ2L0VFNytmSGNWRkpRbW5PM0lsQnc3R25UYytHdi8rL2JOajlMbDkwdDZUbTk4b0x2L3l4RmoyOGwvaVlNbUplNXB6bTg3TjRuTy91cmpTQXc4UkVVWDdpdU5YWDNnazl1MHBTaUJaM1hEWFZ4Nkx6TXdqZTlQYTNDYU40dnFmblI5ZEI3YUxpTGZmaWVDM1gza3MxaTNaWEpNUksyblpvU0ErZTl0RjBiSkRRZm5ZczMrWkY0Lzhla2FVSFR5eWh4Z09WdU1KNTY4djN4cS92K25KdVA1bjU2ZWRiMzFTMC9qaVhaZkVUejk2WCt6ZXZxL2E5Z1VBQUFBQXFBM0s3d0Fub0pGRCtrWFRndnpZdFh0dnZEeG5jZXpadXkrYTVEZE9PaFlBQUFCMTNNc1BMWTNjSm8yT2E0MytKM2VKTnAyYlZSZ3JPWEF3eWtwUDNETDA0Nzk5SmNaZE1qQ1d6MWdmOS85c1dteC9jM2ZTa1k3SndaTFMrTjNYSDQvaUF5Vng2c1VES3MxdjI3QTdicjMrd1JPNitONnNUWDU4OGE1TG8ybXJ2TFR6Zi96bVU3RngxVnRIdE5hMEI1ZkV5amtiampuTHBUZU9qNElXRmI4ZnRIckJtekhsN3d1UGFwM3hsdzJNbnNNN0huT085eW9xTEQ2aSs1cTBhRnloK0I0UlVkQ2ljZHh3KzhYeHAyOC9IVFArdGF6YU1oMUtoNTR0NDNPL3VqaWF0MjFTWVh6U05jUGlwTjZ0NDdkZmV5eDJiUzJzbFN6LzI5eW5WOFlqdjVvUkYzeDZiTnI1RGoxYXhoZCtjMG44OUdQM245QVBXd0FBQUFBQTlZL3lPOEFKS0Nzckk4NFlOeXdtUHo0dGlvdExZc3FNQlhIdXBQVC9FUVlBQUFEdnVQK1dxY2U5eGhkK2MwbWw4dnUyRGJ1aTdNZ09SNjRSV2RtWk1lbWFvY2tGaUlpWEhsd1NlM2ZzaTlIbjlFNDBSMFRFOUllV3hlNjNqcTJzVzFwYUZuZi8xOU5Sdkw4a1RydHlTUG40emkxNzQyZWZ1RDl0c1gvb0dUM2lVemVmZDh4NTN5dmRpZW81amJQajl0azNWTnNlRVJHM2ZPS2ZzV3J1a1pmUDg1cm14QmZ2dkNSYW45UTA3ZnhUZjV3VHM1OWNjY1RyclpxNzRhajJmNi96cmh0VHFmeStaZjJPZUdueWtxTmFwOC9vVHRWYWZqOVNUVnZsUll0MkJaWEdzM015NDJNL1BEdTZER2dUOTk4eUxVcXI4VVQxOStvK3BIMTg3bzZMSTc5WmJ0cjVScmxaVVhxRUo3L1hoRWQrUFNOTzZ0TTZocC9aTSsxOFZxUE15R3ZhU1BrZEFBQUFBS2hYbE44QlRsQm5UaGdWa3grZkZoRVJ6MHlacmZ3T0FBRFFRTFJvMXlSNmpUaDhFYlZabS94S1krMjd0NGpSNS9hcDhqV3Z2N3IxaUUrbHJrcnp0cFgzM2ZyNnJ1TmE4M2hsWm1mRVpUZE9TRFJEWGJMMDVmWEhYSDZQaUNnckxZdS9mdSs1S0M0cWliT3VIUkY3ZCt5UG4zL3FnZGl5Zm1mYSsxT3BWTnJDZW5XcjdqMVNxU08vTjZkeGR0eHcrOFhSc1ZlcnRQT0xwcTZKZi81c1dqVWxPekZzV0xrdGZ2VGhlK01MdjdrazJuWnRYbW4rckd0SFJLZStiZUxPTHo4YWUzZnNyL2I5KzUvU0pUNTk2d1dSMHpnNzdmeWlLV3ZpemhzZmphSjlSM2FTZlUwb0t5MkxQM3pqeVdqWDlZcEtYM3NMWG5ndC91ZnJqOGYrUFFjU1NnY0FBQUFBY0d5VTN3Rk9VQVA3ZFk5MmJWckVwaTNiWSs2Q1YrT3RIYnVpWmZQMEo0OEJBQUJRZjNRZDJDNCs4ZU56aittMWd5ZDJqOEVUdTFjNS84RFBweDEvK2IxZGswcGpXOTk0dXhUOTRXK2ZHVVBQNkhGVTYyWG5wQzgwZi91Zkg0N1MwdlFuTG4vejNEOGtXa2c5RVpTVlJkeDM4NVRZdTZzb0ZrOVpFeHRXYmtzNlVtS3ljN0xpdWx2T2o1N0RPcVNkWDczZ3pianpQeDZ0MFJQS0c2cXRiK3lLSDMvazczSERIUmRIdDBIdEtzMzNHOXM1dm5IdjFYSEg1eCtPMTVkdnJiWjlSNzYvZDN6OFIrZEVabFpHMnZscER5eU9QMy9uMlRyeGE3cC83NEc0L1hNUHgwMS91NnI4aFBvbmZqYzdIcngxV3BWL1JnSUFBQUFBMUdYcHZ6TUxRSU9Ya1VyRm1lTkhSa1JFYVZsWlBEOXRYc0tKQUFBQWFPZ2E1V1pGWGtGT3BmR3RiN3g5OG52akpvMmlhYXU4by9yUnVFbmw5U0lpbXJSb1hPVnI0aWhPN09iWWxaVkZQUHFibWJGMnllYWtveVFtdjFsdWZQSE9TMkxnK0s1cDV6ZXVmaXR1Kyt4a0QyTWNoOTNiOThVdEg3cy9GazFkazNhK1ZjZW1jY3BGL2F0dHY0bFhESTVQM254ZWxjWDNSMzh6TS83MDdhZnJSUEg5SFZ0ZjN4bDMzdmhvSE5oZkVyKy82WW40NTgrbUtyNERBQUFBQVBXVzhqdkFDV3pTaEJIbDE4OU1uWk5nRWdBQUFFNEU2VTU5ajNpMy9BNE5TY3NPQmZHVnV5K1BYaU02cHAzZnZtbFAzSHJkZzdGM3gvNWFUdGJ3Rk8wcmpqcys5M0JNbjd5MDB0eHo5OHlQKzI2ZVVtMTdkZWpSTWxKcEhxQXBLNHU0NTd2UHhlVGJwa2RaSGV5Vkw1dXhQbTU2LysvaTVZZVhKUjBGQUFBQUFPQzRaQ1VkQUlEazlPamFNYnAxYWg5clhuOHpsaXgvTFRadTJoWWQyclZLT2hZQUFBQU5WSXNxeXUvYmxOOVBhSzh0ZkROKzlZVkhxbTI5ajM3dmZaWGVFYURrd01HNDZ5dVBWZHNlRVcrZjJsNlZUbjFheCtkKzlZRm8zalkvN1h6aHJxSzQ5Ym9IWXZ1YnU5UE9aMlJtMUttVHcydEsyNjdONDV5UGphcTI5VXBMUzZPb3NEaHk4cklqSXFLb3NEZ2FOYzZLai96M1dkVzJSNlRlTHR2bk5NNnVNTHhsL1k3b09xQnRYUHVkNnR2cmlkL1BqazFydGxmYmVydTM3NnUydFFBQUFBQUFrcUw4RG5BQ1M2VlNNV25peVBqZFBmK0tpSWhucDgyTmF5NnR4djhNQkFBQW9OYTl0WEYzMnRPUC83Y21MWEpqOE1UdWxjWTNybm9yMWl6YVZPWHIzbGl4N2JpeXRlL2VNdTM0MWpkMkh0ZTZ4NnQ0ZjBsODkvSjdFczFRbDd6NTJxSEx0cDM2dG81TmE3WkhjZEhCYXRsdjU1YTlNZS9aVmRXeVZrUkVjZEdrYVB5ZTV5d09IaXl0MWowT3BlK1lUdkdaV3krTTNDYU4wczRYRjVYRWJaK2RIQnRYcFMvUGR4M1FOajd6eXd2alg3K1pHZFArdVRnT2xyeGJnci8rWitkSG04N05xeVZueXc0RmxjWUdUK3dlMzdydm11TmVwMlBQVmxXdVUxSjhNSDV3OWQ4aUlxSnBxN3dZZCtuQW85cnZhT1RrWmNlNFMycHUvZit0YlpmbTBiWkw5Znphdk9QbFI1WlZhL2tkQUFBQUFLQWhVSDRIT01HZE9YNUVlZm45bVJkZlVYNEhBQUNvNTlZdDNSeC8rT2FUaDd4bndnY0hwUzIvTDVxNkp1NjdlVXBOUll1T1BTdVgzM2R0SzR6Q25mc2pJbUx5YmRQam1UL05QYW8xKzQ3dEhCLzQvS21WeG0vNzdFT3hkMGY2VTQ2TDk1ZFUrSGxwYVZtc1g3YmxxUFk5VVhYcTB6cSs4c2ZMWTh2Nm5YSFhseCtMVFdzVmM5K3IrK0QyVlJiZml3cUw0N2JQVG81Vjh6YW1uVTlscE9LcW0wNlA1bTJieERYZm1oVHYrN2NSOGRCdDArT1ZKMVpFV1dsWnRPdldJanIycXJsMzdjc3J5SW04dmptSHYvRXdzbk15bzFQZjFtbm5TZzVVejBNVEFBQUFBQUNjbUpUZkFVNXdIZHUzamdGOXVzV1NWOWZFYStzMnhwcDFHNk5ibHc1Snh3SUFBS0FHOVR1NXkzR3ZrY3BJeGRnTCtzWGNwMVpHMGI3aUkzcE51dEx1K3FWYm9xenM3ZXZOYTNmRTVxUE0wYng5NVZPbkl5TFdMdGtVdTdZV0h1VnFIRXJ6dHZseHd4MFhSMjUrbytqY3IwMTg0KzlYeDEvK3o3TXg0MS9Ma281V3B6eno1N2t4OFlyQjBhcGowd3JqKy9ZVXhTK3VueHlyNTZjdnZrZEVqRDIvYi9RWSt1NzNaZHAyYVI2ZitQRzVjZGExSStJbjEvNmp4aklEQUFBQUFFQjlvZndPUUV5YU1DS1d2TG9tSWlLZW1USTdQbjdOQmNrR0FnQUFvTWFrTWxMUmYyem40MXFqVTUvV2NjMS9UWW9lUXp0RXU2N05ZL0l2cHgvUjZ6cWtPZmw5M2RLanJidHpPTms1bVhIWmpSTmkxbU92eHVwNUc4b2ZMamdlT1huWmNjTnRGMGVMZGswcWpIM3NoMmRIMzdHZDR0NGZ2SERFRDBFMGRNVkZCK08rbjA2TjYzNTZYdm5ZM2gzNzQrZWZldUNRWCsrNStZM2lzditZa0hidTFWZmVpSkxpaG5kaSt2NjlCK0sxQlc4bUhhUE8yci9uUU5JUkFBQUFBQURxSE9WM0FPS01jY1BqanQ4OUVLVmxaZkhNMURueHNRK2RINmxVS3VsWUFBQUExSUF1L2RwRWZ2UGNZM3B0VGw1MlhQaVprK1BNand5UGpJeTMvOTM0L244ZkdkTW5MNDNONjNZYzhyVk5XalNPZ3BaNWxjYnJhL205YlpmbU1lR0RneUl6S3lQKy91TVhrNDVUd2FEeDNlS01xNGZHR1ZjUGphMnY3NHlYSDFrV014NWVkdGhmbzBQNTZIZmZINTM3dDBrN04rNlNnZEZqYUllNDg4WkhZOFBLYmNlOFIwTXk5NmtWc1dMT0c5Rjd4RW14KzYzQ3VPWGovenpzNStiODY4WkUwOWFWZjQ5c2YzTjNQUEtybHlNaVl1ZVd2WkdUMTZoYU1yWm8zNlQ4OS9FN0R1d3ZpZDF2N1R1cWRacTB5STJjeHRrVnhnNldsTWFPelh2VDNsOVNYRkorL2ZyeXJmSERhKzQ5cXYwQUFBQUFBRGl4S2I4REVDMmJONDNoUS9yRTdQbkxZK09tYmJGMHhkb1kwS2RiMHJFQUFBQ29BZjFPN25MTXIrMDk4cVI0MzcrTnFEQ1dsWjBabDM5MVl0eCt3ME9IZkczbnZ1bUwwK3VXMUoveWUyWldSZ3c5bzBkTXZIeHc5RC9sN2M5alNmSEJlT3l1V2JGNys5RVZobXZTcUhQN2xsKzM3dFFzTHJoK2JGeHcvZGhZdmVETmVPcVBjMkxPa3l1T2VzMm4velEzK293NktacTBhSngydmtPUGxuSFQzNjZLUDM3cnFaajEyS3ZIbkwyaEtDdUwrTWVQWG94UDMzcEIvT3lURDhTbU5kc1BlWCs3YmkzaXpJOE1UenYzdHgrOEVFV0ZiNStxLy9OUFBWQnRHYi83NkVlalRlZG1GY2JtUHJNeWZ2ZjFKNDVxblk5KzkvMXh5c1g5SzR5OS91clcrUDZWZnozdWpMenJpM2RlRXBuWm1VZjl1b1BGQjZ2MTZ3WUFBQUFBSUduSzd3QkVSTVJaRTBmRzdQbkxJeUxpMlNsemxOOEJBQUFhcUFHbkhudjVmZkhVTmJGMCtycnk0dmM3aHB6V1BRWlA3QjRMWDN5dHl0ZjJHdEd4MGxqaDdxTFl0bUhYTWVlcFRlMjZ0b2d2LytHRGxVN216c3JPalBFZkhCU1AzVFVyb1dRVjVlUmx4OURUdTZlZDZ6R2tmYlJzWDNCTTY2NmF1eUYrZU0yOWNjUHRGNm0yaVRRQUFDQUFTVVJCVkVmNzdpM1MzcE9ka3hXZitQRzUwV1ZBdTNqZzU5T2k5R0RwTWUzVlVLeGRzam0rYzhsZll0K2Vva1BlbDBwRlhQRzFpWkdabFZGcGJzSHpxMlArYzZ0cUtpTDFTTytSSjBWV282TXZ2NWNjT0ZnRGFRQUFBQUFBa3FQOERrQkVSRXdZT3pSdStmWGZvN2k0Sko2ZE5pYysvZEVQUkdabTVmOTBCUUFBb1A3S3pzbUtYc01ybDlDUFZGbFp4TjkvL0dKODYvNXJJaU1qVldIdWlxOU5qS1V2cjZ1eWFKbXUvTDUrNlpZb0t6dm1PTFZxeS9vZGNiQWsvY2QyMnBWRDRvbmZ6YTRUWmU4aHAvZUk3SnowMy9ZOVdGSWFNeDVlZXN4cmIxbS9NMzcwNFh2anVsdk9qMzVqTzFkNTMvcy9PaUk2OTJzZGQzM2xzZGk3WS84eDc5Y1FISzc0SGhFeDZwdytNV2g4dDByanhVVWw4YmNmdkZCdmZvL1VwT1p0OHlNejYraUwzM1hWbmgzN3lrL3pCd0FBQUFEZzZDaS9BeEFSRWZsNXVYSEtxSUh4NHZUNXNYM0g3bmhsL3JJWU8ySkEwckVBQUFDb1JnTk83WEpNSndmL2J4dFdib3NYNzEwUXAxODl0TUo0Mnk3TjQzM1hqb2pIZmx2NUJQVE1ySXpvTWJSRHBmRTFpOTZzTkpaS1JYVHUxemJXTGQxOFhEbXJXMmxwV1V5OWYzRmMrTm1USzgyMWFOY2tocDdSSStZK3ZUS0JaQldOUHFkUGxYUHpubDBWdTdmdk82NzFDM2NWeFMrdWZ6Q3UrZGFrR0hmcHdDcnY2Mzl5bC9qR3ZWZkhyNzd3U0t4ZnR1VzQ5bXpJbXJiT2k2dS9jVWJhdVlmdm1GRnYzaG1ocG4zbWx4ZEYxd0Z0azQ1UmJYNzNuMC9FakVlV0pSMERBQUFBQUtCZWNxUXZBT1hPbWpDcS9Qcng1MlltbUFRQUFJQ2FNUHJjdmtkMFh5b1ZVZEF5cjhyNWgrNTRPUXAzVlQ3UityenJ4a1NMOWdXVnhyc01hQnVOY2l1Znc3SGtwWFVWOWh3NHZtdDg5YzlYeGpmK2ZuVjA3dGZtaUxMV3Bxbi9YQnlscGVtUDRUN2pQUThESkNHdklDY0dqdTlhNWZ5VSt4WlZ5ejRIUzByalQvLzlkTngveTlSRDN0ZXFZOVA0MnArdmlOSG5IZG5YM1lrbWxZcTQ1bHVUSXI5WmJxVzVEU3UzeGROM3owa2dGUUFBQUFBQTFHMU9mZ2VnM01rakIwUkJmbDdzM2xzWTAyWXVqTjE3QzZNZ3YrcXlBd0FBQVBWSFR1UHNHSHBHajhQZWw4cEl4WlZmUHkxR25OVXJmdnF4KzJQVG11MlY3dG03WTM4OGZNZkxjZVhYVDZzdzNpZzNLejU0NC9pNDZ5dVBWUmp2UGFKanBUV0tpdzdHcW5rYklpS2l6K2hPY2RtWHhrVzN3ZTNMNTgvNzFKajR6WC84NjRnK3R0cXlZL09lV1BEODZoZzJxV2VsdWI1ak9rWEhYcTFpdzhwdENTUjcyN0JKUFNNck8vM0ovdHMyN0k1bE05WlgyMTVsWlJGUC9uNTJiRm0vTXo3K3c3TWpPeWY5dDVxemM3TGlFejg2Snc3c0s0NzV6NjJ1dHYwYmd0SG45azM3dFJRUmNjLy9mUzRPbHBUV2NpTHFzc2YvNTVYSXlFd2Q4cDZSNys4ZDdicTFxS1ZFQUFBQUFBREpVSDRIb0Z4MmRsYWNPWEZrUFBqWWxDZ3VMb25ucDgyTkM5OC9MdWxZQUFBQVZJUEJwM1ZQZS9yNi81YVpsUkVmLzhIWjVTZDEzL2k3eTZvc3dMOXc3NEtZZU1YZzZOQ2paWVh4VWVmMGlSZi9zVENXejN6OTNiMG5kcS8wK2hXejM0amlvb01SRWRHbVU3TUt4ZmVJaUJIdjY1VjRtVHlkRi8reHNNckM4aGxYRDQyLy9OOW5hem5SdTBhZDI2Zkt1V24vWEJSbFZaeGFmenptUHIweWJ2N283dmpzTHkrS3BxM1RQMEEvLzduVnNmQ0YxNnA5Ny9xc1dadjh1UG9iWjZTZGUrbkJKYkZpemh1SGZIMU9Ydlp4dnp0Q3VnY1dtcmJNaTE1cEhsWTVsS2F0SEp4UUd4Nis0K1hEM3RPK2Uwdmxkd0FBQUFDZ3dWTitCNkNDYzg0WUd3OCtOaVVpSWg1L2JwYnlPd0FBUUFNeDV2OFgyZzlsNGhXREs1d2MzcXhOZnBVRitJTWxwZkdQbjd3WW4vL1ZCeXF0YzlWL25oN2Z2ZnllT0ZoU0d2bk5jNlAzeUpNcTNiUGtwYlhsMXpQK3RTd3V1dUdVYU40MnY4STk1MzF5ZFB6MmE0OGZObmR0V3ZMU3V0aTJZVmUwNnRpMDB0ekpGL1dQQjM0K0xRcDNGOVY2cm9JV2phUC9LVjNTenBXVmxzVkxrNWZXMk41ckZtMktIM3pvYjNIRDdSZkZTYjFiVjVoYlBYOWovUGFyajBWcERSVHY2NnRVS3VMRC96VXA4cHJtVkpyYnUzTi8zSC9MMU1PdTBiWkw4L2pLSHkrdjltejlUK2xTNWRkUlhUUG5xWlZ4MzgxVGtvNXhTSTJiTklwdjNYOU4wakVBQUFBQUFCb1U1WGNBS3VqVHMxTjA2OVErMXJ6K1ppeFovbHFzMjdBNXVuUnNtM1FzQUFBQWprTmVRVTRNSE4rMXd0ak9MWHVqV1p1S1pmTXQ2M1pHaDU0VlQzSS9WQUYrOGRTMXNXakttaGcwb1Z1RjhZNjlXc1hwVncySlovNDhMd1pQN0I2cGpGU2xURXVucnl1L0xqbHdNSjYrZTA1ODhNc1RLdHd6NnB3KzhmQWRNMkxUMnNvbnp5ZWxyTFFzcHZ4alVYemdDNmRXbW11VW14V25YTncvbnZuenZGclBOZng5dlNJanplYzVJbUx4dExXeC9jM2ROYnIvV3h0M3g0K3YvVWQ4OGlmbnhxRHgzU0lpWXRPYTdYSGJEUS9GZ2YwbE5icDNmWFBxSlFOanlPazkwczY5K0krRnNXZjd2bHBPVkQ4VkZSYkh0ZzI3a281eFNIa0ZsUjl3QUFBQUFBRGcrQ2kvQTFCQktwV0tzODhjRTcvNTQwTVJFZkhVY3pQajQ5ZGNrSEFxQUFBQWpzZXdNM3RXT05GOTI0YmRzV25OOWtybDkwVlQxOFJMRHk2T3kyNnNXRUkvVkFIKzd6OStNUWFjMmlVeU1qTXFqRi80MlpOajVxT3Z4ckJKUFN2bDJiV3RNTjVZc2JYQzJKVDdGc1Y1MTQycFVCWk5aYVRpM0UrT2pqOTg4OG1qKzRCcjJMUUhGOGRGTjV4YzZXT09pRGo5cXFIeDdEM3pvNnlXVHpvZmUzNi9LdWVtM0xlb1ZqTHMzM01nYnIvaDRianlheE5qeFB0Nng2M1hQUmg3ZCt4UGUyL2JyczJyTE9zZnI4dzB2eTRaR2FsbzM3MUZqZXdYOFhZUmUvdW1QWWU5cjNQL052R2hiNXhSNWJ3SEJhakx1ZzFxRnkzYU42blZQWFB6czJ0MVB3QUFBQUNnN2xOK0I2Q1M5MDBjSFhmZC9YQ1VscFhGa3kvTWluLy8wUG1Sa2FxWi81QUdBQUNnNWsyNGZIQ0ZuODkvYmxXMDY1YStDUHpVSCtkRTgzWUZjZWFIaDFVWXI2b0F2Mm5OOW5qdW52bHg1a2VHVjdpL2NaT2N1UEpyRTJQZ3VJb256a2RFTEpxeUpzcmUwdzNmdi9kQVBIL1AvRGp2dWpFVnhzZGUyQzhlK2ZXTTJQcjZ6c04rbkxWbDE5YkNtUGZNcWhqeC90NlY1dHAyYlI0RFR1MFNpNmV1cmJVODdicTJpRjRqT3FhZDI3V3RNQmErK0ZxdFpTazlXQnAvL2Y3ejhjaXZac1R1UTV4Zy9wVS9YaDVOVytYVldxN3NuS3o0emtQWDF0ajY4NTliSFhkOC91RkQzcFBYTkNldS85a0ZrZFVvODVEM1FWMzFxWitlbDNRRUFBQUFBQURsZHdBcWE5V2lhWXdlM2o5bXpGa1NtN2Z1aUhtTFZzU0l3WDJTamdVQUFNQXg2RGE0ZmZRWTByN0MyUHpuVnNmNy8zMWsydnZMeWlMKzhaTVhvM25iL0JqNW5uSjNWUVg0UjM0OUkwNitzSC9rTjgrdGNQL284L3FtM1dQbXY1YW5IWC8ybnZueHZvK09qT3ljZDh2QkdSbXBlTisxdytPdjMzKytxZzh4RVMvOGZXSGE4bnRFeEJsWEQ2M1Y4dnVwbHd5b2NtNzY1Q1Z4c0tTMDFySzg0MURGOXhOUktpTVZIL3ZCMmRINnBLYlZzdDZPelh2ai9wOU9PYTQxenZuRTZNaHZWdkgzN1BxbFcyTG1vOHVPYXAxUjUvYU5yZ1BhSGxjV0FBQUFBQUE0VXNydkFLUjF6aGxqWXNhY0pSRVI4Y1N6TTVYZkFRQUE2cW4zbnVCZXVMc29Wc3grbzhyeWUwUkVXV2xaL1A2bUo2SnBxN3pvUGZLa0NuTjVUWE9qVmNlQ0N1WDN3bDFGTWZtMjZmR2hiNTV4MkR3N3QreU41VFBYcDUzYi9WWmhUUHZub2pqOTZxRVZ4ays5WkdBOGRQdkxzWGZuL3NPdVgxdVd6M285TnEvYkVXMjdOSzgwTjJoQzkyalR1VmxzV1YvenA5Vm5aR2JFS1JmMXIzSis2ajhYMTNnR0R1L2NUNHlPd1JPN1Y5dDZ1OThxakNmL01PZTQxcGg0eFpCSzVmY05xN2NkOWJvZGU3Vk9wUHplZDB5bnVPNlc4MnQ5MzZPUmxaMlJkQVFBQUFBQWdBWkgrUjJBdEU0ZFBTaWE1RGVPUFh2M3hZc3Z6NDh2WEhkNTVPWG1KQjBMQUFDQW85QzhiWDZNT3J2aTZlUUxYM3p0aUU0Q0x5NDZHSGQ4L3VINDZ0MVhSSWVlTFNNaW9taGZjZHp4dVlkajJZeks1ZlVwOXkySzA2OGFFaDE3dFRya3VyTWVlelZLUzh1cW5ILzJudm1WeXUrTmNyTmkvR1dENG9uZnZYTFkzTFdsckxRc3B2eGpZVngyNDRSS2M2bFV4R2xYRG9uN2JqNitrN21QeE1CeFhhTlptL3kwYzYvT2VqMDJyOTFSNHhrNHRQNm5kSW1MYmpnbDZSZ05Uc3NPQmRHeVEwSFNNUUFBQUFBQXFHWEs3d0NrMWFoUmRwdzVZVVJNZm54YTdDODZFQys4TkMvT25UUTI2VmdBQUFBY2hkT3VHQklabVJWUEhwNzcxTW9qZm4zaHJxSzQ5Zm9INCt0L3VTSnk4eHJGTHo0ek9WYk4zWkQyM3RLRHBYSHZEMStJTC8zMjBrT3VPZlBSNVllYzM3Um1leXlic1Q3NmplMWNZWHpTTlVQajZidm5IRkZ4djdhOE5IbHBYUHo1VXlNck83UFMzTGhMQjhaRHQwMlBBL3RMYWpURHVFc0dWRGszOVg2bnZpZnRwTjZ0NDFNL1BTOVNxYVNUMUp3SGJwMFdqLy9QckFwanhVVUhFMHBEVGRxMXJUQktEOWJ1bjhGTlcrVlYrbnNNQUFBQUFEaXhLYjhEVUtXelR4OGJreCtmRmhFUlR6dzNVL2tkQUFDZ0hzbk95WXdKVnd5dU1MWm4rNzVZK09LYW8xcG4rNXU3NHhmWFQ0NnNScG14ZHZHbVE5NjdiTWI2bVAvYzZoaDZSbyswODV2V2JvOTFTdzY5UmtURUMvY3VxRlIrYjk2MlNZeDhmKy9EbHVkcjA1N3QrMkx1VXl0ajlIbDlLODNsRmVURXlMTjd4L1RKUzJ0cy80S1dlVlYrcmd0M0Y4V2NwNC84UVlmYTlyMHI3b2xVTlRUQ0crVm14MWYvZEhrMGFkRTQ3ZndEUDU4V014NVpkdHo3SEU3eGdjcGw3MVlkQytMenYvNUE1QlUwN0hmUzI3bGxiK3pjc2pmcEdOU0NIMzdvM3RpMllWZXQ3bm5UdlZkSDF3RnRhM1ZQQUFBQUFLQnVVMzRIb0VyOWVuZUpMaWUxaTNWdmJJcjVpMWZHeGszYm9rTzdRNzk5UFFBQUFIWERLUmNQaUlMM0ZJSm4vR3Q1bEJRZi9Zbk1iNnpZZXNUMzNuZnpsQmcwb1Z0a1psVStxWGZXbzY5R1dkbmgxNWovM09yWXNYbHZORytiWDJIOHJHdUh4NnpIbGgvUkdyWGx4ZnNXcFMyL1IwUk11R3hRalpiZngxN1FyOG9Ua1djOHNpeUtpMnIyMVBsMENscm1SWlBtdWJGeDlWdUh2Ry9INXVvcFMxOXcvZGdxaSsrdkxYZ3pudno5N0NndHJmMHZtQ1l0R3NjWDdyeWswdGZ3TzU2K2UyNk11M1JBTkc3U3NJdnhOV25Ob2sxMTZtR1lkQnJsWk1VSHZuQnEwakVBQUFBQUFCb1U1WGNBcXBSS3BlTHNTV1Bpcmo4OUhCRVJUNzR3Sy83dGluTVNUZ1VBQU1EaDVEVE9qZ3MvZlhLbDhaY2VYRnpqZTI5NWZXZHNlMk5YdE8zYXZOSmM5eUh0STVXS3c1YlhENWFVeHRUN0Y4VUZuNjc0RG1SZEI3YUxYc05QaWhWejNxak95TWRseGV3MzRxMk51Nk5saDRKS2N6MkhkNHlPdlZyRmhwWGJxbjNmVkNwaS9LVURxNXlmZXYraWF0L3pTSXc1djI5YzhkV0pzV3pHK25qK2J3dGkvbk9yby9SZ2FZM3MxYUo5UVp6emlWRnA1dzZXbE1iZDMzNDZrZUo3VGw1MmZPNzJpNkpkMXhacDU1ZSt2Qzd1djJWcWpMdDBRQzBuYTFnMnJub3Judm5UM0tSakhGSmVRWTd5T3dBQUFBQkFOVk4rQitDUTNuZmFxUGlmUHo4U3BXVmw4ZVR6cytMYXk4K3VscmNsQndBQW9PYWNlZTN3YU5vNnI4TFkrcVZiNHZYbFIzNkMrN0VhZlU2ZnRNWDNpSWlCNDdyR29BbmRZK0dMcngxMm5TbjNMWXJ6cmhzVEdSbnYvaHUwY0ZkUkZMem40MHBhV1dsWnpQalhzamozRTZQVHpvKy9kR0Q4L2NjdlZ2dStYUWUxanc0OVc2YWRXN05vVTYzOFdxY3ovS3llRVJIUmIyem42RGUyYyt6WXZDZGUvUHZDbUhML290aTF0YkJhOTdyc1MrTWlPeWY5dDdnZnUydFdqVHgwY0RpcFZNUjF0NXdmM1FhM1R6dS85ZldkY2RlWEh6dXVCd0thdDIwU3Vmblp4L3o2ZDJSbFYzN1hnTVpOY3FKOTkvU2wvV08xOWZWZHgvU09Fd0FBQUFBQWtJN3lPd0NIMUtabDh4ZzV0Ri9NbXJjME5yeTVOUll0WFIyREIvUk1PaFlBQUFCVktHalJPTTcrOTVHVnhxZlZ3cW52bVZrWmNkRU5weHp5bnN1L09pR1dUbDkzMkRMc2pzMTdZdjZ6cTJMNFdiMWkzNTZpZVBxUGMrT1pQOCtMZlh1S3FqTnl0Wmp4U05YbDk1TXY2aDhQM0RvdGlvdXF0L3hiRjA5OWI5b3FMM29OUDZuQ1dQTzJUZUtpRzA2SlZFWXFIdm5WakdyYnE5ZUlqakg2dkw1cDV6YXVlaXNlKysyc2F0dnJhSlNWdmYzT0Mra1U3U3VPMnovM2NPemR1Zis0OXJqOEt4TmkxRGw5am11TnFndzVyWHNNT2ExN3RhNzVyZlAvR0p2WDdhaldOYWxaTHorMExGYk8zVkJwZk5lMjZuMkE1VWpjKzRQbkk3ZEpvd3BqQndwTGFqMEhBQUFBQUZCM0tMOERjRmpuVEJvVHMrWXRqWWlJeDUrYnFmd09BQUJRaDUxMzNaakl6YTlZRk55M3B5aW1UMTVhNDN1UHUyUmd0T25jN0pEM3RPdmFJazYvZWtnOGZmZmN3NjczekovbnhZWlZiOFhUZDgrSndsMTFyL1Qram8ycjNvcDFTemRIbC81dEs4M2xOOHVONFdmMmlwbVBMcSsyL2ZLYTVzVEpGL1pMTzdkLzc0R1k5ZmlyMWJiWDBSaDZSbytvNnMzaTVqeTFzdHIyU1dXazRzcXZuNVoycnF3czR1NXZQeDBsQjVJN2FmeVpQOCtOWGlNNlZoZ3JLNHY0M2RlZlNPUTBlamhhbTladWowMXJ0eWNkSXlJaVZzM2JtSFFFQUFBQUFLQ09VWDRINExER2pSa2MrWG01c2Jkd2Z6dy9iVzU4N2hPWFJXNU9vOE8vRUFBQWdGclZ1bE96T08zS0laWEduLy9iZ3RpLzkwQ043cDJka3hYblh6LzJpTzY5NE5Oalk4YkR5MkwzOW4ySHZHL0Y3RGRpeGV3M3FpTmVqWnZ4eUxLMDVmZUlpQWtmSEZTdDVmZnhsdzZNN0p6MDM5cWQ5c0NTMkwrblpuK3Rxekw4ekY1cHh6ZXQzUjRiVjFWZjZmdlVpd2RVK2JsKzdwNTVzWHArc21YWmVjK3VqbTBiZGtlcmpnWGxZMy85M25NeDc5bFZDYVpxZUZxMGIxTHRwOVJYdDV5ODlPOENBQUFBQUFEQXNWTitCK0N3Y2hwbHg2VHhJK0xoSjErS3d2MUY4Y0pMOCtMc004WWtIUXNBQUlEM2FObWg0UCt4ZDkvaFVkVnBHOGZ2azk1SlNPZ3Q5TjU3Q0wzM0tvZ2dzRmpXdGJ2cXJxdTcxdlhWWFhXeHJhQ3NCUlVGUkhvSHFkS0NkQWd0UUdnaGxKQ1FrSjdNdkgrZzBUaVRrRExKU2ZsK3Jpc1hNNzluNW5mdXdLU1FQT2M1Y25aeHlyYVdrWjZwalhNUEZQbXhlMDlzSmYvSzNubDZyS2VQdTBZODFsVnpYOTFZeEttS3o1N1ZKelh1NmU0eW5HeEhuemZxV0ZOVjZnUTRaSkt5azVPaFhoUGIySzFacmRMbWJ3OFcraGdGNGVYcnJpWmRhdG10N2Q5d1dsYXI0NDR6Nm9rUXU3V1lxQVF0ZVg5SHZ2ZXNXTTFYUVRYOGRQSW54NXhvWWNtMGFOTTNCelR1bWU2U3BCV3pkbXZML0VNTzJSdS9hdEs1bHBwMHR2K2FROEY0ZUx2SmttbFJXa3BHbmg1ZnUybGxYYjkwczlCWDVuQnlNdVRpNXB6bjR3SUFBQUFBQUFBbzMyaCtCd0RreWFEZW5iUjgzZTFmSUM5ZnY1M21kd0FBQUFBb2dVN3R2YVM0cTdma1g5a25hMjNuMG1PS3Y1NVVwTWNOck82cllYL3FZcmUyNGN2OTZqZWxyYzE2OTdFdHRHWGVJVjA4ZWIxSXN4V1htOWNTRmI3enZKcDNxMk8zSGpxMnViNy96NCtGUGs2clh2V3lUUlQvcmNOYnorcnErYmhDSDZNZ1d2YW9hM1BpeFMvMnJZOXcySEh1K2tzUCtRVjYyYTNOZmZVSHBTYWw1M2t2SnlkRHZlOXByWkdQaHlnejNhSlh4M3l0MkN1M0hKSnorNktqR3Y1SUY0V3RQS0VWSCsxeXlKNi9PTGpwakdLaTRndTlUNC94TGVYcDQ1NXQ3ZkxwR3pxMDVVeWg5LzZ0cElUQ05VYWplRlFKRHRDZjNodW1MMS9ja0tlckp3VFY4Tk9UczBjckxUbGRuejYzdHNCWDZhaFF5VnZUM3hnb1Nmcmc0YVhLU01zczBENEFBQUFBQUFBQXlnK2Ezd0VBZWRLMFViQ0NhMVpWNU1Wb0hUMGVxY2p6bHhWY3U1clpzUUFBQUFBQXYyRzFXQlcyNnFRR1RHc242ZllFNm5WZjdDM1NZeHFHTk9rZmZlWHU1V3BUTy9uVEpTMThlNnVxTndoVXM1RGEyWi9uWkdqOFgzdHF4djNmTzJ3cXVObDJyemllWS9ONzExSE50UFNEbmNwSUwxeGpaKzk3V3VkWUs0NEovemxwMDdlKzNmVWJseE4wUHZ5S1E0N1JJalJZSWFPYTJhM3RXbjVjUjdlZnkvTmVOUnNINmQ2WCt5bTRSWlhiQzU3U3ROY0g2TjBIRjh0cUtmd0xNaWtoVlo4L3YwNEhONTF4K09zN2JOVUpoYTA2VWVoOTJ2VnZhTlA4ZnY3NFZTMmFzYjNRZTZOMGFkdXZnYWI5czc4OHZOMVVyVjdGT3phL3UzdTY2ay92RDVkM0JROTVWL0RRMDUrUDArclpZVm94YzdjeU15eDVQbTZ6a05xYS9zWkErVmE4ZlVMTDlEY0c2bi9QcnBiRkFSK0RBQUFBQUFBQUFNb3UrNk40QUFENEhjTXdOR3pBcjVjVlg3RitwNGxwQUFBQUFBQTVDVnQ1UE92Mnhya0hkZlZjMFU0Qzd6eXNpWnFIMm0vNFh2ajJObG10MHBMMzdEZlROdTVVVTIzNjJHK2FMbzBPYkR5dHRKUU11elhmQUUrMTdsMnZVUHRYYnhDb0pwMXIyYTFkUG4xRHgzZWRMOVQrQmVYbTRhSVczWVB0MXZadmlIQkk4N2VuajdzbXY5elhiaTBoTmxrTC9yMGx6M3UxNmxsWEx5eTQ1OWZHOTU4MTZWeEwvZTFjcGFDZzltK0lrQ1V6NzQzQXlCK0x4YXJVNUhTSHZLV25aanBzcjkrKzVmVDVvS1J3Y25iU21LZTY2YUVaUStYaDdTWkpxbG8zSU5mbkdJWTA5Wi85VmJOUlVMYTFJUTkyMHJOejdsS2xXaFh5ZE54UlQ0VG9pWTlIWnpXK1MxTDdBUTAxNGJtZU1vd0N2a01BQUFBQUFBQUF5Z1VtdndNQThxeC9ydzc2NU92bFNrdEwxOXJOWVhyZzN1RnlkN09kN0FjQUFBQUFNTS9GRTlkMCtmUU4rVmIwMU1wWnU0djBXTDRWdlRUK3J6M3Qxc0pXbmRDNW83Y25mcDhMdjZxZjFwNVNoNEVOYlI0Mzd0a2VPdkpqcE5KVEN6Y1J2U1JJVFVyWC9oOGkxSGxvRTd2MTd1TmFhTys2VXdYZXY4K2tOam5XTnM0OVlOb0UvV1loZGVUbVlmOUh6ZnMyUkRqa0dHT2ZEbFZBRlIrN3RmbHZiRlppWEVxZTl6cXg1Nkp1WEU1UVVBMC9tOXFvSjdycDJLNEx1bkQ4V29Hem9uanNYbjVjWC94OVhhSDNhZG1qcmlhLzFGZWZQNzlXeDNkZmNFQ3lYM241dW12R2pvY2N1cWVqK0FaNDZ2NjNCdHVjVUhPbjV2ZEI5M1ZVK3dHMm44c2xxVTd6eWdxcVdVSFhMdHpNZFkrT2d4cHA4UDBkN2RaNlRXeXRtOWVUdE9xVHNGejNBQUFBQUFBQUFGQitNZmtkQUpCbmZqN2U2dFgxOWkvYWJ5VW1hOHRPOHk2bkRnQUFBQUN3ejJxVmRxODhyaVh2NzFCU1FtcVJIdXZ1di9XVWR3VVBtL1dNdEV3dGVXOUh0clZsSCt5VXhXTGJuUjFVdzA5OUp6dHUycmJaZGk4L25tT3RhZGZhQ3FwNTU2bkk5bmhYOEZDWDRmYWI2cE1TVXJWN1JjN0hMV3B0K3pXd3V4NGZrNlF6Qnk0WGV2K21YV3VyKzdnV2RtdUhOcC9SVDJ0TzVtdS8xS1IwZmZYU0JyczFaeGNuM2ZldlFUazI4Nk5zNlgxUGF6M3l3WEQ1Vi9iVzQ3Tkc1WGppU2xrVDNMS3FYbGd3MGU2VkpLcldyWmpqODFyMnFLdVJqNGZrV1AvcXBSOTBiT2VkcjBBUnR1cTR0aTA4a21OOTVHTmRGVHJXL3NjOEFBQUFBQUFBQVBBVGZBQkF2Z3dmMEUzcnR1eVJKSzFZdDBNRGV0cWYwZ1FBQUFBQU1NK1BDNDhvOFdiZUoyRVhST2pZRnVvd3FKSGQydm81K3hRVEZaOXQ3Y3E1V0cxZmROUnVFL09RQnp0cDU3Smp1bmt0c1VpeUZxZGp1eTRvUGlaSmZvRmVkdXVoWTVwcnlmczc3Tlp5MDIxTWM3bTYyLzl4N284TGp5ZzFPVDNmZXpxQ3M0dVRXdldxYTdkMjRJZlRkazk0eUE4UGJ6ZE5lYVdmM1ZyYzFVUjkrZUtHQWsyOFA3NzdncmJNUDZTZUUxcloxS3JWcTZpeGZ3N1Z0LyszT2Y4Ym8wak0rZnQ2dVh0bWYvMG54Q1puM2E3Uk1Nam1ZeTRqUFZPbjlsNnl1NStUczVQRy83V0hlazlzbmJYbTdPS2s2VzhPVklYSzNsci94VjZIWEVraEpTbGQvNW8wMzJiOTJvV2Jjblp4VW1hR3BmQUh5UWZEdVAyNSsrN25lOG5GMWRudVl5cFU5cGJoWk1qNnU0L2RHZzJEZFArL0Jza3c3Tys5WXRadTdWZ2FucWNjVnF2MDdldWJGRmpkVDgxQ2F0dDl6T1FYK3lqaFJwSU9ianFUcHowQkFBQUFBQUFBbEI5TWZnY0E1RXZ6SnNFS3JsbFZrblQ0MkJsRlhvdzJPUkVBQUFBQTRQY1NZcE1MM1hTY20zcXRxbXJpQzczczFxSWlZclJpMW02N3RSVXpkeXM5TmRObTNkM0xWYU55bVNaY21sZ3lMZHF6NmtTTzlaQlJ6ZVRza3I4Znk3cTRPYXZ2NURZNUhtL1R0d2Z6dFo4ak5lcFlVMTYrN25acit6WkVGSHIvc1UrSHFtSTFYNXQxcThXcVQ1OWJrNjBCT3I4V3pkaXVtS2dFdTdWZUUxdXJaUS83VGYwb2V2Mm10Tk9rRi9zb3VFVVZHWVowNmRSMW5Ua1VuZTN0Mm9XYldZOGY4bUJIUFRsN2RMYTNCOThaa3VQK0hsNnVhdHl4cHQzYTJEK0g2cTYvOUpUaGxFT1hkejVZTWkwMnVjOGNpcFpQZ0tmKzhmMGtkUjNadE5ESHlDdFhkMmZkKzBvL1RYNnBiNDZON3pGUjhYcDc2a0tieHZlQUtqNTZiT1pJZWZpNDJYM2VybVhIdE9LalhmbktrNWxoMGNkUHI5U2xVOWZ0MWcwblF3KzhOVVFOMjlYSTE3NEFBQUFBQUFBQXlqNG12d01BOHNVd0RBMGJHS0lQUDEwa1NWcTVmcWNlK2NOb2sxTUJBQUFBQUlxTFg1Q1gvamhqbU4zbVNZdkZxaTllV0tlTU5Oc0dkMG1LdTNwTEcrZnUxOERwSFd4cVhVYzIwK1p2RCtwYytGV0haeTV1dTFjY1Y5OTcyOXF0UlorTmxXOUZUOFZkemZ1VSs2NGptc3Evc28vZFd0aktFN3B4Mlg0RGQzRm8xNitCM2ZXaytGU2QzSE94VUh1MzdkZEFQZTVxYWJlMjh1T3dRdStma3BpbXIxN2FvQ2RuMi8rNXh0VFgrdW5WTVhNVkg1TlVxT01VVnI4cDdWU3BwcC9EOS9VTjhMUlpxOXVpcWlZKzM4dmh4L3BGZEdTc05uMlQrOGthTHE3T0d2aUg5dklMOGxLUHUxcnEwcW5yMnI3b3FIYXRPSzdFT01kYzBTSXBJVlV6SGxpa1o3NFlweXAxQW16cWZTZTNrYWV2bTc1NmNVT2VUeVNxV00xWHNkRUpkNXdZMzJGZ1EwMTVyYi9jUFYwMTVaVitpcitlcEtQYnp4WGszYkNSMDFUMndPcCsrdU9Nb2FyVHJIS096ejJ5TFZLZi9XMnR6VlZEUEh6YzlPaEhJeFZReGY3bm9PTzdMK2lybDM4bzBLVDhsRnRwK3VEaFpmcmJOeE5Vb1pLM1RkM1YzVmtQZnpoY2IwOWRtR09UUEFBQUFBQUFBSUR5aCtaM0FFQytEZWpWVVo5OHRWeHBhZWxhdDJtUEhwZzBURzV1cm1iSEFnQUFBQUFVTVJkWFp6MzBuNkh5cjJ6YnBDaEpxMmZ2dVdQeitwcFBmMUwzdTFyYVRBczNER25DY3ozMTF0VHZDdFJFV1pLY1AzWlYwV2RqVmJYdTdhYmFsRnRwMnJuc21MWXNPS1RMcDIva2F5OW5GeWNOZnFCamp2VzFuKzh0Vk5iQ2NISXkxS1pQZmJ1MUE1dE9LelBEVXVDOUE2djdhY3FyL2V6V1R2NTBTU3R6dUxwQWZoM2JkVjdiRmg1UjkzRXRiR3ErRmIwMDliWCsrdkNScGFhK0p0djFxNi82YmFzWHk3RXExL0ZYNVRyK1JiYi84ZDBYN3RqODNuNUFRL2tGZVdYZHI5RXdTT1AvMmxPMW1sVFdGMzlmNTdBczhkZVROT1AreFhwMnpsMEtyRzU3ZFlHUWtjM2taQmlhODQvMWVXcUFmL3F6c1VwUHpkVE9aZUhhdmVLNHpRa3V6aTVPR3Z0MDkyeFhjWEJ5ZHRJZlp3elYyMU1YNnZ5eHdwLzQ0KzVsTzVuZDJkVlpMeXlZS084S0huYWZZN1ZLS3o3YXBaV2ZoTmxNZkhkMmNkSkRNNGFxWnFNZ3U4K05pb2pSeDArdFZFYTYvUk9lOGlJMk9rRWZQckpNejh3WkozZFAyNTh2ZXZtNjYvRlpvL1R2ZStmbmVLVUdBQUFBQUFBQUFPVkwvcTZ2Q3dDQUpGOXZML1VPdVQzQkx2NVdvcmJ0UG1SeUlnQUFBQUJBVWZ1bEw1eTEzUUFBSUFCSlJFRlVPVDJuSnR5TEo2NXIxY2RoZDl3bktUNVZhei85eVc2dGZ0dnE2akNvVWFGeWxnUldxN1JyK1RGZFBIbGRYNy95Zy83UzkzK2E5OGJtZkRlK1MxTEhJWTBWV04zKzFPK0RtODRvS2lLbXNIRUxySEduV3RtYWxIOXIvNGJUQmQ3WDFkMVo5NzgxMk9ZRUNVbTZGWnVzVC8rNkpzL1R1UE5pNFR2YkZCdHR2Nm0yUmZkZzlaelF5bUhIUXU0TVErcnptK2J3MzlvOEwvZW0rWUtJalU3UWpQdS96L0ZLREYxR05OVzAxd2ZJeVNtSGtlby84L0p6VjFETkNxcFd2NkxHUEJXcU45ZmZwOGRuamxMTEhuV3pIdU1YNUswdXc1cllQTmZkMDFXUHpSeXBvQnFGbis3djdXL2I0RzRZeXJIeFBmRm1pajU0ZUlsV3pOcHQwL2h1R05LOUwvZFQweTYxN1Q3MzVyVkVmZkR3VWlVbHBCWTY5L2xqVi9XL1oxZmJaUGlGZjJWdlBmSHg2QnpmRHdBQUFBQUFBQURsQzgzdkFJQUNHZFkvSk92MjhuVTdURXdDQUFBQUFDZ093eDd1b2g3alc5cXRwYWRtNlBQbjErWjUrdS9HdVFkMDg1cjladE94Znc2Vm0wZnB2MkRsK2kvMjZaL2o1bXJid2lOS1RVb3YwQjVPVG9hRzVEYjEvVFA3SnhFVWwwN0RHdHRkVDAxSzE3R2Q1d3EwcDVPemt4NTRhNGpxdGFwcXQvNzVDK3NVZC9WV2dmYk9TY3F0TkgzMThnODUxc2MrM1YyVmFsVnc2REZoWDkxVzFSVGNvb3JOZXVUaGFFVWV1VklreDd4MjRhYmVmV0NSYnNVbTI2MTNIdFpFVS84NVFFWXUvZSsxbTFiT2R0OXdNdFE4dEk3YTlLbVh0UllibmFCWmYxNXA5OFFOdjBBdlBmN3hLUGtFZUJic25kRHRrMFpxTkFqTTgrUFBoVi9WNitPLzFkRWY3WCtzam5pa3E3cU9iR3EzbHBxY3JnOGVXYW9ibHgwM2lmM1Fsck9hLythV0hPdFZnZ1AwMEx2RDVPTHE3TEJqQWdBQUFBQUFBQ2lkYUg0SEFCUkk4eWJCQ3E1MSt4ZlJCNDlHNkh4VTRTL05EQUFBQUFBb21RWk9iNjloRDNYT3NmN2xpeHQwOGVUMVBPK1hscEtoRmJOMjI2eGJyZEsrOVJFRnlsalNaS1JueWxySTRlUnQrelZRbGVBQXU3VlQreTdwOUlITGhUdEFJYmk2dTZoZHZ3WjJhNGUzbmxWNmF0NU9oUGd0dzVEdWZhV3ZXdmV1WjdlK2ZzNCtIZGtXbWU5OTgrTG85blBhdnVpbzNacWJoNHVtL3JPL2pEdE0vMGJoOWMxaDZ2dkdieHcvOWYyM0xwKzVvWGNmWEd4M2lubHFVcnIycmoyWjY4ZHpuZWFWN2E2ZjJoZVY3ZjdKUFJkemJQQ3VVaWRBajN3d3ZNQW4velRxVUZNdWJubHJETisyOElqZW1ySkFNVkh4ZHV1RDd1dWdJWC9zWkxkbXNWajF5ZE9yZE9IWXRRTGx6TTJtYnc5cXc1ZjdjNnczNmxCRGsxN3NrK3VKQ0FBQUFBQUFBQURLdnRJL1Fna0FZQXJETURSc1FJZysvSFNSSkdubHVoMzYwN1JSSnFjQ0FBQUFBRGhhNzRtdE5lYXAwQnpyNjc3WXA3QlZKL0s5Ny9aRlJ6VmdXdnVzaWRwUkVUSDY4cVVOT25zb3VzQlp5eExEVUk3TnA1SzA1bi9tVG4xdjFiT3VQTHpkN05ZS2NnS0RtNGVMcHJ6YVh4MEhON0pianp3Y3JTWHZGZTJWNTc1N2E1dWFkYXVqZ0NvK05yV0c3V3FvenoydDljUFhCNG8wZ3owem4xd3BGMWZIejdGNTlzdnhDcXp1bTIzdHdNYlRtdmQvbXgxK3JGOWtwT1Y4VWtSQUZSKzFHOURRWmozaFJwTDJyanRWWkpsK2NlSDROWDN3MEJJOU9YdU0zTDFjSlVreFVmSDY3NlBMZGVsVTdpZjMxRzVtTzYxZWtpTDJYckpaMnpMdm9HbzFEbExvMkJZMnRYcXRxK24rZncvV3JDZFgySjBRbjVzQmYyaC94OGRrcEdWcTdtc2J0V05KZUk2UDZUT3BqVVkvMlMzSCtyZi8zRlJrSjZGSTB2ZnZiRk5nRFQrMTdWdmZiajFrVkRORm40MDEvY29YQUFBQUFBQUFBTXhEOHpzQW9NQUc5T3FvVDc1YXJyUzBkSzNaRktiN0p3MlRxeXRmV2dBQUFBQ2dyT2cydXJudWZyNVhqdlZqTzg5cjhidmJDN1IzWm9aRlN6L1lvV212RDlDcWo4TzA5ck85eWtqUC83VHdzanFNdTJYUGVxclpLTWh1N2RLcDZ6cjZZMlR4QnZxZHpzT2EyRjFQVDgzVWtYeG1DNmpxcXorOU4weDFtdG1mbnAxeUswMnovN0ttUUsrUDN6TU15ZDNiVGI0Qm52SU44SlJQUlMvNVZyeDkyN2VpcDI3ZFNMYmIvQzVKbzUvc3BzUGJJblgxWEZ5aGMrUkh3bzJrSXRuWGttbXhXVXROVGxmc2xWdEZjcnc3NlRPcGpaenNmRUJ2Kys1SXJrM3pqblRtVUxRK2ZHU3BIcDgxV3VmRHIyam1reXZ6OVBkdjc3VWJlK1dXM2NucVZxdjA3Zjl0VnJYNmdhcmZwcHBOdlhYdmVycjcrVjc2OXZWTmViNTZSTWlvWm1yU3VWYXVqNG1KaXRlc0oxZnEvTEdjcjk3WWZWd0xUWGl1WjQ3MTFmL2JvNjNmSGM1YnFBS3lXS3o2N0xrMWV2Ykx1MVM3cWYzUENXT2U2cVpyRitMS3pKVkNBQUFBQUFBQUFPUVBIWW9BZ0FMejlmWlM3NUMyV3JzNVRQRUppZHEyKzVENmhMWXpPeFlBQUFBQXdBRU1KME9EN3V1UVkvMzZ4WnVhL2V4cXV3MjBlZlhUMmxNNkYzNjFVTTNFRmF2NTJsMjNadWF0YTdUejBDWnk5M1l0OFBHTFNzOEpyWEtzWFQwWHArNTN0U3pTNDFzeXJmcngreU4yYTk0VlBOU2llN0RkV3ZpT2MwcE5Tcy9UTVZ6ZG5kVnZTanNOZnFDajNEMXovamY0OHFVTnVuN3haclkxSjJjbmVmcTQzWDd6ZGMvMnA0ZlA3VDk5L0QzbEcrZ3Azd0N2bnh2ZGJ6ZTV1N2c1NXltZmJWNFhUWDIxdjk3K3cwSlo4em1WRzduekMvUlNyNG10YmRZdG1SWnRXWERuWm10N1RlS2VQdTV5Y2pMeVBVSDk1RStYOU5hVUJib1VFWk9ucHZ2QTZyNVpWN0Q0cllpOWwzSnNYczlJeTlTc3AxYm9oZmtUNVYvWjltU0xuaE5hS1RiNmxsYi9iODhkajI4WVV0Y1JUWE45ekpGdGtmcnNiMnVWZURNbHg4ZDBHZDVFazE3c20yTjkwemNIdGZUOW9yMzZ3aS9TVWpJMDg0bmJmejgrQVo1Mkh6UDlqWUdLaVVyUXVhTlhpaVVUQUFBQUFBQUFnSktENW5jQVFLRU1IOUJOYXplSFNaS1dyOXRCOHpzQUFBQUFsQkZXaTFWZnZyaEJUMzh4VHNidmhqRW4zRWpTQnc4dnpiV1JNcS9IS093VTdUb3RxdHBkVDBwSXpkUHpSejRlb3NEcTlodm9TNnEyL1Jxb2JiOEdSWHFNMU9UMEhKdmYydzlvS0djWEo3dTFmZXRQNWZrWUE2YTExNGhIdTk0eFIrallGdW8vdFowOGZOems2ZU11VDErM1hKdmxpMUtEZHRYVloxSWIvZkRWZmxPT1gxWU5uTjVlYmg2MnY2N1l0Znk0NHE3ZWVSSjlTbUthelpxcnU3TUNhL2pwMm9XYmRwNlJ1M1BoT1U5SC83MmNUbFE1dFM4cTErZkZYMC9TekNkVzZOazVkOWs5SVdQVUV5R0t2WHBMdTVZZHkzVWZxMVdhK2VRSy9mblRzYXJWcEpKTmZlMW5QMm54ZXp0eVBXR2p3NkJHbXZiUEFUYWY2Myt4YmVFUnpYOXpjNTRuMFR2Q2pjc0ordmpwVlhycWYyUHNYaEhBMWQxRmozNDRRdjgzY1o1aW94T0tMeGdBQUFBQUFBQUEwOW4vRFFVQUFIblVySEVkQmRlNjNXaHc0TWdwWFlqSyt5OEhBUUFBQUFBbDI2bDlsN1J4N29Gc2E0azNVL1R1QTRzVmZUYldwRlMvYWhaU1d4MEdOclJaVDBwSVZXWkd3U2ZTSTNlZGhqVzJ1MjdKdE9qUWxyTjUzbWZuc21OM25LRHU3dW1xWmlHMVZiZFZWVldyVjFIK2xiMU5hM3oveGVnblFsUzVqcitwR2NxU0NwVzgxWE9DN2RSM3E4V2FwOG5uMHUwVGN1enBQN1ZvaHpRMDdsUlRmU2Exc1ZzN3VlZmlIWjhmZWVTS3ZucDVRNDcxUHZlMGxwUHpuWCtOa3hTZnF2Y2V0UDI4dkg3T1BpMStkM3V1SDJmZFJqZlgvZjhhSk1OT2c3a2s3VmdhcnJtdmJTeld4dmRmbk54elVRdmYycHBqM1MvSVM0LytkNFE4dk4yS01SVUFBQUFBQUFBQXM5SDhEZ0FvRk1Nd05IeEF0Nno3Szlmdk5ERU5BQUFBQU1EUmxyeTNYVmZQMzU3T25uSXJUZS85Y1lrdW5yeGVaTWZyTzdtTnhqN2RYVU1lN0tSZWQ3ZFN4eUdOMVR5MGp1cTJxcW9xZFFKVXZVR2dXdldxcHltdjlOUGpNMGZaM1NQeThKVWl5MWZlQlZiM1ZjTjJOZXpXanUyNm9LVDR2RTNjbDI1UGRqNnc2WXlqb2hVYlYzY1hUWHV0djkxcDFNaS9RZmQxa0t1NzdlVHpQV3RPNXZuS0VKRkg3SC9NOTV6UVNtT2VDcFYzQlk5Q1pmdzkvOHJlR3ZaUVp6MzIwVWk1dXR0T3JJOCtHNnZvc3pmeXROZXU1Y2UxZnM0K20vV3dWU2YwOXJTRnNtVG03VVNlaE5oa3piaC9rYTVmaXBja2JWMXdXTisvc3kzWHB2VStrOXBveXF2OWNteDgzN1A2cEw1NmNjTWRUMUlwU2h2bkhzaDErbjNOUmtHNi85K0QrSGdFQUFBQUFBQUF5aEhibjhvQ0FKQlAvWHQxME1kZkxWTmFXcnBXYmRpbGFYY1Bsb2M3RTVjQUFBQUFvQ3hJUzhuUUYzOWZyOGRuanRUN0R5L1Z1YU5GMjFoZXViYS9lazIwblFLZEg4ZDJubk5RR3Z4ZXg4SDJwNzVMMHY0TkVmbmViOU0zQjlTMmIvM0NSQ293UzZaRjhUSEpTcmlScFBpWUpDWGNTUDc1ejl0dmxreXJwcjArd0c1VGJmMjIxZFZuY2h0dCtISy9DY25Mam9BcVB1cHhWMHU3dGRXejh6YjFYWkpPL1hSSmFTa1pjdk93L1pYSHdPbnQxV2RTRzEyN0VLY2JseE9VbHBKUm9LeUdJZmtFZU1xL3NvOENhL2psMm15OWVkN0JmRTFLWHpSanUybzBERkt6a05xeVdLejY3dDlidGVtYkEvbWV0aDUzOVpabTNQZTllazFzcmUvLzgyT3V6eC84UUVlTmVqd2t4L3IrRFJINi9QbTFzcGpZK0M1SlZxdjA5YXNiVmExQm9PbzBxMnozTVMxNzFOVzRaN3Byd2I5em5oSVBBQUFBQUFBQW9PeWcrUjBBVUdpKzNsN3EzYTJ0MW00S1UwSmlrbjdZdGxkRCszVTFPeFlBQUFBQXdFRk83NC9TU3lPK1V0elZXMFYrck1KT2xVOUx5ZEQyeGVFT1NvUGZNZ3lwODdBbWRtdFdpMVVITnVaL2l2dkpQUmNWRlJHajZnMENDeHRQa3BTU21KYXRpZjJYcHZhRW1DU2J0YVNFMUR0T3RLN1ZwSkw2VDIxbnR6YnE4VzQ2dkNWU1Y4N0ZPaVI3ZWVUaDQ2YmpZUmZVSWpRNDIvcSs5UkdLaW9qSjh6NUpDYW5hdXVDdytrMXBhN2Z1NnU2czZnMENIZlk2eTAzMDJWaHRXM2drWDgreFpGbzArOWxWZXZUREVWcjgzZzZkMm51cHdNZS9maWxlQzkvZWxtUGRNS1JSVDNUVG9QczY1UGlZUTF2TzZuOS9XYVBNakx4Tm5TOXE2YWtabXZYa0NqMC9mNko4QXp6dFBxYnZ2VzBWSFJtcnJRc09GM002QUFBQUFBQUFBTVdONW5jQWdFT01IdHhkYXplRlNaSVdyZHlxSVgyN3lEQzQzREFBQUFBQWxCWEYwZmd1RmI3NWZkNGJtNVY0TXlYUGovL2s2WlZ5Y1hNdTFESExJbnRONFRVYUJlWFlQSHhxWDVRU2JpVGwvemhXYWRPM0J6WHBIMzF5ekhFckxqbjdaUGJmVFduLzljOWtwYWNXYktwM1RwWi90RXNkQnplU2YyVWZtNXFydTdPbS9yTy8zcDc2bmVuVHNVdXJ5NmR2NklNL0xWVzFlaFhWOTk2MjZqSzhxVnpkbmJWcWRsaSs5MXIrMFM0MUM2bGRMQTN1T2JrVm02eVBIbCt1akxUTWZEODNLVDVWYjAzOUx0L1QzdlBMeDk5VDdRYzB6TEVldnVPOFBubDZwVExTOC84K0ZLVWJseFAweWRPcjlOVC94dGlkdW4vMVhKek9ITHhzUWpJQUFBQUFBQUFBeFkzbWR3Q0FRelJ1VUZ2TkdnVXIvR1NrenB5TDB1SHdNMnJWM0p6TGxnTUFBQUFBU3Erb1V6R3lXbTlQSjg0UHE4V3F4ZS90MFBaRlIvUDF2TWdqVi9KM29IS3M4MUQ3VTk4bGFmK0dpQUx2dTN2RmNWV3M2bnU3Z2YyM1U5cGprcFI0TThYVXh2TFVwSFROZjNPTC92aWZvWGJyTlJvR3FrYmpJRjA0ZHEyWWs1VXRsOC9jME5ldi9LQ2w3KzlRczVBNkJmcjdURWxNMDN0L1hLejczeHFzaHUxcUZFSEszRVVlanRic3Y2elI5WXMzQzd4SFVUZStTMUpDYkxMK05YbUJIdjN2Q0FXM3FKS3RkaUxzb21ZK3NWenBxU1dyOGYwWEovZGMxSGYvM3FvSnovWE10cjVuOVVsOS9jb1BTa2xNTXlrWkFBQUFBQUFBZ09KRTh6c0F3R0hHRE8ycDhKT1JrcVJGcTdmUy9BNEFBQUFBeUxmVTVIUmRPeCtueW5YODgvUjRTNlpGaDdkR2F0WHNQWW84SEYzRTZjcTNyZDhkVmxKQ3Fqb01hcVNhallLeTFmYi9jTHJBKzZZbXBXdkorenNLRzYvSTdOOFFvYU0vbmxQejBEcloxbmNzRGRmaWQ3Y3IvbnIrSjk3RHZvVFlaTzFlZWJ6QXo0KzdtcWovVEYra05uM3JxOGRkTGRTZ2JYVzV1aGZkcjBIU1V6TjFJdXlDZGl3SjE3NE5FWGF2bUZBU0pkeEkwbittZjYvNzN4cXNWajNyU3BKTzc0L1NmeDlicHJRVXgxNDl3ZEUyZlhOQWRacFZWcGNSVFpXUmxxbDViMnpXajk4ZktaWVRCd0FBQUFBQUFBQ1VERFMvQXdBY3BrZlgxcXI0dVo5dXhNVnIyNjVEdW5vOVRwV0Q4dGFzQUFBQUFBREFMK2EvdVVVQlZYMWtPQmx5Y2pKa0dJWU1wNS9mREVPV1RJdVM0bE4wSS9xV3poMjVvdFRrZExNamx3dlhMdHpVNnRsN3RIcjJIbFd0RzZBT0F4dXAvY0NHU2t0T1YyeDBndG54aW96VktzMTdZN05lV2p4WkxtN09panh5UmZQZTJLeXpoempab2lTeVpGcTBiOTBwN1Z0M1NzNHVUcXBjeDE4Ky9wN3k4bk9Ya2Q5TFN0amIzMkpWY2tLcTRtT1NkTzE4bktsWEppaU0xT1Iwelh4aWhTYSswRXUxbTFUUyt3OHZWV3BTeWY5Y2FyVktYNys2VVM1dXpscno2VSs2Y0p5ckxnQUFBQUFBQUFEbERjM3ZBQUNIY1hWeDFvaEIzZlRGdk5XeVdDeGF2dlpIM1RkcG1ObXhBQUFBQUFCMnBDU21LVEV1SmR0YVNabjRlK1RIU0xNajRBNml6OFpxeGF6ZFdqRnJ0eng5M00yT1UrU3Vuby9Ub2hrL0tpVXhYVHVXaGp0a3d2ZlI3ZWZsN3BuOVIvVFh6c2NWZXQrOE9oRjJRZEZuYjJSYnUxakdHb2t6TXl5NmZQckduUjlZVGxreUxmcm10WTF5ZFhjcE1aLy84eUk5TlVPem4xMXRkZ3dBQUFBQUFBQUFKakV5RXMrVXpyRWtBSUFTNlVaY3ZDWTgrSkl5TWl5cTRPdXRCYk5ma1p1YnE5bXhBQUFBQUtCRWU3anpNck1qQUFDQW4zMjBlNFRaRVFBQUFBQUFBSUF5eGNXN1h1RXZ6Zmt6SjBkdEJBQ0FKRlgwOTFQdmtIYVNwSnNKaWRxNGZaL0ppUUFBQUFBQUFBQUFBQUFBQUFBQVFGbEE4enNBd09IR0RPMlJkWHZSeW0yeVdybklDQUFBQUFBQUFBQUFBQUFBQUFBQUtCeWEzd0VBRHRla1lSMDFiVlJIa25UcXpBV0ZuemhuY2lJQUFBQUFBQUFBQUFBQUFBQUFBRkRhMGZ3T0FDZ1NZNGI4WnZyN3FpMG1KZ0VBQUFBQUFBQUFBQUFBQUFBQUFHVUJ6ZThBZ0NMUk02U3RLdnI3U1pLMjdEeWc2emR1bXB3SUFBQUFBQUFBQUFBQUFBQUFBQUNVWmpTL0F3Q0toS3VMczRZUERKRWtaV1phdEdMZERwTVRBUUFBQUFBQUFBQUFBQUFBQUFDQTBvem1kd0JBa1JreHNKdGNYRzUvcVZtMmJydlNNekpOVGdRQUFBQUFBQUFBQUFBQUFBQUFBRW9ybXQ4QkFFV21vcitmZW9XMGt5VEZ4aVZveTQ3OUppY0NBQUFBQUFBQUFBQUFBQUFBQUFDbEZjM3ZBSUFpTldaSWo2emJpMVp0TlRFSkFBQUFBQUFBQUFBQUFBQUFBQUFveldoK0J3QVVxYWFONnFoSnd6cVNwR01ueitsRXhIbVRFd0VBQUFBQUFBQUFBQUFBQUFBQWdOS0k1bmNBUUpFYk0vVFg2ZThMbG0weU1Ra0FBQUFBQUFBQUFBQUFBQUFBQUNpdGFINEhBQlM1WGwzYktNRGZWNUswZWNjQlJWKzlZWElpQUFBQUFBQUFBQUFBQUFBQUFBQlEydEQ4RGdBb2NxNnVMaG81S0ZTU1pMRll0SERGWm5NREFRQUFBQUFBQUFBQUFBQUFBQUNBVW9mbWR3QkFzUmcxdUx2YzNWd2xTU3MzN0ZKQ1lwTEppUUFBQUFBQUFBQUFBQUFBQUFBQVFHbEM4enNBb0ZoVThQWFdrSDVkSkVrcEthbGF1bWE3eVlrQUFBQUFBQUFBQUFBQUFBQUFBRUJwUXZNN0FLRFkzRFc4dDV3TVE1SzBhT1VXcGFXbG01d0lBQUFBQUFBQUFBQUFBQUFBQUFDVUZqUy9Bd0NLVGJVcWdlclpyYTBrS1RZdVFSdTI3VFU1RVFBQUFBQUFBQUFBQUFBQUFBQUFLQzFvZmdjQUZLdTdSL2JKdWoxL3lVWlpyRllUMHdBQUFBQUFBQUFBQUFBQUFBQUFnTktDNW5jQVFMRnFWTCtXMnJac0tFazZmK21LZHYxMDFPUkVBQUFBQUFBQUFBQUFBQUFBQUFDZ05LRDVIUUJRN080ZTFUZnI5cnlsRzAxTUFnQUFBQUFBQUFBQUFBQUFBQUFBU2d1YTN3RUF4YTVqbXlhcVc3dWFKT2x3K0drZE8zbk81RVFBQUFBQUFBQUFBQUFBQUFBQUFLQ2tvL2tkQUZEc0RNUFEzYU4vbmY0K2Z4blQzd0VBQUFBQUFBQUFBQUFBQUFBQVFPNW9mZ2NBbUtKUHQvYXFIT1F2U2RxMjg2QXVSY2VZbkFnQUFBQUFBQUFBQUFBQUFBQUFBSlJrTkw4REFFemg0dUtrc2NONlNaSXNWcXNXTXYwZEFBQUFBQUFBQUFBQUFBQUFBQURrZ3VaM0FJQnBoZzBJa2JlWGh5UnA5Y2JkdXBtUWFISWlBQUFBQURDSHU1ZXoyUkVBQUlENG1nd0FBQUFBQUFDVWREUy9Bd0JNNCtYaHJwR0RRaVZKcVducFdyeHFxOG1KQUFBQUFNQWMva0dlWmtjQUFBRGlheklBQUFBQUFBQlEwdEg4RGdBdzFaaWhQZVhxY251YTBwSlYyNVNhbG01eUlnQUFBQUFvZmczYUJwb2RBUUFBU0dyWWpxL0pBQUFBQUFBQVFFbEc4enNBd0ZTQkFYN3EzN09qSk9sbVFxTFdiQXd6T1JFQUFBQUFGTC8yL2FxYkhRRUFBRWhxMTVldnlRQUFBQUFBQUVCSlJ2TTdBTUIwRTBiMXlibzliL0VHWldSWVRFd0RBQUFBQU1XdmNjZEthdENHU2JNQUFKaXBRZHRBTmU1WXlld1lBQUFBQUFBQUFITGhZbllBQUFCcTE2aWlrSTR0dEdQUEVVVmZ1NkYxVy9ab1NOL09ac2NDQUFBQWdFSzdGaE9uYTlkamxaYVJjY2ZIdHA5UVFSZE94aWsxS2JNWWtnRUFnTjl5OTNKUysvRVZkREQ4Vk5aYWcrQ2E4dkgyTkRFVkFBQUFBQUFBZ044ek1oTFBXTTBPQVFCQStNbElQZkxjREVsU2phcUJtdlBCMytYc3pBVktBQUFBQUpRK21aa1dyZDY0UzkrdjNLckk4NWZ6OVZ6UE5IL1Z2dDVhVGxabVZnQUFVRnd5bmRKMUlmQ1FrdDNpc3EzUGVPMVJ0V25lMEtSVUFBQUFBQUFBUU5uaDRsM1BjTlJlZEJVQ0FFcUVabzJDMWFGTkUwblNwZWdZL2ZEalhwTVRBUUFBQUVEK3hjWGYwaFAvZUUvdnpKeWY3OFozU1VwMmk5UFp5bnRzbXU4QUFFRFJTSGFMVTJTbG4vamFDd0FBQUFBQUFKUVNqSkFDQUpRWVUrOGFwSjhPSEpja2ZmM2RPdlhyM2w1T1RweW5CUUFBQUtCMFNFeE8wWjlmL0ZCbmY5UDA3dWJtcWpvMXE4ckwwejJmdThYTEdwTXF5eFZ2V1c2NHk1cnFMR1h5L3lNQUFBck4yU0xEUFZOT0ZWUGxWQ1ZSYm9HcHFxRHFkaC9xNCtWWnpPRUFBQUFBQUFBQTNBbk43d0NBRXFORjA3cHEyN0toOWg4K3BRdFJWN1ZwK3dIMTdkN083RmdBQUFBQWtDZi8vWFJSVnVON2dMK3ZIcHMrUmoxRDJuQlNMd0FBQUFBQUFBQUFBT0FnL09ZTkFGQ2lUQnMvT092MjE5K3RsY1ZxTlRFTkFBQUFBT1ROeGFocldyTXBUSkxrN095a2QxNStSTDFEMjlINERnQUFBQUFBQUFBQUFEZ1F2MzBEQUpRb3JaclhWK3ZtRFNSSmtSZWp0VzNuUVpNVEFRQUFBTUNkL2ZEalhsbC9QbmwzY0o4dXFsdTdtc21KQUFBQUFBQUFBQUFBZ0xLSDVuY0FRSWt6ZGZ5Z3JOdGZNdjBkQUFBQVFDbHc1bHhVMXUybWpZTE5Dd0lBQUFBQUFBQUFBQUNVWVRTL0F3QktuRFl0R3FobDAzcVNiamVRN0FnN2JISWlBQUFBQU1qZHpmakVyTnZWS2xjME1Ra0FBQUFBQUFBQUFBQlFkdEg4RGdBb2NRekR5RGI5ZmM2Q3RiSXkvUjBBQUFCQUtXSHdFemNBQUFBQUFBQUFBQUNnU1BDck9BQkFpZFN1VlNNMWF4UXNTWW80ZTFHNzlvYWJHd2dBQUFBQUFBQUFBQUFBQUFBQUFKaUs1bmNBUUlsa0dJYW1qQitZZGYvTDc1aitEZ0FBQUFBQUFBQUFBQUFBQUFCQWVVYnpPd0NneE9yVXRxa2FONmd0U1RwKzZweCtPbmpjNUVRQUFBQUFBQUFBQUFBQUFBQUFBTUFzTkw4REFFb3N3ekEwZGZ5Z3JQdGZ6R2Y2T3dBQUFBQUFBQUFBQUFBQUFBQUE1UlhON3dDQUVxMUwrMlpxVUxlbUpDbjh4Rm50UDNMSzVFUUFBQUFBQUFBQUFBQUFBQUFBQU1BTU5MOERBRXEwMjlQZkIyYmRuN05nallscEFBQUFBQUFBQUFBQUFBQUFBQUNBV1doK0J3Q1VlTjA2dFZUOTRCcVNwRU5IVDJ2dm9aTW1Kd0lBQUFBQUFBQUFBQUFBQUFBQUFNV041bmNBUUlsbkdJYW0zUFhyOVBmWlh5K1QxV28xTVJFQUFBQUFBQUFBQUFBQUFBQUFBQ2h1Tkw4REFFcUYwQzZ0VkxkMk5VblNpWWdMMnJicmtNbUpBQUFBQUFBQUFBQUFBQUFBQUFCQWNhTDVIUUJRS2pnWmhoNllQRHpyL3FmZnJGUm1wc1hFUkFBQUFBQUFBQUFBQUFBQUFBQUFvRGpSL0E0QUtEVzZ0RyttRmszclNwTE9YN3FpdFp2M21Kd0lBQUFBQUFBQUFBQUFBQUFBQUFBVUY1cmZBUUNsaG1FWWVuRHlpS3o3YythdlVscGF1b21KQUFBQUFBQUFBQUFBQUFBQUFBQkFjYUg1SFFCUXFyUnNXazlkMmplVEpGMjlIcWVsYTdhYm5BZ0FBQUFBQUFBQUFBQUFBQUFBQUJRSG10OEJBS1hPQTVPSHl6QU1TZExjNzljcE1UbkY1RVFBQUFBQUFBQUFBQUFBQUFBQUFLQ28wZndPQUNoMTZ0V3BybjdkMjB1U2JpWWthdUd5emVZR0FnQUFBQUFBQUFBQUFBQUFBQUFBUmM3RjdBQUFBQlRFdExzSGE5T09mY3JJc0dqK3NoODBjbkNvL1AxOHpJNEZBQUJRcWxsbDFiWUxKN1RzMUQ2RlhUcXR5MGx4U2t4TE5Uc1drQ052TjNkVjgvSlhweHIxTmFKaE8zV3YxVmlHRExOak9ZVFZLcDNZYzAxN04wUXBZbitNNHE0bkt6VXAwK3hZQUFBQXNNUGR5MW4rUVo1cTBEWlE3ZnRWVitPT2xXU1VqVzlMQVFBQUFBQUFTaHlhM3dFQXBWTDFxa0VhUHFDYkZxL2FwdVRrTk0zOWZyMGUrY05vczJNQkFBQ1VXcWRqcitxWmpYTzFPK3EwMlZHQVBFdE1TMVZFMmhWRnhGM1JOMGQzcUhQMStucTd6eVRWRDZoc2RyUkN1WEwrbHVhK2ZsQVJCMkxNamdJQUFJQThTRTNLMUpYenQzVGwvQzF0WDNwT0Rkb0VhdElMclZXbE5nTmJBQUFBQUFBQUhNM0o3QUFBQUJUVXZlTUd5c1BEWFpLMGRQVTJYYmtXYTNJaUFBQ0EwbWwzMUdrTlcvQVdqZThvOWNyQ2F6bmlRSXplK3NNMkd0OEJBQUJLTWI2bkF3QUFBQUFBS0RvMHZ3TUFTcTBBZjEvZE5heVhKQ2s5STFOejVxODJOeEFBQUVBcGREcjJxcVl0bjZXYmFjbG1Sd0VjNG1aYXNxWXRuNlhUc1ZmTmpwSnZWODdmMHF5bnc1UjBLOTNzS0FBQUFDaWtwRnZwbXZWMG1LNmN2MlYyRkFBQUFBQUFnREtGNW5jQVFLazJZVlFmK2ZsNFM1TFdiZ3JUdVl2UkppY0NBQUFvUGF5eTZwbU5jMmw4UjVsek15MVp6MnljSzZ1c1prZkpNNnRWbXZ2NlFScmZBUUFBeXBDa1crbWErL3BCV1V2UHQ2VUFBQUFBQUFBbEhzM3ZBSUJTemR2TFE1UEc5WmNrV2F4V2Zmck5TcE1UQVFBQWxCN2JMcHpRN3FqVFpzY0Fpc1R1cU5QYWR1R0UyVEh5N01TZWE0bzRFR04yREFBQUFEaFl4SUVZbmRoenpld1lBQUFBQUFBQVpRYk43d0NBVW0va29GQlZDdlNYSkczYmRVZ25JczZibkFnQUFLQjBXSFpxbjlrUmdDSzEvTlIrc3lQazJkNE5VV1pIQUFBQVFCSFo5d1BmNndFQUFBQUFBRGdLemU4QWdGTFAzYzFWMCs0ZW5IWC80NitXeWNwMVpBRUFBTzRvN0JKVDMxRzI3YjRVWVhhRVBJdll6OVIzQUFDQXN1clVQcjdYQXdBQUFBQUFjQlNhM3dFQVpjTEFYcDFVdTBZVlNkTCt3NmUwYTIrNHlZa0FBQUJLdnN0SmNXWkhBSXBVYVhxTngxMVBOanNDQUFBQWlnamY2d0VBQUFBQUFEZ096ZThBZ0RMQjJkbEo5MDhhbG5WLzVoZExsSjZSYVdJaUFBQ0FraTh4TGRYc0NFQ1JLazJ2OGRRay92OENBQUJRVnZHOUhnQUFBQUFBZ09QUS9BNEFLRE5DTzdkVXMwYkJrcVFMVVZlMWRQVTJjd01CQUFBQUFBQUFBQUFBQUFBQUFBQ0hvZmtkQUZCbUdJYWh4KzRiazNWL3pvSTF1cG1RYUdJaUFBQUFBQUFBQUFBQUFBQUFBQURnS0RTL0F3REtsQ1lONjJoZ3IwNlNwRnMzd1d4TEFBQWdBRWxFUVZTSnlmcmkyMVVtSndJQUFBQUFBQUFBQUFBQUFBQUFBSTVBOHpzQW9NeTVmL0l3ZVhpNFM1S1dyZDJ1eVBPWFRVNEVBQUFBQUFBQUFBQUFBQUFBQUFBS2krWjNBRUNaRTFTeGd1NFowMCtTWkxGYTllRm5pMlMxV2sxT0JRQUFBQUFBQUFBQUFBQUFBQUFBQ29QbWR3QkFtVFIrUkc5VnJWUlJrclQzMEVudDJodHVjaUlBQUFBQUFBQUFBQUFBQUFBQUFGQVlOTDhEQU1va2R6ZFgvWEhxeUt6N0gzMnhXT2tabVNZbUFnQUFBQUFBQUFBQUFBQUFBQUFBaFVIek93Q2d6T3JadGJWYU5hOHZTYm9ZZFUxTFZtMHpPUkVBQUFBQUFBQUFBQUFBQUFBQUFDZ29tdDhCQUdXV1lSaDZiUG9ZR1lZaFNacXpZTFZ1SmlTYW5Bb0FBQUFBQUFBQUFBQUFBQUFBQUJRRXplOEFnREt0UWQyYUd0SzNpeVFwTVNsRm4zKzcwdVJFQUFBQUFBQUFBQUFBQUFBQUFBQ2dJR2grQndDVWVmZmRNMVJlSHU2U3BPVnJkeWp5L0dXVEV3RUFBQUFBQUFBQUFBQUFBQUFBZ1B5aStSMEFVT1lGK1B2cTNna0RKVWtXcTFVZmZyWklWcXZWNUZRQUFBQUFBQUFBQUFBQUFBQUFBQ0EvYUg0SEFKUUxZNGYwVkkxcVFaS2t2WWRPYXVkUFIwMU9CQUFBQUFBQUFBQUFBQUFBQUFBQThvUG1kd0JBdWVEcTZxS0hwNDNPdWo5enpoS2xaMlNhbUFnQUFBQUFBQUFBQUFBQUFBQUFBT1FIemU4QWdIS2phNGZtYXQrcWtTVHBZdFExTFZpMnllUkVBQUFBQUFBQUFBQUFBQUFBQUFBZ3IyaCtCd0NVRzRaaDZOSHBZK1JrR0pLa0x4ZXNVVlQwZFpOVEFRQUFBQUFBQUFBQUFBQUFBQUNBdktENUhRQlFyZ1RYcnFaUlE3cExrdExTMHZYZTdJV3lXcTBtcHdJQUFBQUFBQUFBQUFBQUFBQUFBSGRDOHpzQW9OeVpQbkdvQWdQOEpFbGgrNDlweTQ0REppY0NBQUFBQUFBQUFBQUFBQUFBQUFCM1F2TTdBS0RjOGZieTBHUDNqYzI2LytGbmk1U1lsR0ppSWdBQUFBQUFBQUFBQUFBQUFBQUFjQ2MwdndNQXlxVWVYVnVyYzd0bWtxU1kySGg5K3MwS2t4TUJBQUFBQUFBQUFBQUFBQUFBQUlEYzBQd09BQ2lYRE1QUWt3L2VKWGMzVjBuU2t0VS82a1RFZVpOVEFRQUFBQUFBQUFBQUFBQUFBQUNBbk5EOERnQW90NnBXcnFocEV3ZExrcXhXcTk2ZU9WK1ptUmFUVXdFQUFBQUFBQUFBQUFBQUFBQUFBSHRvZmdjQWxHdmpodlpXM2RyVkpFa1JaeTlxeWVwdEppY0NBQUFBQUFBQUFBQUFBQUFBQUFEMjBQd09BQ2pYWEZ5YzlNeWZKc2d3REVuU3A5K3UwTFdZT0pOVEFRQUFBQUFBQUFBQUFBQUFBQUNBMzZQNUhRQlE3alZyWEZmREIzU1RKQ1VucCtuRHp4YVpuQWdBQUFBQUFBQUFBQUFBQUFBQUFQd2V6ZThBQUVoNllQSXdCZmo3U3BLMjdqeW9YWHZEVFU0RUFBQUFBQUFBQUFBQUFBQUFBQUIraStaM0FBQWsrWGg3NnJIcFk3THV2L2ZKZDBwSlNUVXhFUUFBQUFBQUFBQUFBQUFBQUFBQStDMmEzd0VBK0ZtdmJtM1ZzVTFUU1ZMMHRSdjY2cnQxSmljQ0FBQUFBQUFBQUFBQUFBQUFBQUMvb1BrZEFJQ2ZHWWFoSng4Y0p6YzNWMG5TL0dVYkZYbitzc21wQUFBQUFBQUFBQUFBQUFBQUFBQ0FSUE03QUFEWlZLOGFwQ25qQjBtU01qTXRldXVqZWJKWUxDYW5BZ0FBQUFBQUFBQUFBQUFBQUFBQU5MOERBUEE3NDBmMFZuQ3RxcEtrOEpPUldyQjhrOG1KQUFBQUFBQUFBQUFBQUFBQUFBQUF6ZThBQVB5T3E0dXpubjdvN3F6N24zMnpTcEVYbzAxTUJBQUFBQUFBQUFBQUFBQUFBQUFBYUg0SEFNQ09GazNyYXN6UUhwS2s5UFFNdmZuKzE4ck10SmljQ2dBQUFBQUFBQUFBQUFBQUFBQ0E4b3ZtZHdBQWN2REE1T0dxV2IyU0pPbEV4QVY5czNpOXlZa0FBQUFBQUFBQUFBQUFBQUFBQUNpL2FINEhBQ0FISHU1dWV1N1J5WEl5REVuU2x3dlc2SFRrSlpOVEFRQUFBQUFBQUFBQUFBQUFBQUJRUHRIOERnQkFMcG8zQ2RhRWtYMGtTUmtaRnIzeC9seWxaMlNhbkFvQUFBQUFBQUFBQUFBQUFBQUFnUEtINW5jQUFPNWcydDJERlZ5cnFpVHBkT1FsZmYzZFdwTVRBUUFBQUFBQUFBQUFBQUFBQUFCUS9yaVlIUUFBZ0pMT3pjMVZmM3Q4c2g1KzdqL0t6TFRvNisvWEs2UmpTelZ1VU12c2FBQUFBRUNCZUx0NXFrbFFIWnYxVEt0RkJ5NmZ6Tk1lZnU3ZWlrOU5kSFEwbEFFdWJzN3FQYkcxYmw1TFZOaXFFdzdaMDdlaWwrNTl1YTgyZkxsUEozKzY1SkE5U3hJdlgzZUZqbTJ1NXFIQmV2K2hKY3JNc0pnZHFjaE5mTDZYVXBQVHRXdjVjVVZGeEpnZEJ6OXIyTDZHUEgzY3NxMGx4cWZxOVA0b2t4S1ZITzBHTkpTcm0zTzJOVXVtUlh0VzUrM3Jaa25RdG05OVJleS9ySVFiU1daSHdjL0t3dXNLQUFBQUFBQUFLRzQwdndNQWtBZU42dGZTdmVNRzZvdjVxMld4V1BUbSsxL3I0N2Vma1p1YnE5blJBQUFBZ0h4cldMR21WdDM3anMxNmZHcWlHcjQ3L283UGY3alRHRDNSZGJ5ZVd6OVRTOEszeWlwclVjUkVLV01ZVXZzQkRUWDZxVkFGMWZCVFNtS2FUaCs0ckppbytNTHQ2MlRvRDY4UFVQUFFPbXJkdTU3Q2Q1elhrdmQzNk56Ukt3NUticDVLdFNxbzcrUzJDaG5kVE82ZXQvOS8yV1ZFVTIxZmROVGtaRVdyYnF1cTZqV3h0U1JwNFBRT3Vuaml1bmF2UEs0OXEwNG85c290azlPVmIzZi9yWmRxTmc3S3RuWjZmNVQrUGVXN1lzMVJvMkdRb2lLdXkxcUN2cnhNZkw2WC9BSzlzcTJsSnFlWG1pYmxHZzJEOU9BN1E1U1duS0dWbjRScDQ5d0R5a2pMZFBoeC9ybHFtaXJWcXBCdGJmZks0L3JzT2ZPdnBNanJxdkQrOU40d09idGt2Nmowdm5VUjJyRTAzS1JFQUFBQUFBQUFLSStjN3Z3UUFBQWdTWlBHRGxDRHVqVWxTWkVYby9YRnZOVW1Kd0lBQUFDSzMvZ1dmZlZTNy92azcrR3JXY1Avb2s5SFA2OGdMMyt6WXlFUGdsdFUwY2hIdThvd2ltYi82VzhPMGdOdkQxRlFEVDlKa29lM202YTlQa0NHVStFTzJIOUtXelVQL2ZWS0JjMUNhdXY1ZVhlcnc4Q0doZHJYYkdPZUN0VnJLNmVwOXoydHN4cmZKV25vSHp2THhkVTVsMmVXYm9aeCszMy9yWnFOZ3pUMno2RjZlZW05OHZKek55a1pTb28yZmVyckh3dnYwYVFYKzlvMDJhSmduSndNM2Z0eVh6azVPOG5EeDAxai94eXFWNWJlcTdaOTZ4ZloxNFNTaHRlVlk3UUlEVmJMSG5XenZWV3RGMkIyTEFBQUFBQUFBSlF6VEg0SEFDQ1BYRnljOU1JVGsvWGdNMjhwUFNOVDg1ZHVWR2pubG1yV3VLN1owUUFBQUVxTTFsVWI2TzZXL2MyT1VXTE1PN3hlQjZNanpJN2hNUDNxZDlTN1E1N010amEwVVlpNjFtcWh2Njc3cjVZZC85R2taTWhOelVaQkd2Rm9WN1h1WFUrU2RDNzhxZzVzUE8zdzQyeis5cUE2RG1xVXJkbTlVWWNhNm5kdlc2MmZzNjlBZTladFZWV2puK3htczM1czEzbnQyK0Q0OTZFNFJleTdwSUhUMjl1c0IxYjNWYmN4emJWbC9pRVRVaFc5NXQyQzFhaEREYnUxdFovdlZWSjhhakVuUWtuU3BITXRQZkQyWUJsT2hycVBhNkZLdFNybzQ2ZFdLaW1CMTBWaDlKelFTblZiVmMyMkZsU3pnaDU2ZDVqbXZyWlJXeGNjTmlsWjhlQjFCUUFBQUFBQUFKUXROTDhEQUpBUHdiV3JhZHJFSVpyOTFYSlpyRmE5K2NFMyt1U2RaK1hoN21aMk5BQUFnQktoYmtCMVRXODN6T3dZSmNidWkwZkxUUE43WmU4QXpSNzVuSndOMjJtcEZUMzlOSHZrM3pTODhZOTZidjFIaWttNmFVSkMyRFB5c2E0YThtQ25iR3NUbnV1cDhCM25sSmFTNGRCam5UNXdXU3MvQ2RPd2h6cG5XeC8xUklpT2JqK25xSWlZZk8zbjVldXVCOTRhTENmbjdLKzVtS2dFelg1MnRTeVpsa0puTnRQaHJXY1ZzUzlLRGRwVnQ2a05lYkNUZGl3SlYzcXFZLytOekdZNEdScjlsTzNKRE5MdGY5ZjFYeFRzSklteXlqQWtIMzlQVmF6bXE0Q3F2cXBZN2RlM2dLcStxbGpWVjd0WEhOT2lHZHZOanVvUXdTMnI2dUVQaG1lNzhrR1R6clgwMTdrVDlPRWpTM1h0QWw5YkNpS2dxcS9kazRna0tmcHNySFl1UFZiTWlZb1hyNnVTSzNSc0N6Vm9hL3MxMEF4SjhTbGE4Tyt0WnNjQUFBQUFBQUJBSHRIOERnQkFQdDA5c28rMjd6NnM4Sk9SdWhCMVZaOStzMUtQL0dHMDJiRUFBQUNBSW5VMU1WWVBMbjFUSHc1N1J2NGVQbllmTTZKSnFEclZiS2I3bHJ5dW55NGRMK2FFc09mVTNrczJheFdyK1dyd0F4MjE5SU9kRGovZXlsbGhhaDVTSjl1RVlSZFhaOTMzNWlDOWNjODhaYVJsNW1rZnc1QW12OXhYZ2RYOXNxMm5wMlpxNXBQTGxSaVg0dERjWnJCYXBjWHZiZGV6Yys2eXFmbFg5bGFQOFMzMXcxZjdUVWhXZERvTmFheWFqWUxzMXI1L1oxdVphL2EzeDhYTldUNytIdkx5ODVDUHY0ZTgvVDNsWGNFajY4MDMwRk1WcS9vcW9LcVBLbGIxazZ2Ny83TjMzL0UxbnU4ZndEL25KQ2M3a1NXeUpDSWhacERhSWtaUm05cWpXdFdpTnJWYVJWdFZWRkdiVWkybGF1L2FXMndTQkRFaUlwRWhlKzl6enU4UFAvMDJ6blBrbk9TTWpNLzc5ZXJyVmZkOVA5ZDlKWG1jRThsMVg0L0JPK1BWZUUrNGkzNVpJekUyeE5nVjNXRnNLbEdZYy9Td3dkZmJCMkh0cE1NSURZeldRM1psbDBnRURKN1ZGc1ptaXA5WHVVeU9QNzQ1V2E3LzN2RytLdDI4R2ptalJhL2ErazREQUpBU2w4SGlkeUlpSWlJaUlpS2lNb1RGNzBSRVJHb1NpOFg0YXVKUWpQeHlNWEx6OHJIM3lBVzBidW9EbjdxZStrNk5pSWlJaUVpclRqMjdpUTZiSjJKVDcxbG80T2dsdU1iUndoWUhodnlFYjA3L2lqK0Rqa0VPdVk2enBQOTZlQ1VDOXkrRm8xN3Jhb1hHTzMzNkhxNGRlb1JYTDVLVlhtdFR4UUkxbTdpcXZlZjlnUEJDeGU4QTRPcHRqNkZ6MnVQUjlVaVZZcmpVc01ON25Xb29qRCs0SEE1blR6czRlOXFwbFZOMlJoN3VuUTlUNnhwZENBMk14cjBMeitIVHhrTmhyc3ZualJHdzV6NXlzL1Axa0pubVNZd04wR3RDQzhHNXA0RlJDRHoxVk1jWmFWZnpIclhnMDdiNnYwWHRid3JkalV3MCt5TjU5N3BWSURFMkxQTUZ6UG01QmZqOTZ4TVlzNkk3VE13Vm42NW5ibTJDS2IvMXdaOXpUK1A2RVI2dVVsWGpMdDVvMEs2NjROenhUYmNRSGh5cjQ0eDBpL2NWRVJFUkVSRVJFUkZSK2NUaWR5SWlvbUtvNnV5QWtjTjZZUFdtZlpETDVWaTRjaHMyTEpzT1MzTXpmYWRHUkVSRVJLUlZrYW12ME9PdjZaai8vaWg4M0xDTDRCcUoyQkNMTzQxREk2ZWFtSGx5TFhJTDhuU2NKZjNYbmlXWFVLZVZPOFJpMGI5amhoSURESnJWRml1LzJBKzVrdk1KVld0VnhvaUZIMmdzajVhOTY2Qmw3em9saXRHd3ZTY2F0bGYvNEhGMGFHS3BMSDRIZ0FNcnJxQyt2d2RFb3NMamxyWm1hRHU0QVU3OGZrcy9pV2xZejNFdEZEcjVBNjg3NE85Y2RFSHBmVmhXbVZ1YkNoN2cwRFFEUXpFODZsZkJrMXVLVDNrb2F4NWRqOFNTNFhzd2NWMXZXTmtyL256RlVHS0FFUXMvUUpWcU5qaTg1bXE1dTJjMHpkSERCc08rZTE5d0x1cHBBbzZzdjY3ampQU0Q5eFVSRVJFUkVSRVJFVkg1dytKM0lpS2lZdnF3cXo4Q3JnWGp6b09uaUkxUHdzOXIvc2IzMDBkQTlIYkZBaEVSRVZFRmNpZm1LYjQ4dmxMamNkdFVhNFJldFZvWEdwTkRqcW5IVjZrVng4VEFDQXM2ZnFFd3Z2M2VTZHlLMW56SHp6c3g1YXVUOFJ1NUJYbVlmbUkxYmthRjRPY1B4c1BFVUxHYktnQU1ydDhSZFNwN29OK09XVWpMemRSeGx2UkdURmdTTHV5OGgzYURHeFFhcjlQU0RRM2Y5MExRNlZBOVpVYkE2eUxVNjBjZW9YbVBXZ3B6SDR4NER4ZDIzVU5PUnRrK1FGTEQxd1VkaDc4bk9DY1NBVjl0RzZqampOUXpvZWxheUtReXRhNTU4ZUNWbHJKUjVQV2VTN2tvZmdlQXlFZngrT21qblpqMDY0ZHdjTGNXWE5OdGRGTlVjYmZHNXRtbnluekhlMjB4TnBWZzlMSnVNRGFWS016SnBETDhNZXNrQ3ZLa2d0ZFdyVjBaZGs2S0IxVlUzdHRNY1U5YlI4dGlIVng2VzFaNkxwN2NmS24yZGJ5dmlJaUlpSWlJaUlpSXloY1d2eE1SRVJXVFdDVEN6QWxEOE5ua1Jjakt5Y1dsYS9kdzhNUmw5TzdzcCsvVWlJaUlpUFFtUENVRzRTa3hHbzlyTGpGUktINlh5ZVg0Nis0SjllSVltUW9XdjErT3VJYzlEODZWS01lS2FOZjlNM2dZOXh4Yis4NkZzMVZsd1RWQk1ZK1JucHVsNDh6b2JZZlhYa096N3JWZ1ptbGNhSHpBREgvY3YvUWMrYm5DUlpBVlRadUJQdmh3Y2t1ZDcyc29NUkFjTjY5a2dzVm5QMWU3OExxNGdrNC93NVk1cHpRYTA4VGNDTU1YZEZMb2JQOWZoa2JDSDM5WkZoa1NEN2xNRHBGWTh3ZmtjN1B5a1phWWhiU0VUS1FsWmlFaktWdmplK2hUUWxRYUZnL2JoZkZyZTZGYXZTcUNheHAzcmdsYlp5dXNtM2dZYVlsOGova3ZrUWdZTXFjOW5MM3NCT2NQcnJxS3lFZnhTcTl2TjZnQld2V3BxOUdjYXJ6bmdocnZ1WlE0em91SGNWZ3c4TzlpWGN2N3FteElUODdHalg4ZWEzVVBMMTludU5keDBPb2VSRVJFUkVSRVJFU2tYU3grSnlJaUtnRkhCMXRNSFRzSVB5emJBZ0JZKzhkKzFLL2xBYzlxSmYrRkhoRVJFUkZSV1hBL0xnd2YvRGtGVy9yTWdhK3pkNkc1ZjU1Y3dheFQ2eUdIWEUvWjBSdVpLVG40Wi8xMTlKL3VYMmpjMXNrUzdZYzJ4SW5mYnl0Y2s1R2NqVWZYSTB1MHI0RkVqQnEraGY5OUZCZVJncVNZZE1IMVJpYUdxTjdBcWRCWTdQTmtwTVJsbENpUHhLZzBsZFlaR2huQTFNSzQ2SVU2Sk5TNVdWdU1URFQvNCtKKzAxckQzcVg0WGFUTHF0enNmTVNFSlNrdFFDNUtSRWdjN2wxNGpyU0VyRUtGN21tSldjak55dGR3dHFWUGVuSTJsbjIyRjZPWGRrTmRQM2ZCTmRWOUhQSFY5a0ZZUGU0Z29rTVRkWnhoNmVYWHQ1N2dreVFBNE82NU1KejRRL0gxdnFMZ2ZWWDZKY1drWTlkUEY3UzZSNThwclZqOFRrUkVSRVJFUkVSVXhySDRuWWlJcUlUYSsva2lLUGdwanB5Nmd2ejhBc3hic2hucmY1NE9VMU1qZmFkR1JFUkVSS1FUY1puSitQRHZyN0M4eTJSOFdLY05BT0JxNUgyTU9md3pwSExkZEt5bW9wMy8reDdhRDIwRU8yZkxRdU5kUnpiRjVmMFBrWkZjdUh0MDJMMVkvUEw1dmhMdGFXRmppcVVYUnhVYXU3UTdHQ2MzQndxdWQzQ3p4Zy8vZkZKbzdOU1dRQVRzdlYraVBFZy82dnQ3b0hXL2V2cE9RMjl1SG5zQzk3b095RXpKUVVaS05qSlNjcENSbkkzTTFKeEMvejluejFCWU81Z1h1amJrYWdRT3I3bW1wOHhMaDl5c2ZLeWRkQmdqZis2Q2h1MDlCZGZZT1Z0aTVyWUIyRER0S0I0RXZOQnhocVdQVzIwSERQcTZyZURjcXhmSitHUFdTY2hsRmZ0QUd1OHJJaUlpSWlJaUlpS2lzaytzN3dTSWlJaktnM0VqUGtRMXQ5ZmRDU09pNDdEaXQ5MTZ6b2lJaUlpSVNMZHlDdkl3NXZEUCtPblNOb1RFaCtPVHZmT1FXNUNuNzdUb1B3cnlwVGkrNmFiQ3VJbUZFYnFQYWFhSGpLZzhzN0F4eGNmek91ZzdEYjA2dXVFRzFrMDZnaisvUFkxOXYxekd5VDl1NDhxQmg3aDdMZ3pQZ3FMeEtqejUvdytkVk94aTVIY3B5Sk5pdzlTanVIbnNpZEkxSnVaRzZEL05Id2FHRmZ2WEhaV3JWc0tFZGIxZ2FHU2dNSmViblk5MWs0NGdPeU5YRDVtVlByeXZpSWlJaUlpSWlJaUl5aloyZmljaUl0SUFFMk1qZkR0dE9NWk1YNHFjM0R5Y09IY0R2ajQxMGFsTkUzMm5Sa1JFUkVTa00zTElzZXpLMzFoOWZRL3lwUG42VG9jRVhEbndFTjFHTjRXMWcwV2g4VFlENnVQYzlydDRGWjZzcDh5b1BERXdGR1BFd2c5Z1pXZFc1TnI3QWVHNHRGdC9uZjBkM0szUlozSXJpTVFpd2ZtWXNDVEk1U3hPMXlkcGdReS9mM1VjK1hrRmFObXJqc0o4WW5RNlZueHhBTktDaXZ1a2tVcVZ6VEY1WXgrbGYrZTJ6RDZGbUdkSktzVzZmT0FoUWdPamk1MUxuNmwrc0xReExUUVdkaThXbDNZRnF4WEhyMjlkZURaeUxuWWVSZUY5UlVSRVJFUkVSRVJFVkhheCtKMklpRWhEcXJrNll0S29mdmhwMVhZQXdDKy83a2F0R3U1d2MzYlFjMlpFUkVSRVZOcjBxZE1XSzdwTzF0ditJcEZ3a2FlVnNUa2lweDNRY1RiL2s1V2ZBKzhWZy9TMmYwVlFrQ2ZGOFUyM01PanJ0b1hHeFFaaTlKblNDdXNtSGRGUFlxWGM1ZjBQY0QvZ2hiN1QwSmpLcnBYUVowb3JyY1FXaVlEQjM3UkQzVmJ1S3EydjI5SWRaN1lHNGVHVkNLM2s4eTdPWG5ZWU9xZTkwc0wzdElRc3JCcHpBSElaaTkvMVRTYVQ0OCs1cDVHZlU0QTJBMzMrSFUrTno4UXZuKzlGY215NndqVU4ybFhIcUNWZE5aYURVRWQxWTFNSjF0d2VyN0U5QUdEWjUvdndMRWoxNG5NeksyTk0zdkFoN0Yyc0JPZFBiUW5FN1pOUFZZNzNMQ2hhcmYzZjFuVjBVNFhpOS9qSUZGdzUrRkN0T0RXYnVHcTErQjNnZmZXR3hOZ1F4bVlTMVFJSnZGd2FtVWhnOGRiWFhKbk0xQnkrcGhJUkVSRVJFUkVSVVlteCtKMklpRWlEUG1qYkZFSDNudUxraFp2SXljbkZ2Q1dic1hiUkZCZ1pxZmdMSkNJaUlpS3FFTVFpRVl3TVN1ZjNpUHJNcTBBbTFkdmVGVW5BM2dmb09ySXByT3dMZHdodTJONFROWHhkOERRd1N1RWF6NFpPc0hXeVZIc3ZFM01qaGJHcXRSM1FwRXROd2ZWVzl1WUtZOVhxVlVGdVZwN2FlOGUvVEVONGNLemExd21KRElsSG9CckZvNldkZTkwcVdvdmQ2ZFAzMExwZlBjRzV6TlFjbUZjeUtUUW1Fb3N3Y2tsWExCeTBBM0VSS1ZyTDYyMVZhMWZHbEExOVlHNXRJamlmbTVXUGxXTU9JREZhc2ZpMXRQSnM1SXcyQSt1WEtJYXRzK0xmOHlyVmJEQmkwUWNsaW50NTN3TTh2dkd5UkRIa01qbisvdkVjOG5NTDBPRmpYMlNtNUdENXFQMklqMHdWWEM4U2lRUUxpelZOMDNzb09aOG15TmhVZ3ZGcmVzSFp5MDV3L241QU9QYjljbGxEbVpWUHZLOEEvd0gxTVdDR2Y3Rmp0eHZTQU8yR05GQnA3VlQvRGNoSXppNzJYZ0JnS0RFUWZKOTVkRDBTTVdHcVBlR0FpSWlJaUlpSWlJaktOaGEvRXhFUmFaQklKTUxrVVFNUTh2UUZJcVBqOEN3OEN1dTJITVNra2YzMG5Sb1JFUkdSWHN6eS94aU9sdllsanVOdFYxVmh6RUFreHNwdVg2b1ZSeUlXTGlUNnVHRVgrRmRyVkt6Yy9pczBNUklyciswdWNSd2liY3JQTGNDSlAyNmovL1RXLzQ1bForVGkyTVpiZVBId2xlQTE3WWMyUk9QT3dnWHI2bXJhMVJ0TnUzcXJ2TDUxdjNwS2k2bmY1ZksrQnhvcmZpZlYrSGFxZ1Q1VC9BVG40aU5Uc2ZqalhSaTdvZ2M4ZkJ3THpabFpHbVBzeWg1WU5IUW5jakxWUCtpZ3J1bytqcGo0YTIrWVdoZ0x6c3VrTXF5ZmNnU1JqK0sxbm9zbTJidFlvVm0zV2hxUGEyRmpXdUs0VDI1R2xiajRIUURrY21EUGtrdklUTXZGZzB2aGlBNU5MSEhNc2twaWJJalJ5N3JCczZHVDRIell2VmhzK1BJb1pGS1pqak1yZTNoZmxTMEdFakVHeldxck1MNWw5aWtXdnhNUkVSRVJFUkVSVlJBc2ZpY2lJdEl3VTFNamZEdHRPTWJNWEliOC9BSWNPSFlKdnZWcm9uVnpuNkl2SmlJaUlpcG5PdGRvRG05N2Q2M0ZIMWp2ZlkzRWFlWmFGODFjNjVZNHpwWElZQmEvVTVsd2FYY3dPbi9lR0tibVJqajcxeDBjMzNRTG1hazUrazZMeXJEcVBvNFlzVUM0TzNoT1JoN1dqRCtFdElRcy9EYmpHT2JzR1FvVGk4SlBCWER5dE1VWHYzVERtZ21Ia1o5Ym9MVThHNzN2aVU4WGZnQmpVK1ZQdWZqejI5TjRlQ1ZDYXpsUXljamx3TkZmYitnN0RiMHlyMlNDc1N0N3dNdlhXWEErSml3SnE4Y2RSRzUydm80eks3dDRYeEVSRVJFUkVSRVJFWlVkTEg0bklpTFNBczlxTGhnLzRrUDg4dXZyd3FmRmE3YWpSblZYT0RyWTZqa3pJaUlpSWlJaUlEYzdIMy9NT29IbzBDUWt4NmJyT3gxU2s5aEFqRzZqbXlxTXkyVnlIRmwvWGVmNTJMdFd3dGpWUFNFeFZueTZobHdteDRicFIvL3R4cHNRbFlhdDM1M0d5Q1ZkRmRiV2J1R0djYXQ3WU8yRXc4akwwV3dCdkVnc1FyZlJUZEZqYkhPbGErUnk0Szk1WjNEMVlJaEc5eWJTSkZzblMweGMzeHRPMVlWL3hwVDhLZ01yUmg5QVpnb1BOQkVSRVJFUkVSRVJFVkg1eE9KM0lpSWlMZW5ScVJXQ2dwL2kvSlU3eU1qTXhnL0x0bURGL0Vrd05CVHJPelVpSWlJaTByTXJrZmN4Zk45OHZlM3ZZZU9FYjl0OXBqQ2VuWitMTVlkLzFrTkdyMG5sTXIzdFhSRTlDSGhSb3V0UGJRbUVUUHJ1cjVtWHJ3czhHem9WR3J1OC93RXlrck1GMTV0Wm1hQjF2M29LZWI1OEV2L09mWXhNSkdnM3BJRUtXWmNQQm9ZaWRCL1RUR0ZjcG9maWQzdlhTcGp5V3g5WTJwZ0t6dTllY2tuaFhydDE0aW04bXdiRGYwQjloZlcxbTd0aC9KcGVXRFAra01hNlZodWJTVEI4ZmlmNGR2UlN1a1phSU1PbW1jZHgrK1JUamV4Sit2YzhPQmJySmgzUldMemhQM2FFcVlWeG9iR0NQQ2syVGorbXNUMEEvSHRRUkloclRYdE1XTmNiMWc3bWd2TlphYmxZTVhxLzBrTk5ZZ054a2EvYjlHN2w4YjdLemNwSFNseUdTbkdzSFN3RXI4L095RlhwZXJsTXJ0STZJaUlpSWlJaUlpS2lkMkh4T3hFUmtaYUlSQ0pNR3pzWWo1OUZJdVpWSWg0K0NjY2ZmLytEa2NONjZEczFJaUlpSXRLejZMUjRSS2U5dTVoWG14bzYxaEFjejVjVjROalRxenJPaHNxcWc2dXVJRDlYK3M0MTB6YjNLL1RuL0Z3cHRzOC9oNEk4NGVzYzNLd1ZpdDhEVDRjaVlPLzlkKzVqWVdOYW9ZcmZTd3NuVDF0TTN0QkhhU0h1NVgwUGNIWmJrT0Rjam9YbllldGtpWHF0cXluTWVUZDF4ZmkxdmJCbXdpSGtaT1NWS0VjSGQydU1YdFlOcmpYdGxhN0p5eW5BK3NsSDhPQnl5UTZFbEVaNU9RWFkvZk5GbGRkM0c5MVVvYmcxNFdVcVR2eHhXK1VZZmFhMFVpam1WWVdydHoxZWhTY1grYnFpcXRUNFROdzUrMHdqc1FBZ1A3YzlUTitxKzVWS1pScmQ0MTI4bTdwaTdJb2VNTEV3RXB6UHp5M0E2bkVIRWZOTXVNalp2WTREeHE3cWdYOSt2WUhMK3g1QVd2Qy9Jdmd2ZnVtR3lsV3ROWktuclpPbHdsaDlmdy9NMlRPMHhIR2NQZTJVeGluSWwyTGg0QjBLNDd5dmloYXc5MzZSNzdOdnJMc3pBV0tEd28wOXptNi9nd01ycm1nak5TSWlJaUlpSWlJaUlrRXNmaWNpSXRJaWN6TVRmRHQxT01iUCtnVUZCVEpzMzM4YWRieXJvVlZUeGU1MlJFUkVSQlhGanVEVG1IdG1nMXJYREcvVURiUGFmRkpvVENhWG85YUtnV3JGTVRjeVJkRFlMUXJqMDArc3hzRVExWXNEQVdCMTk2bm81S1hZZVptSVhyTjJzSUNYcjB1aHNkQ2dLS1dGNzFTMnVOVjJ3S1JmZThOQ1NjZjNwN2Vqc0gzK09jaVZOUG1WRnNpd1llcFJmTG1wRDZyVmQxU1lyOW5ZQlY5dkg0UzFFdzdqMVl0a3RmTVRpWURXL2Vxai93eC9HSmtvL3pGNGRrWXVWbzA1aUdkM1l0VGVveXpJenluQXhWM0JLcTl2TThCSG9mZzlOVDVUclJqZFJqZFZ1L2pkdGFZOXBtL3BqL2pJVkd5Y2RxeFlYL1B5enFPK285TEM5OXlzZkt3ZXAvdytGb2xGR0RTckxhd2RMREIwVG50MC9NUVhoMVpmeGEwVFR5R1h5VkdsbWcyY3ZleTBscnVacFRITXZOVS9FUEUyaWJFQlhMMkZEN0lJdmJmd3Z0SThrVWlrTUNhWHNwczdFUkVSRVJFUkVSSHBscmpvSlVSRVJGUVMzbDV1R0QyczE3OS8vbkhGbndpUGpOVmpSa1JFUkVUNmxTZk5SMnB1cGxyL1pSZmtLc1NSUTY1Mm5OVGNUTUdjc3ZKejFJNlRKeTNROXFlS3FFeHJQN1FoM3E2UmUzempwZHB4Qk9yc1NNODhHemxqNnU5OWxSYSt2d3BQeHZvcC82QWcvOTBISFhLejg3RnEzQ0dsQmFtT0hqYVl0V01RNnZ0N3FKV2ZsYjBaeHEvcGhhRnoyNyt6OEQzdVJRb1dEOXV0OGNKM0EwTXhKTVlHS3Y4SEtON2tZZ1BWWTVSMTFnN21HTCsyRjB6TWpWQzFWbVY4czJzd21uV3JwZSswU3AwejI0S1FHSjJtTUo2ZGtZdmxvL2JqeWEwb3BkYzI2K2FONmcyYy92MnpnNXMxUGwvY0JWLzlOUkNHa3JKL0R3bmhmYVY1SXRIcmd4UnZreWs3NVVSRVJFUkVSRVJFUktRbDdOakIzb3dBQUNBQVNVUkJWUHhPUkVTa0EzMjd0MEhRL2FlNGN2TStzclB6TUh2aEJxeGRQQlZXRnNLUGhpY2lJaUlpZXFPS2hTMWVaU1RwWkMreFNBd1JSSkNEUlV4VU10VjlITkZwdUcraE1ia2N1SHN1N0ozWHlRVUs2Qnc5YkRTYTI3dkVQRXZFMVlNaEN1T3h6OHRYdCtETWxHekJqL041Y05FSHRXdTNjTVBZbFQyVUZwVy9lcEdNcFNQMklpTTVXNlZjTXBLenNXTFVma3plMEFjTzd0WUs4eVlXUmhpM3VpY09yYjZLWTcvZGhGejI3dGVuUmgyODhOSGM5a29MODk4SU9oMkt6WE5PSVNjalQ2VTgxVEYwVG51MDZsTzNSREU2ZnVLTGpwLzRGcjBRd09qNkswcTBsejRabTBrd2ZuVXYyRlN4S0RRMll0RUg4RzdtaXAwTEx5QTNPMStQR1pZZStibFM3RmthZ05GTHUvNDdscG1TZytXajlpTWlKRTdwZFNibVJ1ajdaV3ZCdVNlM29vbzhwRklXOGI3U0RxR3U3d0E3dnhNUkVSRVJFUkVSa2U2eCtKMklpRWdIUkNJUlprMGFockV6bGlJaU9nNVJzWW1ZdDNRTGZwcjlCUXdNK0NBV0lpSWlJbEprS0RiQXQrMCt3MGNOUHNDQW5iTnhNMHF4VUZYVExJeE0wY3JkQndFdjdtbzg5dFJXZzNFM05oU25uOTNVZUd3cVhTcFZOc2Z3QlowVXVzUGVPUG9JMGFHSjc3dzJMVEZMWWF6TlFCOGt4V1lnUERnV0Jma3l3ZXZNTEkyTG4vQi9QTHdTZ1lkWElqUVNxelJMaUVyRDV0a24xYjdPM3JVU3hxL3BxYlJUZEZ4RUNwYU4ySWZVZU9HbmJDaVRHSjJPeFIvdnhvUjF2ZUJleDBGaFhpUUNlazFvZ2RvdDNMRDF1OU9JZTVHaXNNYkJ6Um9EWnZvWDJTVmVKcE5qNzlJQW5Oa2FDRFlyMXIvaDh6dWhhdTNLZ25PdFBxeUw2ZzJjc0dIcTBTSmZPeXFLb0ZOUDhUUXdDalY4WFpDZWxJVmxuKzByOG5QVGJYUlRXTm1iS1l3bng2Ymp5THByQUlEVStFd1lteGxwSkVjYlJ3dUkzM3I5ejhzcFFIcVNhZ2RpM3JDd01ZR3hxYVRRbUxSQWhwUTQ0ZGVYZ3Z6L1BaR0g5NVYyaUpYOERGTld4S0VrSWlJaUlpSWlJaUlpVFdQeE94RVJrWTZZbTVsZy9xeVJHRE5qS1RLemNuRDc3bU5zMkhvSVk0YjMxbmRxUkVSRVJGVEtXSnRZWWtPdm1XaFRyUkVBNE8vKzg5QnZ4eXpjaVgycTliMm4rdzNGNVJmM05OcjlmV1RqWHBqaDl4Rmtjam0rUDdjSnY5NDh3Tzd5NVpSN0hRZU1YZFVEMWc0V2hjWmxVaGtPcmI1VzVQVzVXZmxJVDg2RzVYKzZka3VNRFRGZ2hyL0djeVgxSmJ4TXhkRmZiNkRuK0JZS2MvR1JxVmcyWWk5UzRqS0tGVHM5S1F2TFJ1ekZGOHU3b1haek44RTFOUnU3WU83ZWozQjQ3VldjMmhJRW1WUUdZMU1KT24vZUdKMCtmVTlwVWY0YnFmR1oyRGp0R0o0R1JoVXJSOUs4MDF1RFVMT3hpOUpPL1U3VmJURnJ4eUJzbVhNS040ODkwWEYycFk5Y0R1eis2U0xHck9pT1gwYnV4NnZ3ZHorVm9rbzFHN3cvckpIZzNJNkZGNUNiOWJyNytmSlIreldXNC95ancxRzVhcVZDWTBGblF2SDdWeWZVaWpOOGZpZTA2Rlc3ME5qTEp3bFlNUER2SXEvbGZhVWRJaVg5TzJSUzRZTnBSRVJFUkVSRVJFUkUyc0xpZHlJaUloMnE2dXlBdVZPSDQrdjV2MEltbDJQWG9YUHc5SEJCcHpaTjlKMGFFUkVSRVpVU05leXFZbXZmdWZDd2NmNTN6TkxZRERzSHpzZUgyNy9Ddy9qbld0Mi91V3RkalhaLzcxM2JIL1BmSHdVQUVJdEUrTDc5NS9DMmQ4T01rMnVRTHkwbzRtb3FqaVpkdmVIWHA2N2ExMTNhSFl4Yko0cDN3TUxNMGhqdGhqUkFsNUZOSURGVy9KSGoyYi91SU9GbHFrcXg3cHg1aHRiOTZoVXJEOUsrb3h0dXdNVGNDSjArZmUvZnNZU1hxVmc2WWkrU1h4V3Y4UDJObk13OHJCNTNDQi9QNjRCbTNXb0pycEVZRzZEUEZEODA3bHdUbC9jOVFPZlBHc1BHMGJMSTJMZFBQc1dPQmVjRm55NUErdk1zS0JxTGh1N0UrRFc5NE9oaEk3aEdZbXlJenhkM2dWdWRLdGkvL0hLRkw3Ujk4VEFPMzMvNEY3SXpjdCs1VGlRQ0JzejBoNEdoWXNYeXZmTmh1SHZ1bWJaUzFEdmVWOW9oRmd0WHY4dDEvQmlOdDU4c1EwUkVSRVJFUkVSRUZRK0wzNG1JaUhTc2FhUGFHUGx4RC95NjVSQUFZTW5hSFhCM3FRSnZMK0hPZGtSRVJFUlVzZnp3L3FoQ2hlOXZXSnRZWU0rZ0g5RnIrd3c4VFh5cDFSdzAxZjNkdjFwRHJPNCtWV0Y4aUU4blZMZDF3WWo5UHlJeFM3V0NhRktkblpNbGFqV3JxdloxRHdMQ2k3V2YvNEQ2NkR2RkR5WVdSb0x6UVdlZVllK3l5eXJITzdMdUdudzdlTUhjMnFSWStaQjJ5ZVhBdmw4Q1lHSnVCUDhCOVpFUWxmYTY4RDAyWFNQeEMvS2srT1ByRXdnTmpNYkFtVzFnYUNUY3pkMnR0Z1Bjdm5Fb01sNXFmQ2EyenorSE8yZkxiNkZ2V1JjZm1ZcWZQdHFKMGN1NnZmTzFxOU53WDFTdFpZK04wNDhoTXlWSGh4bVdQa1VWdmdOQTQ4NDFVYyt2bXNKNGZtNEJkaXk4QUIzWEsrc2M3eXZORXhrSUY1M0xwTHE5bVNSR3dyL2FsQmJ3QUFNUkVSRVJFUkVSVVVYQjRuY2lJaUk5R05pelBjS2VSK1BVeFZ2SXp5L0E3RVcvWWYzUDAyQm5ZNlh2MUlpSWlJaEl6OFlkV1lKanc1YkIzZHBSWWM3T3JCTDJERnFJWG4vTlFIaEtqTlp5MEVUM2Q1OHFudGo4NFd4SXhNSS9mbXJ1V2hkcnUwL0R3RjF6aXIwSGxRNFBBbDZnODJkTkJJdmZIMTJQeEthWng5VHFxSnNTbDRudmVtOUZueWwrOFBKMWhyMkxGYnU4bGpKeU9iRDl4M1BJeWN6RCtSMTNrUlNqbWNMMy84YS91Q3NZejROak1XcEpWemk0V1JjclRzRGUrOWk3TkFCWjZVVVhDbXZTb1RYWGNIcHJrRXByQjg5cWk1cE5YQlhHTCs5L2dOTi9xaGFqUE1oS3k4WEtMdzVnNkp6MmFQV09KMWZVYnU2R2IzWU94cnBKUnhENUtGNkhHWll0VnZabUdQeE5POEc1dzJ1dkl6RTZUY2NaNlFmdks4MFNLM2t2bHNsMFcveHVaQ0o4S0VwYUlOVnBIa1JFUkVSRVJFUkVwRDhzZmljaUl0SURrVWlFcVdNSElTTDZGUjZIUmlJaEtSVnpGLytPNWZQR1F5TGgyek1SRVJGUlJaYVlsWXJCdStmaTZMQ2xzRGF4VkpoM3RMREZ2c0VMMGZPdkdYaVpGcWUxUEVyUy9iMmF0UlArSGpBUDVrYW1TdGM4U1lqQXhLTy9sQ1JGS2lVU285T3c5Tk05bUxHMVA2d2RMUDRkRHp6NUZGdm1ua1orcnZyRmFHbUpXZGc4K3lRQXdGQmlBQU9KK0ozckxheE5zZURFcDJydlE4VW5sOG14ZDFtQVZ2ZUlESW5Ib3FFN01YUGJBRlJ4dDFINXVzelVIR3lZZWhTUHJrZHFNVHZsVXVJeWtCS1hVZVE2WXpNSlBId1VEem9CUUVaeU5xSkRFeldkV3FrbUxaQmg2M2VuRVJ1ZWpMNWYraWxkWitkc2habmJCbURMM05PNGVmU3hEak1zRzBRaVlPaWM5akN2cFBqMGpPalFSSnorTTFBUFdla1A3eXZOVVhZUVRaMERicG9nTVdibmR5SWlJaUlpSWlLaWlvN1ZkVVJFUkhwaWJDVEJEek0veCtqcFM1Q2NrbzZIajU5aitZYmRtRFoyRUVRaWRqVWtJaUtpOHN2SjBoNysxUnFxZFkyWHJXSlhYTEZJcEhZY0UwTmp3ZkZhOXRYVWpsWFp2SGlkaUZYeExDa0tIKy85QVhzSExZREVRUEhITnk1V2xiRmp3QS9vdm0wYVVuSTAyM0g1amVKMmY2OXNibzJkQTMrQXZabnl6OC85dURBTTJEa2JpVm1wSlUyVFNvbkU2RFNzbTNRRTA3ZjBSM1ptSHY2ZWZ3NjNUejdWU095Q2ZDa0s4dDlkUUsrc0VJN0tMaHRIUzdUdVZ3OStmZXFpVW1WenRhNDFyMlNDSWJQYjRlckJFRnc3SElMa1YwVVhvdXVEVHhzUDNydHZrY3VCazMvY1JueGtLajViOUlIU3o0L0UyQkNmLzlRWmVkbjV1SHN1VE1kWmxtNU51bmlqWVh0UHdibnRQNXlya0FYQ3ZLODBReXdXUG9nbTEyM2pkeGEvRXhFUkVSRVJFUkVSaTkrSmlJajBxYktkTmViUC9BeVQ1NnhDZm9FVVI4OWNRNDNxcnVqZHBiVytVeU1pSWlMU21vNmVUZERSczBtSjQ0Z2d3dTZCUDJvZ0kyQkM4MzZZMEx5ZlJtSnB5dldYRHpEK242WDR0ZWRNd2ZrYWRxN1kwbmNPQnV5Y2pkeUNQSzNrTU5Qdkk3VzZ2MXNhbTJGNy8zbW9adTJrZEUxZzlHTU0zajBYS1RtbHN4aTFQTGh6OWhuaUl0OTlzS0RmMU5hd2MxWjhzb0E2eEFaaWlBMytkMjlFaE1SajdhVERlUGs0QWVsSjJSQWJ2THRidXlhSkRZcC9nTmpZVElMeGEzcHBNQnZ0RXluNTFJckZJa3o5UXpPdlpkY09oK0R5dmdjYWlhVXFrVmlFT2kzZDBHYUFEM3phZUNqdE1xeUtLdFZzMEh0U1MvU2EyQktQcmtmZzZzRVEzRG56RExuWitSck11R1FhZDY2cDd4UktyYURUb1ZneVBCM2pWdldFbGIyWjRKcTc1OElRZk9HNWpqTXIzU3BWTnNmZ2I5b0p6bDA1OEJCUEE2UGVlYjJ4bVFSVmExVXVVUTVDaGNsV3RtYnc4blZXSzQ2Vm5mRFh2U1I0WDVXTXN2ZmEwdEw1dlRoUG1pRWlJaUlpSWlJaW9yS0p4ZTlFUkVSNlZzZmJBMU8rR0lqRnE3Y0RBRlp0Mm9kcWJvNW9XTGVHbmpNaklpSWlJbjA3RUhJUmJwV3E0SnMyd3dYbm03dld4YXB1WCtLTFF6OUJwb1cybTAxZDYyQmcvZmV4SS9oMGtXdHRUQzJ4by84OCtGUVI3allMQUZjajcrT2pQZDhoSXk5YmsyblNXMktmSnlQMmVmSTcxM1FiMVJSQXlZcmZWMTRmVzZMclN3c0RBekZxTm5iUmR4b2FvNm1QSmJTSUlsbE5zbk8yUk9QTzN2RHZYdy8ycnBVMEdsc2tBbW8zZDBQdDVtN0l6Y3JIdmZOaGVIZzFBaUZYSS9UYUVkN0V3Z2oxL0tycGJmK3lJUHorS3l3Y3NnUGoxL1NFU3czN1FuTmhkMlB3MjR4amtNbDAzSEs2RkJPSmdJL210b2VabGVKVGJqSlRjN0IzV1VDUk1SemNyREY5UzMrTjUxYTdoUnRxdDNEVGVOemk0SDFWZk1xZVZDblg4ZWZMeUVUNFY1dlpHYms2ellPSWlJaUlpSWlJaVBTSHhlOUVSRVNsUUpmMnpmQXNQQXA3ajF5QVRDYkR0NHYvd0s4L1Q0T2pnNjIrVXlNaUlpSWlQVnQxYlEvY0tqbGlXTVBPZ3ZPOWFyVkdkRm84dmp1M1NTdjdmOTkrSk02RTNVSjhab3JTTlZVc2JMRjc0SHg0MjdzclhYTWhQQWlmN1BzQjJma3NUQ0lpb0lxN0RYdzdlcUZSUnkrNDEzRlE2OXJjckh3RTdIdUFwN2Rlb3MxQUg1V0xhbzNOSkdqUzFSdE51bm9EZUgxUUpPVGE2MEw0eHpkZklpZERPMC9SRU5Ld1hYVVlHaG5vYkwreUtpa21IWXMvM28yUlAzZjU5N0RBcS9Ca3JCNS9DSGs1QmZwTnJwUnArV0ZkK0xTdExqaDNjWGN3TXBKNThPd04zbGYvNDllM0hvWjk5MzZKWW56MDdmdjQ2RnZWWXl3ZHNSZFBicjRzOW43S09yOW5wK3Z1Tlp5SWlJaUlpSWlJaVBTTHhlOUVSRVNseEpoUGV1UDVpeGdFQmo5Qldub21aaTNZZ0ZVTEpzUGN6RVRmcVJFUkVSR1JIc2toeDFlbjFxSzZyVE5hdWZrSXJoblR0QStpMHVLeDhmWWhqZTl2YldLQkJSM0dZT1RCaFlMemJwV3FZTStnQlhDM2RsUWE0MlRvZFh4K2NCRnlDMWlVUkZSUmlVU0FrNmNkM3V0VUE3NGR2ZURzWmFkMmpPUlhHVGk3TFFnQmV4OGdLLzMxUVpxZ004L2dYc2NCblVZMHhuc2R2U0FTQzNjbUZ1TG9ZUU5IRHh1MEc5d0FNcGtjTCs2L3dzc25DWWg2a29Db3B3bUllcHFJek5RY3RmTlVSZVBPTmJVU3R6ekt5Y2pEbXZHSE1YQ21QM3c3MXNDSzBRZVFtU0w4ZFhGd3Q0WllqWHRBSFFZR1lvVXhzVmdFUnc4YnJld0h2RDdvb2NvVENxcldyb3doMzdSVE9sL1JDcnBWd2Z0S2YwKytLQ2xMVzFQQjhUZnZDMFJFUkVSRVJFUkVWUDZ4K0oySWlLaVVNREFRNDl0cHd6Rm01akpFeHliZ2VVUU1aaS84RFl2bmZnR0poRy9aUkVSRVZIN2NlUGtRQjBJdXFuMmRXQ1JDSzNjZlhJNEloa3dtMDBKbTZobmE0QVBVZGZEUXlWNEZNaWxHSGx5RWs1OHNoNnVWY0lma0h6cU1RblI2QXY1NWNxWFkrOGdoaHdpS3hWMDlhL2xoNzhQbU9QNzBXcUh4bXZadTJEM3dSemhhS0g5aTBhRkhBUmg3NUdma1MxbDRWOTdjUFBha1ZQeGRCQUNKa1NGOE8zcnBPdzE2aTdXREJXbzJka0hOSnE2bzFhd3FLbGV0Vkt3NEx4Njh3cWt0Z1FnOEZRcHBnZUk5OStKaEhEWk9PNHFEN3Rib05Qdzl0T2hWRzRZUzlicXFpOFVpZVBnNHdzT244RUdlbExqTWZ3dmhZNThuSVNVdUE2bHhtVWlKejBSbVNqYmtjdlUvSGtzYlU5UnBxZnhKR2Y5bFptV01nVisxeGVHMTE1RHdNbFg5emNvSm1WU0d2eGVjeDVGMTE1SCtqZzdtMDdmMGg1V2RtYzd5a2hnYjR2dERIMnN0L3QxellWZzc4ZkE3MTVoWkdlT0xYN3J6U1FMRndQdXFiTEoxc2hRY3o4NWc4VHNSRVJFUkVSRVJVVVhCU2pvaUlxSlN4TXJTSEQ5K1BSSmp2MXFLN093ODNIbndGQXRXYnNPY0x6K0JXS1NkRGxORVJFUkV1dllvNFFVMkJhcGZjRFBFcHhPNjFHZ0JueXBlMkhiM0JQNE9Qb21ZOUVRdFpLaWFsbTcxZFZiOERnQ0pXYWtZdm04K2pueTBCQ2FHUmdyeklvaXdyc2QwdE5nNENsRnA4Y1hhSXowM0MrZWZCNkZuTFQrRnVaODZqY1BWaUdDazVtWUNBQm82MXNDT0FUL0F4bFM0QUFrQWR0MC9neW5IVnFCQUppMVdQbFM2YlpsekV2bTVwZU5yYTJGald1emk5L3c4S1k1dXVLSGhqTFRMd0ZDTUQwWTBGcHpUMU1meTVGYVUydGY4dDlqZHU0a3JITnl0aTcxL1FiNFU5ODZGNGV4ZmR4RWFGS1ZTa1huY2l4UnMrLzRNRHErOUJ2Lys5ZEdzZTYxaUY5eS9ZZTFnRG1zSGM5UnRwVmlzWHBBdlJXcDhGbExqTTVBU2w0a2JSeDhqNkhSb2tUSDkrdGFEZ2FGaXQrZTNPVlczeGRpVlBlRGdiZzNQaGs1WVBHd1gwaEt6aXZWeGxCZnZLbEN1aUVSaUVVWXMvQUQyTGxZYWlaY1NsNG05U3krVktFYm56NXZBdkZMaHB4aEdoc1RqeHRGSGFzVnAzTVViN25XRUQveHBHdStyc3NYV1VmRjd6OHpVSEJUa2xZN3ZTWWlJaUlpSWlJaUlTUHRZL0U1RVJGVEtWS3ZxaU8rbWpjQ3NCUnNnbGNwdy9uSVE3RzByWWV6dzNoQ3hBSjZJaUlncUtHc1RDOHhwK3lrQXdNV3FNbWEyL2dqVC9JYmdWT2dOYkxoMUVKY2o3dWs1UTkwSWZ2VU1rNDh0eC9vZU14VG1jZ3Z5TU9YWXltSVh2cjh4Ny96djZGeWpHWXdNSklYR0hTMXNNYmZkQ0V3OXZnb3RxdGJEdG43ZndjTElWR21jbGRkMlk4R0ZMWkNqR0cyUmlYUW9QN2NBQjFkZDFYY2FhcEVZR3dnV3Y4dGtjcDE5TEZiMlpxaGFxekpjYTFaRzFWcVY0VjdYQVE1dXhTOTJmK05wWUJTdUgzNkUyeWVmSWl1dGVGMThVK016Y1hqdE5SeFpkdzNWNmp1aVdmZGFhTnk1Sml4dGxMOW1GWWVoeEFCMnpwYXdjN1pFYmxZK2R2MTBvY2hyeEFaaXRCbFl2OGgxWHI0dWFEUFFCeWJtcnc4N1ZhNWFDUlBYOThiU1QvZXl1ekg5cTh2blRWRGZYM01IOGRLVHNuQnljMkNKWXZnUDhGRW9mbzhPUzFRN3JyT1h2YzZLM3lzeXVWd09tVXkxNzlWRUloR0VmalFwbDZuNTNWNXhIcG54SDBLZDM1TmpNMG9VazRpSWlJaUlpSWlJeWhZV3Z4TVJFWlZDVFJ2Vnh2UnhnN0ZvNVY4QWdEMkh6OFBldGhJRzltcXY1OHlJaUlpSTFEUHEwRTh3TVNqY3BUd2hLMVh0T0ROYkQ0T3RhZUd1cGdZaU1UclhhSTVqVC9WVHRQckQrVCt3NnRydVFtTVplZHJ2SExyLzRRWDRWUEhDMktaOS9oMkxUb3ZIOFAzemNUZTI2STdEUllsTWZZVTExL2RpU3N0QkNuTWZOZWlNVnhuSkdOK3NMNHdGdXM4RGdCeHlmSDF5SGY0SStxZkV1UkJSNldEbmJBV3ZSczV3OWJaL1hmRHViUTlMV3pPTnhYLzFJaG5YRGovQ2pTT1BrQkNWcHJHNGNqbncvRjRzbnQrTHhlN0ZGMUc3dVJ1YWR2ZEd3L2FlTURhVkZCMUFEUWRYWFVIeXE2S0xMMzNhZU1CR29HdngyendiT2ltTVZhMVZHV05YZHNmS01RZEt6Vk1YU0g5cXQzQkR6L0V0OUowR2xYR1g5ejNBNVgwUFZGcmI0V05mOUovZVdtRjhjc3YxeU1uTTAzUnFTZ205aGliRnB1dHNmeUlpSWlJaUlpSWkwajhXdnhNUkVaVlNIN1J0aXNUa05HemNlaGdBc0g3TFFkamFXS0dqdi9DajdZbUlpSWhLbzBmeEwwb2NvNTVEZFF4djFFMXc3dFN6bTlnWmZLYkVleFJIZUVxTVh2WUZnQjh2YkVaZEJ3KzBxZFlJMTE0K3dHZjdGeUFoSzBWajhWZGQzNFBCUHAzZ2FHR3JNRGUxMVdDbDErVVc1R0gwb2NWNk81QkF1dFZwK0h1UUZzajBuUVlBYUx5UW1RcHpxbTZMRVlzKzBHak14T2gwM0RzZmhtdEhIdUhGL2RpU05nSXVrclJBaHZzQjRiZ2ZFQTVqVXdtOG03cWlWck9xcU5XOEtseHEySmNvZGtSSUhNNXR2NnZTMm5aREdxaTA3c1hET01HdTF6V2J1T0t6bjdwZ3c1Zi9xTnl0bWNvZmx4cjJHTFcwcTJBWDd2SmkvNHJMT0w3cFpxRXhIdnJRTHd0ckU0V3hnbndwY3JOMFYvZ3VFaW5yL003aWR5SWlJaUlpSWlLaWlvVEY3MFJFUktYWTRON3ZJeWs1RFh1UHZINTAraytyL29KdEpVdTgxOEJiejVrUkVSRVI2WVpZSk1LaVRtTWhGcWp1U3MzTnhMVGpLeUZIeFN2K0s1QkpNZXJnVHhqZHBCZVdYZG1CZkdtQnl0YzJjcXFKdWUxR3ZITk5abDQyNXA3ZGlBMDlaNm9jTnlVbkhSL3QrUjQzbzBKVXZvYkt0b3JjY1Zoc0lFYWZLYTF3NWNCRFJJY202anNkclh0d09Sd2hWeU5RdTRWYnNXUElwREk4dlIyTis1ZWVJL2hTT0dMRGtyUmU4SzVNYm5ZKzdsMTRqbnNYbmdNQXJPek0vbE1NN3daN0Y2c2lJdnlQWENiSHR1L1BxbFNJN2xUZEZyV2FWVlVwN3FOckVRaSsrQnpkdjJpbU1OZm9mVS8wK2RJUGU1WmNVam5QaXVMSEFkc2gwa0JGdUpHSkJETzI5b2VGamFuZy9QN2xsM0g5eUtNUzcxT1UvRHpGWW04N1owdE1YTjhiWnBiR1d0OWZuMUxqTTVFYW42bnZOQUJValB0S0ZlYVZGSXZmTTVKemRQcGFidTFnQVNNVHhWOXR2Z3BQMWwwU1JFUkVSRVJFUkVTa2R5eCtKeUlpS3NWRUloSEdmdm9oa2xMU2NTNGdFRktwREhNVy80WVZQMHhFamVxcS9jS2NTS1BrY29nZWhFRjAvVDVFajE4QUtXbEFqdTQ2ZkJFUmxRb21Sb0MxRmVUZTdwQTNxd2Q1M2VvbzEyMDM5YXgvM2ZabzRsSmJjRzcyNlY4Um01R2s0NHhLajVTY2RQeDBhWnZLNjJ2YXUrSHIxaCtqYTAzVkNwWVBoVnhDVDI4L2RQZHVWZVRheU5SWEdMUnJMa0tUWHFxY0QxRlpKVEUyd09lTHU2QmhlMCswK3JBdVZvOC9oR2RCMGZwT1M2dmtjbURQa2t1WXZXZW9XbTk1YVFsWkNMNzBITUVYd3hGeUxRSTVHYVh6M3c1cGlWbTRlZXdKYmg1N0FnQ3dkN0ZDemNhdWNLMVZHVlc5N2VIcVhSbG1Wc0tGeHVkMzNNT0xCNjlVMnFmTklCK0ZzWml3SkpoYUdNUGF3VnhoN3A5MTErRlJ6eEYxL2R3VjVqcCs0b3RYNGNtNHRPZStTbnVYZFphMlpyQ3dOa0ZNMkx2ZjkxUGlORk1zM2YyTFprb0xsSi9maThYSlAyN3JwZk8raFkwcEptMzRVUEIrQVlEVGZ3YWhWWjg2TUxVbzM0WHhtc0w3U2ozbUFwM2ZNMUt5ZFpxRFowTW53ZkhvMElyN2J3SWlJaUlpSWlJaW9vcUl4ZTlFUkVTbG5GZ2t3dGNUaGlJMU5RT0J3VStRbloySG1mTi94ZW9GaytIc1dMSkhzeE9wSlNZUjR0OFB2QzU2SnlLcXlITHlnTmdFaUdJVElMcHdHM0p2ZDhoRzlBYWM3UFNkbVY3MXJkTU9KaElqamNZVVFZU3YvWWNKenNWbUpNSElRSUtoRFQ3UTZKN2FrcHFUZ1NPUEwrdGw3NnFWcW1DNjMxRDByOXRlc0lPK01uTElNZlBrV3JSMHF3OWJVK1Zka08rOWVvYWh1NzlGWENZN2JsTDVaMkp1aERFcnV2L2J2ZHZNeWhoVE52YkJ4dWxIY2ZkY21KNnowNjZYVHhKd2VkOTkrUFd0cDNSTmFud21uZ1ZGSS9ST0RKN2Nlb21YaitMMTF0MjlKQktpMHBBUTlSQTQrUHJQSWhGZ1hjVVNyalh0NGZyL3hmQlZ2ZTFoWkdLSUE2dXVxQlRUMnNFY2ZuMFVQM2NCZXgrZzR5ZU5CSytSeWVUWTlOVnhmTE5yTU95Y0ZWK0hoOHh1aC9qSVZEeTZIcWwwWDNOckUveDhmcVJLT1FJUUxNejE4SEZVSzRhbHJabkthMVhWdEpzM0Jzend4NlBya1RpLzR4N3VuZ3VEVENyVCtENEFZT05vaWM2Zk54YWNreGJJOE9lM3AvVlNvR3hzSnNHRU5UMVJ4ZDFHY0Q3a1dnVDJMZ3RBcXo1MWRKeFoyY1g3U2oxMlRwWUtZM25aK1RyTm9YcERaOEh4cU5BRW5lWkJSRVJFUkVSRVJFVDZ4ZUozSWlLaU1rQWlNY1M4cno3RDVObXJFUHI4SlpKVDBqSGpoM1ZZdlhBS3JLMHM5SjBlVlFDaXh5OGcvdVV2SUN0SDM2a1FFWlU2b3NjdllQRDlyNUJOR1FxNXQySm4xb3JpKy9hZm83SzV0YzcyYzdTd3hkTE9FM1MyWDBrOVRuaWg4K0ozZXpOclRHNDVFTU1iZFlWRVhMd2ZBU1ZrcFdEbXlUWFkyT3RycFd0V1h0M0Z3dmNLYXNmQzg1QVdhS2RJVUpuQjM3U0RXRno0RU1mZkM4NExGaXZHUHRmc2ZXbHViWUtKNjNxaldyMHFoY1lseGdZWXM3dzd0czA3aTRDOTVic0w5OEhWVjlHa3F6ZU1UU1dReTRHb0p3bDRkaWNhejRKaUVCb1VqYVNZTk1qbGdLbUZNVHA5Nmd2ZkRsNzZUcmxFTWxKeWNHWnJFT1J5SURrMkhjbXg2UWkrK1B6ZmVaRllCTG1LeGFwZFBtOENpYkZCb1RGcGdRelhENGNvTFg0SGdNelVIS3liZkFRenR3NVV1RjVzSU1ib1g3cGgwWkNkZUJXdS9INjNzaXRaTWJyWVFGemlHQ1hWcUlNbkFLQldzNnFvMWF3cVV1SXljSEZYTUM3dHZZKzBoQ3lON3RWM1NpdElqSVhmTjQ5dHZJbm8wRVNON3FjS2tRZ1l2YXdicXRWM0ZKeFBlSm1LamRPT2xhaHcyOXJCQWlibWttSmYvNGFoUkt3d1ptcGhERWNQNGFMOTRrcDRtWWFDZkdtSllsVDArMG9kSWhGUVJlQnJXTDJCRTdxUGFZWi8xbC9YeVdFbnIwYUtuZCtsQlRMVTg2c0cvR2YvMUlSTVBMak01ZzFFUkVSRVJFUkVST1VWaTkrSmlJaktDSE5URS93MFp6VEdmNzBjTWE4U0VSV1RnSy9tLzRybDg4YkR4SVNQc3lZdGlrbGs0VHNSVVZHeWNpRCs1UzlJdngxZDRUdkFrLzVaR1p0amJOTStHTjJrTjh3a0ppV09kK2hSQUxyVnZJamV0ZjBGNTFkM240cjR6R1JjZS9tZ3hIdFIyUkt3OXo3eWMwdFdlS2l1Z1RQYlFHeFV1QUQ0NHE1Z3JYWHEvYS9LVmEzaFdFMjRlRk1rRm1IWWQrL0R5dDRNeHpiY0tKUGR6bFdSbHBDRkRWOGVoVXdtUTlpOVdPUms1QW11TXpHWG9PdW9wanJPVHZOZWhTZmp6TllncGZPcUZyN2JPVnVoZGYvNkN1TjN6ajVEZW5KMmtkZEhoc1JqK3c5bjhjbjhqZ3B6WnBiR0dMK21KeFlOM2FsU0xtV1JsWjBadkJxNUZCcXpkckJBei9FdElCS0xjR1RkZFkzdDVlWHJqQ1pkdlFYbllwNGw0ZGh2TnpXMmx6cmtjc0RZVkxnd1BUYzdIMnNtSEVabWFzbit6ZDUvZW1zMDdseXpSREdVOFduakFaODJIaHFOT2FmYkZzUkZwQlQ3ZXQ1WDZyRzBNNE9waGZEUEgzdU1iUTVESXdNY1hIbEZxKzkveHFZU1ZLM3RvREJ1WUNqR0p6OFVmbjE4ZEQyU3hlOUVSRVJFUkVSRVJPV1lZZ3NPSWlJaUtyVnNyYTJ3ZU02WWY3dTlQdzZOd0hkTE5xTkF4OTBXcVFLUnl5SCsvUUFMMzRtSVZKR1Y4L28xczd4V1BGS3BaMkpvaExGTisrRG1GNXN3cGVVZ2pSUyt2ekgxK0VvOFRZeFV1dTlmL2I5SFE4Y2FHdHVQU3A5TGUrNWo2M2RuQ3YwbkxhaFlyM2Zod2JGWTl0bGVaS1lvLzk2NDEvZ1dHRFJMc1R0OWVYSS9JQndQcjBRb0xYd25SZDIrYUFvRFE4VWZ4YXZ6cElBckJ4L2k0cTVnd1Rrcld6TTRldGdXTzcvU3JrRzc2aEFwK1NzVmVDcFVZL3VJeENJTS9LcU40SnhjRHZ6NTdXa1U1T24yd005L25kbW1lQkJETGdkKy8rcEVxZThhWGhyeHZsSlBVYTh4WFQ1dmduN1QvSlYrVGpXaGVnT25jdjMrU2tSRVJFUkVSRVJFcW1QeE94RVJVUm5qNmx3WmkyYVAvcmZiKy9YQWgxaTZiZ2RrTExRakxSQTlDSVBvTVR0bEVSR3BTdlQ0QlVRUHd2U2RCbFV3RXJFaGhqWHNqR3VqZnNPMzdUNkR0WW1seHZmSXlNdkdwL3ZuSXpOUHVFT3hoWkVwZGd6NEFkNzI3aHJmbTBxSFI5Y2pFYkQzZnFIL2RORnR2YlI1OFRBT1N6N2RnN1NFTEtWcjJnN3l3Y2dsSWFMMlZnQUFJQUJKUkVGVVhTRXhObEM2aGlxT0t1NDJhTkdyanNKNFRGZ1NRcTRKSHlwU1p1ZFBGeEFlSEZ0b0xPNUZDaFlPMllGblFkRWx5ck0wYS9TK2wrRDRxeGZKaUhtbXVhTHZscjNxd0UyZ3F6UUFuTnQrQjJGM1l6UzJWM0hjT1J1R3hPajBRbU4vLzNnT2Q4NCswMU5HWlJ2dksvVjROblFxY2sySGp4dGg4RGZ0SU5KU2dYcnpIclVFeDZPZUptaGxQeUlpSWlJaUlpSWlLcjBNOVowQUVSRVJxYy9ieXczelpueUtyMy9jQUtsVWh1UG5yc1BJU0lKSm8vcEJyTTBXUzFUaGlLNnIzb21RaUloZUU5MTRBSGs5VDMybm9YTi9CNStDaFpGcGllTTBjYW1OK2xVVVAzOVN1UXgvM1QyQkFwbDJPbU5hR3B1aGY5MzJnblB4bVNrNC9EaWdSUEZmWlNTVjZIb2hZcEVJUFdxMXhsZXRoNkc2amJOSzEwamxNbXkvZXhKbndtNWhjNS9aYXUzM05QRWxKaDc5Qlp0Nnp4S2N0ekcxeE82Qjg5SHpyeGtJVHlrYmhWeEV4UkVkbW9pZlA5bU5LYi8xZ2EyVDhHRVQzNDVlc0xEdWpkWGpEeUUzSzEvSEdWSnAwbk5DQzhGT3hjZC91d201VEwxRDdBVjVVcXovOGlpKzJUVVlsamFtQ0xrYWdRM1RqaUlyTFZmcE5WbnB1Vmc0YUlmS2U0eGIzUk9PSGphRnhpSkM0ckJ4MmpHVlkwei9zeitzN014VVh2OHVacGJHcU5XOHF1QmMwT2xuR252Z2pwbWxNWHBQYWlrNGx4aWRqZ01ycjZnZDA5YkpFdll1Vm5oeUs2cWs2UUVBWkZJWnptMi9nMzdUV2dNQWpxeS9qZ3M3NzJra2RrWEQrMHA5M2sxZFZWclhacUFQRENVRzJQYjlHY2pVZkkxN0Z6TkxZN3ozZ2VKVGh0S1RzL0hpUVJ4Y2F0aHJiQzhpSWlJaUlpSWlJaXI5V1B4T1JFUlVSalZwV0Jzekp3ekZndVZiQVFDSFRyd3V5R0lCUEdrU3U3NFRFYWxQOUNoYzN5bm94WThYTnBjNFJ0VktWWEQyMDFXQ2M0c3ZiY1B5cXp0THZJY1FFVVJZMjJPYTB2bXZUNjByY2ZHN0pva2dRcnZxdnBqbC80bmdRUUVoY3NpeDcrRjUvQnl3SGMrVG85SFFVYkY0U0JWSEhsL0d5bXU3TWJGNWY4SDVLaGEyMkQ5a0VZYnMvaFloOGVIRjJvTktCeXQ3TTB6WjJFZmZhU2d3TkZMc3BqNTM3MURJVmFoVWZIbzdDdHZubjlOSUhuRVJLYThMNERmMmdZTzd0ZUNhbWsxY01XRmRMNndhYzVBRjhQOHZMU0VMc2VISitrNURVSFVmUjhIN3F5VHErcm1qc1VDeFptSjBHbTRlZTFLc21NbXg2Zmh0K2pIVTkvZkEzbVVCUlQ2QlFTNlZJeTRpUmVYNEJYbUtoOHp5Y3dyVWlxSEpwMExVOS9lQWdhSHdBMndEVDRWcWJKLytNL3lWRnV6L05lK01XbitIeFdJUjJnMXBnRjRUVzBLYUw4TzhQdHVRL0NwREkzbGUzdmNBUGNZMXg0MS9IdVBJMm1zYWlmbkczWE5oU0l4T0szRWMvd0gxWVdwaFhHZ3M1bGtTN2wzUTdOT1JzdEtWSC9vb0N1OHI5UmhLRE9EVlNQR2daY0xMVkZnN1dDaThkcmJxVXhlR1JnYllQUHVVeGw0UG1uYnpoc1JZOFZlYUR3SmVxSDJRNk1MT1lOeTc4THpRV0VGK3hYdWFEUkVSRVJFUkVSRlJXY2JpZHlJaW9qS3NvMzlqcEtSa1lPM20vUUJZQUU5YWtGTHlYM3dURVZVNGZPMHNGb25ZRU90N3pJQ1ZzYm5DM05YSSsxaDFiYmZXOWg1UXJ6MzYxR2tyT0hmcTJRMGNlWHhaYTN1clF3UVJXbGRyZ0ttdGhxQzVhMTJWcnp2KzlCb1dYZHFxc1dMMGhSZTN3TVhLSG4zcnRCT2NkN2EweCtHaFArT3pBd3R3SVR4SUkzdVM3aGtZaU9Ic1phZnZORlRpNUdtcjBqcE5GSFgrVjFKTU9uNGUvcm9BWHRubnFvYXZDd3ZnL3lQNDRuUDgrZTFwZmFjaGFNR0pFYkJ6RnU3a1h4ekdaaElNbmZPKzROekpQMjVEV2xEOFFzdEgxeVB4Nkhwa3NhOHZTeHErTDN6SUt5a21IUkVQWDJsa2ozcCsxZEN5ZHgzQnVXdUhIK0hCWmRVUGhidDYyMlBZZHgxUXJWNlYxd09td1BBZk8ySDVxUDFxRitnS3lVclB4Uit6VHVMdXVUQ05kU2QvNDhiUng3aHg5SEdKNC9oMnJLRlEvQjd4S0E3N2Zpa2QzMDhCdksvVTVlSGpLRmg0Zm1GWE1GNkZKMlBNOHU0UXZmV0VpMmJkYThIUXlBQ2JaaDVYK25wM2N2TnRYRC95cU5CWVRsYWU0RnEvUHZVRXgrK2VEME85VnU2cWZCai9Tb3hPMC9qM0JFUkVSRVJFUkVSRXBGc3NmaWNpSWlyait2ZHNDNWxjaHZWYkRnSmdBVHhwV0k3d0x4MkppT2dkK05wWkxOTmJEMFZqbDFvSzQ2bTVtUmgzWkFta2N1MTBZNnhkdVJvV2RSb3JPSmVWbjRPWko5ZENEdTBYRmIyTENDSjA4R3lNTDFzT2hxK3p0OHJYWFhweEJ3c3Uvb25BNkpJWHN2MlhUQzdIcEtQTFlXdGFDZTA4ZkFYWFdCcWJZWHYvN3pIOXhHcHN2M2RTby9zVGxTWnBDVmxZOHVrZVRGcmZHKzUxcXdpdXFlSHJnb25yZW1QVjJJUEl5ZVI3UkVYUmEzd0x3V0w2dE1Rc1hONy9VQ3Q3SmtXbjQ5Ynh3aDNsOVhIUDNUMFhCdk5LSm9YR0VsNm1xaDNIeU1RUTlWcFhFNXdMT2gycWtlSnZVd3RqZlBTZDhDR0Y5T1JzN0ZwOFFlVllQbTA4TUdabEQ0amZLZ0t1MWF3cU9uN2NDQ2MzQjVZbzF6ZUNUbXV1TTNsRnhQdEtmZThKUE1FQ0FPNmREMFBzODJSc20zY1d3d1ErM3ZjNjFZQ2h4QUFicGgwVmZLcEVkR2dpb2tNVGk5eS92cjhIcXRhdXJEQ2VscENGZStmVUwzNG5JaUlpSWlJaUlxS3lqOFh2UkVSRTVjREFYdTBoRW9td2J2TUJBQ3lBSnlJaW9yS2xUYlZHbU5pOHYrRGM5T09yRUpVV3I1VjlxOXM0WS9mQUgyRW1NUkdjLytiMHIxcmJXeFZpa1FpZGF6VEhsSmFENFZORnVFT3BrTnZSajdEZzRwOEllSEZYYTdubFN3dncyWUVGMkRkb0FSbzYxUlJjWXlnMndDOWRKc0hkMmhHTExtN1YreUVDSW0zSlRNbkJzcy8zWWNLYVh2RHlkUlpjNCtYcmpJbnJlbUhsR0JiQVZ3UWVQbzVvLzFFandia0RLNjhnUDdkQUsvcytEWXpDMDhBb3JjUld4L2I1NXpRU3AwNUxkeGlaQ1A4S0kxQkRCZUI5cC9yQnBvcUY0TnpPaGVlUm1aS2pjcXpITjE4aUtTWWQ5aTVXQ25POUo3VkN5TFZJUkQ3UzMvY1Y5QnJ2Sy9XSXhTSzgxMUd4K0QwdUlnV3Z3cE1CQUFGNzc4UFN4aFM5SjdWVVdOZWdYWFdNV2RFZDZ5Zi9VNnpYUGtPSkFRYk04QmVjdTdUM1BncnlGWXZxaVlpSWlJaUlpSWlvL0dQeE94RVJVVGt4b0djN0FHQUJQQkVSRVpVcGxjMnRzYWI3TklpZytQM0tqdURUT1Bqb2tsYjJkYkdxakQyREZxQ3l1YlhnL0xhN3gvWFdzZHhBSkVhUFduNlkwbUlRYWxWV3ZaTmxTSHc0Rmx6OEU2ZENiK2lrMER3ekx4dEQ5bnlIL1lNWHd0dGVlWjZUV3d5RWg3VVRwcDVZaGZUY0xLM25SWnFSa1pLTjVTUDN2M05OeDA5OFVkZlBIWW5SYVRpMCtpcFM0N1gvOVoyNHZoZkVCdUpDWXl1L09BQ1p0T2g3UGlNbFcxdHBJU2NqRDZ2R0hjUzAzL3NKZHFjRkFNOUd6cGk0dmpkV2pqbUFuQXdXd0pkbmc3OXBCNkYvaGtlRXhPSHFBZTEwZlMrUEduWHdFaHhQUzh4QzJKMllFc2V2M2NJTnJmdlZFNXk3ZHo1TW9ZdCtVWEt6OHJIMTI5T1k4bHNmaFRrRFF6RSsrNmt6Rmd6OEczazUyam44UUtyaGZhV2VHbzFkWUdWdnBqQis3L3p6UWwzeWoyKzZDVXM3TTd6L1VVT0Z0Zlg4cW1IOG1wNVlPK0V3Y3JQejFkcS8zWkFHY0hCWC9INWRKcFBqMHU1Z3RXSVZwVm0zV2dpNUZvRzBSSDYvU2tSRVJFUkVSRVJVMnJING5ZaUlxQndaMExNZFJCQmg3ZWJYUlNvc2dDY2lJcUxTVEN3U1lYVzNxVW9MMEQvd2FvYlYzYWZpVk9nTm5Ic2VpTFRjVEkzczYyWHJpdTM5djRlTGxYQ0I2cDJZSi9qNjFIcU43S1VPUTdFQit0WnBpMGt0QnNMVDFrWGw2NTRuUitPbmdHMDRHSElSTXJsdXU2c25acVdpOS9hdnNIdlFqNmpuVUYzcHVsNjEvZEhJMlJ2amppekJqWmNzL0N3TDhuT2xDTGtXb1hUZXU2a3I2clI2ZmVqQnp0a0tRMmEzeDVIMTEzRjIyeDJ0ZG1HVlNlVVFHeFFlQzdrV0NabFVwclU5VlpXVGtZZVZZdzVnK3AvOTRlQW0vTHJtMmRBSms5YjN4b292V0FCZm5zV0ZKOE85am9QQytNNUZGeUNUOFNrWXFqQXdGTU9ucllmZzNKMHp6MHI4ZVRReE44TEgzM2NRbkV1Snk4U2ZjMCtqT0crcGo2NUg0c0xPZTJnejBFZGh6cW02TGZwKzZZZS9GNXhYUHpCcEJPOHI5VFh2V1Z0dy9ONkZzRUovbHN1QjNUOWZoS1d0S1pwMjlWWllYNnRaVlV4WTN3dXJ4eDVTK1Frb1ZuWm02UDVGTThHNXF3Y2ZJdmxWaGtweFZOVjNxaDhzYlUxeDUyd1lBdmJkUjhpVkNMNW1FeEVSRVJFUkVSR1ZVdUtpbHhBUkVWRlowcjluVzR3ZC91Ry9mejUwSWdBck51elJlU0VVRVJFUlVWSEdOdTJMdGg2K1N1ZHRUQzNSdjI1N2JPajFGVUltL28xOWd4ZGlkSlBlcUc3alhPdzkvZHdiNE9qSHkrQnU3U2c0SDVPZWlFOFBMRUNlVkwydWxDVWhNVERFUncwNjQrcW9qVmpaN1V1VkM5K2oweFB3NWZHVmFQM2JHT3gvZUVGdjMrOGxaYWVoNzk5Zkl6RDY4VHZYdVZXcWdvTkRGdU9yMXNNZ0ViTWZRMWxtWVdPS0VRczdGK3BzYld3bVFkOHYvVEIzLzFEVTg2dW1sWDBseGdZd2tCZ1V2VkNQMGhLenNHTFVmcVFsS084YVc3MkJFL3lWZEFXbTh1SENMc1Z1eERlUFBVRm9ZTFFlc2ltYmFqWnhoWm1sc2VCYzRPblFFc2Z2TzlVUHRrNldDdU55bVJ5YnZqcU85T1RpUHlsaTN5K1hrUmlkTGpqWGRuQUQxUGNYTHI0bTdlTjlwUjRyT3pQQlF2YnNqRnpCMXpPNVRJNHRzMC9od2VVWGd2RnErTHBnMG9ZUGxYNE4zdGIzU3orWVdCZ3BqT2ZuU25GNDdYV1ZZcWhLSkFMTXJVMGdOaEREdDZNWEpxN3JqUitQZjRxdW81cHFkQjhpSWlJaUlpSWlJdElNL3FhUmlJaW9IT3Jmc3kxRUltRE5IK3dBVDBSRVJLV1RXQ1NDcGJFWklsSmZ3YTFTbFNMWEc0b04wTXJOQjYzY2ZEQ3YvVWc4UzRyQ3FXYzNjQ0wwT202K0RFRytyT0NkMTRzZ3dyQ0duYkd3NHhnWXZ0MDIrdi9GWjZhZzc0NnZFWjBXWDZ5UFNWM0doa1lZNnRNSkU1cjFnN09TTHZSQ1VuSXk4TXVWSGZnajZCL2tGcFNPenRFcE9Sbm92L01iYk92M0hWcFVWVjdVS3hhSk1LWGxJTFNyL2g3R0h2NFp6NUtpZEpnbGFZbzBYNFlIQWVGbzFhZXV3bHdWZHh0TVdOY0w5ODZIWWZmUGx4QVhrYUt4ZmF0VXM4SGIvNXlSRnNnZ2wrbS82L3QvSlVTbFljWG8vWmkycFI5TUxSUUwvTTV0djR0VFd3TDFrQm5wU21oZ0ZHTENrdUJVM1JZQWtKV1dpejFMTHVrNXE3TEZ0NE9YNEhoV1dpNmUzSHhab3RpTk9uakJ2Mzk5d2JsL2ZyMVI0dmc1bVhuWSt1MXBUTjc0b2VEOEp6OTB3THcrZnlFdFVma2hHVjNvOExFdktydGFhVHl1cFkycHdwaEhQVWNNbnRWVzQzdTlFUnVlakhQYjd4YTVqdmVWZXRvTTlJR2h3S0d6d0pPaGtCWUl2L2NXNUV1eFlkcFJ6Tnc2QU01ZWRncnoxWDBjTVdWVEh5d2Z0UitaS1RsSzkvWWZVRjlwMS9temY5MUJjcXp3UVlEaU1qS1ZLSHlzdGs2VzhPdGJGMGMzM05Eb1hrUkVSRVJFUkVSRVZISXNmaWNpSWlxbit2Vm9DNUZJaE5XLzd3UEFBbmdpSWlJcVhXUnlPUlplL0JPTExtNkZqNk1uZW5pM1JzOWFma283c3IvTjA5WUZucllmNG9zbUh5SXROeFBud203ajVMTWJPQk4yQzhuWmhZdGhxbGpZWW1ubkNlam9xYnh6WTNKMk92cnRuS1dUWW13emlRaytidGdGNDVyMWhZTzVqY3JYNVVuenNmSFdJYXk4dGdzcE9SbGF6TEI0TXZLeU1XalhIS3pzT2dXOWF2dS9jMjFEeHhvNCsrbHFMQTdZaG8yM0R1bTAwejY5N201cWFGVDhEdXJaR2JuNDg5dlR1SG44Q1laOTF3RjJ6b3BkYm4zYVZrZWRWdTQ0dFRrUXh6YmVSRzUyeWI3R0lyRUkzY2MwVnhqUFRNbEJhWHpJMWNzbkNWZ3o3akFtYmZnUUV1UC9mYTVQYmc3RXZtV1hTbVhPcERseU9YQnhWekFHZnRVR0FQRFh2RE5JaVN0OXI5dWxsVmdzUXNQMm5vSnpkODQ5VTFwMHF3bzdaeXQ4UEsrRDROeVRXMUg0WjcxbXVrbUhYSXZBcFQzMzBWcmdLUStXdG1iNDVJZU9XRDN1b0Y1ZkMzdzdlTUt6VWZHZnBxTU9CM2RyT0xoYmF5MytvK3VSUlJhLzg3NVNqOFRZQUcwR0NoZnpuOWwyNTUzWDVtVGtZYzM0US9qNjcwR3dFRGdNNFZiYkFWOXU2b3ZsSS9jalBVbXhXTCtHcjR2U3d4THB5ZGs0dnVsbTBSK0FtaXlzVFFUSGsySTBXMlJQUkVSRVJFUkVSRVNhd2VKM292OWo3NzdEb3lyVE40N2ZNNU5lYUtHR0ZucnZVcVFYUVpHdWExbDFCZDNWbngzNzJ0YUdYYXlJNEZwWXU5aEJSQkNRR2lCMEVFSUxKVUFncEpPZVRHYm05OGNJR21ZbWRVcEl2cC9yNGtyeXZ1ZTg3NU53RWhKeW4rY0FRRFYyNWZoaGtrRjY1ME1DOEFBQW9HcXl5YWFkaVhIYW1SaW41MWYvVDkwYXRkYUVqdllnZkZTZEptVmFvMVpncUNaMUdxcEpuWWJLYXJOcGMwS3NsaDNhcEYvak5xdHJ3OVo2WWZSdHFoTVU1dkw4cEp4MFhmZk5VOXFYSE8rdWQ2dEVuUnRHNlptUi95clhPZC9GcnRRTHF6L1JpY3drRDFYbEh2bEZoZnEvaGEvb1FPcHhQVFQ0K2hLUERmSUwwSlBEYjlhMFh1UDA3TXFQdEdoL3RHd2lFZXhwUnBOUjF6MHhRbzFiT2Q1NEVSZ2FVSzYxOW00NHBtZW1mS29wOXc3U2lMLzNjSmozOHpkcDdDMTlOV0JpSjcxdzdaZktUUGt6NEdZMEdYWC9SMWNvT3oxZm1TazVPcE9jbzh6VVhCWGttbVV1dEtpbzBDSnpRWkVNUm9QcU42MmxRVk82cUZWM3g1dGpqdS96enBNYUt1TGd0Z1Q5OThIRnV2MnQ4VElhRFZyODNpWXRuTDJCNEhzTnNmR252YnJpdmtIYXZ1S1F0aXc5Nk90eUxpZ2QralZYcmZvaFR1ZTJMejlVNFhYOUEwMzYxNnRqRlJMdStFU0c3UFE4ZmZqdkpiSmEzZmNKK3UxcmE5VjFjRXZWYmV4NGcxRFhJVkVhZGsxM3JmcHFsOXYyUThtNHJzcG42TlhkRlY3UDhlTzFmOU1KSlJ4TUtmWDhsSVJNemJsM2tlNy84RXFaL0l3TzgwM2IxVmZIQWMyMWVmSCtZdVAxbW9Uci85NGNKNlBKOFJ4SittTEdiOHJOTENqamUxRjJvYlVkUS9vUzRYY0FBQUFBQUlDcWl2QTdBQURWM0pYamhza2dnMlo5K0owa2V3QytxTWlzKzIrN1ZpWVh2MGdDQUFEd0JadHMyblg2a0hhZFBxUVhWbitzcm8xYWEwTEh3WnJZWWJCYTFTMWJaMUtqd2FEK3picW9mN011ZW1MWVRhVWV2enZwc1A3eDdUTTZtVlY2aU1kZHRpVHMwN0pEbTByc1JIL1d1dmlkZW1ibGg5cDF1dUtoTEcrenlhYVowVi9vWU5vSnpicjhQZ1g2bFJ5b2JsRzdrVDZZL0toaVR1elJrNzk5b0IybkRuaXAwcHJIUDlCUHQ3dzZWajFHdEhZNlAyWmFIMjFmRnFjVEI4cisrVkNRYTlaWEw2elMxaVVIZGVPemx6anQ3UHY3NmlQRmd1K1NaTFZZRlJRU29IYTltNWJyZlhCWWU4MlJTcDN2YWJ0V0hkYW5UeTVYbmNaaFd2emVKbCtYQXkvS3pTelEwbmxidGVMVDdiNHU1WUxUYjN3SHArTUZ1V2J0M1ZDeEc5V01KcU51ZWZWeXRYWnlFNDBrelh2OFY3ZDM1OC9QTHRTblQ2L1FQWE1uTzUyLzhvRWgyaE1kcitUalo5eTZMNXpqdWlxN29MQUFYWDVMWDZkekt6NHIrOWUwdUcwbjlka3pLelIxeHVoaTQxYXJUZk1lWGVvUWZBOEk4dFB0YjQxWHVKTnU4WkswWmNrQmJWc1dWK2I5eXlPVXp1OEFBQUFBQUFBWEZCSnZBQURVQUZlTUc2cDcvdlczYzI4dlhoR2pKMTU2WC9uNTd1K1VCQUFBNEE0MjJmVDdIeUg0aS85N3EwYk51MXR2Ylppdncra24zYmJITHdjM2FNSm5EM2sxK0g3V0M2cy9LWEYrWDNLOHJ2dm1LZjN0cThjdnFPRDdYeTNZdTBZVFAzOVl4ODZjTHRQeC9adDEwZEliMzlBYlk2ZkxJSjVTNUc2aHRZTjAzd2RYdUF5K1MvYlEyUjJ6SmlnaTByR2JiR2tPYmt2UXMxZCtybC9uYlpYdEx4MXVqKzFOMHRldnJIWjZUdnllc2wwYnJtUWtaU3Y2aHoyVldzTWIxaStJSmZoZVF5MTZkNk5IT2hSWFovNkJmdXA5U1Z1bmM3K3ZPU0p6Z2FYY2F4b00waitlR2VYeTY5K3lqN2RwOTlxajVWNjNMUFpFeHl2NmUrZGZwd0tDL0RUMXVkRXlHUGszejlPNHJzcG45STI5RmVZa2dKNlNrS25mVjVmdnByUDFQOGJxMS85dE8vZTJ1Y0NpT2ZmOHBFM25CZC85QWt5NjVkV3hhdEdwb2ROMXN0Snk5ZVVMcThxMWQzazRlMzhsd3U4QUFBQUFBQUJWRlozZkFRQ29JYVpjUGtRR2cvVFcrOTlLa2padWpkVjlUODNXaTQvZnFqcTF3bnhjSFFBQWdHczIyYlE3NmJCMkp4M1dpMnMrVmVlR1VaclljWWdtZEJpc052VXEzalc2ZGxDWWJ1aHhxWmJHeFNnK0k5R05GWmN1TnZtSWZvaGRyU21kaHhVYlA1MmRwcGZXZnFyNXZ5K1h4V2IxMlA0R2czZUNkanNTRDJyVXZMdjE4cGc3ZEVYbjRXVTZaMmRpbkd5eWxYNGd5cXh1NDNCTmYyK3ltclN1VitxeEVaRzE5TkFuVit2Tlc3NVg0cEgwY3UxakxpalNkNit2MDlaZkQycnFqTkdxMnpoTTc5Mi8yR1dvTUg1UGtnWmZXYTR0enNuUEtkVGMrMzVXWVg1UnhSYTR3UGtIOE4rNkZ3SWJYOHJLcmZ1d1Znb0tkZjdFa0lwMGZBNEk4dE9OejQ1VzM3SHRuYzRmL1QxUlA3NjF2dHpybHNjM3I2NVY1MEV0VmJlUjQvKzl0T3ZkVkNPdjY2RVZuKzN3YUEzT3pMbjNaL241dTc4LzBrT2ZYTzF3RTlXTzN3N3BxeGRXdVgydnM0b0tTdzZ2YzEyVlhlMEdvUm85dGJmVHVaVmY3SlRWV3Y0dmJEKzhzVTZOVzlWVis0dWFhdlpkQzNWZ1MwS3hlWHZIOXducVBMQ0YwL090VnBzK2VIaUpzdFB6eXIxM1dZWFZwdk03QUFBQUFBREFoWVRma2dBQVVJTk1IanRFUVVFQmVuWDJWN0phcmRwM01GNTNQZnFHWHY3UEhXcmFPTUxYNVFFQUFKVEtKcHYySkIzUm5xUWplbjM5VjdwbndGVzZiK0MxTWhuS0g5NGEyTHliQmpidnBobWpidFgrbEhndGlZdlIwb014Mm41cXY2eGVTQ3krdk80elRlZzRXSDVHazNJSzh6UXI1bHU5dC9sSDVacnpQYjUzbzdEU1E5RHVrbG1Rbzl0L2VsVy9IZDZxbDhmY29kQUE1NTAxSmVtNzJKWDZlUHRpcjlWV0UwUzJqZEQwOXlhclRrUG5ON3ptWmhVb0pEeXcyRmpkUm1GNjdLdS82N05uVmpoMFppMkxvN3RQNi9scnZsVGpxTHBLT1hHbXhPTXFZdGZxSS9ybWxUVktPcFpSb2ZPcmcvQjZJYjR1QWZDSS91TTdPaDAzRjFpMGU5M1JjcTFWdDNHNGJuOXJ2RnAyZHQ1Sk9qKzdVTzgvdkVSRjV2SjMvVDZmd1NBRmhnWW92RzZ3d3VzR0s2eGVpTUxyMlY4UHJ4ZXM3TFE4cHlGbFNacHk3eUQ5dnZhb2t1SzkrelV0S3kzWEkrdGFMWTQzN3hYa21aVitPdHNqKzVVRjExWFo5N3Z1aVJFS0RQRjNtTXZOTE5ENkNqNXR4V3ExNmNOSGxxaEJzOW82dmkrNTJGeGdpTC91ZW1laTJ2ZHQ1dkw4NzE1YnEzMHh4OHUxWjNsdjlBeXQ0eno4bm5vcXMxenJBQUFBQUFBQXdEc0l2d01BVU1OY05xSy9JdXJXMGxPdmZxUzh2RUlsbkVyUjNZKytyaGNmdjAwZDJqYjNkWGtBQUFBbE1obU1HdFN5dTY3b1BGemoydzlTZUtCN0FxQWQ2cmRVaC9vdE5YM0ExVXJPeWRDeVE1dTA1T0JHclluZm9UeHpnVnYyT04rUjlKUDZaTWN2TWhnTWVpMzZDeVhuZUMvMDFxcHVwTmYyT3V1YlBiOXBjOEpldlQzdVB2VnYxc1ZoZm45S3ZCNWM4ZzVkMzkyb1hlK211dU9kQ1E3aDlyUGl0cDNVbkhzWDZiNFBybEN6OXZXTHpRV0crT3VmTDErbS9oTTY2dnZYbzVWd01LVmNleGNWV25UaVFNbm5uSXhMMWRLUHRzcGdrQXhHZ3d3R3c1K3YvK1Z0cThXbW5NeDhKUjNOMElHdENVcFBwQXRybTU1Tm5JN25aeGQ2dVJMQWZVSnJCNm5ya0NpbmM3SHI0MVdRYXk3VE92NkJKbDF5WTIrTnZhV3ZBb01kUTd4bmZmTFVjb2NiZEl3bW80TERBdXgvd2dPTHZRd0tzNzhNcXhPczhJaGdoZGNOK1NPUWJBOGord1dZeXZ5K0ZxL1hUMU9mSGEyWk4zMHJXd1c2YXFOa1hGZGx2NjU2alc2bm5pUGJPSjFiK000RzVXWlYvSHZpL094Q2grQjdjRmlnN3BrN1NhMTdPUDgzVFpJMkxkNnZGWjl1TDNGdG01T2JWbXMzQ0MxWGZmV2Ixblk2bnA3b3U1czJBQUFBQUFBQTRCcmhkd0FBYXFDK1BUdnByUm4zNkpIbi9xdTBqRXlsbjhuV3ZVL08wdE1QVGxQLzNwMTlYUjRBQUVBeFlRSEI2dCtzaTBhMDZxMUpuWWFxWVdoZGorN1hJTFNPcnVzK1J0ZDFINk9Db2tLdFBycGRTK0ppdEN4dWs1SnkwdDI2MTJQTDVubzk3RzJRUVdQYkRYQTZsMVhnbVM2d1p4M05PS1hKWC94YjEzVy9WRStPdUZtMUErM0JwSnpDUE4zOHd3dGU2WHBmVS9RYzJVYTN2RHJXWldqdTRMWUV6YnA5Z1FweXpmcmc0Vi8wNkJmWE91MzAyblZ3bExvTWl0S2U2S05hKzgxdTdWNTNWRVdGbGU5bUswbEZab3UrZjJPZFc5YXFTUXhHZzRaZDA4M3BYRzVtMWY0Y0dqaTVzOHNPekw1VzBZQXAzS2ZQbUhZeStUbC9rc3UyWlFmTHZNNllhWDAwOGE2TFN6eW1JTStzd1ZkMjFlaXB2UlVVRnFEZ3NFQUZod2VVR0dyMnBMYTlJelh5K3A2bGhueFJmbHhYWmJ1dVFtc0g2ZStQRFhjNmR6SXVWYXUvL3QydHRZWFdDZEwwdVpQVnNrc2psOGNjM3BXb1Q1OWFydElleUpTZjQzZ0RRLzJtdFJRWTRsK21teHNNQmpudFBKK2JWYUQ4SEc0cUF3QUFBQUFBcUlvSXZ3TUFVRU8xYTkxY3MxKzZULzkrZG82T25VeFNmbjZCSG52aGZUMTR4N1VhTzdLL3I4c0RBQUExV0loL2tQbzE2NnhCTGJwcmNJdnU2dEdrblV3RzU2RWxWekx5cy9TLzdZczFiOXNpTlE2TDBLUk9Relc1NHhCRjFtcFFyblVDL1FJMHBtMS9qV2xyLy81bys2a0RXbkp3bzViR3hXaGZjbnlsZyt1KzZISitWZGVSVGp1dlMxSjZ2dWM3YWx0dE5uMjJjNG1XeG0zVWpKRzNha3JuWVpxKytFM0ZwWjN3K040MXhkQ3J1K202eDBmSVlEUTRuVCs0TlVHejdsaHdMaEIyNmxDYTNybHJvZTZaTTFuK2dZNEJZSVBCSG9Mdk9qaEtoZmxGT3JENWhPSzJuMVRpNFRTZGpzOVFka2FlY2pNTDNCYUtMd3VqMFNDL0FKUDhnL3prSCtBbi8wQ1QvQVA5NUI5Z2t0OGZMLzBEL2Y2WS8zUE9QOUFrbTAxYS9zbTJVc04wVlpIQmFOQ1U2UU1WMWEyeDAvbFRoOU84WEZINUdQNzRld09jNlRlK2c5TnhxOFdxWGF1UGxIbWREUXYzYXNJZEExeCtEWlNrd0dCL2RSN1lvdHcxZXRLVTZRUDErNW9qU29yMzNwTmdhZ0t1cTlLdks0TkJ1djdKa2FvVjRmeUpTdk5mV2kycnhlcTJtcHAxcUsvYjN4eXYrczJjZDF1WHBCTUhValRyOWg5Vm1GOVU2bm81Wnh4di9QSUxNR25zTFgzMTQxdnJTejEvNk5YZEZSRVo3akNlVU1vVGJBQUFBQUFBQU9BN2hOOEJBS2pCR2plc3Axa3YzcXZIWDNwZnUvY2VrZFZxMVN2dmZLR1V0QXpkY09VWUdReXVmNkVIQUFEZ0RyVUNROVdwUVpRNk40aFNwd1pSNnRxb3RYbzBiaWMvWThYQ2tZZlNFdlRlbGgvMTllNFZ5ak1YU0pJU3M5TzBJL0dnWnF6NlNIMGlPMnB5cDJHYTJIRndoVHJJOTJyU1hyMmF0TmVqUTIvVThUT250U1F1UmtzUHhtamo4ZDB5VzBzUDU3amJ0RjdqWkRJWWRUb25UVWs1NlRxZG5hYlUzRFBLTXhmSVl2c3pwQlRvRjZCV2Radm8xajZUZEgyUFMxMnV0eTg1M2h0bFM1S1NjekowMjArdjZJME44N1UveFh2N1ZuY0dnelR5dXA0dXcza0pCMVAwenAwTEhUcWhIdGg4UXJQdldxaGJYNzljSWVHQkx0Y1BDUEpUMXlGUjZqb2t5bUhPYXJYSmFySEtaclhKYXJISmFyWEtaclVIREsxL2pObXM5dGYvUE1aMmJ0NW10Yjl0KytOdG85RlFMTnorMTFDN3F5NitaYkgyMjkwK0Q3NjM3TnhRWWZXQ1ZaaFhwTUk4c3dyeXpDcklLMUpodmxtRmVXWVZGVnFLMVJnU0hxaDJGelhWSmYvbzViUTc3Vm1IZHlaNm9YckEvU0lpdzlXdWQxT25jM3MzSGxkdVprR1oxMG83bGFVZEt3K3IxNmcyN2lyUEsvd0QvVFJ0eG1qTm5QYXRyTllMOE82Y0tvanJxbXpYMWJCcnVxdlBtSFpPNTNiOGRranZmZHhiQUFBZ0FFbEVRVlQ3WW82N3JaNitsM2ZRMUdjdmtYK2c2MTlQSmgzTDBGdTMvbERtdjU5amU1T2Nqby85VjEvVnJoK3F0ZC91VnRLeERCWGsvdG5GM1QvQVR3MmExMWIvQ1owMDR1L2RuWjUvY0V0Q21mWUhBQUFBQUFDQTl4RitCd0NnaHFzVkhxcVpUOTJwNTkvOFJHczM3cElrZmZURllpV25uTkgwVy80bWs2bmlvUklBQUFCSkNqRDVLeks4dmlKcjFWZXpXZzNWTnFLWk9qZUlVdWNHcmRTMG5KM1lYWWsrdGt0ek52MmdGWWMzeStvaTFXcTEyYlE1WWE4MkorelZreXYrcXdITnUycHlwNkdhMEdHdzZnWTdkbnNzVGZQYWpYUkxuNG02cGM5RVpSYms2TGZEVzdVa2JxTitPN1JGWndweUt2c3VsY21RbGowMHZzTWdwM05tUzVGeWl3cFVaQ2xTdlpCYU1xajBHeHMzbnRqdDdoSkxSZkRkdld3MmFkR2NqYnBsNXVVT2N6a1orWHIzN3ArVW4xUG81RXhwNzhaamV2N3FMM1hiNitQVXZGUDVQemVOUm9PTUZieHh4WnRXZkxyZDF5V28rNGpXR24rYjZ5ZHUyYXcyRmVTWlZaaGZwSUJBUHdXRkJaUzZwczFxMCtaZjlydXpUTUJyK281MTNwMWJrcll2anl2M2VpdS8yT0d6a0xMVllsVm1hcDZ5MG5LVm1acXJyTFM4UDE3YS8xZ3ROazE3Zm95TVRtNVNhdE1yVWlOdjZLbmxuL2orNjFSMXdIVmxWOUoxMWJ4VEExMzE4RkNuZXhhWkxmcDI1bHEzMUc4MEdYWGwvWU4weVkyOVN6d3U3VlNXM3J6bGUyV201cFo1N2NNN1RzbGNZSEg2OUpxQmt6dHI0T1RPNWE1WGtqYit0SzlDNXdFQUFBQUFBTUR6Q0w4REFBQUZCdmpyNlFkdjBydnpmdFIzUDYrV0pQMzBhN1JTMDgvb1AvZFBWVkJnNlVFTEFBQUFTUnJZdkpzdWF6ZEFUV3MxVUxOYURSUlpxMEdGT3F5WHhhN1RoN1JvM3pvdE9oQ3RRMm5sNjh4b3NWa1ZmV3lYb28vdDBtUEw1bXB3eSs2YTFHbW94clVmcUZxQm9lV3VwVlpncUNaM0dxckpuWWJxNCsyTDlmQ3ZzOHU5UmtYRUpoOXhHWDczTi9tcHRxbnMvL1dUV1pDakJYdmRFM0NDYjIxZEZxZHhjYW1LYkJ0eGJzeHFzV3J1L1Q4ckpTR3p4SE5UVHB6UkMzLy9Ta092N3FhSmR3NVFhTzBnVDVmclZiSHJqK25VNFRSZmw2RVQrNUpMbkRjWURRb0tEVkJRYU5sL0Z0djB5MzRsSHo5VDJkSUFyek1ZcFA3ak96cWRzMWx0MnZIYjRYS3ZlV0R6Q1owODcrdGdaZVRuRkJZTEc1OE5IMmVsNWpxTTVXWVZ5RlpLNS9ibUhSdG85RlRuSWVESjl3elM3NnVQNm5SOHVsdHFyNm00cm9wemRWMWRlZjlnK2ZrN3YzRnQwWndZdC95N0VsNDNXTGZNdkZ3ZCtybCtjb2trSlI1SjE1dTMvcUQweEt4eXJaK2JWYUJOUCsvVG9DdTZWS2JNWWpZdDNzL25JQUFBQUFBQVFCVkcrQjBBQUVpU2pFYWo3cng1aWhvMnFLczUvL3RSa3JSKzgyNDk4TlJzdmZENHJhb2RYdjRRR0FBQXFIblM4ak4xYTk5Slplb3lYaEhiVHU3WFQvdlhhZEgrYUIwN2M5b3RhNXF0UlZwNVpKdFdIdG1taDVmTzF2Qld2VFc1MHhCZDFuYUFRZ09DeTdWV2RtR2VYbzMrM0MxMWxVVnMwbEczcmZYMnhxK1Y2YVdPOWZBc205V21oYk0zNnJZM3hwMGIrK3JGMVRxdytVU1p6cmRhckZyMTVVNXQvR212Qmt6b3BPSFhkRmVUTnZVOFZhNVhiZnhwcjY5TGtDUWRMeVg4WGw1cHA3TDAxUXVyM0xxbUoyeGJGcWNGczliN3VneW43dnZnU3RWcHlNKzl2dEMwZlgyWFllS0QyMDRxSzYzc0hhRFBzdG1rbFYvdTFQWC9HZWw4M21wVGRrWmU4UTdhNTNYVC92Tmxuc3dGUmVXdW9TUS92YnRSZmNlMlY1MkdZUTV6L29FbVRYMXV0R1pPL1ViV1VzTE9jSTNycWpoWDE5V2lPVEhxMkwrRkRPZDk2NzRuT2w1TFB0eFM2Wm9DUS96MTZGZlhLaUt5Vm9uSHhjY21hZFp0UHlvclBhOUMrM3ovWnJTNkRJNXl5OWZ4cEdNWit2cWwxWlZlQndBQUFBQUFBSjVEK0IwQUFKeGpNQmgwOWNRUnFsK3Z0bDU2K3pPWml5eUtQWEJVdHowMFV6UCsvVSsxYlZWeWh5WUFBSUI5eWZGYXVHK2RKblVjNHBiMXNncHl0ZVhrUHEwNHZFVS9IMWl2azVudURZeWVyOUJpMXE5eE1mbzFMa1pCZmdHNnBFMWZUZW80VkdQYTlsT1FYK2tkbU4vYU1GL0pPUmtlcmZHdllwT1B1R1dkbi9hdjAreVk3OXl5RnFxR0hiOGQwdkY5eVdyZXNZSFdmUE83VnMvZlZlNDE4ck1MdGVyTG5WcjkxVTQxYmwxUFhRYTFWTWYrelJYWnRyNGlJc005VUxWbm1RdUt0T08zUTc0dVE1S1VlakpUK2RtRkNncXIvRk8yVHV4UDBidjMvS1RjekFJM1ZPWlplVmtGU2p4U05UdnBXb3Fzdmk2aHh1by96bmwzYmtuYXZqeXV3dXZHTE5xbmVvM0Q3VUhqdjNiVFRzMVZ6cGw4bndiTEMzTE5tdi9TYXYzZjYrT2N6amR0RjZHbUhlcnIrRjdQZnQ5VG5YRmRPWEoyWGNWdE82bGY1MjNWcFRmM09UZVdrWlN0ZVk4dUxiWFRmRmxyV2pRblJsTm5qSFo1eklFdENacDk5MExsWnhkV2VKL3M5RHk5ZnZOM3VuUDJCRFZxV2ZHblRoM2NtcUFQSDFsYTRSQStBQUFBQUFBQXZJUHdPd0FBY0RCeWNHL1ZxeHV1SjE3OFFEbTUrVXBNU3RPZGo3NnArLy92YWwwNm9wK3Z5d01BQUZYY3pPZ3ZOTEhqNEFwMWYwL0lUTmFtRTdHS09iRkhNU2RpdFQ4bFhoYWJid0tKK1VXRldyUS9Xb3YyUnlzMElGaGoydmJUbEU3RE5MSlZIL21iSFA5TDVVUm1rdDdic3NDck5SNC9jMW81aFhubDdsQi9WcUhGck5mWGY2VzNOM3d0cTQzdXN0V0p6V3JUVCs5dTFPaXB2VFgveGNwMUw3WFpwRk9IMG5UcVVKcVdmN0pka2hRVUdxQ0l5Rm9LclIyb2tGcEJDZ3IxbDhuUEpKT2ZVU1kvbzR4L3ZEejN4MlNVeWYvczJ5WVpUWVkvWC9jenlHZzB5bXExeW1heHlXcTF5V3F4L3ZIU0p0dDViN3MrN3J4ei9qSnZzOWgwSmpWSEJibG1kM3g0SzgxbWs0NGZTRmE3M2swcnZFYktpVE5hOXNsMlJYKy9XK1lDaXh1ckE3eHJ6VGUvS3plclFCZGQxbDdOMnRjdk5yZDlSY1Z2V0NuSU5ldkh0NnZta3dZa2V3Qjd6N3A0ZFJuY3N0ajQrZ1d4K3VITmFHV21sTDh6T2Y3RWRWWDI2MnJoN0EzcU5qUktrVzBqWkxYYTlOOEhmM0ZyK0h2OWo3RUtEUGJYdFk4TmQ1amJ1SEN2UG50MmhWditIVHNkbjY1bnIvaGNGMC9zcEQ2WHRsT2JucEVLQ0NyOTE2Q1pLYms2dFBPVU5peUkxYTdWUjl3UytnY0FBQUFBQUlCbkVYNEhBQUJPOWV6U1R1KzhjSy8rL2R4Y0phVmtxTERRckpkbWZhN1lBL0c2NitZcDh2Zm4yd2dBQU9EY2daUmpXckIzclNaM0dscmljV2w1bVRxWWVseDdrbzRvNXNRZWJVclk2L0hPN2hXVlU1aW5IMkpYNjRmWTFhb2RHS3JMMmczUTVFN0RORFNxcC95TUprblNqRlh6VkZCVThZNlZGV0cxMmJUcjlDSDFhOVpaSm9PeFRPZGtGK1pwMjhuOVdodS9RNS92K2xXcHVXYzhYQ1Y4WmRlcXd6cTRKVUZGWnZjSG8vTnpDcFZ3TU1YdDY5WWswZC92VWRMUnNqOHB3bUt4S2pNbFYybUpXWXJiZGxKSjhlbmluaFZVQjhuSHoraVg5emZybC9jM3EzR3J1cnJvMHZicWMyazdGZWFabFo2WTVldnlQTVptazc1NmNaV2UrdUVHK1FXWWRIVDNhWDMxNGlvZDJaWG82OUtxQmE2cnNsOVhSWVVXZmZUb1VqMzY1Ylg2OGUzMU9yVDlwTnZyV3ZubFRnVUUrK3VLK3diWjY3VGE5TzFyNjdUaTAyMXUvYmVzcU5DaXRkL3UxdHB2ZDh0Z2tQd0QvVncrWmNWbXNTa3Z1OUFqM3ljQkFBQUFBQURBczBpdEFRQUFsNkphTk5GN014L1NqTmMrMXJiZkQwaVNGaTVkcDROSGp1dVpoMjVXZzRnNlBxNFFBQUJVVlRPanY5Q2tUa05rczBuSHppVHFZT29KeGFVZTE4RzBFNHBMUGFHRHFjZVZscGZwNnpJcjVFeEJqdWJ2WHFINXUxZW9YbkF0amVzd1VOMGF0dEdDdld0OVVzL2tMLzR0U1RJYURESVpURElaamZJem11Um5OTW4wbDVjV3EwVm44ck5WVUdTV1RTUm1hd0tiVGNyTkt2QjFHWEJodzRLOTJyQmdyNi9MOElqY3JBSjlQdU0zaC9IRUkraytxS1pzRnJ5OVhvR2gvc1hHOHJ6MCtiTnY0M0dGMWdrcU5wWjQyRGNmcTlTVG1mSVBOQlViU3p2bHZhQnc0cEYwTFpvYm8wVnpZeFFjRnVpMWZYMGw2VmlHdm45am5mSnp6RnEvSU5ZdEhhZjNSQjlUWUhEeFgvMGtIeXY3alRhVnRYL1RjU1VlU1NzMmRtS2ZiMjl1NUxvcS9ibzZ2aTlacys5YXFOZ054enhXMTlLUHRpZ294RjhqcnUraDl4LzZSWHZXeFh0c0w4bitmVkJoZnBFSzg0czh1ZzhBQUFBQUFBQzh6MUNVYzVqZmRnSUFnQkpaclZaOTlNWFArdno3NWVmRzZ0UUswMU1QVGxQUHJ1MThXQms4elhUams3NHVBUUF1U0paUG52VjFDV1VTT2VzdWo2NGZWYWVKVG1XbmVyMGJPdkJYSis5K3h5djczUHVmV2RxNUowNlM5TWFNdTlTelMvbStUNzZqLzBKUGxBVUFBRkJsR0F4U3JmcWhPcE9jNCt0U2ZPTGRtSW0rTGdFQUFBQUFBTUJuL0VKYkc5eTFWdG1laHcwQUFHbzBvOUdvZjkwd1FjODk4aStGQnR1NzBXVmtadXVCcDkvVi9BVy95ZWJPNXhNREFJQnE0MmpHS1lMdkFBQUFBQ1RadTdIWDFPQTdBQUFBQUFBQTNJZndPd0FBS0xOQi9icHA3cXNQS3FwRkUwbjJqdkJ6UDE2Z1oxLzduM0x6dmZNNGVBQUFBQUFBQUFBQUFBQUFBQUJBelVUNEhRQUFsRXV6eUFhYTg5SjlHaldrejdteFZldDM2STZIWDlleGhOTStyQXdBQUFBQUFBQUFBQUFBQUFBQVVKMFJmZ2NBQU9VV0ZCU294Ky85aCs3NTE5OWtNdG0vbllnL2thamJIM3BOYXpmdThuRjFBQUFBQUFBQUFBQUFBQUFBQUlEcWlQQTdBQUNvRUlQQm9DbVhEOUZiTTZhcmZyM2FrcVRjL0FJOStjcUgrdThuQzFWVVpQVnhoUUFBQUFBQUFBQUFBQUFBQUFDQTZvVHdPd0FBcUpRdUhhUDAzNWtQcVVlWHR1Zkd2dnh4aGU1NjdIVWRQNW5rdzhvQUFBQUFBQUFBQUFBQUFBQUFBTlVKNFhjQUFGQnBkZXVFNjdXbjc5UTFrMGFlRzlzZmQxeTNQdkNxZnZwMXZXdzJtdytyQXdBQUFBQUFBQUFBQUFBQUFBQlVCNFRmQVFDQVc1aE1SdDAyZFpLZWVlaG1oWVVHUzVMeUN3cjErdHo1ZXVLbEQ1U1JtZTNqQ2dFQUFBQUFBQUFBQUFBQUFBQUFGekxDN3dBQXdLMkdYdHhESDc3eGlIcDJiWGR1YlAzbTNicjUzcGNVc3kzV2g1VUJBQUFBQUFBQUFBQUFBQUFBQUM1a2hOOEJBSURiTmF4ZlI2ODljNmR1bnpaWi9uNG1TVko2UnBZZWVlNDl2VFpudm5KeTgzMWNJUUFBQUFBQUFBQUFBQUFBQUFEZ1FrUDRIUUFBZUlUUllORFZFMGRvN3FzUEtxcEZrM1BqaTVhdDEwM1RYNlFMUEFBQUFBQUFBQUFBQUFBQUFBQ2dYQWkvQXdBQWoycmRNbEx2dmZLQXJwbzQvTnhZY21xR0hubnVQYjMwOXVmS3pNN3hYWEVBQUFBQUFBQUFBQUFBQUFBQWdBc0c0WGNBQU9CeEFRSCt1bVBhRkwwNTQyNDFiUnh4Ym56cHFrMmFkcytMV2h1ejA0ZlZBUUFBQUFBQUFBQUFBQUFBQUFBdUJJVGZBUUNBMS9UbzBsWWZ2UEdJcnBrMFVrYURRWktVbnBHbEoxLytTRS9QbktmazFBd2ZWd2dBQUFBQUFBQUFBQUFBQUFBQXFLcjhmRjBBQUFDb1dZSUNBM1RiMUVrYVByQ25YcDc5cFk0ZU95VkpXcjEraDJLMjdkVzBheTdUbGVPR3k4K1BlL1R3RjRFQlVrR2g1L2VKcUNmZGRJTzBhcTIwWmJ2bjk2c09MdTRuK2ZzWEg3TllwT2lOdnFuSFUwSkRKYU9UcjB2NWVaSzV5UHYxWEtpQ2c2UytmUnpIZDhkS2FlbmVyd2NBQUFBQUFBQUFBQUFBQUZ4UUNMOERBQUNmNk5pdXBmNDc4eUY5OGQweWZmYmRVaFVWV1pXZlg2QzVIeS9Ra3Q5aWRPK3RWNmxIbDdhK0xoTlZRV1JqNmJVWHBkMTc3SUgwclR1a2xGVDM3bUV5U1dOSFM5ZGVLUVVGU2QwNlN3ODg3djU5S3F0RmMrbjRDY2xtODNVbGYvcm5qVktkMnNYSENncXFYL2o5eGFla3lDYU80eSsvSVczZTV2MTZMbFMxYTB2MzNPWTQvdnlyaE44QkFBQUFBQUFBQUFBQUFFQ3BhS2tLQUFCOHh0L1BwS25YWEtiM1p6NnNicDNibkJzL2VqeFI5LzVubGw1NDgxT2xaV1Q2c0VKVUNiMTdTdjUrVXE4ZTBpM1RwTGx2U3ErOUlIVm81NTcxMjdhUlhucEdtbmE5UGZndTJidDgzMytYUFJSZlZmVHJJNzMydkhUclRWV3JycHJDejkvNXVObnMzVG9BQUFBQUFBQUFBQUFBQUFCcU1NTHZBQURBNTZKYU5ORmJNKzdXbzlOdlVOM2FZZWZHbDYzWm9odnZmRjVmTDF3cHM3bkloeFhDcC9yMGNoeHIyVnhLVFhQUCtvTUhTSzFhT282M2J5dGRmN1Y3OXFpc2JsM3NZWHlEUVJvOVFucmlJU2sweE5kVjFTeCtMbTQ0S0NUOERnQUFBQUFBQUFBQUFBQUE0QzJFM3dFQVFKVmdNQmcwWmxoZmZmTE9FN3BpM0ZBWkRRWkpVazVldnViODcwZE5tLzZpVnEzZkladk41dU5LNFZVaElWTG5EbzdqQitLa2xGVDM3UEhaZk9uUUVlZHpFeStYTG5JU3Z2ZW10bTJrUis2VC9QeitIT3ZXUlhyaEthbHhROS9WVmRQNCt6a2ZMK0xHSEFBQUFBQUFBQUFBQUFBQUFHOGgvQTRBQUtxVXNOQmczZjNQSy9YZXpBZlZ1VU9yYytNbkUxUDB6TXg1dXV1eHR4UzczMFZRR2RWUGo2NlN5VW5IN1EyYjNMZEhVWkgweGp0U1hwN3orYnYvVDJwUTMzMzdsVWRBZ1BUdmU2WEFRTWU1cHBIU2k4OUlIZHQ3djY2YXlNL2YrVGlkM3dFQUFBQUFBQUFBQUFBQUFMekdSZnRDQUFBQTMycmJxcGxtdlRCZHkxWnQxb2VmLzZ6a3RBeEpVdXorSTdyejBUYzFmRkF2M1hMOWVFVTI5bEVvR2Q3aHF1dTZPOFB2a3BTWUpNMzVVTHIvTHNlNTBGRDcrSCtlODM2WDc4SkM2ZTA1MHNQM1NjRkJqdlBoWWRMVGowcnZmaUN0aWZadWJUV05uNHNmbmN3WFVQZzlORVM2OVNiZjFoQWM3SHg4eWdScCtCRHYxbksrVDc5eTN4TWxBQUFBQUFBQUFBQUFBQUNBUnhCK0J3QUFWWmJSWU5DbEkvcHAyTUNlK25iUmFuMzUzVExsNWhkSWtsWkZiOWU2bUowYWQ4bkZ1djdLTVdvUVVjZkgxY0x0akVhcGR3L0g4UU54bmdtb3JvK1J1bldSUm85d25HdlhScnJ1S3VtVEw5Mi9iMmwrajdVSDc1OTRTS3BUMjNIZXowKzY1ellwc3JFMC8zdkpadk4ramRXZHdTRDVPWGtDZ1NTWkM3MWJTMlg0KzB1REJ2aTZDdWM2ZC9SMUJkSjNDM3hkQVFBQUFBQUFBQUFBQUFBQUtJWFIxd1VBQUFDVUppZ3dRRGRjT1ZxZnpYbFNrOGNPa2RGby94YW1xTWlxQlV1aWRmM3R6MnJXaDk4cEplMk1qeXVGVzdWckk0V0hPNDY3dSt2N1gzM3loZXRnL2NUTHBiNjlQYmQzU1k3R1M0ODlJNTFLZEgzTTN5Wkw5OTRoQlFSNHI2NmF3bWkwQitDZEtieUFPcjhEQUFBQUFBQUFBQUFBQUFCYzRBaS9Bd0NBQzBiZDJtR2Fmc3ZmTk8vdFJ6VzRmL2R6NCtZaWk3Ny9lWTJ1djJPR1pzLzdRV2tabVQ2c0VtN1RwNWZ6Y1UrRzMvUHlwZi9PY3o1WFVDQ0ZoWGx1NzlJa0pVdVBQeXZGSFhaOXpLQUIwdE9QT3U4UWo0cnpLK0dCV1diQzd3QUFBQUFBQUFBQUFBQUFBTjVTUW9vREFBQ2dhbW9SMlZBei92MVB4UjQ0cXY5OXRVU2JkK3lWSkJVV212WHRUNnYwMDlKb1RieHNrSzZhTUVJTkl1cjR1RnBVMkVVOUhjY09IbkxkbWQxZHR1MlUxcTZYaGd6OGMyelhIbW51QjFKU2ltZjNMazFtbHZUMGk5SURkMHU5dWpzL3BuMWI2Y1ducFJkZms0NmQ4R3A1MVZaSjRmY0xxZk83elNhbHBmdTJCcVBSK2MwWldkbSt2NUhBWXZYdC9qNFNHaENvbk1JQ1g1Y0JlRXhvUUtDdlN5aXp3QkNUQ25JdHZpNERBQUFBSGhBWVl2SjFDUUFBQUFBQUFOVUc0WGNBQUhEQjZ0dytTcTg4ZVp0aTl4L1JSMS85b3EwNzkwdVNDZ3JOK21iaEtuMy84eHBkTXZRaVhUdHBwS0phTlBGeHRTaVg1azJsRnMwZHh6M1o5ZjJ2UHZwTTZ0bk5IbnIrM3hmU2I2dnR3ZUdxSUQ5ZmV1VU42YjY3cEg1OW5CL1RvTDcwL0ZQUzY3T2s3YnU4VzE5MTVGL0NqMDFGUmQ2cm83TE9aRXEzM3VQYkdobzNrdDZaNlRqKzloeXVWUjlwRWxKSGNZV25mVjBHNERGTlFpNmNHeUhyMUEvVzZXUFp2aTREQUFBQUhsQ25mckN2U3dBQUFBQUFBS2cyQ0w4REFJQUxYdWNPclRUenFUdjArOTdEbXZmVlltMy8vYUFreVdLeGF1bktUVnE2Y3BNRzlPbXNheWVQVXZmT2JXUXdHSHhjTVVvMVlxamptTlVxclltMnZ4NFlLUGw1c0dPVzFTTE4vVWc2ZFZwS1RaVkN2UEFMeXNKQ3lWekdJTFc1U0hwdGxuVFBiZEtnQWM2UENRNlNwbDVuNzFwdm9ZdHNwYmpxL0Y1VVZIVnVpZ0FxcUYvVE5vckxJUHlPNnF0LzA3YStMcUhNMnZhS0lQd09BQUJRVGJYckhlSHJFZ0FBQUFBQUFLb053dThBQUtEYTZOYXB0VjUvNWk3dDJuTkluMysvVEp1Mjd6MDN0M0ZyckRadWpWWEhkaTExemFTUkd0eXZ1L3o4akQ2c0ZpNlpUTkt3d1k3alc3WkxHV2Zzcjk5MnN6UmtvSGZyOHJRNUgwb3JWcFg5ZUl0RmVtdU9WR2lXUmd4eG5FOU9rWjU3bGVDN083Z0t2NXZOM3EwRDhJQ0o3WHJyaXozcmZWMEc0REVUMnZYeWRRbGwxdWVTU0VVdmlQZDFHUUFBQVBDQTNxTWlmVjBDQUFBQUFBQkF0VUg0SFFBQVZEdmR1N1JSOXk1dGREaitwT2IvK0p0V3JOc3FpOFVxU2RwM01GN1B6SnluaUxxMU5INzBRSTBiZmJFYVJOVHhjY1VvcG5jUHFYWXR4L0hsSzcxZlMxVm50VXJ2dm0vdkduL3BxRC9IMHpPa1oxNlVVbElkeituYlc3ci9idmZWNE8va1I0ckFRT25MZWU3YlE3Sy9QL3NPbEg3Y0RkZEtQYnU1ZCs4QWYrZmpRVUhTek9mZHU1Y3JSVVhTSTA5NVp5L1VLRU9hZDFEL3lEYUtPWG5JMTZVQWJqZWdhVnNOYWQ3QjEyV1VXWWUrRGRTMlo0VGlkamo1OXhzQUFBQVhyTGE5SXRTaGJ3TmZsd0VBQUFBQUFGQnRFSDRIQUFEVlZ1dVdrWHAwK2czNjUvWGo5ZDJpVmZwcFdiVHk4Z29sU2FucG1mcjQ2eVg2OU50Zk5haHZOMDBhTzFpOXVyV1QwV0R3Y2RYUXlHR09ZMm5wMG83ZnZWL0xoY0Jta3o3NDJCNkFuekJXeXNxV25uMUpTa3h5ZnJ6QjREeXc3bTdlMk1PWkJoRlNWQXZ2N0dVd2VHK3Z2SHp2N0NOSm5UdEtnUUdlV2J0dVhlZmpiVnA1WnIremR2eHUvMXlCQTRNTW1qbnllbzMvK2xXZEtjenpkVG1BMjlRSkROR3JJNjZUUVJmTzkzWUdnM1Q5NHozMDZrMXJsWnZOMDBVQUFBQ3FnNUJ3ZjEzL1dBL3hYNDRBQUFBQUFBRHVRL2dkQUFCVWV3M3IxOUh0MHlickgxZGRxb1cvUm12aGtuVTZuWnd1U2JKYXJWb2JzMU5yWTNhcVdXUURUUmd6U0pjTTdhTjZkWngwSG9mbjFha3Q5ZW5wT1A3YmFudVhjemhuczBtZmZDbmw1RWpiZGtuSEUzeGRFZHpON01VUTVCMjNTSTBiZW04L1NicjJiNTVkLzVwcGtzWGkyVDJxQ0xPNVNCdTI3RkhNdGxnbHBXYkliQzRxMDNtOUF4b291dFlKRlJyNVdvc0xYNEROcEY2bjYydlc2L08xZTk5aFdTMzJtMThNUnM5RzRTMS8rVjdsdFRuekZWRzNkb1hXc1hZT2xHRmJROW1Lak80cURRQUFBTDdnYjFWaHArTjY4ZjNpVDhlNzYrWXBhdHVxbVkrS0FnQUFBQUFBdVBBUmZnY0FBRFZHV0dpd3JwdHlpYTZkTkZJYnQ4WnE0ZEpvYmRxK1Y3WS91Z0dmT0ptc09mLzdVZTk5c2xCOWUzYlVtT0Y5TmFoZk53VUcrUHU0OGhwazZDREplRjdReTJhemg5Ly9Lai9mM3VIY1hReVN3c0tjenhVVmVhZnJkbEVsdzgwMm0vVHRBdmZVZ3FxbnNORFhGZUFDc0hGcnJONTYveHNsSnFWVjZQeW13UWFkN2lqbDFuRnpZWUFYaFdSSWpmWkpKL01TZFBLOE9adlZlMCtBT0hFeVdTZE9KbGY0L0lDSUk0cE03NlRnUWo0aEFRQUFMa1I1QVJrNldYZXZDaE55cGZONkZHVG44dFF0QUFBQUFBQ0F5aUQ4RGdBQWFoeWowYWlCZmJ0cVlOK3VPblU2Vll1V3JkZmk1UnVWa1drUFUxdXRWc1ZzaTFYTXRsaUZCZ2RwMk1DZXVuUjRQM1h0M0ZwR25sSHNPUWFETkhLWTQvaXVQVkpTU3ZHeDkrYlovN2pMeGYya0IrNTJQdmZ1QjlLYWFQZnRCVlJFVWRtNmQ2UG1XckFrV20rOS84MjVHN29xSWlCUGFyN0RwSnk2Tm1VMXNDbXZqbFFVS0ZsTjNnc01BK1ZsdEJqa1Z5QUZaMGpoeVFhRnBodWthbkRKRnZybDZtaURiUW90cUt0YWVRMFZYRkJYL3BaQUdXMG1YNWNHQUFBQUo2d0dpOHltQXVVRnBpc3pPRWs1Z2VtcUZ0K1lBZ0FBQUFBQVZFR0Uzd0VBUUkzV3BGR0VicmxoZ3FaZE0xWnJOdTdTTDc5dDFMWmRCODZGQjNQeThyVjR4VVl0WHJGUmpSdlUwOUNMZTJqb2dKN3ExS0VsUVhoM2E5dGFhaGJwT0w1OHBXZjNOWm1rdjEvbGVuN3pOcy91NzIwSEQwbXZ2T20rOWU2NlZRb0pLVDVtTHBMZWVNZDllMGhTd3ZuOWUydVl3a28rR2FDeWtsT2svSUxLcitQdkp6VnU1RGlla3VxZUp5eVlURkprNDhxdmM0RTUyL0g5N0w5ZHJWbzAwYWloRjZsVjg4WUtDUW4wY1hXQWI2MVlzMFVaV1RtU3BOcmhZZkwzOTF4NC9NZkY2ODY5L3E4YnhxdExoeWlQN1FVQUFJQUxWOXVvWnI0dUFRQUFBQUFBNElKRytCMEFBRUNTdjcrZlJnM3ByVkZEZWlzNUxVTXIxbTdWMHBXYmRmVFlxWFBISkNhbjZldUZLL1gxd3BXcVY2ZVdoZ3pvcGlFRGVxcEg1N2J5OHpQNnNQcHE0ckxSam1ObXM3VEZ3K0h6a2NOS0RzczJqWlRpRG5tMmhwSkV0WkFTVHRrL0Z1NlFuaUZ0MnVxZXRTUjdLUHU4N0x1c0Z2ZnVVUjZmejVkK1dPVGVOVWNQbHk2OXhIRjg0MmJwMndYdTNhdDJMZWsvRHp1T3UrdnZ2NkxtZkdCL0NrTmxOVzRrdlRQVGNmeTlqNlR0dXlxL2ZrUTk2YjIzS3IvT0JjUnNMaW9XZkw5eTNERGROblV5L3k0QmYralpwWjNYOWpvU242aWRlK0lrU1YwNlJIbDFid0FBQUFBQUFBQUFBS0NtSVB3T0FBQnduZ2IxNnVqYVNhTjB6Y1NST25RMFFiK3UzcXpsYTdZcVBTUHIzREZwR1psYXNDUmFDNVpFcTFaWXFDN3UyMFVEK25SUm54N3RGUjU2ZmhJWXBXclVVQnB5c2VPNDJXenZJdTRwZ1FIUzFWTktQaWFxaGUvQzd5MmJTelArSTUwK0xiMytqblF5MFRkMVhFaVNVaVNsdUhkTlYxM1hUeVZLUitQZHUxZkRCczdIZlIxK1I1VzFZY3NlSlNhbFNiSjNmQ2Y0RGdBQUFBQUFBQUFBQUFDb3pnaS9Bd0FBdUdBd0dOUzJWVE8xYmRWTS8vZVBTZHF4SjA3ck51N1UycGhkU2szUFBIZGNabmFPbHE3Y3BLVXJOOGxvTUtoRHV4YnExN09UK3Zic3BJN3RXc2hrSW9SWXFzbmpKS01QUGs1VEprcDE2NVI4VEtzVzNxbmxmUFhxU284OUtBVUhTVkV0cFZkbVNPL05rOWF1OTAwOU5WbDRtUFB4ckd6MzcrWG40a2Mwd3U5d0lXWmI3TG5YUncyOWlPQTdBQUFBQUFBQUFBQUFBS0JhSS93T0FBQlFCaWFUVVgyNnQxZWY3dTExOXkxLzA3NkQ4VnE3WVpmV3h1eFFRbUxxdWVPc05wdjJIb2pYM2dQeCt2anJKUW9MRFZidjd1M1Z1MXNIZGV2VVNsSE5HOHZvaTVCM1ZWYXZyalJpcVBmM2JSWXBUUmxmK25GUkxUMWZ5L21DZ3FSSEg1QWk2aFVmbTM2NzFLMno5T0duVWtHQjkrdXFxY0pjaGQrem5JOVhocitMSDlGY2RaOUhqWmVVbW5IdTlWYk5HL3V3RWdBQUFBQUFBQUFBQUFBQVBJL3dPd0FBUURrWkRRWjFiaCtsenUyamRPdU5FM1RrMkNtdGpkbWxMVHYzS1haL3ZLeFc2N2xqczNQeXRHYkRUcTNac0ZPU0ZCb1NwQzRkV3FscnA5YnExcW1WT3JadHFhREFBRis5SzFYRHhNdGRkN3YyRklOQnV2VW15V1FxL2Rpb0Z2YmpMQmJQMTNYV1hiZEtyVnlFN2tjT2s5cTNrMTZmSlIwNzRiMmFhakk2djZNS001dUx6cjBlRWhMb3cwb0FBQUFBQUFBQUFBQUFBUEE4d3U4QUFBQ1ZZREFZMUxwbHBGcTNqTlRVcXk5VGRrNmV0djkrVUp0MzdOUG1IWHVWbUpSVzdQaWMzSHh0MnI1WG03YnZsV1R2S04rMlZUTjFhTk5DYlZ0RnFtMVVNN1ZxMmFUbUJPSnJoVXRqUm5wLzMrRkRwTTRkeTNac1lLRFVzb1YwK0lobmEvcXJSVXVrTGgybDhIRG44ODBpcGIxVDRZRUFBQ0FBU1VSQlZKZWVrV2EvTDBWdjlGNWROVlZZcVBQeFRFOTBmdmQzUHU3cjhQdW80VkwzcnBWZko5VEZ4M0xrTUtsTHA4cXZIeHhjK1RVQUFBQUFBQUFBQUFBQUFFQ1ZSZmdkQUFEQWpjSkNnelZrUUhjTkdkQmROcHROQ2FkU3RIbkhQdTJLamRQdWZVZVVrbmFtMlBFV2kxWDc0NDVwZjl5eGMyTkdnMEhOSWh1cWJhdW1hdE9xcWRxMGpGVFR4ZzNVdUdHRS9QeU0zbjZYUEd2OFpWS0FsNFArRWZXa2FkYzVuenVWYUErNzE2dGJmTHhUKzhxSDM0T0RwV3V1a09aL0wrWGxsWHpzdmdQU28wOUxqejRnTlkxMGZreEFnSFRmblZLYlZ0TG5YM3UzTS8yRktLcUZkRHloWWg4blZ6Y2haTmVnenUrREJuaDIvWXY3ZVhaOUFBQUFBQUFBQUFBQUFBQlFMUkIrQndBQThCQ0R3YUJta1EzVUxMS0JwbHcrUkRhYlRhZVQwN1Y3MzJIdDNuZFl2Kzg5b2lQSFRzbG1zeFU3ejJxejZWakNhUjFMT0szZjFtMDdOMjR5R2RXa1VZU2FObTZnNWswYnFtbVRCbXJlcElFYU5haW4rdlZxS1NnbzBOdnZZdVdFaGtoalIzdDNUNE5CdXV0VzU5Mm5iVFo3Si9WTFIwbERCaGFmNjlSQitubHB4ZmV0SHlFOTlvRFVvcms5aFAzOHpOTER6SWxKMG1QUFNnL2VJM1hyN1BxNGlaZExVUzJsTjk2UnNqd1F4cTRPQWdPbEdVOUlSVVhTbXZYU3lyWFMwZml5bldzd3VPNzg3b21QdDUvSitmajUxNHZSYUw4dUwrNG5KWjYyUHkwQUFBQUFBQUFBQUFBQUFBQ2dtaVA4RGdBQTRDVUdnMEdORzlaVDQ0YjFkTW5RaXlSSk9ibjUybmN3WG5GSEV4UjNKRUZ4UjA3b1dFS1NyRmFydy9rV2kxVW5UaWJyeE1sa3hXeUxkWmdQRFE1U1JMM2FpcWhYUy9YcjFsYjllclVWVWErMmF0VUtWVmhJc01KQ2d4VWVHcXpRMEdDRmhZUW9LTWhmQm9QQjQrKzNTMlBIMkx1aGU5TzRTNlZ1WFp6UC9ielUzbkc5WlF2bjRYZUR3UjZRTDYvV3JhUkg3NWZxMXJHLzNiV3p2V1A3YTdOSzcwS2VreU05OTRwMDYwM1NxR0d1ait2ZVJYcDVodlRLbTJVUGRkY2tBL3Y5ZWEyTnU5VCtKLzY0dEhLTnRHeWxWRkRnK3R6Z1lIdlEvSHcybTVTVDYvNWEvZjJkajV1TDdDKzdkcllIM3Z0ZkpOV3BiUjlMejVCK1dVYjMveXJrNXR3c0pkN3dpRmYyeXM3OTgwa1NDYWVTMWJOTE82L3NDd0FBQUFBQUFBQUFBQUNBTHhCK0J3QUE4S0hRa0NEMTZkRkJmWHAwT0RkV1dHalcwZU9KaWp0NlVuRkhqaXYrK0drbEpDWXJLU1hEb1V2OFgrWGs1U3NuSVYvSEVrNlhhVytqMGFpdzBHQUYrUHZKejJTU3ljOG9QNU9mVENhai9QeE04ak9aTkxmUzc2RUw5U09rS2VNOXRicHpMWnBMTjF6amZDN3h0UFRsTi9iWDkrMTNuSzlkUzJvV0tSMVBLTitlZlh0TDk5NHBCUVlVSCsvWHh4NW9uL3RoNllGNmk4ViszTWxUMGordWRYMWN3L3JTQzA5SzczNGdyZHRRdmpxcnUxSERIY2RhTnBjbWpaT1dMQy81M1BBdzUrUFpPWktUbTFRcXpjL0ZqMmlGZjNSKy8vdmZwQTduaFp2cjFwRXU2aVhGYkhGL1BXZkZiSkZTVWl1L1RtaUlOSHlJNC9qbWJWSlNjdVhYRHc2U1JwWndvNGlYSkZwdHhVTHAzcEtYWCtqMVBRRUFBQUFBQUFBQUFBQUE4Q2JDN3dBQUFGVk1RSUMvMnJkcHJ2WnRta3ZxZjI2OG9OQ3NVNGtwT240cVNTZE9wU2poWkxKT25FcFdTbXE2a3RNeVZYZzJIRnRHVnF0Vm1WazVKUjhVVnJzQzcwRVpUTDFPQ2d6MHpOck9CQWRMRDk3dFBGaHNzMG16MzVjSy9naU5IaytRY25PbGtKRGl4L1hwV2I3dysrVmpwSnR1c0hlTWQyYlVNSHVnZmNIUHBhOWxzOW1QU3p3dFRiOWRDZ2h3Zmx4QWdIVHZIZlpPNXB1M2xiM1c2cXhaVTZsamUrZHp2L3dxRlJXVmZINUVQZWZqV2RtVnE4c1ZWK0YzOHgrZjM2dldPb2JmSlduTUtNK0czNWN1bDNidHFmdzZqUnM1RDcvL3VrTGF2cXZ5NjBmVXF4TGhkd0FBQUFBQUFBQUFBQUFBNEJtRTN3RUFBQzRRZ1FIK2ltclJSRkV0bWpqTTJXejJMc09wYVpsS1NjMVFTdm9acGFSbEtqWHRqTEt5YzVTZGs2K2N2RHhsWitjcEp6ZGYyYm01eXN2elVZZmc3bDJraS9zNWp1Zm5TMEZCN3QvUFlKRHV1VTJLZFB5NFNiS0h5dmYrcGR1NzFTcnRqNU42ZFM5KzNFVzlwUi9MRUZRM0dxVnAxOXZEN3lYWnZsTmF2cXIwOWY0cVpvdjA1UFBTSS9kTGRWemNtTEI1bTdSMVIvbldyYzVHdVFoQ0Z4Ukt2NjRzL2Z6R2paeVBKN3VoUzdrenBZWGYxOGRJTjk4bytaOTNYSSt1VXBQRzBxbkV5dGV3OEdjcE5MVDRXR0xabmlqaGM3bDUwdWRmTzQ1N29rdC9DUjRJREZMSzlaZDVaYS9aSC8xdzd2V21qUnQ0WlU4QUFBQUFBQUFBQUFBQUFIeUY4RHNBQUVBMVlEQVlGQjRhb3ZEUUVFVTFiMXltY3l3V3EzTHk4bVEyVzFSVVpGR1J4YXFpSXJNc0Zxdk1ab3NzbGlMcCtYbnVMZFRQVC9yWFZNZHhxMVZhc0ZpNjVncjM3aWRKVjA2VSt2WjJQcmYvb1BUbHQ0N2ordzQ0aHQ4N3RKUEN3MHJ1K0IwV0prMi9UZXJWbytTYXZ2MVIrdnFIaWdWeTR3NUxqendsUGZhQTFLSjU4YmtEY2RLYnM3MGU5SzJ5QWdLY2R4bVhwSlZycE93eWRHOXYzTkQ1dUtmQzRLV0YzM055cFUxYnBFRURISThaUFVMNjVNdksxL0RyYjVWZncxZnk4cVFmZnZKMUZScmxIeURMK09GZTJXdGR6Ty9hdVNkT2toUWM3T0twRUFBQUFBQUFBQUFBQUFBQVZCT0Uzd0VBQUdvb2s4bW9XbUdocFIvb1R1TXZjOTZCZmNseTZVU0MrL2ZyMDFPNjVrcm5jOW5aMGh1ekpZdkZjVzUzck9PWXdXQVB0YStKZHI1ZTZ5anB3ZWxTdy9xdTY4bkxrOTZlYSsvT1hoa3BxZExqTTZUNzcvd3phSC95bFBUaWEvYU81ckFiTnNoK3c4TDViRGJwNTZWbFc2T1JpL0Q3S1ErRjM4L3Y2SDVXb2ZuUDExZXZjeDUrSHpIVWZqT0gyZXc0QndBQUFBQUFBQUFBQUFBQVVBMFFmZ2NBQUlCMzFJK1FycHJzT0o2VFkrK0MzcTJ6ZS9kcjAwcTYveTU3YU4yWldmKzFoOGlkT1JBblpaeVI2dFF1UGo3NFl1Zmg5NUhEcEZ1bXVRNHVTL1p3L3l0djJVUHE3cENYSjczMGhuVFREZEtBdnRKenI3anVTdCtrc1dRMHVtZmY4NWxNam1NR2c5UTAwalA3U1ZKK3ZwU2FWdkl4Qm9QOVpndG50bXlYVGlXV2JhOG1qWnlQZXlyODdxcnplOUZmQXUwN2R6dS9Qc1BEcEl2N3ViNUJ3NWt1bmV5Zks5NVNLOXo1K0lCK1V2Tm1udDM3ZUlLMGZhZG45d0FBQUFBQUFBQUFBQUFBQUI1RitCMEFBQURlTWZVNktURFFjWHorOS9ZdTdPN1V1S0gwMklQTzk1T2t4YjlLVzdlN1B0OW1rMksyU0plT0tqN2VzNXM5Y0p4eHh2NjJ2Ny8wcnh1bFVjTkxybWZESnVuZDk2VzgvREsvQzJWaXNVZ2ZmQ3g5L2IyVW1lWDZ1QmxQT0FhbFBTa2dRSHJyWmMrdHYzbWI5UEliSlIvVHM3dnJBUDdDeFdYYngyQ1FHcnNLdjVjeFBGOWVyc0x2ZiszOGJySFlBKzRUTDNjOGJzekk4b1hmKy9SMHZvNjNqUnJtK1QxV3JTWDhEZ0FBQUFBQUFBQUFBQURBQmM1RDdSOEJBQUNBdndnUHQzZWtQdCtKazlMU0ZlN2RxM1l0NllsLzIxKzZzbmQvNmV0czNPdzRaalRhdTc5TFVzUDYwdk5QbGh4OHQ5bWt6NzZTWG4vSC9jSDN2eW9wK0Y1VFRSanJmUHpRRVduZmdiS3RFUllxaFlRNGp0dHNVbkp5eFdzcmlhdW5CNWpOeGQ5ZXZjNzVjUjNiU3kwODNFRWRBQUFBQUFBQUFBQUFBQURBUndpL0F3QUF3UE95c3B3SGpqLzgyTjdGMmwxQ1E2VEhIN1IzZnErczJIMVNscE9POU1PSFNMMTZTSzgrSjdXT2NuMStXcnIwMUF2U2p6L2J3OUx3bnBiTnBlNWRuTS85OUV2Wi96NGF1ZWo2bnB3cW1Zc3FWbHRwWEhWK1AzKy8rT1BTMFhqbng0NFk2dDZhQUFBQUFBQUFBQUFBQUFBQXFnZ1h5UW9BQUFEQXpWYXVzWGVsUG12NVN1bjNXUGV0SHhJaS9lZGhxWFVyOTZ4bnNVaWJ0a3FqaGhVZmoycGhEOWlYWlB0T2FkWjdkR1QzbFNzbk9SOVBUWk0yYkNyN09xMWJPaDgvbFZqK21zckszOS81K1BtZDN5VnAxVHBwbXBNYWh3NlNQcHRmdGh0THpHWXBON2Q4TlZhRzBTZ0ZCVG1PRnhSS0ZqZmVVQkFZS0psTTdsc1BBQUFBQUFBQUFBQUFBQUJVQ1lUZkFRQUE0QjNyTjBuL3ZGRUtDTEIzUmYva0svZXRIUklpUGZtdzFMYU4rOWFVcEkyYkhjUHZKYkZZcEMrK2tSWXVwdHU3cjdSb0psM2N6L25jNGwvTDk2U0JUaDJjanlkNk1Qd2VHT0I4dkxEUWNXemRCbW5xZFpMQlVIeThkaTJwZHc5cDg3YlM5L3Z5Vy9zZmIybmNTSHBucHVQNHpMZWs3YnZjdDgvMDI2VWhBOTIzSGdBQUFBQUFBQUFBQUFBQXFCSUl2d01BQU1BNzh2S2tEWnVsWVlPay84NXpYN2Zwc3gzZjNSMThsNlJkdSszZHdpUHFsWDVzY29yMHhtenBRSno3NjZpc2gvL2pHSkN1aU1BQTZma25wZkJ3NS9PZmZ5MnRpYTc4UHFVcGROSUYvYXlycGpoL1gzTnlwRjkvSzk4K3JzTHYrejM0ZHh3UTZIeTh5RWxYOUl3ejB0NzlVdWVPam5QRGg1UXQvQTRBcUxKc05tbi81bVJ0WFg1U2NkdFRsWkdTcDRMY2N0ekVCUUFBQUFBQUtpd3d4S1E2OVlQVnRsZUUrbHdTcVE1OUc3amx2OWtCQUFBQVZCN2hkd0FBQUhqUHlqV1N5U2h0MmU2ZTllclZsUjU3UUlwcTZaNzF6bWV4U0V0WFNOZGRWZkp4TVZ1a2R6K3dCNnk5cVhZdEtUeE1Pbkd5NU9QUzB0MnozMVZUWEFmZkR4NlNGdndzV2EzdTJhc2lXalozM2ZYOXAxL3NOMkNVVllQNlV2MEk1M094KzhwZlcxbTU3UHp1SXZDL1laUHo4UHRGdmFSYTRWSm1sdnRxQXdCNHplbGoyZnI4K1oySzI1SHE2MUlBQUFBQUFLaVJDbkl0T24wc1c2ZVBaU3Q2UWJ6YTlvelE5WS8zVUtNV1liNHVEUUFBQUtqeGpMNHVBQUFBQURYSW5yM1NCNSs0WjYyb2x0Skx6NVFjZkQ4YVgvbDlscStVekU2NmJrdjJidHdmZkN6TmZOdjd3WGRKR2pKUWV2Tmw2YWxIcGY0WFNTYVQ1L2FxSHlGTkdlOTh6bUtSM24zZnQ4RjN5UjdPZHlZblYxcThySHhydWVyNm5wd2lwWGd3aUJqb292TzcyVVg0ZmVObWUydmc4NWxNOXVzREFIREJpZHVScWxkdldrdndIUUFBQUFDQUtvU2Yxd0VBQUlDcWcvQTdBQUFBdk1kbWs3S3pLNzlPbjE3UzgvK3hkMzUzNWF2dnBGK1dWMzZ2ekN3cGVvUHp1ZWlOMHBMbHpzUEgzdEQvSXZ2TGJwMmxoNlpMYzk2US9qWlpxbFBiL1h2ZGNJMFU0S0lyK1hjTHBlTUo3dCt6UE5xMmxnYjBkVDczOHhJcE43ZDg2N2tLdjhmdUw5ODY1ZVdxODd1cjhIdDZoclR2Z1BPNUVVUGNVeE1Bd0d0T0g4dlczQWMyS1RmYnhkZDlBQUFBQUFEZ003blpaczE5WUpOT0gzUEQ3emtBQUFBQVZKaWZyd3NBQUFBQXl1WHlNZEpOTjBnR2crdGo1bjh2ZmZ1ak5HcTRlL1pjdkV3YTdpUklQR1NnOU1NaTZZUVBndDkxYWtzZDJ4Y2ZxMWRYdXZaS3lXaVF2djdCZlh0MWJDOE52dGo1M0lrRTZZZUY3dHVySWd3R2FkcjF6dWZ5OHFTZmw1Wi92ZTVkbk0vdDlYVDR2WnlkM3lWcGZZenpzSDVVUy91ZnMwOUFhTk5LR245WjVXdXNqS0FnNStPVHhrbERCN2x2bnc3dEhjYzZkNVNtMys3Nm5CTW5wZThXdUs4R0FDZ25tMDM2L1BtZEJOOEJBQUFBQUtqQ2NyUE4rdno1bmJwdjdxQVNmMDBCQUFBQXdITUl2d01BQU9EQ1lEVGFBODZYanluNXVQbmZTOSs0TWZndFNZZVBTUHNQU2gzYU9kWTA5VHJwK1ZmZHUxOVpYTlRiOVEwQUd6ZTdieCtEUWJyNUg4N25iRGJwM1E4a2M1SDc5cXVJL2hjNTNnaHcxczlMcFp4eWRuMXYxMFpxMU5ENVhPeSs4cTFWWHE0NnZ4ZVdFSVRjdU5uK2QrVHNlaGd4UkpyM1IvZzlvcDc5aG8ycXFHdG56Ky9Sc0lIOWp5dXgrd2kvQS9DcC9adVRlWFE2QUFBQUFBQVhnTGdkcWRxL09Wa2QrNVh3LzQwQUFBQUFQTWJvNndJQUFBQ0FVZ1VGU2YrK3QvVGcrOWNlQ0w2ZjllMlB6c2Q3ZFpmNjlQTE1uaVhwZjVIejhaT0owbkUzZHFJZk1WUnFIZVY4N3BkbDBvRTQ5KzFWRWY1KzBqK3VkVDZYbHk4dEttZlhkOGwxUVB4TXBuUXFzZnpybFllcnp1OUZKZHhna0o0aDdUdmdmTzZpLzJmdnZzT2JyUG8vam4rU2RPOVM5dDU3N3kwZ0d3RkJVWEVQRkFlS09CL256L200SDhXQmUrSkNFVkVVbENFaVEvYmVlMU5tUy9kTWZuOUVrSkk3YlpJbVRWcmVyK3ZpRXM2NWM4NjM3YUVFK2R6ZnUwM2hUMGtBQUFTTVZYTVArN3NFQUFBQUFBRGdvdFh6K0hzOEFBQUE0QytFM3dFQUFCRFlvcUtrWng4dk9tRCszWS8ySDc2eWRvTzBicVB4M05pYnBNZ0kzKzE5dnNnSXFXVXo0N2xsSyt3ZDJiMjF6OVdqak9lT241QysvdDc5TmNzblNFMGJGNit1Y3czcTc3eEwrNnpaVWxxYWUrdEZSa2k5ZWhqUHJWenR2Yyt0TTBiaGQ2dFZ5czh2L0hWL0wvLzM1M2w1MHZKVjBtdHZTUk1lOFgzTkFBQ3YyTG1HcnU4QUFBQUFBSlFXTzFiejkzZ0FBQURBWDRMOFhRQUFBQUJRcU14TUtUemMrYnpOSm4zK3RmVExiNzZ0dzJhVEpuOGp0WHpPc1pOMnVYanB4bXVsZHo3d2JRMW50RzB0V1N6R2MwdFhlRytmRzYrUjRtS041OTcvUk1yS2NuMHRzMWthMU04ZXBzL0xrKzU3VkRwNXF2ZzFIa21VOWgrVWFsWXZPSjZkTGMyWTVmNTZBeTZXd3NPTTV4Yis3ZjU2N2dvTmNSekx6UzM2ZFV0WFNCM2IyV3RjdWtKS1R6ZFlKMDlLUGwzOEdvdkRZcEdpb3h6SDB6TmMremhkRlJscGZ5ckF1WEp6N2ZzNGsrcm1qUklBNEdYSkp6TDlYUUlBQUFBQUFIQVJmNDhIQUFBQS9JZndPd0FBQUFKYmZyNzA3VlRwM2pzZDUzSnpwVGNtU2N0V2xrd3RlL2RMZnk2U2VodDBCdS9kUTFxK1VscXgydmQxZEdwdlBIN2lwTFI3cjNmMmFOTks2dDNUZUc3Qlluc25mRmZWcmluZGZvdFV2Njc5MTZHaDByaXgwak12RnI4citZclYwc28xOXVEM3FCSDJ2U1JwMWh6M3c4emhZZExRUWNaelNjblM1cTNGcTdVb0pwTVVZaEIrejNFaEZINHFTWHJxaGNLdldiTk9HalBPczlxOHBYSWw2ZTFYSGNmZmVFZGFzOTU3KzR5L1ErclJ0ZURZNHFYUzJ5VjBnd29BZUNBN280aW5mQUFBQUFBQWdJREIzK01CQUFBQS96SDd1d0FBQUFDZ1NJdVhTbnYzRlJ4TFNaV2VmTDdrZ3U5bmZEdFZ5c2t4bnJ0N3JEM2M2MHVoSWZaZ3VwR2xLNG9mSnBla2lBanA5cHVONTFKU3BjKytkSDJ0ZG0ya2w1LzlOL2grUm91bXpvUG03ckxaN09mZ3djZWxsMTYzaDlSL251bitPa01HU05IUnhuTnovcENzMXVMVldaVGdZTWVuQ2tqZTdZZ09BQUFBQUFBQUFBQUFBQUJRaWhGK0J3QUFRT0N6MmFTdnZ2djMxNGNUcFVlZmtuYnNLdmxhVHA2U3B2OXFQQmNSSVQwMDNoNVE5NVZXTFp5dnYzU0ZkL2E0L2lvcG9aengzTWRmdU5kUmZkTVdlMGQ2STlkY0lkV3U1WDU5enRoczlrN3dUejV2RCttN28xeThOSHlJOFZ4dXJqUnJidkhySzRxenJ5dmhkd0FBQUFBQUFBQUFBQUFBQUVtRTN3RUFBRkJhck4xZzcraTlaWnYwNk5OUzRqSC8xVEx0WjJuM1h1TzVtaldrY1dNbHM0L2VhbmZxWUR5ZWZGcmF2clA0NjdkcUx2WHRiVHkzY28yMFpKbDc2MlZsU2U5K1pEeG5zVWozM3VuYm13VmNZVEpKWTIrV3dzT041K2N0a0ZMZEROTjdJalRVZUp6d093QUFBQUFBQUFBQUFBQUFnQ1RDN3dBQUFDZ3RiRFpwMG9mU015OUthVzUwSHZlRnZEenBqVWxTVG83eGZKZU8waTNYMlVQVjNtU3hTTzNiR004dFh5VlpyY1ZiUHp4TXVtT004ZHlwSlB2bjMyWnpmOTBObTZYZjV4blBWYThxWFRmYS9UVzk2ZUplVXJ2V3huTzV1ZmFiSFVwQ2lMUE83M2tsc3o4QUFBQUFBQUFBQUFBQUFFQ0FDL0ozQVFBQUFJREwvTm50L1h5SGowaWZmaVdOdmNsNGZrQmZLVFZOK3ZZSDcrM1p2SWtVR1dFOHQyeEY4ZGUvZnJSVVBzRngzR2FUSnI0cnBSU2orL21YMzBwdFcwa1Z5anZPRGV3cnJWa25yVnJyK2ZxZWF0VkN1dlVHNS9PejV0aUQveVVod2tubmVWOTJmaDg1VEtwVTBYZnJuOC9aeDNqSlFLbHpSKy90MDdDKzk5WUNBQUFBQUFBQUFBQUFBQUFCZy9BN0FBQUFVQmlMUmVyZlI5cTBSZHAvc09EYzNQbjJRSGVIdHNhdnZmeFNTU1pweWcrZWRVdy9YNmNPeHVQcDZkTEdMY1ZjdTczVXI0L3gzUGZUN1I5L2NXUm1TZTkrSkQzNUgrUDVPMitWN245VVNqNWR2SDNjVWJ1bTlNQTk5cSt4a1ZOSjBnOC9sVnc5Y2JIRzQ3NE12M2RvS3pXbzU3djFYZFdxaGI4ckFBQUFBQUFBQUFBQUFBQUFwWURaM3dVQUFBQUFBYXRwWSttVlo2VmJycGNhTlhDY3Q5bnNnZTdDT29OZlBsd2FjNE5rTWhXdkZyTlo2dGpPZUc3NWFpay8zL08xSzVhM2g4K05iTjRxVFozdStkcm5XcjlKbWpQZmVDNDJ4bDVEY1Q5UHJrb29KejM2Z0JRZTV2eWE5eitSMGpOS3BoNUpLaGR2UEY2U053UUFBQUFBQUFBQUFBQUFBQUFFTU1MdkFBQUF3UG5LSjBnVDdwS2VlVXlxV2NNK1ZyZTI4YlVwcWRMenIwaVptYzdYRzNDeGRQL2RoUWV0aTlLOGlmUE80TXRXZUw1dWNMQjA3MTFTWklUalhHcXE5TVlreVdyMWZQM3pmZkdOZE9LazhWemJWbEwvaTcyM2x6TVJFZEpqRHpnUG0wdlNId3VrVld0OVg4dTU2dFV4SGovdTVQTUZBQUFBQUFBQUFBQUFBQUJ3Z1FueWR3RUFBQUJBd0FnT2xvWU5sa1lPazBKRENzN1ZkUkpNbHFSOUI2U1gzcENlZUVpeVdJeXY2ZHhCcWw1TmV2a042ZkFSOTJ2cjBjMTRQQ3RMV3JmUi9mVWtlNjMzalpNYTFqZWVmK3Y5d3J2YWV5SXpVM3J2WStueGg0em5yeDh0clZzdkpSN3o3cjVueE1WS2o5Ny83MDBOUm5idmxUNzZ3amY3TzJNeVNVMGFHYytkT09HN2ZROGM5TjNhUm9LRHBkbzFIY2NQSC9GdWwvM0tsYVRvS08rdEJ3QUFBQUFBQUFBQUFBQUFBZ0xoZHdBQUFNQmtrdHExbG02NlZxcFUwZmlhV2pXa29DQXBMODk0ZnVObTZjMzM3QjNqbmFsZVZYcnBHZW1EVDZWRmYwczJtMnYxaFlUWXcvTkdWcTJWY25OZFcrZGNKcE4wK3kxU2g3Ykc4ei9QbEZhdmMzOWRWNnpkSU0xYklGMThrZU5jYUloMDEyM1NrOCs3L3ZseFZmVnE5bzd2RmNvN3Z5WTFUWHBsb3BTVDQ5MjlpMUt2amxTMWl2SGNvY08rMjNmU1I3NWIyMGpsU3RMYnJ6cU9mL3FsdEdhOTkvWVpmNGZVbzZ2MzFnTUFBQUFBQUFBQUFBQUFBQUhCN084Q0FBQUFBTCtxV3RuZUNmdy85emtQdmt2MjRIdjFhb1d2dFhpcDlNVTNoVjhUSG1ZUDVqNDhRU29YNzFxTjdWcmJYMmRrNlFyWDFqaFhhSWgwNzUxUzd4N0c4enQzU1Y5LzcvNjY3dmo4YStua0tlTzVKbzJrd2YyOXUxL3pwdEovbnl3OCtKNmRJNzM0UCttNER6dXRPek55bVBGNFhwNjBiV2ZKMWdJQUFBQUFBQUFBQUFBQUFCQ2c2UHdPQUFDQXNpdkk0bnd1UEV5NjdGSnA2RURKVXNoMWtyMEQrZHo1cm9XaVo4eXk3M3YxRllWZjE3Nk4xTFNSOU8wUDB1dy9uSGVVbDZTZTNZekhjM1BkNzVaZFBrRjZhTHhVdDQ3eGZHYW05UHFrd3V0eGxja2toWVZKc2RGU1RJd1VFeTNGeHZ6Nzg1UlVLYUdjOFd1dnVjTGVlZjVJWXZIcjZObE51dXZXd3IvTytmblN5MjlJMjNZVWZ6OTM5ZWdxZFd4blBMZDlaOGwzb1FjQUFBQUFBQUFBQUFBQUFBaFFoTjhCQUFCUWRrVkhHWSszYnl2ZGZKMFVIMWYwR3B1MlNKOStLZTNkNzlxZU5wczBiWVowTWttNmMwemhnZXVJQ0hzZFF3YllPNjB2V1daLy9ibWlvcVMycll4ZnYzYURsSlhsV2wzQndkTFFRZEpsdzZUUVVPZlhUZnBJT25xczRKakZJb1dIU3hIaDlwb2p3cVhJZi80Yi9zL1kyV0Q3T1VIM21CZ3AyTU8vY29TRTJBUHJUenpuK0RseGxka3NYVDVjdW1KazRkZmw1VW12dnlPdDIrRFpQcDR5bWFRK0YwbGpiM0oremJLVkpWZFBTWWlNS0psOWZwNHBMVnBhY016Wmt3WUFBQUFBQUFBQUFBQUFBRUNwUWZnZEFBQUFaVmVGQ3NiakZ6bnBwSDZ1WXlla0w3NjJoNDg5Q1Y4dldDUWxuNVlldk1mZS9id3dsU3JhQS9ETFYwcTU1M1ZjNzlMUmVZQis2WExYNnhrK1JMcnFzc0t2eWM2Vyt2YVNoZzMrTit3ZUdWRjRXTjZYR2plMGYxNSsrYzM5MTVaUGtPNGVLelZyVXZoMTZlblNpNjlMVzdhNXQvN0RFK3hoLytUVDB1a1U2ZlRwYzM2ZVl1L1ducE1qNWVUYS81dWJhLys1MlN5Vkx5YzFiaVQxN2lFMXJPOThqNndzYWY1Qzkrb0tkSlVyR1k5NzQwa0Q1OXF6ei80REFBQUFBQUFBQUFBQUFBQ1VLWVRmQVFBQVVEYVpURkxMWnU2L0xqdGIrdUZuYWNZc2UyQzVPTlp0c0hjdWYreEJLUzdXK1hVblRrb3Z2K0VZZkpla25sMk5YNU9mTDYxYzYzb3RmeTZVcmh4cC83dzRFeG9xdFdyaCtwb2w0ZXBSMHFxMTBwRkUxMS9UdFpNMDl1YWl1NHdmUFNZOS82cDArSWo3ZFZtdGhRZlh2V0hlQWlranc3ZDdsRFJuNXptOWpIMmNBQUFBQUFBQUFBQUFBQURBSjh6K0xnQUFBQUR3aVNhTnBBcmwzWHZONHFYUzNROUswMzR1ZnZEOWpEMzdwUC84bjdScGkvRjhkbzcwMHV2MnJ1SG5xMURlL25FWTJiRFozclhjVlNkT1NzdFh1WDU5b0FnSmtlNjYxZDR4dlNqaDRmWnU3L2VOS3pyNHZuMm45TWhUbmdYZkpjOWY1NnJqSjZSdmYvRHRIc1ZSdWFMOVIyaUlhOWRiTE5LSW9WSzdOc2J6SjA1NnJ6WUFBQUFBQUFBQUFBQUFBRkJtMGZrZEFBQUFaWS9GSWwxN3BldlhIenNoZmZpWnRHYWRiK281Y1ZKNjZnVnA2Q0I3Si9PZ2M5Nkd2L1dlUFNCdnBIc1g1MnN1VytGK0hiUG1TSjNhdS84NmI4alBsMDZuU0NrcFVuS0svZWVuVC8vejN4UjdKL1Z4dHhtSDNCczNsQWIzbDM3NXpmbjZqUnBJNCsrUUtsWW91cGEvbDB0dnZTL2w1SGorOFJ4Mm94Tzl1L0x6cGJjL2tESXpmYmRIY2ZYdEkxMDZ4UDd6OUF3cEtVbEtTcFl5TXUxUFQ4ak9zZjgzUDk5K0UwZjl1czYvTm9uSHBKVFVrcXNkQUFBQUFBQUFBQUFBQUFDVVdvVGZBUUFBVVBiY2RLM1VzSDdSMStYblN6Tm1TZC8vYUEvcitwTE5KdjA4VTFxL1VScC9wMVNqbWpSbG1yVFVTWWpkWkpKNmRuTytsaWRkM0RkdGtRNGNzdS90RFpsWjU0WFl6d216SjUvejg5TXA5aTcxTmx2aDY5V3VLUTBiYkR4M3pSWFM2clhHb2ZPNFdPbXBSNlRnNE1MWHQ5bWtIMmRJMzB3dHVwYWlIUEZSK0QwN1IzcDFvdk1uQlFTS2N6Lyt5QWo3aitvZW5xc2xTNzFURXdBQUFBQUFBQUFBQUFBQUtQTUl2d01BQUtEc1NVOHYrcHJ0TzZYM1BwSDJIL0I5UGVmYXUxOTY2QW1wWjFmcGo3K2NYMWVyaHZPUStwWnQ5a0M1dTJ3MmFkWnM2YmFibk0rbnBQNGJZajhUWUhmV3JiMDRuZE9OZlBlanZkdDl1WGpIdWVCZzZhN2JwQ2VlczNlSlAxZnlhWHVnL2ZyUnp0Yytkc0xlWlgvTE51L1U2b3Z3Ky9hZDBrZWZTN3YzZW45dGIwczg2cDExTWpPbDMrWjZaeTBBQUFBQUFBQUFBQUFBQUZEbUVYNEhBQUJBMlRObG1sUy9udFNxdWVOY2JwNzAyWmZTN0QrSzMvM2JVN201MHJ3RmhWL1RvNnZ6T1dmZDRsM3gxeEtwZk1JNVhkblBDYnFucFRzR3kwdFNWcGIweVdUcGdYdU01MnZXc044VXNHZWY0OXlNV1ZLekpsSzcxbzV6OHhiWXYrYVpXZDZyTlNYVkh0d09EeS9lT3RuWjBycU4wbCtMcFdVci9YY20zZVdOOEwvTkpyMzlnWFFxcWZockFRQUFBQUFBQUFBQUFBQ0FDd0xoZHdBQUFKUTlWcXYweGlUcGxXZnRRZTh6VHA2U1huNUQyclhIZjdXNWFzNGZVbnFHMUsyelBmQjlydVdyUEY4M0swdjYrdnZpMWVaTHkxWkthOVpMYlZvV0hKKy9VUHBxaWoya2IrUk1rUHExNS8vdEhIODZSWHJ2WTJuRmF1L1hhYk5KOXo4bWhZWklRVUdTSlVnS3N2eno4My8rZS82dkxSWXBPRWpLeVpXU2txWGtaUHVUQjNMenZGK2ZyeVVsUzlrNTlvL2ZFNmVTcEhjK3NBZi9BUUFBQUFBQUFBQUFBQUFBWEVUNEhRQUFOenZrekFBQUlBQkpSRUZVQUdWVGFxcjB5a1RwK1NmdHdlT3QyNlZYMzNRZW5nNDBpY2VrYVQvYmYxU3JLblh0WlArUm5TV2RPT252Nm56SFpwTSsva0o2L1VWN1VIem5idnV2ZCt3cStyV3BxZExyNzBqUFBHWVB2TC8zc2IxRHU2OGNPKzY3dFFPZHpTYXQzeWhWcXlLWkxaTFpMSmxOOW9DLzJTeFp6UCtNbWUxakdabjJyOC91dmRLNkRkTGlaVkplS1F6OUF3QUFBQUFBQUFBQUFBQUF2eUw4RGdBQWdNQ1FtU2tkUG5MZVdGYngxdHkxUi9yd2M2bCtIZW5qeWFVM2JIdm9zUFQ5ai9ZZkVSSCtyc2IzRW85S1gzNXIvL3JQLzhzZXRIYlZsbTNTQTQ5Sit3KzY5enE0NzZYWC9WMEJBQUFBQUFBQUFBQUFBQUM0d0JCK0J3QUFRR0JZdTBHNjV5SHZyenZ2VC91UHNpSWp3OThWbEl4ZmYvZjh0ZnNPZUs4T0FBQUFBQUFBQUFBQUFBQUFCQXl6dndzQUFBQUFBQUFBQUFBQUFBQUFBQUFBQUtBb2hOOEJBQUFBQUFBQUFBQUFBQUFBQUFBQUFBR1A4RHNBQUFBQUFBQUFBQUFBQUFBQUFBQUFJT0FSZmdjQUFBQUFBQUFBQUFBQUFBQUFBQUFBQkR6Qzd3QUFBQUFBQUFBQUFBQUFBQUFBQUFDQWdFZjRIUUFBQUFBQUFBQUFBQUFBQUFBQUFBQVE4QWkvQXdBQUFBQUFBQUFBQUFBQUFBQUFBQUFDSHVGM0FBQUFBQUFBQUFBQUFBQUFBQUFBQUVEQUkvd09BQUFBQUFBQUFBQUFBQUFBQUFBQUFBaDRoTjhCQUFBQUFBQUFBQUFBQUFBQUFBQUFBQUdQOERzQUFBQUFBQUFBQUFBQUFBQUFBQUFBSU9BUmZnY0FBQUFBQUFBQUFBQUFBQUFBQUFBQUJEekM3d0FBQUFBQUFBQUFBQUFBQUFBQUFBQ0FnQmZrN3dJQUFBQUFBQUFBQkxaS3RlTWxtM1IwWDFLSjdCZFhNVW8xR2xmUWhyLzJsTWgrWlZGRWRLZ3lVclA5WFVhUnlsV0oxcEN4SFRYdDljVktQNTNsMDcyNkRtK3F4TDFKMnIzdWlFLzNLVTNhOW0rZzRCQkxnVEZydmxVclptMzNVMFVscTJyOUJMWHRXMSsvdnI5TU5wdS9xeWs3THZSemRVWkVkS2k2WDlaTXpiclgxcHUzVDFkK250WGZKWlZxbkN2NFFtazlWMmF6U1hWYVZkR2U5WW15NXBmYzk1WUc3YXBwLytaanlzN01MYkU5QVFBQUFBQXdRdmdkQUFBQUFBQUFnRlAxMmxUVlhXOE5sYzFxMDF0My9heTlHeEo5dWw5UXNFVmovemRZZFZ0VjBlclpPelRscFFWS1BwYnUwejBEVmRmaFRYWERjLzBjeHRmL3VWdnYzRDNENmV1YWRLbXB1OTRhcWptZnJkYXNqMVlvSnl2UGwyVjZ4R1NTdWd4cnFpdi9jNUhDb2tKVXBWNkMzcmgxbXM5cXJWUTdYdGM4MlVlV1lJdisvR2FkcHIrNVJGbnBPVDdaeTVscURjcnI4TTRUQVJXeUh2MW9MOFVrUkJRWXk4N01EZmpRWDNGRnhJUnEyRjFkZE5GVkxXVTJtM1Q2UkxvV1R0M29zLzBxMW94VDhyRTBuNXh2emxYZ3FWQWpWaGRmMjBaZFJ6UlZhSGl3SktuenNDWmFQRzJUbnl0ekhlY0t2c0M1OHA1R25Xcm8zZzlHS0NNMVcxdiszcStOQy9kcTArSjlPbjNjZCsrWks5ZUoxd09mWFM1cnZsVjdOaHpWOWhVSHRXM0ZRZTFlZTRRd2ZDbDA2Zml1S2xjbHVzRFl0bVVIdGZqSDB2Tm5GUUFBQUlBTG05bmZCUUFBQUFBQUFBQUlURzB1cnFjSkg0NVVaR3lZb3VMRGRmOG5sNmxaOTFvKzNYUGtmZDFWdDFVVlNmWnVuRS8vZEwwdXVyS2xUR2FUVC9jTlJEbFp4a0VpczhYNS85YXRVQ05XdDcwNldNR2hRUm84dHFPZSt1azZ0ZXBkMTFjbGVpUW1JVUozVEJ5cUc1N3JwN0NvRUVsU3ZkWlZkTnRyZzJVSjh2Ny9zamFaVGJyaG1iNEtDckhJWkpKNlg5MUsvL2ZqdFdyZXZiYlg5M0ttZFo5NmVtTHExYnJteVl0OThqRmVLTm9QYktqUmovV1d5Y052QjJhelNUMUh0ZEJ6djk2bzNsZTNrdm1mN3l0WC9xZVhxdFpQOEdLbC80cUlEdFg0RDBibzBXOUhlMzBQemxYZ0dUbWh1NTc5NTN5ZENiNUwwcEN4blJRVWJDbmtsWUdEY3dWZjRGeDVWNWZoVFNUWi80eHAxNytCYm5pMm4xNytZNHdlKzI2MFFpT0NpM2kxWjlyMHJTL0ovajYwWHVzcUduUnJCOTM3d1FpOXZ1UjJ4VldNOHNtZThKMFdQZXFvMDVER0JYN1VibEhKMzJVQkFBQUFnTXY0dndzQUFBQUFBQUFBSFBRYzFVSmpYNzlFd2FIL2h2VkN3b0kwN3UxaDZqeTBzVS8yYkQrZ2dTNit0bldCc2JDb0VGMzllRzg5OE9ubENnb3BIY0ZCYjhuSnpqY2NkeForRDQwSTFwMXZEbFZFVE9qWnNZU3FNYnJ6emFHNjYrMWhLbDg5MWlkMXVpczBJbGdOMmxWekdHL1JzNDZ1ZjdxdjEyOTA2SFZWUzlWclU3WEFXTGtxMGJyNzNlRWxjbU5BNDA0MWRPdXJnMlF5bTlUajh1YTY1NzFMRlJFZFd2UUxjVlpJV0pDdWUrcGkzZnJLSVBXNnFxVXV1YU96Uit1RVJZWG9ranM2S1RJdXJNQjRjS2hGdDc0eVNNR2gzbjFZcnNrazNmQmNQNVd2RnFNcTljcnAwVzlIcStlb0ZoNkg5OC9GdVFwTU8xY2ZNdno2SmxTTlZyZVJ6VXErSURkeHJ1QUxuQ3Z2Q29zTVVkdC9ndWpuU3ptWm9ld00zM1JoYjl2UGVNLzltNDhwK1ZpYVQvWkU0RE9iVFlxSURnM1lIOTUrYndjQUFBQWdjUEJ1SHdBQUFBQUFBSUNENHdkT3k1cHZkZWpPYWJhWWRkTi9COGhzTm12SlQ1dTl0bCtWdXVWMC9UUDluTTcvL2ZNVzVlVVloOEhMcXB4TVo1M2ZqWk96ZmE5cjQ3U3pkTXVMNnFocGw1cjY1YjFsK3YyVFZiTG1XNzFXcDd1T0h6aXREeDZZcWZIdlhlb1FkTzg4cklsU1RtWHFoOWNXZW1XdmlyWGlOT0xlYm9aelMyZHMxZm8vZDN0bEgyZHF0NmlzTzk4YVdxRGpjK05PTmZUd1YxZnE3YnQrMHZFRHAzMjZmMWxRclVGNTNmcnFJRldwVys3czJDVjNkTkxKUXlsdWZ3L0tTTW5XNUtmbWFkdzd3eHptcXRaUDBPVVA5TkEzejg4dmRzMW45TDIrclZyM3FYZjIxOEdoRmwzelpCODE2VnhEazUrYXA0elViSS9XNVZ3RnJnMS83ZEhPMVlkVnYyMVZoN25CdDNYVWt1bWJsWnVkNTRmS2lzYTVnaTl3cnJ5dmJkLzZUZ085ZjN5MTFpZDdscThXbzVwTktock9MWjJ4eFNkN29uU28yaUJCVDB5OXh0OWxPUFg3SjZzMDdmVkYvaTREQUFBQWdBOFFmZ2NBQUFBQUFBRGdZTXZTL2ZyMHNka2E4OUpBdy9ucm4rbXJuT3c4cmZ4dGU3SDNDbzBJMXRqWGh5ZzBJdGh3ZnZxYlM3VG9oNDNGM3FlMGNSYVFkTmI1ZmVhSEs1U2RtYXNSNDdzWmRza1BDckhvMG51NnFzM0Y5ZlRwWTdOMVpOY3ByOWJyamkxLzc5ZjNyeTdVRlEvMWRKanJmMk5icFo3SzBPeFBWeFZyaitCUWk4YStOa1NoNFk3bmFzdlMvWnI4ZjNObHN4VnJpeUwyRDlLZEV5OHgzTDl5blhnOTh2VlZtalIraG5hdVB1eTdJa281azBtNjVzaytCWUx2WjF6MzlNVTZsWmlxcmNzT3VMWG1oci8yYU1uMHplcDZhVk9IdVY1WHRkVFdwZnUxWnQ0dWoycytvMTZicWhwNVgzZkR1YmI5R3lpMllwUmV1ZjQ3dDg4ZzV5cXcyV3pTanhNWDY4SFBSem5NeFZXTVZNOHJXbWplNURWK3FLeHduS3ZpYTl5cGh1NmVOTnpmWlpTWXFhOHQxUHl2MXhWNkRlZktOem9QYTJJNGZuUmZrall2MmUrVFBWdGZiTnoxUFQvUHFoVmUrTHNBU3ErSW1MQ2lML0tqckl3Y2Y1Y0FBQUFBd0VjSXZ3TUFBQUFBQUFBd3RHTG1Oc1dXajlDb0J4MER5aWF6U2JlOE9FQzUyWGxhTjkvejd0a21rM1RkLzExc0dHNlZwSGxmcnRWdkg2M3dlUDNTTENmTFNmamRiTno1M1dhMWFlNFhhN1JwMFQ3ZCtIeC8xVzVleWZDNldzMHE2Zkh2cnRaUGIvK3R1Wit2bHRYcXd3UjRJZjc0Y28xcU5LcWdMc01kUTF5WDNkZGRLU2N6dFBSbno3dUpqbnF3cDZvM0t1OHdmbURyY2IwMzRWZmw1ZnIyU1FLNTJYbjY1SkhmZGNmRVN4UVdHZUl3SHhrWHBna2ZqZFFYVDg3VnNsKzIrclNXMHNwbWt6NSsrRGM5OXQxb1JjWVdERmVaTFdiZDhjWWxldW02NzNSNDUwbTMxdjN1cGIvVXBFdE54VmVLY3BpNzd1bSsyclh1aUZKT1pIaGNkM1I4dUc1N2RaRFQzNnRaYVRuNityay9QTHI1Z25NVitIYXVQcXoxQy9hbzVVVjFIT1lHaldtdlJWTTNLdHZKa3ozOGhYTlZmQ2FUeWZER3M3TEsyWTE0NStKY2VWOUMxV2cxNmxqZGNHNytWK3RrODlGN3VyYjlqTVB2R3hmdVZYcHlsay8yTEVwb2VMRHF0M044eWtaWnQyMzV3WUI2R2xaa1RLaS9TeWhVZGtaZy9Ya0xBQUFBd0hzSXZ3TUFBQUFBQUFCd2F1NFhheFJiUGxMOWIycm5NR2UybUhYYmE0UDE4blhmYTkrbW94NnQzK3VxVnVvd3VKSGgzUEtaMi9UOUszLzV0RHQzSU12SmRCSitEeW84Y0haazl5bTlkTzEzR25oTGUxMXlSeWRaREs0UENySG9zdnU2cTAzZit2cnNzZGs2dWpmSkt6Vzd3MmFUdm5wMm5pclhpVmVkbHBVTHpPMWVuNmc5NnhNOVhydjlnQWE2Nk1xV0R1T25qcVRxN2J0K1VsWmF5WFNCM0xyc2dGNjljYXJ1ZWZkU3haU1BjSmdQQ3JibzVoY0dxRkx0ZU0xNDUrOEw5cXdYNXVUaEZIMzQ0Q3lOZis5U21jNExrNGRGaFdqY084UDEzNnUrVVZwU3BzdHJacVpsNjRzbjUyajgreU1jNWlKanczVDE0MzMwL29SZlBQcDZXSUxNdXVYbGdZcXI2QmlzbDZTODNIeE5HajlEQjdlZGNIL3hmM0N1QXQvMGlVdlVvbWNkbWM2Ny95RzZYSVI2alc2bDN6OVo2Wi9DQ3NHNWdpOXdycnlyNDVER2h1Tlo2VG42dXhnM0RCWW10a0trNnJXdVlqam5xejFkRVZzaFV2ZThlNm5mOXZlWCszcThIMURoOTREdi9KNU81M2NBQUFDZ3JDTDhEZ0FBQUFBQUFLQlEwOTVZck5nS2tlcDBpV1BnWnVuUFczUmc2M0dQMXEzYnFvcEdQZVRZVlY2U05pM2VwODhmbitPekRwYWxRVTYyZTUzZnoyWE50MnJtQjh1MTRhODlHdlB5SUZXdUUyOTRYZDJXbGRWeFNDUE5lR2VwU3pYMXY3R3RTOWU1WTlmYUl3WEM3eWNPcFdqdHZGMXExYXVPSk1mT3lVVXhtYzBhZkdzSHc3a3RTL2VybzVPYkxUeTFZZUZlSGRsMXl1bjhnYTNIOWRLMVV6VCsvUkdxV0N2TzhKb2hZenVxVXEwNGZmYjRIT1U2K2JwZnlMYjh2Vi9UMzF5aUVmZDJjNWhMcUJxdFcxOFpwSWxqcDh1YWIzVjV6YzFMOW12aDFJM3FjWGx6aDdrMkY5ZFR1d0VOdGZLMzdXN1ZhVEpKVnovZVcwMDYxelNjdDlta1R4LzVYZHVXSDNSclhTT2NxOEIyYU1jSkxmdGxxem9QZGZ4emM4RE43YlRndS9VbGRoT09PemhYOEFYT2xYZVlURktYWVk1UHk1R2t4VDl1OWxuSTExblg5NHlVYkczNGE0OVA5b1J6Z1JSOGw2UUlnODd2cDQ2a3V2VmVKeUltVksxNjF5MHdaclBKN1NkQXRlcGQxNkVlT3I4REFBQUFaUmZoZHdBQUFBQUFBQUNGc2xsdCt1TEp1WW91RjZHbVhmOE5kYzU4ZjdsKzlyQkxaM1I4dUc1N2JiQmhWL0s5R3hMMS9uMi9LaTgzc01JZEpTMG55emlzWWJFVTN2bjlYQWUySHRkL3IvcEcxenpSeC9EbWhZMEw5K3JYZDVlNXZONWw5L2R3K1ZwUGxhOFdvNUVUSEVQTzN0QnRSRE92cjNuNlJFYWg0WGZKSHVoLyticnZORzdTY05WdVhzbndtdllERzZwYzFSaTllODhNcFp6TThIcWRwZDN2bjZ4VXJXYVZERU40alR2VjBLWDNkTkcwMXhlN3RlYlVWeGVxUmMvYWhsM2FSei9hUzl1V0hWQ3FHeDNsQjQ3cG9PNlhPWWJwei9qdXBRVmErZnNPdDJvc0RPZktOUmRkMlZJajd1MWE0dnNHQlZzTXh5Tmp3L1R5SDJQY3VsbWpPTmJNM2FYUG41amo4dldjSy9nQzU2cjRhald2ckVxMUhXOW10Tm1rUDc5WjU1TTlUU2FwKzBqalA5ZFcvclk5NElMWUY0TDgzSkw1czhOVlJ1SDNiY3NQNnJQSFo3dThSdTBXbFIzQzc1bXAyVzZ0SVVsUC8zeTlRejEwZmdjQUFBREtMc0x2QUFBQUFBQUFRQmszWkd4SFZhaGgzR25USGRrWi80WUhVazlsS0w1eXRHNTR0cjlIYTlWb1hFSHhsUndEcDVLVW1wU3AwWS8yOW1qZGN4MC9rS3hmMzE5ZTdIWDhKVGZMdVBPcHlWSjA1L2R6WldmazZ0TkhmOWUyRlFjMSt0SGVDZzYxQnpLUDdVdld4dy8vSnVzRjNGMi9KS1VtWmVwL3QveWdzYThOVWJQdXRReXZxZHV5c3Y3ejlWVjYrNjZmZEhqbnlSS3VNTERaYk5MblQ4eFI5VWJsVmJHbTQvZXpBVGUzMTk1Tng3UjZ0dXZoOHF6MEhIMy84bCs2OWRYQkRuTlI4ZUc2NnRGZSt2REJXUzZ0MVhGd0kxMTZqL09BOWUrZnJOSWZYNjExdVRaWGNhNktGaFJpVVhpVVl6alBuMExEZzB0c3I1QXc5Lzhwa0hQbFBYdldKMnIxSE8vZDlDSkpmYTl2cTlnS2tRN2pQNzMxdC9KeXZOczF2WDdiYWc2aFZFOXhyb3FuaThHVEpDUnA0OEk5T3JZLzJTZDcxbXhTVWRVYmxUZWNXenJEdmE3YzhJNzh2TUM2NFNBaUpzeGhMQ01seTYwMXdxTkNITVl5MDdMZHJpVXMwdkhQVmpxL0F3QUFBR1VYNFhjQUFBQTRGeFlpWmRFZEJRRGNFdWI0ajNZQTRHOHRldFpSblphVnZicG1kTGtJZFJuZXhLdHJudEdpWngydnJMTm5mV0xwRHI4NzZhYnBUdWYzTTJ3MmFmRzBUZHEzOGFodSs5OWd4VldJMHFUeE01U1I2bjZ3Qko3THpzalZwUEV6ZE9zcmc5UzZUejNEYXhLcVJ1dmhMNi9RQncvTTFLWkYrMHE0d3NDV2xaNmpUeC81WFE5TnZrSW1zK05OSURjKzEwOUhkcDBzc2hQL3VWYk4zcUh1Uy9lclNlZWFEblB0QnpiVXl0KzJhODI4WFlXdTBiQjlOZDN3WEQrbjgwdG5iTldQRTkzclN1OE96aFY4Z1hQbEhRZTJIZGZzejFaN2RjMU9selF4REwvUCszS04xNE9ldWRuNVhndS9TNXdyVHdXRldOUmhjQ1BET1YvY1dIV0dzNmVaSEQ5d1dydlhIZkhadmpDV2w1dnYwUk8zZkNuU29QTjcrbWszdysvUmptdGtwTGovZDVUUUNNZndlMVlHLzdZQkFBQUFsRldFM3dFQUFPQmNYSXlVZU1MZlZRQkE2UklYNCs4S0FBQmxoTTFxVTI1Mi90bE83V2VZM2V6OGZxNkQyMC9vdjFkK3E2cjFFOXdLQ0o5eC9NQnBqL2QyUjJ5RlNJZHV4U2NQcDhpYVgzamlwMEtOMkFLL3pzM09WL0t4TksvWGR5NTNnNFo1T2ZuNjRQNlp1dW0vQTlSaFVFUERhOElpUXpUcWdaN2F1dlFyNWVkWnZWRm1tYkY3ZmFKbWZyaENROFoyZEpnTERRL1dtSmNHNmJrcnZwYk54U2NhMkd6U3QvLzlVMDlPdTFhV29JSTNsaVFmUzVOTWhmOStxMXduWG5lOE9WUkJ3UmJEK1UyTDkrbUxKK2U0WEkrbk9GZndCYzRWZklGelpheHEvUVFGaHhyLzAzM2RWcFVWR2V2WVlUdjFWSVl5VW5OVXExa2x0L2M3ZVRoRmFVbVpUdWREd29MVTBVbmdQdmxZbW5wZDFjcnRQVjMxMS9jYml2eTY1MlRsYXRQaXNubHpSRUxWR0ZXdUUrOHducDhiZUw4WGpEcS9wN3NaWERmdS9PNWVhTjFra2tJakhOZWg4enNBQUFCUWRoRitCd0FBZ0ZPMlJyVmtJdndPQUc2eE5hN3Q3eElBQUY0UVd5RlNYWWI1cHJOOWNVWEZoMnZnTGUyTHZVN0Q5dFVLblovL3pUcUh3TWpqZ3o4cjlyNnVHUGZPTUljbkFEeDk2WmZLeml3OHdQTCtodkVGZnIxblE2SmV1Mm1xMStzcnJ2dzhxejc1ejIvS3pjbFQxK0ZOSGVaUEhrN1Z4TnVuWHpDQlAzZjkrdDR5TmU5Ulc3V2FWaXd3Zm1EcmNYMzhuOS9jRHBvbjdrblNuTTlYbi8xOWxadWRwOTgrWHFrNW42MHU4c3lsSm1VcWNmY3AxVzFWeFdGdTMrWmpldisrWDB2czY4aTVnaTl3cnVBTG5DdEh0NzR5U0ZYcko3ajFtdWh5RVhyazZ5czkydS96eCtkb3lVK2JuYzYzN2Q5QVlRYWhaRWxxMEs2YUdyUXIvSDFrY1N5Y3VySElhNUtQcGV2TjI2ZjdyQVovNm50OUc0MTZzS2ZEZUY2dThWT2gvQ2t5MXFCcnU3dWQzNk1jMThoMDgrbFVRU0ZCTWhzOEZTZ3JuYzd2QUFBQVFGbEYrQjBBQUFCTzJUbzFsMm5CS24rWEFRQ2xpcTFqTTMrWEFBRHdncmlLVVJweGJ6ZC9sMkVvTWphc1JHcGI4dE5tdjNWTE5PcmNtSnNUZUlHZjRyQmFiZnJpeWJuS3pjclRSVmUyUER0KytuaTZYaC96ZzVJU1V4MWUwNnAzWGQzMjZtQ3YxUkFVNHRpdFBEUThXTytzR3VlMVBTVHBmMk9tYWRlYXcxNWI3MHhvOHZIdnIxWndhSkJzTm1uMnA2djA4OXQvZXh3TW0vbitjblVjM0VqYlZ4N1M5SW1MbFhUVXRTY0dwQ2RuNmZVeDAzVHJLNFBVc2xmZHMrUEhENXpXMjNmK1ZPSy9oemhYcmx2ODR5WnRYRlIydWdaWHFCNnJrUk44ODJjRDV3cSt3TGtLYk4wdjg5Ly8yOGpQSzF2ditkeDEvcE5venNnTHdQZkN4cDNmM1F5L1J6dSs3ODl3czN0OFdFU3c0VGlkM3dFQUFJQ3lpL0E3QUFBQW5MSTFxMnZ2L3I2dDdQeGpNQUQ0a3ExeGJkbWExUzM2UWdBb1lYTStYNjJZaElnUzJhdlRKWTFWcDJWbGgvSHBFNWVVZU9lOWxKTVpKYm9mdkNjMHZPRC91clpaYmJMbWw3M3VyemFyVGQ4OFAxKzUyWG5xZTMxYnBTZG42WTNiZnRUeEE2Y05yemVaVElaQlBXL3o5aDRteDBhY3haYTRKMGxUWDF1a2diZTAxNmVQL3E1dHl3OFdhNzNzekZ3OVBlSkxqNzVQNVdUbDZkMTdmOVUxVC9SVzk4dWFLelVwVXhQSC91aTM3MEdjSzljYzJISmNxMmZ2OEU0eEFhQldzMG8rWFo5ekJWL2dYQVdtS25YTHFVRmIzM1YyTDB4ZVRyNXM3ajNBcGN5eEJCbWZ2N3pjd0hzdkhCSGoyTFU5L2JSN3dYWER6dTlwN3EwUmFoQit0OW5zNzlFQUFBQUFsRTJFM3dFQUFPQ2N5U1RyelpmSzh2VDdVb1o3SFZzQTRJSVRFUzdyVGNOTDM3OXFBN2dnckNyQmNGL0REdFZWeDJCOHpoZXJBN0piSVFMVCtaM2Z5MXJYOTNQWmJOTFVWeGNxUFNWYm14YnUxZUdkSi8xZFVxbXg0TnQxV2pwamk3TFN2SE5qVFhGdTBMSG1XL1hsMC9OMDZraXFOaTdhNXpTNFdWSTRWL0FGemhWOGdYTVZlUHJmMU01dmUzdjZCSmV5eEZubjkvd1MvTnlFaEFVNUJNZi84OVdWU3FnV1UyQXNLajdjNGJYM3ZEdGMrWG11Qi9XTnd1L2RMMnV1OWdNYnVyeUd4ZUw0T1RPWnBKZi9HT013L3N6SXI1UjZpcHVrQVFBQWdOS084RHNBQUFBS1Z5VkIxZ25YeVB6NlZ3VGdBY0NaaUhCWkoxd3RWVW53ZHlVQTRIZEczZit5MG5NSXZzTXQ1M2R2TE92bngyYVRacjYvM045bCtOWHRydzlSaFJweC9pN0RLOXIyYStEeGEvTnk4L1hDNkcrOVVnZm5DcjdBdVlJdmNLNENSM3psYUhVZTJ0aHYrNWYxOTN5dWNCWitMNGtiQXl4Qlp2Vzhvb1dHM3RGWkh6L3ltell0K3ZlSnNGSHg0UzQ5VFN3eU5xellkWVNFQlNra3JQaFJGcU42VGNhZlhnQUFBQUNsRE9GM0FBQUFGTW5XcUpieS8yK3N6SjlNbDJuYnZxSmZBQUFYRUZ1aldyTGVmQ25CZHdENFIyU01ZOWdoL1hUWnVZblNtbTlWZG1adWllMFhHaEVpczlueHFTSlphVG15eWViYnpkMVl2bkduR3VvNm9xblh0bzR1VjdDTFpFaFlrRzUrY1lEYjYxU3BHKy9SNjR3cysyVnJnUUFRdkt0UzdYaFZyYy83S1VKL0Z5Nnp4YXdoWXpzNmpOdXNOdjN5M2pJL1ZBUWdFRXk2WjBheFFzOGRCemQySzh6ZTc0YTJNaHQwMFU0Nm1xYm5SMzN0VmtmdndqUm9YMDEzdmpuVVlkd1hBZTl5VmFLVmxKZ3FtNC9mT251THQ4THZNZVVqMUdWWUV4M2VlVXBIZHAzVXlTT3BzbG1kZnhKcU5LcWdKNmRkcThwMTRpVkoxejNWVjA5ZitxVXkwN0xkMmhjQUFBQUFTZ0xoZHdBQUFMaW1Tb0tzajk0czA2YmRNaTNmSk5QV3ZWSnlpcFRsbmNmTEEwQ3BFUllpeGNYSTFyaTJiQjJieWRhc3J2MVp5Z0FBU1ZLRVFhZS90S1JNUDFUaUc2dm43TlNIRDg0cXNmMXVmMzJJMnZTdDd6RCs2S0JQbFo0Y09EY1ZWS3dWcDA1RGZOY2xOQ2pFNHRINjBlVWl2RmJYdmszSC9CNSszN01oVWUrTy84VnI2OTM0ZkQrRlJ4VjhXa05lVHI3WHovaVIzYWU4dWg2OGkzTVZHQ3hCSmwxeVJ5ZUhjV3NwRGI5enJ1QUxGK0s1MnJ4a24zS3pQUStFMTJwV3llVnJvK0xEMWVQeTVvWnp2Myt5VXFsZWZFL3ZMTWlkbCt1ZGNQMFpsV3JINjRtcDEralFqaE9hODlrcXJaNjdTOVo4Nys3aGJjN0Q3KzdWWGFOeEJZMmMwUDNzcjdNemMvWGJ4eXVkUG1XaFRzdktCWDRkWHlsS294N3NvUy8rYjY1Yit3SUFBQUJBU1NEOERnQUFBTmVaVExJMXJ5ZGI4M3IrcmdRQUFBQUJLakltMUdFc0xTbHdRdHFsVFZhNmNaZjU4TWlRZ0FxL3cxajFSdVYxZEc5U3NVSnI1enA5UEYxci85amxsYlVrS1RlN2o4S2pDbzdsNTF1OXVnZThqM01GWCtCY3dSYzRWNlZMbjJ0YUt5VE1NVDZRY2pKRGkzN1k1Tlc5TEVFV3czRnZQZ0hGYkRicGhtZjdLVGpVb3RyTksrbldWd2ZyNU9FVXpadThSb3VtYlZKMlJzazl6Y2tkVHNQdmJuNXVLdGFJSy9EcjBQQmc1V1huT2IwK2NVL1MyYTd2WjNRYjJVeXI1dXpRcGtYN2RHRHI4UUkzTllkRmhhaEszWElGcnMvUHMyci81bU51MVZtN1JXV0huaEtIZHB4UVRxYnpXczhYblJDaDh0VmlDb3hscGVmb3lDN0hHMCs4OWZRQ0FBQUFBUDVGK0IwQUFBQUFBQUNBVjVndFpvVkZoVGlNcHlXWG5jN3ZKUzByM2ZoSlMwYWZad1NXNmczTDY4SFBSK240Z2RQNjhJRlpPcm92eWQ4bG9RemdYTUVYT0Zmd0JjNVY2UklXR2FMZVY3Y3luSnZ6MlNybEZoS2E5b1MzQXQ2RjZYMU5hOVZyWGFYQVdFTFZHRjN4OEVXNjVNN08rdXU3RFpyLzlWb2xIMHYzMnA3ZVlBazJ2akVnMzBtM2ZHY3Exb3B6R0R1Nkw5bnA5ZHRYSHRTQnJjZlZZVkREQXVQWFBkVlhUMS82cGQ2Lzc5Y0M0ODI2MTlJOTcxNWFZT3pFb2RONjhab3BMdGRvTXB2MDd0cDdITVluM1QxREp3Nmx1THhPenl0YTZKb24raFFZMjdYMmlONjhmYnJMYXdBQUFBQW9YUWkvQXdBQUFBQUFBQmVJOHRWaTlQQlhWL3BzZlpQWlpEamV0bDhETmVsUzAyZjdudXVEKzJkcXg2cERKYkpYU2NoTXl6WWNENDkwN0xBZmFOYi91VnZyL3R6ajl1dHFOcW1naTY1c1dXQnM0OEs5V2pPdjZDNnMxejExY1lGZkg5MlhwTm1mcm5hN2h1WTlhcXZOeFo0LzhTcXVZcVRHVFJxdXNNZ1ExV2hjUVk5OU4xcGZQZk9IbHYyNjFlTTFMMFEycTAyelAxdmw3eko4cHV1SVpvcU9EM2Y1ZXM0VmZJRnpCVi9nWEpVK2ZhOXZvNGhveC9lWDZjbFpXdkRkQnEvdjV6VDg3bWJBMjVtS05lTTBZbnhYcC9NUjBhRWFlRXQ3OWJ1aHJaYi91azF6UGwrdFF6dE9lR1h2NHZMVzU2WmlUWVB3Kzk3Q2IwTDUvcFcvMUtKSDdRSTMyc1pYaXRJbGQzVFM5Ni84VmVEYThDakg4NUtaYW56anJqT2hFY0VPWGQ4bEtUUE52WFZDd29JZHhuSXlBN096UHdBQUFBRHZJUHdPQUFBQUFBQUFYQ0RNRnJOaUVpSktmTi9nVUl1Q1EwdG0zeUFublJKTHE2eDA0OUJHYWVqOHZuL0xjUzM2WWFQYnJ4cytyb3ZEMk5JWlc3UmkxdllpWDN0KytEMHpOY2VqR3FMaXdqd092NGRHQkd2YzI4TVZYeW1xd05qTkx3NVFvMDdWTmVXRkJjb21qT09TL0R5cnByMisyTjlsK0V5emJyVmREcjl6cmp4M1pOZEovZjNURm9meHhEMWxxd3QxZW5LbTRjZTVaME9pMDlkd3J1QUxuS3ZTSjc1eXRBYmUwdDV3YnU3a05jck84UDdYeTllZDM1dDFxeVd6eFhpUDgrdm9NcnlKdWd4dm9rMkw5Mm5PWjZ1MWRkbCsyV3hlS2NNajN2cmNuQjkrdDFsdE9uR3c4RzdxcDQrbmEvcGJTM1RWSTcwS2pQZSt1cFVXVEZtdlkvdi83Unh2ZExPRXM2ZFdPV01Vb1Bka25aQnd4OWhMVHBaM24xWUFBQUFBSUxBUWZnY0FBQUFBQUFDQUFPVXMrRkVhd3UrZUNJc01VYzhyV2hRWXM5bWtYV3VQdVBUNnZKeDhCWVg4ZXdORXhWcHhNbHZNc3VaYnZWcG5ZVzU4cnI5cU5LbGdPTmR0UkRQVmJWVkZIOXcvVTRkM25peXhtbEQ2Y2E0OHQzbkpmbTFlc3QvZlpmamNpVU1wK3V6eDJXNjloblBsZTEySE4xVzdmZzI4dW1aRWpIRlk5SVhaTjB0ZUR1d0doN24vVDhtY3E5Sm54TDFkRlJ6cStMWE9UTXZXbjkrczg4bWV2dTc4UHYrYmRWbzdmN2Y2MzloV1BTNXZidmp4bmE5WnQxcHExcTJXRG00L29UbWZyZExLMzNaNHJSNTNPUC9jdVA1KzFtd3hxM3oxbUFKTTV5VmRBQUFnQUVsRVFWUmpKdytudVBUeExQaDJ2YnBlMmxRMW0xUXNVTlBJQ2QzMDNvUmZ6NDZGUnp2K2ZTUXoxZmlwVmM2RUcveWRKaWNyVC9sNTdyMTNEekg0WHNWTk5nQUFBRURaVnZUdHpnQUFBQUFBQUFBQXYzQVdmZytQTEh2aGQ3UEZyRnRlR3Fpbzh6cGhiMXEwVjZlT3BMcTBSbHB5Wm9GZlIwU0hxdTkxcmIxV295dm1UbDZqdEtSTXAvTlY2cGJUbzk5ZXBRNkRHcFpnVlNqdE9GZndCYzZWN3dXRldCUVpGK2JWSHlhenlYQ3Z5Rmp2N2hNWkYyWVlLQzBLNTZwMHFkdXlzam9OYVd3NE4yUFNNbVc0R1daMmxhL0Q3NUtVbEppcUtTOHUwQ1A5UDlXc2oxYTQzRTI4ZXNQeXV1bS9BL1RjckJ2VmUzUXJCWWVXN0pPbG5IMXU4dDM0M0NSVWpYYm9mSDkwYjdLVHF3dXlXbTJhL3VZU2gvRTJmZXVyUWJ0cVozOXQxTFU5TTgzTnp1OEczZVBkRGRCTFVraFlzTU5ZRHVGM0FBQUFvRXdqL0E0QUFBQUFBQUFBQWNwcDUvZEl4NENIcXhxMHJlWlM5OHVTRkpNUW9YdmVHNjZXRjlWeG1QdnQ0NVV1cjNOdzJ3bUhzY3Z1NzZHNzNoNm0vamUxVStkaFRkUjFlRk4xRzlGTVBTNXZycDZqV3VpaUsxdXE5K2hXNm5OTmF6WHNVTDFZSDRjazdWcHpXQzllTTBXSmU1S2NYaE1jR3FReEx3L1NaZmYzY0FnbUFVWTRWL0FGemhWOGdYTlZlcGpNSmwzeDhFV0djNGw3a256VzlWMlNMTUhHZ2ZLOEhPOTNXazg5bGFIcEU1Zm9rWDZmNktlMy8xWjZjcFpMcjR1dkZLV3JIdTJsNTJmZHBMN1h0L0hvWmhCUE9BdS81N3J4dWFsWU04NWg3T2crNTc4bno3ZDU4VDd0M1pEb01EN3FvWjVuYjhEeFJuRGRxUE83dXdGNnlWbm45enkzMXdFQUFBQlFlZ1RXdjNBQUFBQUFBQUFBOEpsVFIxTDF4SkRQZmJKMnVTclJtdkRSU0lmeHJjc082S3RuL3ZESm5rYVNqNldWMkY0bHdXbjQzYURUb2lzaVk4TTAvb01SeXNuSzFlSWZOMnZCbFBVNmNmQjBjVW9zbG5KVm90WG5tdGJxY1ZsemhSbUVYeFpNV2E4ZHF3NjV2TjdhUDNhcGVZL2FEdU10TDZwakdLdy8zOWZQemRmMkZRZGQzcytaNHdkTzY2VnJwMmpzLzRhb2NhY2FUcS9yZjJOYjFXaGNYaDgrT012bElCWXVYSndyK0FMbkNyN0F1U29kV2w1VVIzVmFWamFjKys2bEJjclBzL3BzYitlZDMzMjNaMFpxdG1hK3YxenpKcTlSajh0YnFQK05iUlZiSWJMSTE4VldpTlNvQjN0cTRKZ09tdlBaYWkyWXN0N2xMdktlc0FRWjN4amdUdWQzNC9DN2E1M2ZKY2xtazJhOHUweDNUeHArZGl3akpWdExmOTRpazhra20yd0tqeTUrY04xcm5kL0REY0x2R1hSK0J3QUFBTW95d3U4QUFBQUFBQURBQlNJdk4xL0g5cnNlZW5CSHkxN0d3ZUpOaS9iNmJNOExRWmFUQUVsa2JKaEg2M1VaM2xUQm9SWUZoMXJVLzhhMjZuZERXMjFhdEZmenYxbW5UWXYzeVdhMUZhZGNsMFJFaDZwdTZ5cnFQTFNKMmcxb0lQTS8zU1BQdDNQMVlmM3cyaUszMWw0Nlk2djZYdDlXbGV2RWUxVGJyaldIUFhxZGtZeVViTDE1KzNSZDgwUWZkUnZaek9sMVRUclgxR05UUnV2ZDhiL293TmJqWHRzZlpSUG5DcjdBdVlJdmNLNEMzL29GZS9UTzNUTTBhRXg3MVcxVnBjRDRwc1g3ZkxxMzAvQzdEenEvbnk4N0kxZHp2MWl0QlZQV3FjdndwaHA0UzNzbFZJMHA4blhSOGVFYU9hR2JCdHpjVHZNbXI5SDhyOWNwdzRPZ2RsRXN3Y1cvTWFCRzR3b09ZOGZjNlB3dTJmOGV0Mi9UVWRWb1hFSHp2MW12WDk5YnB2VFQvOTZrRW1FUVhHL1h2NEhoM3M2VXF4THRNRmF4WnB6dWZIT29XN1hXYmw3SllTd25pL0E3QUFBQVVKWVJmZ2NBQUFBQUFBQlFiRzB1cm04NHZtMTU4YnRvWDhpeTBvMURHN0hsSTl4ZXkyUTI2YUlyV2hRY00wbk5lOVJXdFFZSmVtelFaOHIzUWZqZFpEYXA0NkJHcXQrMnF1cTFxYUtxOWN2TFpKeDNQMnZINmtONis4NmZsWjNwWG1nbE56dFBrKzZab2JzbkRWZUZHckZ1dlRZekxWdUhkNTUwNnpWRnljK3phdkpUYzVXNE4wbVgzZGZkNlhVSlZXUDA4SmRYNlBNbjUyckZ6RzFlcmFFc0tsODlWcFZxTzNZMERVUW5EcVRvcUp0aHM2SndydUFMbkN2ZjJMcnNnQmI5c05HcmE0NmMwTjB3TVByNTQzT1VtNVBuMWIyYWRxdWxyc09iZXZ4NnpsVmdzMWx0V3YvbmJtMVlzRnROdTlYU1ZZLzBVa0xWR0gzL3lsOEZyZ3NKQzFLZGxwVzkrcjdlZWZqZHUyZTRNTG5aK2ZycnV3MWFQRzJUT2c5cm9xRjNkbFo4cGFnaVh4Y1pHNlpoNDdxbzM0MXQ5Y2RYNnpSdjhwb0NvZkRpY3Q0VjMvVWJBMm8xY3d5REg5eCt3cTA2YkRicDYrZi9WR1pxdG83dWRYd3ZFMjd3SktvcTljcXBTcjF5YnUxenZzaTRNTFhxWGJkWWEwaFNUbWJKblNVQUFBQUFKWS93T3dBQUFBQUFBSUJpaWEwUXFYcHRxanFNWjZabGw3a09ubTM2MXRmL0ZvNzE2cHJiVng3VWV4TitOWnhMTzUxcE9CNWJJZEx0ZlJwM3FxR0t0WXdEdzNNbnIxRitudXZkSk4xaHM5clVxRk4xZFJ2aHZPdnIyV3R0MHF3UGx1dVg5NVo1WE0vUnZVbDY5dkt2MVAyeTVtcmRwNTVxTkM1dkdNNDUzKzYxaWJMNklQeHZzMG16UDEybDR3ZE82NVlYQnlnNDFQaC95d2VIQm1uTVN3T1ZrNW1yZGZOM2U3Mk9zcVQ5Z0FZYWNXODNmNWZoa3BrZkxOZFBiLzN0OVhVNVYvQUZ6cFgzSFQ5d1dpdG1iZmZxbWdOdjZXQVlmbDgxWjRleU03emI2VGdxTHJ4WTRYZUpjMVVhMkd6U3BrWDc5TXpJTDFXL1RUVWQyL2Z2VTV1cTFDdW4yMTRkck1wMTR2Vy9tNmRweCtwRFh0blRlY0RiTis5SEM1T2ZaOVhpYVp1MC9OZXQ2bmxGU3cyK3RZT2k0c09MZkYxNFZLaUdqTzJvdnRlMTBmZXYvS1dGVTcxem8wdHh3Ky9Cb1VHcTJpQ2h3RmpLaVF5bG5NaHd1NWE5R3hLZHpvVkhoN2k5WGtseTl5WmFBQUFBQUtVTDRYY0FBQUFBQUFBQXhkTHJxcGFHbmJ6WHp0dnRrekN4UDFtQ3pJcU1DL1BxbW1hTGNjQkZrakpPWnlrM08xL0JvWllDNDU2RTMzdGQxZEo0ajlSc0xmcGhrOXZydVdQcUt3dlZ2SHZ0UXV2ZXRIaWZwazljb3YxYmpoVjd2K3lNWE0yYnZFYnpKcStSWlA4Y1c0SUtiemR2emZmdFdWMHpkNmRldlRGVmQ3MDFUREZPT3Zldm03OWJHeGJzOFdrZGdjcHF0VGw4dnlocjN6L09aN1ZhaS8weGM2Nk1oVVlFYTl3N3cvMWRobHRNVHY0b01KdE51di9UeTcyeXg5SVpXN1I0V3RIZjd6bFg3blAyOWNPL09GZUJMemM3WDF1VzdwZGtmenBRMXhITk5QclJYbWR2V0JqN3hoRDk5OHB2ZE9wSWFySDNjdDc1M2ZYdTV0NldtNTJ2ZVpQWGFQRzBUYnI0MnRicWYyTTdoVVVWSGZBT0NRLzI2ZzIvemo0MytTN2VHRkNqVVhtWnpRWGY5KzdmV3Z6MzErZUxpQzc2NWxKL3lpSDhEZ0FBQUpScGhOOEJBQUFBQUFBQWVDd2lPbFI5cm01dE9MZnNsNjBsWEUzcGxKT1Y1M1RPWnBPU2pxYXFZczJDSGR0ankwZktaTExQdXlLaGFyUmE5YXByT0xkZ3lucGxwZWU0WEs4bk1sS3o5ZlZ6ODNYSHhFc0tqT2ZsNUd2MTNKMzZhOG9HcjNVU05XTE50OHJxdnl6VldYczNIdFVMVjMrcmNlOE1VN1VHNVF2TTdWNTNSQjg5Tkt2TUI3NmRlZmF5ci94ZFFvbDcvb3B2dkxJTzU4cVJ4V0pXdy9iVi9GMkcxM2pyWTlucHh2ZFp6cFY3ekdianNPcjVBZFFMSGVlcWREQ1pUYnI1aFFIcU9MaFJnZkhvK0hEZE9YR29YcjcrdTBMZnY3ckNFbVF4SEhlMXU3a3ZaYVhuNk5mM2wrdlBLZXMxOEpZTzZqMjZsY09OcU9kYU9IV0Q5bTQ4NnJYOW5YNXVjbHo3bk5kcVZzbGg3TUFXN3orTnk1VW5LL2tUbmQ4QkFBQ0FzbzN3T3dBQUFBQUFBRkRHbU0wbUJZZVZ6UC82dS9pNk5vWWRFVk9UTXJWMzQxR0ZSZ1NYU0IydXlNM0tjemxRWlNyQnNGcE9WdUhCak9TamFRN2g5NkFRaThLalE1V1JrdTNTSGdOdWJtLzRNZVhsNXV1UHI5YTZYbXd4clAxamwxYit2a010ZXRUV2xxWDd0WEhoWHEyZXMxUHBwN05LWlA5QWNlcElxbDYrL252ZCtzb2dOZTllVzVKMGRHK1MzaDczYzdHRFpMaHdjYTdnQzV3cjE1bWRkR29XMlhjSG5LdkFaN1BhZFBwNHV1RmNqU1lWZE1Pei9mVFJRN05jdmduVGlOUE83d0VRZmo4alBUbExQN3kyVVBNbXI5R1EyenVxKzhobURrOXNTa3ZLMVBTSlM3eTZyL1BQald1ZDM0M0M3L3U5MkpuK2pQRmQzdlg2bWdBQUFBRGdLc0x2QUFBQUFBQUFRQmxUdTNrbFBmelZsWDZ0SVRvK1hHLzhmYnRmYXpqZlM5ZE0wZTcxaVM1ZDZ5eDA0Z3M1bVlVSHZaS09waG1PeDFhSWRDbjhIbGN4U3QxR05qT2MrL3VuTFVvNWtWRjBrUjZvWENkZXJmdlVLekMyZnY1dXJabXo0Mng0cDBHN3dPek1YTFYrZ2svWHowckwwVHZqWnVqS2gzdXFiYjhHbWpoMnV0S1RqVzhDcUZncnptZWRneTBXeDNOdU5wdFV1VTY4VC9hVHBPeU1YS2RuR3NYRHVlSmMrUUxueXJWejVlempOcGxJdnh2aFhBWCs5NnZwRTVlb2ZwdXFxdE95c3NOYys0RU5kV0RyY2YzMjhVcVAxN2NFT3dsNDV3Uk8rUDJNNUdOcCt1cVpQelRuczlVYWVsZG5kUmpVU0dkK2EvL3d2MFZldjVIVFdaZDVWMjhNcU5Xc29zUFlnUzNIaWxVVEFBQUFBQVFhd3U4QUFBQUFBQUFBY0o0Z0o0R2MvVnVPYWYyZmV6eGFNN1pDcEhwYzN0eGh2S2pPNzg0Q1VuRVZvblJrMTZraTl4MXdjenNGQlR1R2FHdzJhYzducTR0OHZhZmFEMnlvOWdNYittejkwczZhYjlVMy8vMVR2N3k3VEtsSm1VNnZlL0R6VVlwSmlDaXh1b0pEZy9UMHo5ZjdiUDExODNkcjBqMHppclhHdkMvWDZLL3ZObmlwSXM5VXJCV255Kzdycm9ZZHFoZDZuVFcvR0cxeFBjQzVnaTl3cm9wRzUzZjNjYTRDVzE1dXZqNThjSlllbjNxMUlxSkRIZVl2SGQ5TmgzZWUxUG9GbnIwdmR0cmRQQURENzJjYzI1K3NqeC8rVGI5L3ZGTEQ3KzZpeU5ndy9mM3pGcS92RXhSaUhPSElkNkh6ZTJoRXNLclVMVmRnTENzOVJ5Y09wWGlsTmdBQUFBQUlGSVRmQVFBQUFBQUFBT0E4emdJNU8xWWQxb3hKU3oxYXMxNmJxc2JoZHc4N3Y1ZXJFbDNrbmpIbEk5VGo4aGFHYzZ0bTc5RFJ2VWxGcmdIZktpendCMk81MmZuS3pmWlBPQzRpSmxSRHhuWlM3NnRiRmZxRWlNeTBiUDN5N2pMOStjMzZFcXp1WHhmNnVjck55ZGZNRDViN3V3eTNXSUxNR25CemU4TTViMzBzMjFjZUt0YnJML1J6VlJobm5jbHQxcEs5QWFZMDRsd1Y3cVY1WTZSaUhLT1FjTS9qQUNjUHAraUxKK2JvOWpjdWNaZ3ptYVJiWGhxb0Y2K2VvaU83aTc0WjgzeE93Kzh1ZGpmM3A0UGJUK2lkdTJjb09OVGk4ZTl4czlta09xMnFhTmVhd3c1eklXSEdYN09jN01ML3ppRFpiN1k5Y1NoRkZXckVuaDA3c08wNDM0c0FBQUFBbERtRTN3RUFBQUFBQUFEZ1BFYWQwaVVwT3lQSDR6V2RCbG1LNnZ5ZW1HbzRYcWwyZkpGNzlyK3huWUpESFQ4V2E3NVZQNzIxcE1qWEE3Q3pCSm5WODRvV0ducG5aMFhHaGptOXptYVRGdjJ3VVQrOTliZFNUMldVWUlVNFYyNTJubjU2NjI5L2wrR1c0RkNMWWZqZGFyV1Z1by9sUW1TeEdBZDVzOUlML3pNZUtFcGhmK2FVaERYemRtbisxK3ZVKytwV0RuTmhrU0c2ODgyaGVtSDB0OHBJelhaclhVdVE4WHZ0UU83OGZqNTNiOFF6bVUycTI3S3lPZ3hxcEhZREdzaGtOdW1Cbmg4NFhHZjAzbDJTY2pLTC9uNXliRit5SGgvOG1lSXJSYWxCdTJwcTJLRzZqaDlJZHF0T0FBQUFBQ2dOQ0w4REFBQUFBQUFBd0htY2RhTXNxa3Q3WVp5RjM3T0xXRFBaU2VmM3luVUtENytYcXhLdFhsZTFOSnhiOU1NbUhkdm4yeURNM28xSHRYZERvay8zOEpXYXpTcXBic3ZLL2k0REFjQmtrcHIzcUtQTEgraFI1Tys1N1NzUDZidVhGdWpBMXVNbFZCMkFRQkhrSkt5YWxlNzVUWE5Bb0pqNjJrTFZhMU5GTlp0VWRKaXJXQ3RPdDd3OFVHL2Y5Yk5iM2NWTGMrZDNkNWhNVW8zR0ZkVmhVRU8xSDlpd3dKT2JqSjd1WkRKSndhSEdmMmZJZGFIeis3bHJMNSs1VGN0bmJuTy82Q0pVYTFCZU56elh6K3ZyK3NxVUYvN1VyclZIL0YwR0FBQUFBQzhqL0E0QUFBQUFBQUNVTVhzMkpPcU8xbTk1ZmQzbTNXdnBwaGNHS0NJNjFIRCtsM2VYNmRmM2w3dTAxbVgzZFZQZjY5c2F6cTMvYzdlK2VIS3UwbFBjNnlCWkZKdlY2dksxSWVIQmh1Tlp4ZW44N21UTm9qcS9uMG8wRHI4WDFmbjlzdnQ3R0labmNyTHk5TXQ3eXdwOXJUZHNYTGhYTXlZdDlmayt2akR3bHZhRTM2RnFEY3ByMUlNOTFLUkx6VUt2TzNrNFZWTmZXNmcxYzNiSTVucnVEMEFaRWg0VllqaWVsZWJkOXpLQVArVGw1T3ZEQjJicHNlOUdLeXpTOGF3MzcxNWIvVzVvcTltZnJuSjVUZWZoZDlmZnJ3ZXlLdlhLcWNPZ1J1b3dzS0VxMW9venZNYW95NzNGeWRPbkpQdDcrRUFRR2g2a1drMGRiNFFJVkdGT3ZqOERBQUFBS04wSXZ3TUFBQUFBQUFCbGpNMG0yZks5Rnh3eG1VMGFNcmFqTHJtanMwd200MnZXek4ycFg5NWI1bkxIeDZtdkxsUkVUSmk2WHRyVVlhNWxyN3A2NU51cjlNRURzL3pXT1R3cUxzeHdQRHVqOEtCNllaeDFmaStxbTN4YVVvYlNraklWRlI5ZVlMeENqVmlaTFdaWkRiN1dEZHRYVS9zQkRRelhtL3ZGYXAwK251NWkxZkMzNTYvNFdpWm52L0hjRUJJV3JJY21qM0k0UjJmOCtNWmlMZnRsYTdIM0tVcXVRZEFyME1Ra1JHall1QzdxUHJLWlRHYm5uL3VjckR6TittaUY1bnkyMnExdXJJR0FjK1hJYkRGcjVJUnVXako5c3c3dlBPbUZxaTQ4Ri9LNUNvdHdFbjVQOS94OUErd3U1SE1WU0k3dFQ5YmsvNXVyVzE4ZGJEZy9ZbnhYN1Z4MVNMdlh1L2JlM1duNHZaUitmaVQ3ZS9QMkF4dXF3NkNHcXRhZ2ZKSFhHM1c1RDNIUzlWMlNjZ01rL0E0QUFBQUFnWUR3T3dBQUFBQUFBQUNuSW1QRGRQT0xBOVM4ZTIybjEyeGRka0NmUGpyYjVlQzdaQS9vVDM1cW5zS2pROVhtNG5vTzh3bFZZL1RRRjZNMDdmVkZtamQ1VFlsM1U0Nk1NdzVHK1NUOFhrU1F4V2FURG00L29jYWRhaFFZdHdTWlZiNTZqSTd0U3k0d2JyYVlkZVVqdlF6WFNrL08wdXhQVjd0ZU5Id211bHlFb3VMQ2RHVDNxVUt2U3o3bW5Sc1ZMcm05azlQQTM1NzFpWnI5NlNwWjNmZzlYQllGaDFwMDhiVnROT2pXRG9hZGJjKzE3SmV0bXZiNllpVWZNMzR5Zzc5d3Jqd1RIR3JSbUpjSHFYV2ZldW8yb3BuZUh2ZXpkcTA1N08reUFnYm5xbWloVHI1blpLWjcvc1NZc281ejVab3ZucHhyR0pKMlZlcys5ZFMyWDMydjFMTHk5eDFxMm5XVHVvMXM1akJudHBnMTVwVkJldTd5cjVXUld2UVREeXpCWlNQOEhsOHBTdTBHMkFQdnRadFhjdXUxUms5b0NuYnk5d1VwY0RxL0F3QUFBRUFnSVB3T0FBQUFBQUFBd0lISmJGTEhRWTAwWWtJM3hWZUtjbnJkeGtWNzlkNjl2M3JVOWRpYWI5WEhEOC9TdUhlR093UzdKWHU0ZTlTRFBkV29ZdzE5LzhwZkRpRnZYNHFNQ1RVY1R6bVo0ZkdhSVdIQmh1TTVXVVVINmc5c1BXNzRPYXBjcDV6RDU2WEg1YzFWdmFGeHQ4bVpINjVRWmxyUmdTUnZDSXNNS2ZUc0JMTHdhT092dnpkMUhOSklWenpVVTF1WEhkQ2YzNjdYdXZtN0RidjRlME44NVdnTkhOUGVjQzQvejZvdi9tOXVRQWIrU29ySkpMWHIzMEFqNyt1dWhLb3hoVjY3ZDBPaXByeTR3T1hPdGlXTmMrVytzTWdRM1RIeGtyUGZZeU5pUWpYaHc1SDY4TUdaV2pkL3Q1K3JDd3ljcTZLRlJSci9HWitWUnZqZEdjNlZhNWJQL0gvMjdqdzh5dXB1NC9nOU05a1h0ckNHSGNLT0xBRUUyVlFFUlVWRnJiV3Z0aTVWNjY2MTJ0cjM3V0tyMWRacTNlcXV0VlpVdENJcWkreUxBcktIQUdFTFNTQWtaQ2Y3TnBuTXpQdEhSSW56VERLVFRES1Q4UDFjbHhkd3pqUG5PY0NQeWVKOWZzOWgyYXhORDRUSDlPN2dzL0M3SkgzeXpDYU5tdDVmbmJxN2ZvNFhFOXRCUC92emJMMzU4UEpHRDY2NjdmemVqS0IvYTRudUVxRUpGOGRwNHFWRE5TUytkNVBYQ1kxd2ZkOElEckc0dlo3d093QUFBQUI4ai9BN0FBQUFBQUFBZ0hxR1R1cWpIejB5US8xSGRtL3d1aTJMRCtqREp6YzBxME9qeldyWGF3OHVxeGM4L0tFeDV3L1U2QmtEdEczSklTMTdiYnRPWlpVMitYNmVjdGY1dlNTLzZkMUhROEtOdngzclNUQXU0M0MrNFhqL1VkMjFiK1AzNGN3T01SRzY2djd6REsvTlNqbWxqUXYzZXJCVDM1aDkwM2pOdm1sOHE5MnZyUmsvdSs2SkI4TW45OVh3eVgxVm5GZXVyLys3WDVzK1RWSnBRZE1QV1JpNTlxRnBodDFGSlduRld6dVZsWExLcC9kcmE0SkNMTHJqMmNzYXZLWWt2MEtMWDlpaTdjc09lL1dVaTlaR1hYa25zbE9ZSG5odHZrdTMzdUJRaSs1K1laN2VmM3k5Tm4rYTVLZmRCUTdxcW5IaGJqcS8zL1g4NWJMN09ORHQ3akRkczEvOVFrNGZQeW9uS05oOUVMZTVxS3UycWFyY3F2Zi92RjczdlhLbDRYejhuRGpOdU80Y2ZmM2YvUTJ1RXh4aS9QY1JxSjNmSXpxRWF2eEZjWnAwNlZBTm45eFhKck9weVd1ZE9KU25uU3VTdFh0VnNzdGNXKzc4L3M1dlZ5a3IxWC8vbGpwMmk5VDlyMTdsdC9zREFBQUFhRjJFM3dFQUFBQUFBQUJJa25vTjZxSnJIcHFtTVJjTWF2QzYyaHE3Rmo2MTBXZUJ3T3FLR3IxNDUrZWEvOEJVWGZMekNZYlhtTTBtVFowL1VsT3VHSzdOaXcvb3l6ZDNxaWluekNmM054TGR4ZmZoOTlCdzQ3QmFaVm5qbmRnemp4UVlqcC9aYmRKa2ttNzg0eXhGZGd4enVjN3BsQmI4YVYyYjZLWjVOdWdRRTZHNDhmVTdoWGJxSHFVcjd6dFBKck5KeTE3YjdyTjd4Y1hIYXRKbHd3em5zbE1MdGVMdG5UNjdWM3RVYTdOcnpYOFN0UEx0WGFxdUNPd096dFNWOTdyMTdhU2VBem9ienBuTUp2M3NUeGVwUTljSXJYaHpSNk5kak5zcjZzb3pFUVlmZTZXNnd6VkJhcmtBK1psQ0dnak5CaHJxcW0zYi8vVXhiVjkyV0pQbkRUZWN2LzdSODVXV21LM01aT1BQWHlYanJ1ZVNWRlBWK0JPUldrdEVkS2pPbVRsUUUrY08wYWpwQTl4MnEvZEVWc29wN1Z5WnJGMHJreHQ4bXBXN1F3R1NtdlNrcmRhVWM3ekk3WUhkMWxCWjJqcFB0d0lBQUFBUUdOck9kMEVBQUFBQUFBQUErSnpKSk1YRjk5YjUxNC9SaEV1R3lOeElGOE9UUnd2MDc5K3RWc1loM3dZYkhIYUhGaisvV2NlVGNuVExYeTUyRzRneFc4eWFlZDA1bWpwL3BIWjhlVVM3VmlicjhMWU0yV3Q5MjFVMUpyYUR5MWhWdVZYV1pnUnlJcUpERGNjOUNiL25IQ3RVcmMzdTBvRjEwTmllQ2dxMnFOWm0xK1I1d3pWdTFtREQxMy8xOFQ2bDdjMzJmdE5vRVdNdkhDU1RtMzlxQ1d0U2ZIWWZrOW1rNjM5N3Z1R2MweW05OTlqYWdPMndHZ2lxeXEzNnkzVUxWWkJaNHUrdGVJUzY4dDd4L1RsNjdyWlA5ZUFiVnl1eWszRjQrYXI3emxQSHJwSDYrSzhiNVFqZ3J2OHRoYnJ5VE1kdWtmN2VRcHRDWGJWOUh6LzlsVVpPN2Fmb0xoRXVjNmVmcVBMVTlRdmRmdTdzN2xCb2N6N1g5b1ZPM1NNMTlzTEJHamRyc0laUDdpT3pwZW1COTd6MDR1OEM3NTQrWGFBdGQzNXZpb2pvVU1PbkNQejM3MS9yZUZLdUgzWUVBQUFBb0swZy9BNEFBQUFBQUFDY2hjS2lRalJsM25DZGYvMFl4Y2JGTkhxOXcrN1FsMi90MUlvM2Q3Wm85L0NFTlNuS1RpM1VYUy9NVTgrQnh0MTRKU2tvMktLcFY0M1UxS3RHcXFLa1dvbnJVclZyVmJLTzdNaHNkaERlYkRFckpqYmFaYndrdjdKWjYwWjBNQTYvVjVjMzNrM2FYdXRRZGtxaCtvN29WbTg4T0RSSS9VWjBVMUZ1dVg3eWZ4Y1l2clk0cjBLZnYvaU4xL3R0THB1MVZqVlZiVE9rRXhJZXBPRFFsdnYyK2ZpTDRnekhjOU9MbEozcVdUaktFMU92R3FsK0k3b2J6bTM0TUpFREVZMndWdHJhVFBCZG9xNmFLdjFnbnA2OWRaRWVldXNhZGVqcUd1S1VwQXQrTWtZZFlpTDB6dit1bE0xNmRnVmxxU3ZQRUg3M0RuWFY5bFVVVit2RHYyelFuYzlkYmpoLzZtU3Bnc09DM0liWlE5eUUzLzBSOE80eG9MUEd6UnFzOFJjTjFzQXhQWnUxMXFtc011MWFtYXlkSzQ4bzgzQysxMDhOQ1E0eGZsSkVyYzB1aDkyM2gzMERRVXlmRGhvOFB0Wmx2RDBHL1FFQUFBRDRGdUYzQUFBQUFBQUE0Q3pTWjJoWG5YLzlHRTJlTjl4dGQvVWZjanFjT3BWVnB2NGp1K3V1Rjc0UHVMejcrelVxTDZwcTlwNnUrL1VNRFI1WFAvVGdkRGkxYVZHU3BsODcybTFuME5NaU80WnAyaldqTk8yYVVhb29ybGJpaGxTbDdzbFcrb0ZjWmFVV2VoMFU2ZHdqeXJETFkxRnVtVmZyL0ZCRUI5ZXV3dFlxbThkaC9ST0g4bHpDNzVJMFpHSWZEWi9jVitGUnh1SDZqNTdhb0tyeXhydkwrOXFxZDNacjZhdmJXdjIrdmpEM3RvbTYrcGZUV21UdGlPaFFEWi9TMTNCdXo5cFVyME5TRGQxbi9vTlREZWRPWlpYcDg1ZThQeERScFZlMHV2YnVvT1JkSjV1N1BVblNPVE1INnJhbkwvSEpXczFoa3ZHYlRLZnVVWHBoNjEydHZKdnZmZlRYcjdSdHlTR1BycVd1bWljcjVaU2V1ZmtUUGZUMk5lclN5L1h3a3lURno0bFRWS2Y1ZXZtK0piSlcrcmN6Y1d1aHJqeGpDVElycWxONGk5K252YUN1Mm8rRU5TbEtXSDFVOFJjUCtXN01acTNWb21jMzZhdVA5elg0ZHhrYVlSeFRhSTNRczhsc1V2K1IzVFh1b3JvTzc3MEdkV25XZXNWNUZkcTlxcTdEKzdIOU9jMnE0UkEzbmQ5dDF2WVpCby9wNWZxMExVa3F5aWx2NVowQUFBQUFhR3NJdndNQUFBQUFBQUR0bU1razlSbldUZkd6NHpSK1RweFg0WTdzMUVJdGZYV2J4bHd3U0ZPdUdLNXVmVHZXbTNmNktKM1VZMEJud3k2TGY1cS9RSnNYSDlBTnY3dEEvVWYxOEdpdHlFNWhtbmIxS0UyN2VwU2t1cUJJeHVGOHBSL0kwL0VEdVRxMk4wZTU2VVVOcnZIRDMrZHBPV2tOdjY3UnZYVjBEYjlYbFhrZVNrL2FmRnpUcmhubE1qNzM5b21LaURZT3Z1OVpsNm85NjFJOTMyUVRWWlphbFpWU3YxTnJXV0h6T3VXM2xNNDlvbHpxeVZwbDA2R3RKNzc3ZFhseHRjdnZwNks0K1FjOXBMckF0eVhJOVhDRlZCY2k4NVhyZmpOVEhXS011MWgvOFBnNnI4Szdack5KRjk0d1ZsYzlNRlYybTBPUFgvTytpbktiSDBxeUJKbmRIdG9JRlA3Y1gxQ3djZmRYSTlSVjgrV2RLSzRMd0w5MWpicjM3MlI0emRCSmZYVC9hMWZwbjNkL2NWWUU0S2tyejBSM2lUQThxRmVjVjY2RlQyNzArZjErL09oTXhjUzZCa2JmZm5TbGJENE9EcDh6YzRDbVh6dmF4MnRTViszSndxYzJhdGprdm9yc0dLYjBnM2w2NTdjcmxYT3M0YytaVFNZcE5DTEVjSzdHVGFmNDVySUVtVFYwWXA5dkErK0QxS2w3VkxQV0t5dXEwdTVWUjdWclpiSlM5bVRKNmZETjEwWHVuanpVVnArbTFKaVkzcTd2WmRVVk5YNDV1QXNBQUFDZ2JTSDhEZ0FBQUFBQUFMUXpKck5KQTBiM1VQenNPTVhQaVZQWFBzWmhibmR5amhWcDJXdmJ0SHZWVVRrY1RrMmNPOVR3dXBZS3A1enArUDRjL2UyR2p6WHRtbEc2NnY3ekZOM0ZPTVRrVG5Cb2tBYU43YVZCWTN0SmtwYSt1azNMWHR2ZTRHdTY5ek1PUFdhbkZYcDE3eCtLNk9BYW9xMHM5VHpZY2ZDYkU2cTEyVjBDc2U2QzcyVkZWVnI0NUFidk50bEV1MWJXZGJ0c0MrTGlZM1g3M3krdE41YWZVYUxmWC9idWQ3L2UvR21TTm4rYTFDTDNIM2ZSWU1QeHd1d3luVGlZNjVON2pKNCtRRlBuanpTYzI3YjBzQTVzU2ZkNHJUN0R1dXBuZjVxdEFhTy9QVEFRTHQzeTVNVjY0UmVmK1N6b2hlYWpybnlqTUx0TXo5eFNGNENQallzeHZHWklmTyt6SmdCUFhYbkczZE1DOHRLTGxiamU5d2ZRcnJobml1SDR2bzFwUHEvSnpqMmFGeEEyUWwyMUw2V25LdlhSVXh2VmEzQVhMWDk5aDJwdDlrWmZZd20yeUd3MmZ1cUtMenVjaDRZSGE5VDAvaG8zYTdET09YK2cyOCtaUFZWWmF0V2V0U25hdVNKWlIzWm1ldjEwS1U4RWh4b2ZmTkxBK1ZVQUFDQUFTVVJCVkd1dm5kOTdEdWpzTXNiQkVnQUFBQUNlSVB3T0FBQUFBQUFBdENOVDU0L1VWZmVmMTZSdWhybnBSVnIrMmc3dFhIRkVqalBDUEdHUnJwMFpuUTZuYW1zYUQ3ZjRnc1BoMUtaRlNkcTI5TENtWFQxU0Y5ODZ3YkRqYVdOSzhpdTA1dDJFUnEvck82S2I0WGgyNmluRGNVODF0L043ZFVXTkRtL1AwT2pwQXp5Ni90Ly90MG9sK1JVZXI0K1dGeElXcE5FekJoak83Vm1iSWw4OFRDRThLbFEvL2RORmhuTmxSVlg2NzkrLzhuaXRNZWNQMU4wdlhlRVNVQnMrdWEvbTNEUmVxejM0OTRTV1IxMzVWbWxCcFo2OWRaRWVmSDIrMjZlT0RJbnZyUWRlbTY5LzN2T0ZxaXRxV25tSHJZTzY4cHk3cCtvUTRIUkZYYlZQTzc0ODR0WDFvZUhCaHVNMTFiWE5yb0dvenVFYWMvNUFqYjlvc0VhYzE5OXRtTnhUMVJVMVNseWZwbDByazNWbzZ3bVB3djNONGJienU0K2Y2aEFvUnB6WHoyV3NLSWYzVGdBQUFBQ05JL3dPQUFBQUFBQUF0Q1BKT3pNVkh1VmRWOE84RThWYS9zWU83VmgreExDRFlXaUVhMERGV21YelNVREpHelpyclRaK3RFK2JGaVZwMHFWRGRmR3RFOVI3U0ZlUFgvL0Z5MXRsOWFCYmZmK1IzUTNIczlPS1BMN1hEMW1DeklaL2psWGwzb1VtOTI1STh5ajh2dXFkWFRxdzJmT3VwcFlncytJdkhxSzk2MVBiYmJnbUVJeWMybDhoWWNiZmxrOVltK0tUZTF6NzhIUzNuWG8vL3V0R1ZSUlhlN3pXa1oyWktzd3VVOWZlcm9kTjVqODRUWWUyWlNqamNINlQ5d3Jmb0s1OHI2SzRXcy9kdmxqM3YzS1Y0dUpqRGErSmk0L1ZBNjlkcFpmdWJwOEJlT3JLY3owSnYzdU11b0prL0xXRjFQU25Tc1hFZHRDNFdZTTA3cUk0RFltUGxjbE5WM2xQMmF5MTJydnhtSGF0T0tLa3plbXQyblg5YkFxL2QrL2ZTZDM2dWo2aDdNU2hQRC9zQmdBQUFFQmJRL2dkQUFBQUFBQUFhRWNLVHBicTQ2ZS8wazEvbnQzZ2RRNjdRM3ZXcFdyVEowazZ2Q05EVG9mN0pIdDBsM0NYTVc5RDI3NWtyM1ZvMjlMRDJyN3NzUG9NNzZienJoaWhTWmNOVTRlWUNMZXZ5VW81cGEyZkgyeDBiVXVRV2IySHVnYnFLNHFyVlY1VTJlUTl1K3ZFWCtsRjUzZEoydi9WTWVrUERWK1R0amRiWC94enExZnJkdTRacmR1Zm5xdnFpaHJ0WG4xVTI1WWMwdEdFck8vcW9sdmZqcHI5cy9GZXJSbW9lZ3pvN0RJVzNUbGMvL04vRnpSNXpYVWZKQ292dmJqUjY4YlBqak1jTHoxVnFiVEU3Q2JmLzdRUjUvWFRqQitOTnB6YnQ3R3VhNmszckpVMkxYaHNyUjU2K3hxWE9VdVFXYmM5UFZkUFhiK3d5WUdzek9RQ2ZmVFV4aWE5MXBjc3dXWmQ5K3VaTHVOVjVWWjk4WkozLzVaOEtXMnZaelZCWGJXTTZ2SWEvZlBlTC9USU96OXkrMFNRd2VOajljRHI4L1hTM1orcjJvOGZGMXNDZGVXNVhvTmNQNjVJVWtGbWljL3YxZFpSVjVEY2QzNjNWbm4yNTJneVNiRnhYVFgrb3NFYU4ydXcyL2RvYjlUYTdFcmFkRnk3VmlacjMxZkhaSzFzV2hDL3VZeWV1Q1cxei9DN3V3TzloN2RudE81R0FBQUFBTFJKaE44QkFBQUFBQUNBZHVhYnp3NW8zS3pCR25QK1FKZTV2QlBGMnZ4cGtyWitjVWlscHhvUGN3Y0ZXOVMxajJ0SHZ2d1RqUWQ5VzVyVEtXVWN5bGZHb1h3dCtzZG1qVHl2bnliT0hhcVJVL3VwWTdmSWV0Y3VlbmFUSEEwRS9FK0xqWXRSVUxERlpmelkvcHhtZGJydk04eTRRMzFsaWVmZFI2VzZMcktaUndyY3IxZG0xZHUvV1NGN3JXc0gvNGFjN21nYUZobWlhVmVQMHJTclIrbFVWcW4rKy9UWFNseWZxbzdkSW5YQi80ejFhczIySkN3cXBGbS92OTFyVWhvTnYxdUN6QnB6Z2V1L1NVbEtYSmZxVVgwMkpDd3l4TzJobCtLOENyMzN4N1ZOcXVIRDJ6UDAxY2Y3ZFA3MVkxem1lZzNxb210L05WMExuOXJvL2NLcUM0WnVXTGkzU2EvMXBlQlFpMkg0M1ZwcEM0ajlOWVM2YWxuVjVUVjY2ZTdQOWV2M3JsUDNmcDBNcnhrOHJwY2VmSDIrWHJ5ci9RVGdxU3Z2eE1iRkdJNmZUQzd3K2IzYU11b0twNFc0Q2IvWFZIc1dPUC94bytkcjFvM2ptcjBQaDkyaGcxdFBhT2VLWk8xZG42YXFjdThPcGJhRURsMk5EL1BhMmxuNDNXU1NwbHd4M0dXODFtWlg2cDRzUCt3SUFBQUFRRnREK0IwQUFBQUFBQUJvWjV4T2FjR2YxdXBQbi8xTWtaM0NaSzkxS0dGTmlqWi9tcVFqT3pNYjdQTCtRMTM3ZEpEWmJISVp6L1dneTNWcmN0Z2RTdHA4WEVtYmo4dGtrbm9OanRHb2FmMDFjbXAvMmF5MU9yQWwzYU4xaGs3c2JUaWUwc3dRUnY5UlBRekg4ek5MdlZwbi9PdzQ5UjVpSExLVHBBV1ByZFdwckRLdjFwU2ttRy9ENy9YR1lqczAyRTBmM2hrNnFZOGlva01ONXhMV3BqUjcvV3NmbnE0dXZhSmR4cDBPcC83MTI1VXFLNnBxOHRxTG45K2kwVE1HS2liV2RmMEwvbWVza2phbmEvL1h4NXE4UHBxT3VtcDVwYWNxOWVJdlB0T2o3MS92TnBRNGFHd3Z6ZnpSYUsxK042R1ZkOWN5cUN2UGRlNFpyWmhZMTQraGtwU1ZWdWl6KzdRSDFCVk9DNDF3RjM3M0xPQjk4SnNUVFE2L094MU9IZG1acVYwcms1V3dOa1VWeGQ0ZFJHMXBIYnRHR282WEZUYjlDVlNCYU9UVS9vWmZINlVsWnJmTEx2Y0FBQUFBZk0vczd3MEFBQUFBQUFBQThMM1Nna3E5Ky92Vld2VHNKajA2NjIyOS9ac1ZPcnc5dzZ2Z3UxVFgwZEpJenJFaVgyeXpSVGlkVWxiS0thMzVUNEpldlBNenZmckFVbzlmTzJyYUFNUHg1blFnREFrTDBveHJSeHZPNVhuUlFYL0VlZjEwKzkvbnltUndHT0UwUzFEVHZ1WGIxVTF3THp1VjRKNnZ4TStPTXh5dkxMVXFlV2RtczlZZVB6dE9NNjg3eDNCdStSczdtcjErZFVXTkZqeTIxdTM4elUvTTVxQ0VuMUJYcmFQZ1pLbGV2UE16dDEyQk4zeTRWMnYrMHo2Qzd4SjE1WTFoNS9ZeEhEK1ZWZFp1bmdUZ0s5UVZUZ3R0WnVmM2c5K2tlMzJZSVNVaFN3dWYycWpmekhwYno5KytXSnNXSlFWYzhGMlN1dlYxZmVLV0pCWGxsYmZ5VGxyV3BiK1laRGh1czlvVjJUR3NsWGNEQUFBQW9DMmk4enNBQUFBQUFBRFFUdTM3NnBqMFZmTzZVSTZlTWNCd1BDODljTVB2VFJVY0dxU2hrMXhEYkE2N1E4ZVRjcHUwcHNra3pidDdzbUczWUtkVE9yWXZ4Nk4xQm8zdHBYdGV1a0pCd1pZR3I3djZsOU9WdUQ1Vk5xdmRxMzBhZFg2WHBPeGpkZUgzcXJJYUhkNmU0ZFdhUDlSN2FGZEZkdzVYU1g2RnN2M1lEYmREVElSaTQrcDN6N2RaN1VwTmJQb0JoOHJTaHNOVFpyTko0MllOTnB4TDNKQXFlNjJqeWZlT2llMmdteDZmYlRpWHZPdWtscisrdmNscm4rblF0aFBhdENoSk0zN2tlcEFqdWt1RWJuNWlqbDYrOXdzNXZUdGZnMmFncmxwWFpuS0JYcmwzcVI1ODgyb0ZoMzcvWHJ6NjNRUXRmbTVUUU96UkY2Z3I3d3cvdDYvaGVITStwclJIMUJYT0ZCcHVIRkdvcWZTczQ3ZTkxcUZkSzVKMTRRMWpHN3p1K1A0YzdWeDVWTHRYSDFWUmp2ZFBSbXB0b2VIQjZqTzBxK0ZjY1Y1RksrK201WXk5Y0pDR3hCcy9iV3ZVOVA3NjYrcWY2NnVQOTJuTmV3a3FMV2hmSGU4QkFBQUErQTdoZHdBQUFBQUFBQUNHekJhellWREpZWGNvcFJtZDBBUFYwRW05NndVYVR6dCtJRTgxMWQrSGNRYU43YVZ6THh1bXd1eFNGV2FYcVRDblhDWDU1YXF1c0ttNm9rYjJXb2VDUWl6cU5iaUw1dHdjcjhtWER6ZTgzN0g5T1NvcmJEelEwVzlFZDkzLzJsVUtDV3Y4MjdreHNkR2FkZU00clhwbmQ2UFhucWxILzA0dVkyVkZWU3IvdHF2bXlhTUZldjcyeFY2dGVhWnhzd2JyenVjdmx5UkZ4MFJvM2Z1Sld2M3VicStmUk9BTGt5NGRxdHYvZm1tOXNlSzg4bWI5L2hvejdOeStoZ2NnSkduUDJ0UW1yeHNjYXRIdHoxeXFpT2hRbDdueW9pcjk2OUdWY3Zqd3ozalJQelpwOVBUKzZ0d3oybVZ1OUl3Qk92LzZNZHI0MFQ2ZjNROE5vNjVhMzlHRWszcnprUzkxOTR2elpEYWI5T1ViTzdUa2xhM3RLdXhLWFhuT1pKS0dUekVPdngvZGZiSlphN2MzMUJYT0ZCb1JZamp1YWVkM1NkcTI3TEJoK0QzelNJRjJyamlpWGF1T3FpQ3pwTWw3OUllQlkzcTZmY0pUV3dqdmV5SW1ObHEzL09YaUJxOEpqUWpXeGJkTzBLd2J4Mm56NGdOYS9lOWRPcFhWUG43L0FBQUFBSHlIOERzQUFBQUFBQUFBUTZObkRGQlU1M0NYOGVSZEoxVlphdlhEamxwVy9PdzR3L0Y5RzlQcS9icW0ydFpncDhsYW0xMW1zMGxtaTduQisyMVpmS0RSUFEyWjBGdjN2WHlsd3FLTVEwSkdMcnZqWEczNTdPQjN3ZlhHbUV4U3I4RXhMdU01UHVyT1BuckdBUDNpSDVmSi9HMll4MncyNlpxSHBtbkloRmo5KzNlclZWSGNjTmYwOXVEY2VjTU14NjJWTmgzYW10NmtOYzBXcys1NDVqSU5HdFBUY1A3ZnYxdXQ0cnp5SnEzdFRuVjVqUmI4YVowZWVIMis0ZnkxRDgvUWdTM3B5czlvVzJHenRvcTY4bzk5RzlPMDRJOXIxYWxubEw1OFk0ZS90K056MUpYbkJvK1BWZWNlVVlaektRbnQ3NUJnYzFCWE9KTzd6MnZQUEd6YW1QU2tIT1dsRjZ0Ny8wN0tPVlpVRjNoZm1heWNZMjMzNlZTVHJ6QStNT3QwU3FtSjJhMjhHOThMQ3Jib2ptY3VVMFFIMThNcWh0ZUhXSFRCVDhabzVuV2p0VzNaWWExOGU1ZHlqN2ZkdjE4QUFBQUF2a1g0SFFBQUFBQUFBSUNMNEZDTGZ2eWJtWVp6ZXpla0dZNjNaYUhod1pvNGQ2amhYT0w2K2gxSnMxTUxWV3V6S3lqWXRVdThKTGZqWnpxVlZhWnRTdzQxZU0zb0dRTjAxL1B6REx2UlMxSjFSWTNDSWwzRFEyRlJJYnJ5M2luNjhDOGJHdDJISkhYcEZhM1FpR0NYOGV6VTVvZmZ6V2FUcnJoN3NpeEJyZ2NCenBrNVVILzQ1QWE5K2ZDWFN0dVgwK3g3QmFyZzBDQzNCeXYyZjMxTU5xdmQ2elZOSnVsbmY3NUlZeThjWkRpLzVqOEpTdHAwM090MVBYRmdTN3EyTEQ2Z2FkZU1jcGtMQ1F2U3pYK1pvMy9jK3FsZnV2cWZUYWdyLy9ybWk0UCsza0tMb0s2OE0rV0tFWWJqeFhubHlrNDkxYVExMnlQcXFuazY5NGlXemVwNUtQeUh3cU04Q3hxM3BwaGVycDN6SmUvQzcwNm45TUVUNjFWZVZLV1RSd3ZhL0JNNG9qcUhhNUticjBVeUR1ZDVmS2kxTldTbEZlcVptejl4R1c4b21CNGFFYXpiL2paWEE5MGNWbW1JMldMVzFLdEc2cndyUnlwaHpWR3RlSHVuTWc3bHUxeFhlcXJDY0Y5Wktid2ZBd0FBQU8wUjRYY0FBQUFBQUFBQUx1WS9NRlhkK25aMEdYZllIZHF6THRYZ0ZXM2IrRGx4aGtIeTNQUWlsdzdvOWxxSFRoNDlwZjRqdXpmcFh2WmFoOTcrelFyVjJ0eUh2U2JPSGFyYi9uYUoyKzd4WllXVmV2NzJ6M1RsZlZNMGJ0WmdsL256cngrakExdlNQVHFvMEd1UWE5ZDNTY3J5UVhEUDRYRHF1ZHNXNjJkL25xMUpsN29HZWpyM2pOYXYzN3RPbno2M1dlc1c3R256d1NValk4NGZhRmhia3BTd0pzWHI5VUxDZ25UVDQzTU0vendsNmZqK0hIMys0amRlcit1TlQ1N1pwSkhUK2h0MlBCNFMzMXV6YmhpcmRlOG50dWdlem5iVVZmc1RIT0wvLzJWSFhYa3VPRFJJRStjT01aeExYSmZhTGorZU5SVjExVHhQTEwvWkorc0VrcjRqakQrSExpdXM5R3FkdzlzemZMRWR2ek9acEJ2L01FdkJvY1lmQnc1dERhemZaM1Y1alZkUHQramNNMXIzdlh5bCtnenJhamlmZWFSQUh6eStUcGZlTVVsakxqQSswQ0xWL1RsTnVIaUlKbHc4UkVtYmp1dkx0M1lxZGMvMys3Qlo3VHgxQXdBQUFEaUwrUDg3YVFBQUFBQUFBQUFDeXV5YjRqWDdwbmpEdWE4L1NWSlJUbGtyNzZqbFRacy8wbkRjWFlBdDQxQmVrOEx2TmRXMSt0ZWpLNVcyTjl0dzNtU1NMcjNqWEYxMS8zbHUxeWpKcjlEenR5OVdkbHFoRmoyN1NhTm5ERERzTnYvenB5N1JrejlacUx6MDRnYjNGQnZYeFhEOGVGSnVnNi96bExYS3BuODl1a0xIazNKMTdjUFRaVGFiNnMyYkxXWmQ5K3VaR2pLaHQvN3oreldxTExQNjVMN3VtTTNHQndwYXl1UjV3dzNIYlZhN2tqWWY5MnF0emoyamRmZUw4OXpXWG5WNWpkNzZ6Y29HRDFaNHltU1NRaU5ERk4wNVhOR2R3eFhWSlVMUlhlcCtIdDBsWE9XRlZZYWhQMG02K3BmVHRIL1Q4VVpyRDAxSFhiVS8wVjBpL0wwRjZzb0w4WFBpM0hiVVRsemZqcDZRWTJyOGtzWlFWemhUZE9kd3hjWEhHczRWNVphMzhtNzh6Mnd4NitwZlRsUDhIT09uSTBqU3RxVU5QeTBxa0EwWTNVUDN2SFNGT25hTE5KeXZMTFBxOVllV0tUK2pSSy9jdjFTRHh2VFVsZmVmcHhGVCtqVzQ3dWdaQXpSNnhnQWw3OHpVa2xlMjZlanVreTJ4ZlFBQUFBQUJqUEE3QUFBQUFBQUFBRW1TeVd6UzNKOVAxUHdIcHhyTzExVFhhdmtiMjF0NVZ5MXY0SmllR2pxcGorSGNqdVZIRE1jekR1ZDdmWis5RzlMMCtVdmZLQ3ZGdUtONlNGaVFibjVpamliT05lNWtLa2xGT1dWNjdyYkZ5anRSRjZiS3p5alI2bmQyNjdJN3ozVzVOaXdxUkhjOWY3bWV2dkcvc2xiWjNLN1p6NkQ3Wm0yTlhSbUh2UDg5dXVOMFNtdmZTMURHNFR6OTR0bkxGTlU1M09XYWNiTUdxODhuM2ZUbXcxOHEvWUJ2Z3ZkR092YzBEcXExaE1pT1lSbzlZNERoM01GdjBtV3RkUC8zY3FiZ1VJdG0zeFN2UysrWXBORHdZTGZYdmZmWVdoVmtsdFFiTTF2TUNvOEtxZnN2T3JUZWoyRlJkVDlHZFFwWGRFeTRvanRIZkJ2d3F3djNCWVc0SHFyd2JMOUJ1dm54T1hyMjFrVnlPZ0svL1hGUWNOdjZYeVhVVmR1b0syOE5IdGZMY0x5NnZLWlY3azlkZVY1WFpyTkpsOTR4eVhDdXJLaEt5YnN5bTdTWFFOU3BlL00rWmxKWDdmUDlxamt1dm5XQ3kwSEkwd3F6Mjk4QlczZk1acE5HVFIrZ1MrK1k1UGI5WDVMMnJFMXgrN1ZESUl1SUR0VzhlNmJvd2h2R3V2Mzd0bGxyOWZvdjY0THZwNlh0eTlFTGQzeW1vWlA2YVA0RFV4djhzNUdrb1pQNjZKRjNmNlJEMjA1b3ljdmIzQjR3QmdBQUFORCt0SzN2NkFJQUFBQUFBQUJvRVoyNlIrcldweTdSOE1sOTNWNno1T1d0S2kyb2JNVmR0WTRyN3A1aU9INTA5MGxsSmhjWXp1M2RlRXlXSUxPQ1E0TVVFaDVjOTJQWTkvOEZod2FwcHNxbThwSnFaUnpLMTVFZEdTbzRXZXAyRDUxN1J1dmVsNjVRM3hIZDNGNXpLcXRVLzdqMVU1M0txci9POGpkMmFOVDAvdW8vcW9mTGEzb1A2YW83bjc5Y2IveHF1V0hBTERRaVdHTXVIT1F5bm40d3p5ZGRVMy9veUk1TVBYbjlRdDMxL09XRysrM2F1NE4rcytBNkxYcG1relordE5ldzYzNXo5UmpRMldXc3B0cXo4SjIzSmx3OFJKWWc0MDd6Q1d1T2Vyek94YmRNMEpYM3VYOGFnRlRYWVgvNnRhTTE1K1o0aFVXRktEd3FWT0hSSVEyR0JGdFNYSHlzWnQwNFR1c1c3UEhML2IwUkV4dHRPQjZvZ1VYcXFtM1VsVGRNWnBQT3YvNGN3N25LMHVwVzJRTjE1WGxkVGJoa2lIb05NbjVxeXRiUEQ4cGU2L0RsOXZ5cTk1QVl3M0dIaDc5SDZxcjl2VjgxeDhpcC9UVG5adU9uU3prY1RxVWxCblp3K1o2WHJsQ1hYdEdxS3E5UlZabFZsYVZXVlpWYlZWbG1WVlZaamFvcmFsUmJVNnZhR3J0c05YYlYydXl5Mnh4eU9wMEtEUTlXU0hpd3V2U0tWditSM1RWNGZLemJKd2VjYWNWYk8xdmhkK1k3WnJOSjA2NFpwZmtQVERVODdIcWF6VnFybCs5ZG9pTTdqQThMSmUvTTFETTMvVmVqcGczUVZRK2NaM2hZOTB3anB2VFRpQ245bExUNXVKYTh2SzFGRDlJQ0FBQUFDQXlFM3dFQUFBQUFBSUN6bU5saTF0VDVJM1gxZ3cwSEZMWjhka0JyMzB0b3haMjFqa0ZqZTJuVTlQNkdjeHMrM092MmRVVTVaVnIzZnFKUDluRE96SUc2K1M5ekZOM0FuMy9laVdJOWQ5dGlGZVc0ZHNTc3RkbjE5cU1yOWZ0UGJqQU1lSTJhMWwrUHZQc2p2ZlBiVmNwT0s2dzNkOG5QSnhxK3BpVzdKaFptbCttWm14ZnB0cWZuYXZ4RmcxM21nNEl0NmhMYm9VWHUzYmxIbENaY01zUmx2TExVMmlMM08zZmVNTU54aDkyaGZWOGQ4M2lkclVzTzZZcDdwc2prcG5PbUpJV0dCMnZrMUg1ZTc3RWxYZjNnVk8zLytwankwb3Y5dlpVR3VYc1BxR2lodW1ndTZxcHQxSlduVEdhVHJuNXdxZ2FjMDlOdy9vZnYyeTJGdXZLc3JzeG1reTYvYzdMYitjMkxEL2g2YTM0VEZ4K3JjMllPTkp5ckxQUHMvWkc2YXZ2dlZ4MWlJblR1NWNOVm5GdW13cHh5RmVXV3F5Uy9RZzY3NTRjOHdpSkRkT0VOWTNYbHZlNy9EdE1Tc3oydUszK3BycWhSMytIdUQ2cjYydEpYdHluOVlGNnIzYTg1Z2tJc0dqODdUcGZjTXFIQnc3eFMzUk15M3ZqbGNoMU5PTm5nZFU2bmxMVDV1QTVzT2E3eHMrTjA1YjNucWRkZzQ0TkhwNDJlUGtDanB3L1EzZzFwV3ZMS1ZtVWVNVDdJREFBQUFLRHRJL3dPQUFBQUFBQUFuSVZNcHJyUTlUVVBUVzgwUkpDOE0xTWZQckdoUmJwdys1UFpiTktQSHBsaE9GZWNWNkhFOWFrdGV2L2dVSXV1L2RVTVhYakQyQWF2eXpsV3BPZHUrMVFsK1JWdXI4bExMOWEvSGwycHUxK1laeGdxNmplaXUzNi82QVp0WDNaWUNXdFNWRkpRb1hObUR0UmxkMHd5WEs4bHcrOVNYYmZITjMrMVhOZi83d1c2NENkajZzMXRXcFNreGM5dDhubTlkZWtWclZ1ZnVzUXc3Sjl6ck1pM04xTmROL0VoOGIwTjV3NXR5L0FxY0YrWVhhYkVEV21HaHdVQ1dYQm9rRzU1WW82ZXZXV1JIQzNjUmQxa05xbi9xQjRxTDZ4VWVYRzFySlUxSHRYUTBJbTlkZGtkNXhyT2xSVUczcE11cUt2V3JTdHY5Qi9aWFZGZHdsVlRWYXVhS3B1c1ZUWlpxMnBWVTIxVFRaVk50VFgyZWpVWkVSMnFJUk43YS9iUHhtdm9wRDV1MTAzYm05UGllNmV1UEsrcmFkZU1jdnQ1MDVFZG1jbzk3dnVQSjgzVklTWkNBMGIza0xYS3BwcnFXbGtyYmQvV2FGMnQxbGhydjN2U2hja2tSWGVKMEtSTGgycmVQY1pQeHBIVTRPY2twMUZYdm5tL2V2L1A2MlMzTmYxcEFtTXVITlNzUHpkcmxVM1gvYnIrNTh0T2gxTWxCUlVxekNsWGVWR1ZhcXBQdjlmVmZ2ZHpSNjFENGRHaDZqV29pK0xpWXhVV0dkTGdmVFl2VG1yeUhsdkx5YU9uV3UxZSt6YW1hZmtiTzFydGZrMFZFOXRCTTM5OGpxWmRNNnJCZzd5bm5UaVVwOWNlWEtiQ2JOY0R2ZTQ0blZMQ21oUWxya3ZWcE11RzZjcDdwNmhybjQ0TnZtYnNoWU0wOXNKQlNsaDlWRXRlM2FiczFOWTVTQVlBQUFDZzlSQitCd0FBQUFBQUFNNGlKcE0wNHJ4K3V2U09jelYwb25FZzZVdzdWeVRydlQrdVVhM04zZ3E3YTEwWDNqaE9nOGYxTXB4YnR5QkI5dHFtQjQwYUV4c1hvOXYvUGxlOWgzUnQ4THFrVGNmMXp2K3VVa1ZKZGFOcjd0MlFwZytlV0srZlBuYVI0WHhRc0VYVHJoNmxhVmVQYW5BZGg4T3BvN3V6R3IxZmN6a2NUbjMwMUFhVjVGZm9xdnZQa3lUdCtQS0lQbnhpdmR2UWNvZVlDRDM2L28rL0Q1VlcyYzRJOGRYOTNGcFZGNzZ5VnRsa3M5YXFZN2RJOVJqUVdlTXZHcXpnVU9OdmlSL2QxWERueWFhWWRLbHh0MXRKMnJNMnhldjFObnlZNkxmUW44UHVVT21wS3BVVlZxcjBWS1hLQ3F1Ky9iSHVQNGZkcVZ1ZXZGaG1nNE1YZzhmSGF0WlB4Mm50ZTN0YWRwTk9weDU2ODJxRlJkV0Y2MnB0ZHBVWFZhdTh1RXJXeXJwYXFQazIrRmxqclZWUXNFWGQrblRVd0RIRzNiWWw2ZGkrbGc4ZGU0dTZxdE5xZGVXRk1SY08wcnk3M0hjRWR6cWMzNFdQUTBLRHZxdlZoamdkVHUxY2NjU1gyelJFWGRWcHJLNDZkb3ZVdFE5UGQzdnZMOThNektCcWVGU283bjM1eWdhdnNWbnJRdkhCWVVHR2g4VE81SFJLeHcva05ucGY2cXBPYzkrdnRpMDlKSnUxNlorSGQrb1oxYnp3ZTZWTitSa2w2dGIzKzdDeHlXeFNwKzVSNnRROXFzbnJuaWsvbzBUYmw3WDhlMTF6WmFXMFR2aDkxNnFqV3ZEWTJ1OE9wUVNhNk03aEdqbXR2ODY5YkpoR1RSOGdrL3NITW56SDZaVFdMZGlqejEvNlJqWnJiWlB1NjNBNHRYM1pZZTFhbWF5cDgwZHEzdDFUMUtsN1pJT3ZpYjk0aU1iUEdhS2RLNDVvMmF2Ymxac2VlQWVVQUFBQUFEUU40WGNBQUFBQUFBRGdMQkFVYk5Ha3k0WnF6czN4alFhdXBicUF3dWN2YnRHcWQzYTF1NDd2a3RTOVh5ZGQvZUJVdzduQzdESnRXTGkzUmUvZmQxZzN4Y2E1LzN0d09xVmxyMjdUOGpkM2VCVjgyYlFvU1NGaFFicnVOK2Q3RkVReHN2K3JZNjNXOGRycHJBc0xGdWVWNjV5WkEvWHU3MVkzMkJtMXJMQlNZWkVoalhaNzlFWmxtVldKRzN6YjVkOWtraWJQRzI0NDUzUTRsYmcremVzMWszZG1LaXZsbEdMallwcTdQVWxTZFVWTnZmRGU2VEJmMmFsS2w3SEtNbXVqZGRoM2VEZk51VG5lY0c3K0E5TzAvNnZqTFJvNGNqcWx2SXhpOVJ2UlhWTGRlMTZuN3BHTmhxSWFrclRwdUk5MjV4dlVWWDJ0VVZmZXlEeWMzK0M4eVd4U1dHUklvOTJQejdSanhSSGxaNVEwZDJzTm9xN3FhNml1ZnZ6bytRcVBDalY4WGRxK0hCM1prZUg5YjY0VjVHY1UxeDI2Q0hQL3Y0V0RRNFBjSGhEN29jUGJUNmk2dktiQmE2aXIrZ0x0L2NwYm1ja0Y5Y0x2dmxScnMrdmYvN2RLRG52TEhUcjFsYXlVZ2haZHY5Wm0xNkpuTjJuandyMEI5ZldYeVd4U3YrSGROSHJHQUkyZU9WQUR6K25wMWRjWnVlbEYrcy92MXlnMTBUZFBsckxYT3JScFVaSjJMRCtpaTIrZG9FdCtQcUhCOXkrVFNUcjNzbUdhTkhlb3RpNDlwQ1V2YjFOUmp1ZWQ1d0VBQUFBRUpzTHZBQUFBQUFBQVFEdlhmMVFQM2ZQU0ZSNkhRSXZ6eXJYZ3NYVksybnk4WlRmbVIrRlJJVEpieklaelg3eTh0VmtkTmoyeGZmbGhoVVlFNjhZL3puS1pxeWlwMXI5K3UxSUhOcWMzYWUxMTd5ZXFNS2RjdC8xdHJvSkRMVjYvL3V0UDlqZnB2czN4emVjSHRmV0xnNDBHZlp4T0tmMWdua1pONisremU2LzYxeTVaSzIwK1cwK1NlZy90NmphY2R6UWhxMG1IQzV4T2FjUEN2YnJ4RDY0MUk5V0ZDY3VMcStwM3BQMUJkOXJ2ZjZ4cWN0ZE5kNWErdWsyVExoMXEyQVUyT05TaW0vOHlSOC9lL0VtRGh4dWFLKzlFeVhmaDkrWksyNXV0dEwyK0NXbjVDblZWWDJ2VmxhY3lHZ20vZTZzd3Uwd2ZQYlhScDJzYW9hN3FjMWRYM2ZwMjFNUkxocmhkOC9NWHR3UlVXUFZNRG9kVFdVY0xOT0FjOTArNjhNYXFkM1kzZWcxMVZWK2d2Vjk1NjJSeVFZdDAzYmZYT3ZUdTcxYjdMQlRkMGdxenkyU3R0Q2swb3VHbkkzaXJxdHlxci8rN1grcy9TRlJ4WG9WUDEvYUZCOStZcnhGVCtubjl1b3JpYWkxOWJaczJmWkxVSWs4UnMxYlp0UFRWYmRyOGFaTG1QekJWVTY0YzBlRDFKck5KRXk4WnFtV3ZidlA1WGdBQUFBQzBQc0x2QUFBQUFBQUFRRHVYY1RoZkJaa2xqWWJmblU1cHc0ZUordUxsclkxMjlHenIwZy9tNlpObnZ0WlAvdmVDZXVPWnlRWGFzZXh3cSt6aDYwLzJLeXd5V05jK1BLUGV2dDU0YUxsT1paVTJhKzA5YTFQMDlFOC8xcy8vZW9sWEhWSy8rZUtnMzdwZGV4b2FQSEhJZCtIMzNhdVBhdFcvR3cveGVXdnk1Y2JkYnFXNnY1dW0ycjdzc0xyMGpLNEw3cDNabmZaVXBTcEtxdjBhcUxOVzJ2VHgzNzdTbmM5ZGJqamZlMGlNZWcvcnFveER2ZzBJbnluL1JMRlAxcWt1cjlHL2Y3YzY0SUtzMUpXcjFxZ3JUNTNLS2xWMWVZM0Nvanp2N081TzVwRUN2ZnJBVWxXV1duMndzNFpSVjY2TTZpby9vMFJMWHQ2cUsrODd6K1g2TFlzUDZNaU96QmJicnk5a0hQRk4rSDNqUi90MGFPdUpScStqcmx3RjB2dVZ0ektUZmQveHZDQ3pSRy85ZW9XT0orWDZmTzJXNG5UV0hZNGJPS2FuZ29JdHNnUmJtdlNrSllmZG9ZekQrVXBKeU5MUmhDd2QybnBDMVJXQis3WFh1Z1dKWG9YZkswdXQycmh3cjFhL202Q3E4cGIvT0ZhVVc2NS8vMjYxMW4rNFZ6Lyt6VXpGeGNlNnZmYUxmMzZqVTFsMGZRY0FBQURhQThMdkFBQUFBQUFBUUR2bnNEdjA5cU1yOVlkRk55aXlZNWpoTlJtSDh2WCs0K3ZhVkFDbHVUWXUzS3VoRTNvci91SzZUcTRPdTBQdi9YRnRxd2FuVnIrYlpqQU1OUUFBSUFCSlJFRlVvTkRJRU0yN2E3STJMVXJTeDMvYjZMT3U4eG1IOC9YazlRdDE2UjJUTlB1bjR4c05aQjdZbks2UG50em9rM3UzcEJNK0NJMVZsOWZveTdkMmF2Vzd1K1ZzZ2IvdnJ6L1pyOG95cXliT0hhbytRN3ZXbTl1ekxyWEo2MW9yYmZyOHBXK2F1NzBXczJkdGlnNXNUdGVvNmZVUEozenp4VUY5OXNJV2xSWjQzK25YRzNrK0NML25IaS9TRzcvNlVubnB2Z25TK3hKMTVaKzY4cFRUS1dVazUydElmTzhtcjFHUVdhSTE3KzNSbHNWSkxmNEVrdE9vSzgvcjZzczNkNmg3djA3MXVndVhucXJVb245c2F2SDlObGR6dzh2MldvZFd2TDFUeTE3Yjd0SDExRlZndjE5NTY2U1B3dTgycTEycGlWbmE5TWwrSmF4TmxjUHU4TW02cmVtRlgzeFc3OWRtczBtV1lJc3N3ZWE2UUh5UVdVSEJabG1DNnNicWZtMVJyYzJ1eWxLcktrdXRzbGJXQk53QnU0WWtiVHFtSXpzeU5lemNQZzFlbDNlaVdPc1c3TkhXTHc3Sld1WGJweXA1SXYxQXJwNjk1Uk9ObngybmF4K2VvYTY5TzlTYlAzRW9UK3MvMk52cSt3SUFBQURRTWdpL0F3QUFBQUFBQUdlQm9wd3kvZWNQYTNUUFMxZlVHODg5WHFSbHIyM1hycFhKZnUyVzZROU9wL1RlWSt2VWQwUjNkZXZiVVV0ZTJhYjBBNjBmL2wvMjZqWWQvT2FFVXZkaytYenQyaHE3bHI2eVRXditrNkRwMTR6UzZCa0ROSGhjckVMQ2dyNmJQN1kvUjVzWEg5RDJwWWZhUkJEbitQNGNIVTA0S2JQWkxJdkZKSlBGWEJjOENqTExaRGJKWWpITGJESEpaRGJMRW1TUzJXeFdkV1dOS2t1dE9ubTBRS2w3c3JWNzlkRVc3YkNabjFHaUZXL3QxSXEzZHFybndNNmFlTWxRVGJoa2lHcXFiQ3JLYWIvZEpwMU82YU8vYnRSam4vMVVRU0VXSFUvSzFVZC8zYWhqKzNKYTVmNTVKNHBscjNYSWJERjcxWW0xcktoS2FZbloycmt5V1Ftcmo4cGVHNWhoUE9yS1AzWGxqUzJMRHlqdnVPY0hKK3gyaDBvTEtsV1lVNmFVaEN6bHBSZTErdnN3ZGVWNVhUbWQwb0kvcjFOTTd3NGFNcUh1a01QQ3B6YTJTb2YrTSsxWmwyTDQrVXBEUWVLMHhHeWxKR1RKRW1UK0xwQnJDYko4KytNWi8zMGIyblhZSGFvb3FWYmVpV0lsN3pxcHJaOGZWRkZ1dWNkN3BLNjhmNy9hc3k3VjhEcUh2WGx2Q3VzVzdOSG1UNU5jeHF2S1BQODhLRCtqV1BkUGVrVmhrU0VLalFoV2FFVHdkejhQaXdoUlVMQkY1aUNUekJaejNlZGhRZDkram1ZMnFhcThSbFZsVmhYbWxDdnpjTDVxYmExenNLZTFPQnhPT2F5MXNyWHUyMENyY2pxbFQvK3hTZi8zOGYrNHpCWGxsbXYzcXFQYXZTcFp4NUp5VytSUXFUZWNUaWxoVFlyMmZYVk1zMjRjcDh0L2NhN0Nva0xrZERpMTRMRjFiZkxBQlFBQUFBQmpwdHFLdERid3Z6TUFBQUFBQU1BUC9mSVAvOVRlQTNXUGpILytpZnMwYnRRUVArOElPSHMxOTkvalBaT1h0TVMyRFAzNDBmTjEwVS9IS1RlOVNNdGYyNkdkSzQ3NFBmUiszeXRYNnB5WkExM0c3enpueFZhNWY5OFIzZlNqaDJmb3hWOTg1dmMvaTlaZ3RwZ1ZIaFdpa0xBZ2xSZFh0VnAzWVVqaFVhR3FLbS9INmFodlhmVFRjYXF1c09tYkx3NzZMUVJsTXB0a05wdGt0dFNGOGN4bWMxMHc3OXRERVNheldVNkhReFVsVnRtc3RYN1pvNjlRVjJnSjFKVjdrWjNDOU52M3IxZDJXcUZlZTNCcG16ZzRGaWlvS3lBdy9HSFJqZW96clA1VEdiNytaTDgrZUh5OTI5ZmM5dlJjblh2Wk1CWGxsaXRoOVZIdFduVlV4L2JuQkhTTlIzY08xeFgzVGxGMWhVMkxuOS9jSXZkNGRmdVZMYkl1QUFBQTBCNEZSUTd5b21WSnd3aS9Bd0FBQUFEUVJoRitCd0pIV3dxL0I0VllOT2FDUVVwY214SXdRZS93cUZCWmdzMHU0K1ZGVmEyMkI3UEZUQ2RBQUFEZ2tlNzlPOGxXWGV0Vk4zUUFhTXM2ZFk5U1RHeTAwdllGZHVDOXRSRitCd0FBQUR6bnkvQjdrSzhXQWdBQUFBQUFBQkQ0YW12c1NsaDkxTi9icUNjUU9vQVNmQWNBQUo3S1N5LzI5eFlBb0ZVVjU1V3JPSThEUHdBQUFBQUNnMnM3SlFBQUFBQUFBQUFBQUFBQUFBQUFBQUFBQWd6aGR3QUFBQUFBQUFBQUFBQUFBQUFBQUFCQXdDUDhEZ0FBQUFBQUFBQUFBQUFBQUFBQUFBQUllSVRmQVFBQUFBQUFBQUFBQUFBQUFBQUFBQUFCai9BN0FBQUFBQUFBQUFBQUFBQUFBQUFBQUNEZ0VYNEhBQUFBQUFBQUFBQUFBQUFBQUFBQUFBUTh3dThBQUFBQUFBQUFBQUFBQUFBQUFBQUFnSUJIK0IwQUFBQUFBQUFBQUFBQUFBQUFBQUFBRVBBSXZ3TUFBQUFBQUFBQUFBQUFBQUFBQUFBQUFoN2hkd0FBQUFBQUFBQUFBQUFBQUFBQUFBQkF3Q1A4RGdBQUFBQUFBQUFBQUFBQUFBQUFBQUFJZUlUZkFRQUFBQUFBQUFBQUFBQUFBQUFBQUFBQmovQTdBQUFBQUFBQUFBQUFBQUFBQUFBQUFDRGdFWDRIQUFBQUFBQUFBQUFBQUFBQUFBQUFBQVE4d3U4QUFBQUFBQUFBQUFBQUFBQUFBQUFBZ0lCSCtCMEFBQUFBQUFBQUFBQUFBQUFBQUFBQUVQQUl2d01BQUFBQUFBQUFBQUFBQUFBQUFBQUFBaDdoZHdBQUFBQUFBQUFBQUFBQUFBQUFBQUJBd0NQOERnQUFBQUFBQUFBQUFBQUFBQUFBQUFBSWVJVGZBUUFBQUFBQUFBQUFBQUFBQUFBQUFBQUJqL0E3QUFBQUFBQUFBQUFBQUFBQUFBQUFBQ0RnRVg0SEFBQUFBQUFBQUFBQUFBQUFBQUFBQUFROHd1OEFBQUFBQUFBQUFBQUFBQUFBQUFBQWdJQkgrQjBBQUFBQUFBRHdJYWZEKzllRVJsaDh2eEVBQUFBQUFOQWkrRG9lQUFBQThCL0M3d0FBQUFBQUFFQXpkZXdRK2QzUHMvTUt2WDU5cDY3aHZ0d09BQUFBQUFCb1FYd2REd0FBQVBnUDRYY0FBQUFBQUFDZ21RYjFqLzN1NTRlU2ozdjkrcmp4TVQ3Y0RRQUFBQUFBYUVsRDR2azZIZ0FBQVBBWHd1OEFBQUFBQUFCQU0xMDBmWUpNSnBNa2FjWDZiVXBMei9McTlSTm14elorRVFBQUFBQUFDQWp4Ri9GMVBBQUFBT0F2aE44QkFBQUFBQUNBWnVvVDIwMXpMenhYa21TM08vVEluMTdSaHMwSmNqZ2NIcjErMktSdWlodEgxemdBQUFBQUFBSmQzUGdZRFp2VXpkL2JBQUFBQU01YVFmN2VBQUFBQUFBQUFOQWUzSHZiTlRxY2NrTEhUbVNycUtSY2p6LzNINFc4L0tINjllNmh5SWl3UmwvdmpBcVNLYWlYbkxYMHF3QUFBQUFBSUNBRk81UWV1VThQL1RIaHU2SDdmbjYxNGdiMjhlT21BQUFBZ0xNTDRYY0FBQUFBQUFEQUJ5TER3L1RjNC9mcDkzOTdTd2NPSDVjazFkVFlsSElzMCtNMXdqdm5xRi9CV0ptZGZOc09BQUFBQUlCQVlqZmJsTkZwbjZxT0ZkY2JMNitzOHRPT0FBQUFnTE1UYmFRQUFBQUFBQUFBSCtuVUlVb3ZQdkdnSHI3N2VnM3MxOHZyMTFlRkZPdFk5NTJxQ2lsdS9HSUFBQUFBQU5BcXFrS0tkYnpiTHI1ZUJ3QUFBQUlBTGFRQUFBQUFBQUFBSDdKWXpKbzNaNnJtelptcS9NSmk1ZWNYcWFhMjFxczFuRTRwNjJDRjBuYVZLdXRJcFNxTGEyV3JkclRRamdFQUFBQUF3Sm1Ddzh5SzZCU2syR0VSR2pTeGcySkhqcERKZEo3aHRYRUQrclR5N2dBQUFJQ3pHK0YzQUFBQUFBQUFvSVYwNjlKSjNicDBhdEpyeDQrVzlHUGY3Z2NBQUFBQUFBQUFBQUJveTh6KzNnQUFBQUFBQUFBQUFBQUFBQUFBQUFBQUFJMGgvQTRBQUFBQUFBQUFBQUFBQUFBQUFBQUFDSGlFM3dFQUFBQUFBQUFBQUFBQUFBQUFBQUFBQVkvd093QUFBQUFBQUFBQUFBQUFBQUFBQUFBZzRCRitCd0FBQUFBQUFBQUFBQUFBQUFBQUFBQUVQTUx2QUFBQUFBQUFBQUFBQUFBQUFBQUFBSUNBUi9nZEFBQUFBQUFBQUFBQUFBQUFBQUFBQUJEd0NMOERBQUFBQUFBQUFBQUFBQUFBQUFBQUFBSWU0WGNBQUFBQUFBQUFBQUFBQUFBQUFBQUFRTUFqL0E0QUFBQUFBQUFBQUFBQUFBQUFBQUFBQ0hpRTN3RUFBQUFBQUFBQUFBQUFBQUFBQUFBQUFZL3dPd0FBQUFBQUFBQUFBQUFBQUFBQUFBQWc0QkYrQndBQUFBQUFBQUFBQUFBQUFBQUFBQUFFUE1MdkFBQUFBQUFBQUFBQUFBQUFBQUFBQUlDQVIvZ2RBQUFBQUFBQUFBQUFBQUFBQUFBQUFCRHdDTDhEQUFBQUFBQUFBQUFBQUFBQUFBQUFBQUllNFhjQUFBQUFBQUFBQUFBQUFBQUFBQUFBUU1Bai9BNEFBQUFBQUFBQUFBQUFBQUFBQUFBQUNIaUUzd0VBQUFBQUFBQUFBQUFBQUFBQUFBQUFBWS93T3dBQUFBQUFBQUFBQUFBQUFBQUFBQUFnNEFYNWV3TUFBQUFBQUNBd09PWFVwb3dqV25JMFFUdE9waXE3c2xnVk5WWi9id3NBZ0RZdk1pUlV2U0k2NmR6ZWczWGxrSGpONkR0TUpwbjh2UzJmY0RxbEl6dnp0WHR0bGxMMm5GSnhRWldzbFhaL2J3c0FBQUFBQUFBQTJxVFFDSXM2ZFExWDNQZ1lUWmdkcTJHVHVzblVQcjZkN0RPRTN3RUFBQUFBZ0ZLTDh2VEkrZyswUFN2VjMxc0JBS0RkcWFpeEtxVW1WeW5GdWZyd3dEZWFIRHRZejg2NlVZTTdkL2YzMXBvbDkwUzVQbmh5cjFJU1QvbDdLd0FBQUFBQUFBRFFMbGdyN2NvOVVhN2NFK1hhOGtXNjRzYkY2TWJmalZXUGZsSCszbHJBTVB0N0F3QUFBQUFBd0wrMlo2VnEzbitmSWZnT0FFQXJhUThmZTFNU1QrbVpXemNSZkFjQUFBQUFBQUNBRnNUM1lsMFJmZ2NBQUFBQTRDeVdXcFNuVzVhK3JwS2FLbjl2QlFDQXMwcEpUWlZ1V2ZxNlVvdnkvTDBWcitXZUtOZnJEKzlRWmJuTjMxc0JBQUFBQUFBQWdIYXZzdHltMXgvZW9kd1Q1ZjdlU2tBZy9BNEFBQUFBd0ZuS0thY2VXZjhCd1hjQUFQeWtwS1pLajZ6L1FFNDUvYjBWanptZDBnZFA3aVg0RGdBQUFBQUFBQUN0cUxMY3BnK2UzQ3RuMi9sMmNvc2gvQTRBQUFBQXdGbHFVOFlSYmM5SzlmYzJBQUE0cTIzUFN0V21qQ1ArM29iSGp1ek01L0c2QUFBQUFBQUFBT0FIS1ltbmRHUm52ciszNFhlRTN3RUFBQUFBT0VzdE9acmc3eTBBQUFCSlM0L3U4ZmNXUExaN2JaYS90d0FBQUFBQUFBQUFaNjJFZFh5UGx2QTdBQUFBQUFCbnFSMG42Zm9PQUVBZzJINHl4ZDliOEZqS0hycStBd0FBQUFBQUFJQy9IRTNnZTdTRTN3RUFBQUFBT0V0bFZ4Yjdld3NBQUVCdDYyTnljVUdWdjdjQUFBQUFBQUFBQUdjdHZrZEwrQjBBQUFBQWdMTldSWTNWMzFzQUFBQnFXeCtUclpWMmYyOEJBQUFBQUFBQUFNNWFmSStXOERzQUFBQUFBQUFBQUFBQUFBQUFBQUFBb0EwZy9BNEFBQUFBQUFBQUFBQUFBQUFBQUFBQUNIaUUzd0VBQUFBQUFBQUFBQUFBQUFBQUFBQUFBWS93T3dBQUFBQUFBQUFBQUFBQUFBQUFBQUFnNEJGK0J3QUFBQUFBQUFBQUFBQUFBQUFBQUFBRVBNTHZBQUFBQUFBQUFBQUFBQUFBQUFBQUFJQ0FSL2dkQUFBQUFBQUFBQUFBQUFBQUFBQUFBQkR3Q0w4REFBQUFBQUFBQUFBQUFBQUFBQUFBQUFJZTRYY0FBQUFBQUFBQUFBQUFBQUFBQUFBQVFNQWovQTRBQUFBQUFBQUFBQUFBQUFBQUFBQUFDSGlFM3dFQUFBQUFBQUFBQUFBQUFBQUFBQUFBQVkvd093QUFBQUFBQUFBQUFBQUFBQUFBQUFBZzRCRitCd0FBQUFBQUFBQUFBQUFBQUFBQUFBQUVQTUx2QUFBQUFBQUFBQUFBQUFBQUFBQUFBSUNBUi9nZEFBQUFBQUFBQUFBQUFBQUFBQUFBQUJEd0NMOERBQUFBQUFBQUFBQUFBQUFBQUFBQUFBSWU0WGNBQUFBQUFBQUFBQUFBQUFBQUFBQUFRTUFqL0E0QUFBQUFBQUFBQUFBQUFBQUFBQUFBQ0hpRTN3RUFBQUFBQUFBQUFBQUFBQUFBQUFBQUFZL3dPd0FBQUFBQUFBQUFBQUFBQUFBQUFBQWc0QkYrQndBQUFBQUFBQUFBQUFBQUFBQUFBQUFFUE1MdkFBQUFBQUFBQUFBQUFBQUFBQUFBQUlDQVIvZ2RBQUFBQUFBQUFBQUFBQUFBQUFBQUFCRHdDTDhEQUFBQUFBQUFBQUFBQUFBQUFBQUFBQUllNFhjQUFBQUFBQUFBQUFBQUFBQUFBQUFBUU1Bai9BNEFBQUFBQUFBQUFBQUFBQUFBQUFBQUNIaUUzd0VBQUFBQUFBQUFBQUFBQUFBQUFBQUFBWS93T3dBQUFBQUFBQUFBQUFBQUFBQUFBQUFnNEJGK0J3QUFBQUFBQUFBQUFBQUFBQUFBQUFBRVBNTHZBQUFBQUFBQUFBQUFBQUFBQUFBQUFJQ0FSL2dkQUFBQUFBQUFBQUFBQUFBQUFBQUFBQkR3Q0w4REFBQUFBQUFBQUFBQUFBQUFBQUFBQUFJZTRYY0FBQUFBQUFBQUFBQUFBQUFBQUFBQVFNQWovQTRBQUFBQUFBQUFBQUFBQUFBQUFBQUFDSGlFM3dFQUFBQUFBQUFBQUFBQUFBQUFBQUFBQVkvd093QUFBQUFBQUFBQUFBQUFBQUFBQUFBZzRCRitCd0FBQUFBQU9NdDBDb3VXeGNTM2hRQi9zNWpNaW9ubzZPOXRBQUFBQUFBQUFBQUF0QmxCL3Q0QUFBQUFBQUE0ZThUSERsTk1lUDJnWjNwSmpwSUwvcCs5K3c2TDR1citBUDdkeHRKN0w5SVZGVVZSc1NGMkVYdlhHRnVNdmNiWUVxTjVUVXhpRWxzMGxoaU54dGhyN0wzM0xxSW9LZ2dJSWtqdkxOdCtmL2lMeVRxendDN2JnUE41bnZkNTVkNlpldzhFZG1kbnpqMzNsWjRpcWxrRVBENUdCL2ZBek5aRHNlVEtObXk0ZDFqZklWVWJQZXVFUXNnWEtMUkpaRkljZkhwWlR4RVpEZzQ0NkYyM0RjN0czVUZCYWJHK3d6RUlOaVlXK0xoaE9ENEo3bzVYdVdub3QrTkx5Q0hYZDFpRVZIcytRUzV3ODdkRHh1czhaTDdPUTlhYmZFakVVbjJIWmRDOEd6b2pQNnNZR2NtNStnNkZWRk9PbnRib01iRTVubHgvaFp1SG4rbzduR3JGMUVJSWN4c1RSbnR1ZWlGRXhXSTlSRVFJcVNrc2JFemc0TUZjNUpzUS9SWXlxVXdQRVJrdUkyTStqRXdFalBiaWZCR2tFdnBaRWRYeGpYaG8vMUVRY3RNTGNmdjRNNDJNYVdGcml1RUxPK0xzWC9meC9PNXJqWXhwU0V3dGhBanRYeC8xUTcyd2FzSkIrdHNqaEZScHdWMzhJVERpS2JUSnBETGNPZkZjVHhHcHJuRkhYOFErZUlQOHJDSjloMElNSENXL0UwSUlJWVFRUWdnaFJHZm1oQTVEZSs5Z2hiWjF0dzlnNFlVLzlCU1Jlc0w5bW1ObHR4bU05alovVEVCNllZNGVJaW9iQnh4RTFHNkJyOXVOaHJlTkt3RGdxN2FqY0RydU5oSnpVdlVjbmVycU9uZ2hKajNSb0pLRkYzZWVDQWN6YTRXMkluR0ozcFBmT2VEby9lZlV5YmNaMXZlYWk0TFNZdXlOUG84L0h4eERUSHFpWG1QU0YzODdEMHdLNllmKzlkcEJ5RGNDQUxoYk9pTFVNd2hYRWlQMUhCMGgxVjlJdHpwb1B6VG8vZGR5bVJ6WmFRVjRlUEVsZHYxd1VlWHh1RndPbW5TdGpYc25uME1tTTV6M0pFMGE4VTBudVByWklTVTJFdzh2dk1URGl5K1I4RGdOOG1yNi9XcEs0MDUrYU56Smw5SCs0R3djSHB5TjFVTkVoc2ZPMVJMZEo0U2daZTk2NEhJNXFOdWlGaUxQeDZHa29GVGZvVlhLakkzOUlQd2dpZkh5M2tlNGZ2Q0p6bU5wM2lNQVErYTFZN1N2bVhJWVVaZmlkUjZQSVdyV3JRNjhHemd6MnE4ZGlNYnJGeGw2aUlpUTZxRmVhMCtNWGh6T2FKL1I2amNVNVl2MEVKSGhDaC9kRkQwbU5tZTAvekJrRnhLajAvUVFFYW1xT0J5Z1NSZC85SjBSQ25zM1M1UVVsaUl1OGcweVUvSXFOeTZYZzArKzc0TDZvWjRJYXUrREo5ZGY0ZUNxNjlYaTk5UEJ3d29kaHpWR3E3NzEzbCsvdGVoVkY5Y09ST3M1TWtJTW03V2pHYnA4MHBUUkhoLzFSbXNKMXFhV1F2U1kyRUtuYzFhRW03ODlVbUl6SURlZ1d5UWZ6V3NIU3p0VGhUWlJzYmpLSkwrNytkdGozTEp1S0MyVzROanZ0M0YrZXlRa3Bab3ZYUEhkOFZHTXhacTNqc1ZnMHhlbk5ENFgwUjVLZmllRUVFSUlJWVFRUWdoUmtSRlBBQnNUQzBZN0J4dzlSRk8yV2xaT1dObHRCbHJWYXFEUWJpSVFZa1hFZEF6WU5ROHlRN283VzQ0SS81YlkxUGNyYkg5NENsK2VXUWV4VEtMdmtBd1dqOFBGcHI1ZjRYbG1FbjYrdWcxaXFlNS9WbHdPQi9QYWpnQUFtQnVaNEpQRzNmRko0KzY0a2ZRWW14OGN3OUdZcTVES2EwNUZMUzlyWnd4dDJJWFIvbVhZY0Z6ZCtsRHZDeFhVd2VWdzhGWGJVY2d1enNmcVcvdjBIUTRoWlhMMnNWSDRtc1Bsd05iRkFrWkM5UjZWOUpyYUVoRmptcUhEMENCc1dYQUdxZkhabWdqVFlMajYyY0hWejA3aDN4RmpteUV2b3doSDF0N0U1YjJQOUJ5aDRYS3ZiWS9tM1FNWTdlbXZjbXQ4OGp1SEF3eWMweGJ0aGpRRWo4OTkzMjVwWjRydTQwS3dmL2xWUFVaWGVaNzFIV0ZpTGxSb2k3cE1pZVlmNG5BNTZEdTlOUXB6UzNCcTAxMjl4VkcvbFNkYTlxN0xhSSs1K1lxUzN3a2hoR2lVVjZBVGd0cjU0UENhRzFwSmtoejlZMWVFZEt2ei9tdGpNeU9NK3I0TGxuKzZ2MUlMVnp1UGFJejZvWjd2djY3WHFoYnF0YXFGRGJPTzQrNnBGNVdLV1ovNnpRaEZsMCthZ1BQQnJkenU0NXZqMXBFWTJpSHMvL0VGUFBwWkVBWUxXMU4wSE5hSTBYNWxIMTlyQ2RZbTVrYXNjMTdleTlOYlVuZWpEcjZZc0tJN3JoNkl4czd2TDlDdUVSckE1WEl3ZkdGSGNIbGNHSnNib2Yvbm9XZzdxQUgyTGIyQ3lQTnhCclhJZ0JnR2J2bUhFRUlJSVlRUVFnZ2hoSkNxS3Jzay8zMjE5dysxcnRVUXc0SzY2amdpOWJYeGJJUU52YjhBbDhQQjhFWmRzWFBRTjdBU211azdMSVAxYmNkeDZPcmZBdE5hRE1UeDRjdmhaK3V1OHhoNkJyUkJQUWR2Um50TGowQU1iZEM1U2kyODBJU3pjWGR4TTVsWlFheUphd0E2K1RiVFEwU1ZZeW93eHFhK1gyRks4d0ZZME80VGpHemNUZDhoa1dwby9QTHVHRFFuRElGdHZCalZsRlhsNG1QTDJ2NDZObFBsc1JwMThFWEVtSGQvdHo1QkxsaXc3Mk9FajI0S0xxLzZQSFpwRmxHYnRkM1MzaFJ2WHhuZVRqZWthcERMM3ozUS9tL2krejg2RG04TUowOGJsck5JZFNJMEVXRENpdTRJSDkwRS9XYTBSdnVQZ3NvL1NVdTRQUGJGeXpKcHpicEdKVFdMc1prUlRDMkVDdjhUQ0huNkRrc3RBaUdQOGIwWW14bHBmQjYrb0dyK2ZENWtiRzRFLzJBM2ZZZFI0N2pYdHNla1ZUM3g1YzRoNkRZK0JFSHRtYnNEYWNMRm5ROFpTZTYxbTdxaDAvREdhby9wM2RBWmZUOXJ6V2gvZXZNVjdwK05VM3RjUXhCNy96VWo4UjBBN0Z3dDBMcGZmZDBIWkFENEFoNjhBcDNRL3FNZ2pGNGNqa1ZIUjJMKzNxSDZEb3NZSUM1WDJUVzA5cEsvT1Z6MmV5MzZ1bTRQYU82QnNVc2p3T0Z5MEdaQUlLYjkxZ2VtRnNMeVR5UmxhanU0SWJ3Ykt1N01aZTl1aFFtLzlFQ2JnUTJVbkVWcU1xcjhUZ2doaEJCQ0NDR0VFRktONVl1S01PL3NPbXp1TzUrMS8zL3RQOFc1bDNmeE9pOWR4NUdwcHJGTGJmelZmd0VFdkg5dlo3WHhiSVJqdzVkajJMNkZTTWg1bzhmb0RNL1lKcjB3cGtuUDkxODNkUExGdVU5K3hZSnp2Mk5yNUVtZFZCam5jM21ZR3pxTXRVOGtLY1hjMDJ1clpLWHp5cEJEamtVWE4rSFlzR1dNdmkvQ2h1UGN5enRWWmtHQXE0VTkvdXIvTlJvNC9mdmcvcWN1azFCWVdveDkwUmYwR0JtcFRqd0NIQkRjMlEvQXU2UllxVVNHdUFjcGVITGpGUzd0amtKUm5xakNZeG1iRzhIYTBaeTFMMFhGNUhjblR4dDg4cjNpTGc1OEl4NzZ6V2lOSmwzODhPZjhNeXFQYVdnNEhLQlpSQjNXdnVUbkdYaDJPMG5IRVpIcTVPaHZ0OUN5VjEwWW15c21LUEw0WEF5YzB3YXJKeC9XVTJSRTIyeWN6REg1MTE3d3FPdnd2bTNJdkhZb0xaSGcydC9NQllMYXBpeHhSNnJGeEIxQzlHM2F1dDd3YmF5NFFQN291bHM0c3ZhbW5pSlNYOWRQbTZISHhPWUtiWEVQVXZEemlMMGFtOFBPMVJMVGYrK0RtNGRqY0dMRDdTcGJjZFRZekFqVDF2V0JkME5uN1ByaElpN3RqdEozU0RWQzc2a3QwVzFjaUVMYjRDL2E0c24xUkpTV2FIWjN2cmpJTnpqMisyMzBtS0Q0TjlGbmVpdEVYMHRVK2ZPSnFZVVFZNWRFTUJiM1pxYmtZOFBzRTFwTmN0V0ZSNWZqRVhzL0JYN0J6SUloM2NhRjRQckJKeENMcXU5dWt3SWhEeTQrZG5Ddll3K1BBQWQ0TlhCR3JRQUg4STJZaTMxY2ZHM3hKaTVMRDFGcWpyMjdGVXpNTmJjNFNpNlRJL2w1emQwbGlNdXlrQm5RYmlLNjhrV3J1bjh0OG1yZ2pFbS85bFJZSEJmUTNBTnp0dy9HNnNtSGtKNlVxL09ZcWdNYlp3dldCVmNBa0JxZmpSdUhudW80SWxJVlVQSTdJWVFRUWdnaGhCQkNTRFYzL1BrTm5IeHhFMTM5V3pENnpJMU1zS3pyTkh5MDUydURUVVEyNWh0aFM3OEZNQlVZTS9yODdkeHhjc1FLakR5d0NMZFlLbXJYUk9GK3piR28wemhHdXpIZkNFdkNwNkNUYnpQTU9MRVNtVVhhdlJFL0tMQWpmRzNacThvdHU3YXp4aTVZdVBzNkJpZGUzRUNFZjB1RjlrQkhIM1N2M1JwSG5sM1ZVMlFWNTJSdWl4TWpWc0RaWExHS05nY2NyT3IrT1FwTFMzRGl4UTJWeG5TM2RJU2JwVVA1QitwSmlVU0VoNm14K2c2anhtblpxNjdDMXp3K0Y3V2J1Y1BWenc1bi83cXYwbGpPM3V4VjN3SGdUWnhxaVNBOUo3ZGdKTzMrdzdPK0UrYnZIWXBqdjkzQ3lUL3VWdGx0cjJ2VmM0S0RoeFZyMzdtdEQ2cHM0aGN4REFYWnhUaSs0VGI2elFobDlEVUk4MFpnR3k4OHZwS2crOENJVmxrNW1PR0xIVU5nN2NqY3VXbjRONTFRV2lMR25SUFBkUm9UUjhsdUhSOVd6aVdFMUV5dWZuYVl2cjR2ckIzTjBIdHFTemg1V21Qck4rY2dLWlhxT3pTVkNFMEZtTHEyTjN3YnVRQUFoczV2RHljdkcreGJjaGt5ZXIzVHFoZjNYalBhYkYwc0VERzJHUTc5cXRwbjVvbzQ5dHR0MUcvbHFWQTFseS9nNGRNZnUyTHgwRjBWL3QzbGNJQmhDenZDenRWU29WMHNrbUxkWjBkUW1GT2kwYmoxUVM0SC9sNTVEYk8zREdUMFdUdWFJV3hRQTV6YitrQVBrV2tXaHdOWU81ckQxZTlkb3J0N0hRZTQxN2FIczQrdDBrV0FIMnJTMlI5SDQyNXBPVkx0R3ZKbFd6UUlZKzVNcVM1UnNSalRRdGF5OW4xL1loVHJJZ0o5V1RuK29NWVg1K3VsOGp2YlZnM1FmZVYzZ1pDUFNTdDdzTzVNNk94dGd5OTNETUhhNlVjUWV6OUZwM0ZWZFJ3TzhORzhkaENhTW4rdWNwa2NtNzg2WGEwWEpCSDFVZkk3SVlRUVFnZ2hoQkJDU0EzdzVabDFhT01aQkRNakUwWmZlKzlnREc3UUVic2VuZFZEWk9VcmtaUmkwdEdsMk5KdkFjeFo0cmN4c2NEK0lUL2dzeE8vVU1WcEFKWkNNNVJLeEJEeTJSTXp3LzJhNDlMb3RaaDJmRG5Pdjd5bmxSaU1lQUxNYXMyK05mTHpqRmRZZStlQVZ1YXRLcjYvdEFYaGZpM0EvZURCemR3MnczRDgrWFZJNVlhZExQdTJJQnVuWHR6RXlNYmRHSDA4RGhjYmVuK0JqL2N0eEtXRWlqOG9IdDZvS3o1ck9WaVRZV3BVYkZZeVdtOFlyKzh3YWhRZW40dVFIZ0dzZlZjUFJFTXNVaTNweU1YSGhyVzlLRStFM1BSQ2xjYmFzdUFNaXZKSzBIWndROVorSHArTFhsTmFvbEZIWDJ5Y2N4SnBDZGtxalc4SVFyclZabTNQenlyQ25SUFBkQndOcVk3T2I0OUV1eUZCc0hXeFlQUU5taHVHbUp0SmtJaXJWbkloS1Z0ZVJpR2lMcjVFMkNEbWR2VWNEakI2Y1RoS1N5UjRlT0dsem1MU1IrTE9mL2tFdVNoZGFFU0F2TXdpUEwzeFN0OWhrQnJLdTZFenBxN3REVE9yZnhmaHQraFZGM2J1bHZqdHMyTW95QzdXWTNRVkp6UjVsL2orWVhYcmpzTWF3Y25UR2h2bW5FQkpRYW1lb3F2K25seC9oY2RYRWhEWXhrdWh2Y3NuVFhEemNBelNFcFYvVHJCeE1rZnRadTRxei9uNGFvSkM4anNBdU5leHg4Y0xPaURtVnNWMmIzTHp0ME9UTHY2TTl1aHJDWEQxdFlPcnI1MUtNUlVYbENMcW91N2UzeXNxOW40S29pN0ZvMkZiWmxKMHhKaW11THJ2TVVURllqMUVwanFCa0EvSFd0Wnc5cmFCczdjTm5MeHQ0T3h0QzJjdkc5WmtVbFUwQ2ZmSDBkK3Fkdks3TGxrN21odFU4bnVwRm42SHVWd2xsZCsxdUtCS2FlVjNIUy9pRW9zazJQVGxLVXhjMlFQR1pzeDc3MmJXeHBpeHNSLysrdm9zYmgyTjBXbHNWVm5UaURvSWF1L0QybmZ5ajd0SWVKU3E0NGhJVlVISjc0UVFRZ2doaEJCQ0NDRTFRRXArQm42NHZBWGZkNXJBMnY5dHgzRzRHSDhmcVFXR3VZM3QxY1NINkwxOURuWU8raGFPWnN3RVJnR1BqelU5WnNIWDFnMC9YOWxja1pHZ0FBQWdBRWxFUVZSdXNGWHNkV0Z2OUhuRVpDUmlVOSt2VU12S2lmVVlCek5yN0J6NExkYmRQb0R2TDIyQldLYlp5aW1qZzNzb3JlSTk2OVJxaUtXR1ZhbWx1WHQ5MXQ4cmJYcVVGb2NnWnorRk5uODdEOHh0TXd5UDBuVHpVUGh0WWJaYU95YklJY2VYWjliQnlkeVdkVWNKQVkrUExmMFdZTkNlK2JpZC9FUVRvWklhcUg2b0Z5eHNtQXVlNURJNUx1K0pVbms4RngvMnl1OHBzWmtxVnpFWGl5VFk4ZDBGeE54T3hzaHZPaW10QWwrcnJpUG03eDJLUFQ5ZHd0WDlqNnRNdFhRT2w0T21YZG1UM3kvdWlsSjU0UUVoYk1RaUtRNnV2STdSUDRZeitwdzhiZERoNHlDYy9sTzFIUjZJWVpQTGdaM2ZYNENsdlNrYWRmQmw5SE41WEl4YjFnMnJKeC9XV2NLenNpUWFxWTRxU0liMnE0L1cvZXJyWks2cTZQbmQxNVQ4VHZUQzJNd0lrMWYzVWtoOC80ZC9zQnUrMkQ0WXF5Y2ZRbXE4WVM5d05ETG1ZOHFhWHZCdndyNGpXMkFiTDNRZUdZd2phMjdxT0xLYVpkL1NLNmpYMmxOaHdSVmZ3TU9RZWUyd2FzTGZTajhqZUFRNFlQUmk1bldTdWxyMXFZZFdmZXBWYW94R0hYeFozOFBMa3hLYmFaREo3d0J3Y09WMU5Banp4b2RGcFMxc1RkSHVveUNjMm5SWFA0R3hjUFMwaG9PSEZleGNMV0h2WmdsYkYwdll1Vm5DM3RVU2x2YW1XcHZYMWM4T3p0NDJCdithUjlnVjVZczBQaVpIV1NLNkZxK2hsVmQrMTMwQmtaaGJTVmc2YWgrbXJldkQrcmZIRi9Bd2VuRTRuTHhzY0dUTmpTcHpMMGhmbkwxdE1IeGhSOWErMXk4eWFQRU5LUk1sdnhOQ0NDR0VFRUlJSWNTZ3JZaVlEa3VobVZiR0huZm9SNE92c0t4Sm0rOGZ3OEQ2SGRESWhablFaaVUwdzVMd0tSaXhmNUhCSm80L2Z2c1MzYmZPeE83QjM4SEh4cFgxbU05YmZRUmZHemRNTzc0Q0paS2FXNzNzVVZvY092ODVEYXQ3ekVSbjN4Q2x4MDBNNlljbXJnRVlkL2hIdk1uWHpCYTRqbVkybUIzNk1XdmZ0b2NuMVVxMjFyYXBMUWFpczI4emZZY0JBSml1dytyblorTHU0TlkrOWY1N1NPVXlqRC84RS9ZTitRSE4zT295K2swRVF1d1k4QTM2N2Z3Q1VXbHhsUTJWMUVDdGVqTi9yd0FnNmxJOE1sUHlWUjdQMlZ0SjhudWMrcTk5OTArL3dLdm9OSXhkRWdHdkJzNnN4eGdaOHpIc2Z4MVJQOVFMV3hlZVJXRk9pZHJ6NllwZkkxZFlPNW96MmlXbFVsemEvVWdQRVpIcTZ2YUpaK2c0b2pFODZ6a3krcnBQYUk2YlIyT1FsMUdraDhpSXRzaGtjbXljY3hJek52U0ZiMlBtOVR4ZndNUGtYM3RpNWJpRGVISC90ZGJqVVZiNVhhNkhKQnBDaU9Fb0tTekZ1bWxITUdWTmI1aGFDaG45RGg1V21MdDlNTmJQT0ZiaFN0cTZabVRNeCtUVnZjcXNISDV4VnhTT3JxT0VNbTE3OHpJTGwzWkhvZjFIUVFydDlWclZRcU9PZm5od05sWlBrUkhnWFdMbHJhTXhhTkdUdWV0WStPZ211TFFueW1CMlIrai9lYWhhaXc5VVZWd2dRbEpNQnBKaTBwRWNrNDVYTVcrUmtaeW45WG1KZG1qajkxZnA3a2t5N1YxREs2MzhycWZyOXFTWWRQdzBiRGVtcis4TFIwOXIxbU82ancrQms2YzEvcHgvQm1LUllSV0NNUlJDRXdIR0wrOE9vUWx6aHdxWlZJYk44MDVEVXNwZWdNR2pyZ1BzWEN6Vm41dGxWd3hiWnd1TnZNNFc1WXZ3L0U1eXBjY2g1YVBrZDBJSUlZUVFRZ2doaEJpMHpyNGhjREJqdjRGWVdSd09Cd2FhNTYwVlVya01YNTFiajJQRGxySDJkL0ZyanI3MTJ1TEFrNHU2RFV3RnIzTFQwR1BiTE93WXNKQTFpUjhBZXRjTmc3dVZJMFllV0lUMHdod2RSMmc0Y2tvS01HTC90NWphWWhDK2FETWNYQ1VWY2tMYzYrSHNxRldZY0hnSnJpUkdWbnJlcjlxT2dya1JzMXB6WmxFdUZsMzhzOUxqRThOUklpbkY4UDNmNE1qSFMrRnZ4MHlxc0JDYVlzL2c3OUZyeHh3OHo2Q3FuYVRpekt5TjBiQWQrM2JIRjNjOVZHdE10OXIyck8ydlgxUnU0VS9HNnp3c0dia1BmYWEzUXVlUndVcVBhOXpSRjk0Tm5MQjUzbW1EVFpMNlI5TUk5dmZYVzhkaWtKOUZpY2hFYytReU9mWXR2WUtabS9veitvek5qTkQzczliWU12K01IaUxUUDB0N1U3UWQxSkRSL3VMZWE0Ti9EU21QV0NUQm1xbEhNUHV2Z2F5N2NnaUVmRXhaMndzcnhoeEF3dU0wcmNiQzVYRloyM1ZWK1owUVlyamlJdDlneWNpOW1MNitEK3VpUUZNTElhYXY3NFB0aXk3ZzZ2N0hlb2hRT1lHUWowbS85a1JBY3crbHh4eGZmeHVIcVJxdHpoeFpleFBOZXdUQTFFSnhNY1dnT1dGNGZDV2VkbGI2ZjIwSE4wVGZ6MXJwZkY2K2dNZmFibVpsakovUGo5RlpjdTJEczNIWXNrRDV0ZStEczdFYVQzN1BlcE9QcEpoMEpEMzcvMFQzcCtuSWVwTlhvZGVHK3EwOVljNnlXNXV1cENmbDR1WEROMnFmSHgrVmlwZFJxZVVlWitOa2p1RE9mdVVlWjRpS0MwU1F5VFQvUXE4c0VWMnV6Y3J2U2hQdTlmZEdsdkU2RHo4UDM0TXBhM3ZESzVCOTk5V21YV3ZEMXRVUzY2WWRRVjRtM1UvNUx3NEhHTHFnQTF6OTdGajdELzE2QTBreDZVclBiejhrU09PN2FQazNjVk82WTQ0cUVwKzh4UStEZDJvZ0lsSWVTbjRuaEJCQ0NDR0VFRUlJcVVIdXZvN0JvYWVYMGJ0dUdHdi80czRUY0NIK0hyS0xWYStxcXl1WlJibm90MnNlTnZiK0VoMThtckFlMDhRMUFDZEhyTURIK3hZaUpqMVJ4eEVhRHBsY2pwVTNkdVBCbTJkWTMyc3ViRTNZcTZIWW0xcGp6K0R2OFBQVmJWaDVZemRrYWo0QkQzYXRneUVOT3JIMkxUaTNBVGtsNnYxZWNjQkJqenF0Y1RydU5rUTF1S0svSWNvdXpzZVFQUXR3ZlBneU9Ka3pFOWhzVEN5d2QvRDM2TFY5TmhKenluK28rS0gwd2h4SVpMcE5CSEF3c3dhZnkvN3dtK2hHaXg0QjRQR1pDWWx2RTNQdzlLYnFTWi9tTmlhd2QyTi8vVXQ0cFBydjVZY2tZaW4yTGIyQ1o3ZVQ4ZWxQNFRBeFoxWUlCUUJyUjNOOHRxRWZUbSsraDRNcnIybjBJVzFRZXgvd2xDUnRxS3BKdUQ5cmUxWktQb0s3c1BkcG0xUXN4Y01MTC9VeU45R3U1M2VTRVhYeEpldUNsMWE5NitIUzdrY2ErVHV0YXF6c3pkQmpZbk5HKy9IZmIxZjU1SGNBS013dHdhb0pCekYzMnlEV3BGSmpNeU5NWDk4WHl6N1poK1RuR1ZxTFEza1NEVlYrSjRRQUtiR1orR25ZSGt4ZjN4Zk8zamFNZmk2UGkrRUxPOExHeVJ4SDE5MDBpRVJ5WTNNalRGalJIWFZiMUZKNnpONGxWM0Qyci9zNmpJb1U1cFRnMkcrM01IQzI0cjA0V3hjTGRQaTRFVTV0dXNjNHB5Qzd1Tkx2K1R3QkYvN0Jpa2w4YjEvbElPc04rNzBaSTJNK2ZJSmNGTnBTNDdPUjg3YWdVbkZrdnE1WTFYQytFVS9wWnlsOVlhdEdyQzFHeG1XbjhFVmRpb2RNS2xPNmVLK2lDbk5Lc0g3bU1TUS95MEJocnZvN2szVWZIOEs2azQrdVhEc1FYYW5rOStocmlUaXk5bWE1eDlWdTVsN3A1UGU3cDE3Z3lKb2JsUnFqUEtIOUF4a0w4b3Z5dEhNUFZkbnZvRFlUMGJsY0pYTks5SHZkbnA5ZGpPV2Y3c2Y0WmQxUlA5U1Q5UmlmaHM3NFlzY1FySjU4Q0NteG10bDV0VG9JN1IvSXV1c0dBRHk4OEJLbk5qUGZHd241RUNXL0UwSUlJWVFRUWdnaGhOUXczMTdjaklqYUxXSEVVM3lBOHpvdkhRc3ZiRVJPY2VVZWF1bENZV2t4Umg1WWhOOTd6MFdFZjB2V1k5d3RIWEZzMkRLTVBiUVk1MS9XN0p1bGx4TWkwZkhQYWRqYzl5czBjbVpQWE9SeU9QaWl6WEEwYzZ1TFNVZVdJS2RFdGQ4RExvZUR4WjBtS0oxZjNSMEY2anA0NGNjdWs5REN2VDdXM1Q2QWhSZitVR3Njb2ozSmVXL3gwZDZ2Y1hUWVVwZ0tqQm45enVhMjJEZmtCL1RhUGh0djhsVjd5Qk94OVhNazVXcTM2dXVIVG85Y2lTRG5xbG5WcXpyZ2NJQzJRNWpWamdIZzR1NG95TlY0bU9wWjM1RzFYU0tXSXZtWjVwSXFIMTJPeCtJaHV6RjVkVTg0ZVRFVHBJQjMzNSt4bVVEakQ0VkhmdHNaWnRiTXZ6OU42am01aFZiSEwwdGhUZ2srYjdOZWIvTVQ3VHF3NGhvQ3c3ekJaVWxFSGpRbkRFdEc3REdJaEVLaVdWbHY4ckZ5L0VITTJUcVFOZEhOMUZLSXp6YjB4ZEpSKzVBYW42MlZHTmdXV2dIYXJWcEpDS2xhc3Q3a1k4bkl2Wml5dWhlOEd6cXpIdE5qWW5OWTJwbGk1L2NYOUZxQjFzYlpBbFBXOUlLN2toMlA1REk1dGk0OGgydC9SK3M0TWdJQUYzZEdvY1BIaldIbmFxSFEzbTFzQ0s3OS9RUUYyY1VLN1MralVyRml6SUZLeldsdVk0SmxsOGNwdEYzWit3aW4vMlJmL09CWXl4cUxqbzFVYUR1ejViN0I3VzVRVXhYbGlmRHNkakxxdG1SZjNDS1R5WkdSbkl2MHBGeWt2OHBCZW5JdVFyb0h3TE9lNHVmaGtpSXhudDFPMWtYSTVQOFY1WlZvN1hxMkxNWDVJcTJNcXpUNVhZdTdKQ2k3YnRmbisrNC9SRVZpckoxK0JHT1hSQ2pkbmNITzFRSnp0dzNDNzdPT0kvcHF6UzNVODQ5YWRSMHg1TXQyckgxcGlkbllQTyswV3ZmL1NNMUR5ZStFRUVJSUlZUVFRZ2doTlV4eTNsdXN1L00zcHJjWUJBQW9rWlJpMWMwOVdITnJQMHFxVUZYdFVxa1lZdy8raU5VOVpxS1Bra3IyNWtZbStLYjlHRnhKZUFpeFRLTGpDQTFMU2w0Nit1eVlpOVhkWjZKSG5kWktqN01VbXFGWWpkK0RJUTA2bzVGTGJVWjdxVlNNT2FmWFFBN1ZibGhiQ0UweHEvVlFqRzNhR3p6T3V3Y2NFMFA2NGR6TGU3aVNHS2x5ZkdVWmYvZ244RGtWcTV4bExqVEZwdjhzSXNnc3lzWDR3ejhqS3ZXRlJtTXFqNXVsSTdZTitCL2NMQjNldDIyNGR4akxydTJvY0xWU2lWeHpENldpMzhaanl0RmwyTlQzSzliK1dsWk8yRHY0ZS9UZU1SZVpSYmthbTVkVVAzVkNQT0RreVV3Y0x5MlI0TWJCSjJxTjZWV2ZmZnZwcEtmcGtJZzF1N05BV21JMkZuKzBHNS8rRkk0R1lkNk0vcGhiU2RqOTR5V056a2xJVmZmbVpSYXU3SDJFdG9PWkMxOThHN2tncUwwdklzL0g2U0V5b20wcHNabFlPL1VJUHR2UWp6V2h4Y0xXRkRNMjlzT1NFWHVSVWNHcXNhcGdXM0FCQUZJdEp1NzgxN0gxdDNGcHp5T2R6S1ZMblVjR28xa0U4M1BCZzNOeE9MSGhUb1hIS1Ntc09wOU5xem9yQnpONEtybGVVb2VEdXhWcnUwZGRCNVFVaWpVMmo1V0RtY2JHS2t0QmRqRldqRG1BOGN1VlYzVU5HOVFBNWpZbTJQVGxTWWhGdXQyNUNuajNzNTJ5dWplc0hkbC9KaEt4RkJ2bm5NU0RzN0U2am96OFF5S1c0dVFmZC9EeGdnNEs3Y2JtUnVneHNUbDIvWEJSTDNHUnF1WE95ZWV3Y2pCN2wrQ2VsSVAwcEZ5OGZaV0R0Njl5a2ZVbW41RjhYTHVwT3lQNW5WUlBsbmFtakxZaWJTVy9LOXM5U1lzTFNKWHRqS0ROaEh0VlNFcWwrSDNtY1h6eVF6anJkVER3Ym5lcmdiUENFSE56TzZSNnJsaXZUdzRlVnBpNnJqZjRSc3pkQzBYRllxeWJmaFRGQmRyNTNTWFZEeVcvRTBJSUlZUVFRZ2doeEtEdGVYd09Ga0xtelZ0VmhIazFncGUxNHJhOXBWSXhwRFY0Ty90Vk4vWmdhSU11dUpyNEVOOWUyb3lVdkhSOWg2UVdzVXlDU1VlV29FUlNpaUVOT2pINmsvUGVZdkRlcjJ0ODR2cy9pc1VpakQyMEdGK0VqWGkvK09HL0VuTlNNZkxBSW9oVVRINjNNN1hDL0xhaldQdVdYOStGK093VWxXT2RFem9NNDVyMlpyVC8ydjF6dE5zMEdUa2w3TnQwcTZPd3RMajhnd0RZbWxncUpMNEQ3NzczN1FQK2h4a25WbUgva3dzYWk2a3N0ZTFyWWNmQWIrQmlZYWZRUHJaSkw5Uno4TUtFd3ovamJhSHVLMG9kZTM0ZFM2L3R3S3pXUTFuNy9lMDhzSHZRSXZUYitTWHlSSVU2am81VUZlMlVWSDIvZFRSRzdRZTNYb0hzeVZ6eGoxTFZHcTg4eFFVaXJKMTZCTDJtdGtURW1HYnYyOSsreXNIdk00L1g2SWVjK3NUamM4SGxzVCtrMXpSbDgzQjVIQWlFekFlODJpQ1Z5QTBtRWFBaWpxMi9qZFo5NjdNK0FPODNveldpTHNWWHFlK0hWTnp6dTYreDdadHpHTG1vTTJ1L3RhTTVadnpSSDB0SDdrVjJtbVozcU9JbytWdlZadUxPZjJXbTVDRXpSZk5KL2ZxV2wxbkUycDZmVllURWFOM3U2RU1xcHMyQVFMUVpFS2oxZVQ3L283L1c1OUFXVWJFWWE2WWV4dGdsRVdqY2lYMlhxT0RPZmpDMzdvTTEwNDZncEVCM2l6Y2FoSGxqN05JSUNFMEVyUDJpWWpIV1RUdUtwemRmNlN3bXd1NzZ3U2ZvUGo0RTFvN21DdTF0QnpYQWhSMFBrWmFnKzgveHBHcTVkaUFhMXc3UTdnMkVpUzM1WFh1VjM1VmNRMnZ4V1F2YjUwUkFkOWZ0RlNHVnlMRHBpNU1RbDByUXFuYzlSbjltU2o1V1RqaFlvKzhKV1RtWTRiTU4vVmgvWHdGZ3kvd3plQk9YVmFHeHJoMThndGo3cWo5eitFZS9tYUd3c0RGUmFIc1psWW9yS2k1T0R1MWZINzZOWGRXT2cxUU9KYjhUUWdnaGhCQkNDQ0hFb0gxN2NWT2x4OWc5YUJFaitmMVZicHJLbGFnMVNjRGpZMnlUWG5xYkh3QjJQanFEN09JODlBbG9vOWM0QUdEUDQvUElLTXBSNjF5cFhJWVpKMzVCaVVTRVVZMjd2MjlQSzhoQy81M3pXQlA3dy8yYVkyT2ZMOVdPOTBOR1BPWkRabE9CTVpKbUhkVFlIQURRZjljODNFNVdyL0x4UDJSeU9YNjR0QVZ4bWNsWUZqRU5BdTY3VzRRNUpRVVl1dmQvYWxYbC9ySHpKTmlaTXF2N3ZjaE14cHBiKzlXS2M5bTFIZWdWMEFiTzVyWUs3UzRXZGxnU1BnWGpEdjJvODc5aFIzTWJ1Rm93dDVBWDhvMnd0dWNzTkhUMnhhS0xteUdSYWEvU1g3QnJIZXdjK0Eyc2pTMVkrMDM0UXEzT1g1NWwxM2Fnbm9NM3V0VnV5ZG92NUFsZ0tUU2o1SGZDeXNiSkhFRkt0b2krdU91aFdtTnlPSUJYb0ROclg4SWo3U1hneVdSeUhGeDVIY25QTWpEcXU4NlFpS1ZZUGZrd0NuTkx0RFluS1Z2dnFTMFJQcnFwWG1Qb05pNEUzY2FGNkdTdXJRdlA0ZXIreHpxWkN3RDhndGtmOXNaSHBWYm80WDV1ZWlHdUhvaG1YUURqNUdXRDBINzFjWGx2OWF1UVhSWFp1bGlnWVRzZjNEejhWR09WdWE4ZmZBSlhQenQwSGhuTTJtL3Zab2taRy90aDZhaDlTaE9yMWNIbHN1LzhRd3N0Q0NGc3BCSVpOc3crZ1hITHVxR1JrbXZXMnMzY01XdnpBS3lhZUJCNUdacDd2VkttM1pDR0dQSmxPM0NVVk9ITnp5N0dtaW1IRVIrbG5VV2ZSRFdTVWlsTy9uRVhRNzVzcDlETzVYSFJiMFpyckp0K1ZEK0JHYmhyZjBmajhkVkVmWWVoTVE3dVZ1ZzNRL21PaklTb3c5YUZlWjlRVy9jZmVBTGRKNklMaEVvcXY4c01KL2tkZUJmUFgxK2ZoYmhFb3JDeldXNTZJVmFNMlkvc1ZHWXhsNkQyUGhpM3RKdkdZbUJiS0NBMEVXRE52U2thbXdNQWxvODVnTGdIRlU4K043VVU0clBmKzhMZXpaSzEvOHlXKzdoM3V1STdxOFk5U0ZGcC9nOTFHeC9DU0g1UFQ4ckI5VU9xUFh1cDNjeWRrdC8xaUpMZkNTR0VFRUlJSVlRUVVtbXVGdllJY1dkV3MvaVFrN2tObzgzUHpnTjk2b1lwUGVkSmVnS2VaMVN1T3RXSDFaRUI0RldPZml2T0dmRUUrRi83VC9VYWd5RzVuQkNwZHZJNzhDNmgrNHZUNjFBaUtjV0VabjJSWFp5UGdidm5JeUhuRGV2eFhBNlhOV0ZkMHpROUJ3ZWFxMWk3Ky9FNXZNcE53NS85NXNQTXlBU2YvUDBkWXJPU1ZSNm5kOTB3OUFvSVpiUkw1VEpNUGJZTXBWTDF0clhQS1NuQXJKT3JzRzNBUWtaZnI0QlFuSW5yZ0QyUHo2azF0cnBpMGhQUmZldE03Qjc4SFh4c21EZTFKelRyaS9xTzNoaDc2RWRrRjJ1dU12MC8ybm8xeHAvOTVzTlVZTXphZnpidURzWWUraEZGWXYwbDE4cmtja3c5dGd3K05zc1E0T0NwMEhjbTdqWW1IbG1DZkpIMmswQkkxZFJtWUFQVzdiUGpIcVFnK1ZtR1dtTmFPNXJEMHA2OW9wUzJLci8vMTkyVHo1R1dtQTFUQzZGZUtqbFd4YTJpVGN5RitnNkJxR0gybG9HczdUUERma2RCZHNWMldEbTkrUzdDQmdhQ3kyTW1KUGVjM0FLM2pzVkFWS1RlZFFWUkg0ZkxnV2Q5SndTMTlVYkRkajV3ci9OdUllRE53MDgxT3MrQjVWZmg3RzJEQm1IZXJQM3B5YmtRaXpTN3dJL3RQUWN3ckFxU2hCRERJcFhJc0dIV3V3VDRvUFkrck1kNEJEaGc3dFpCK0dYYzMwaFBVbjF4ZVVWd3VSejBueG1LVGlQWUZ3MEJRRnBDTmxaTlBJU01aTzNFUU5SemRYODB1bzBOWVh4R2FkVEJGLzdCYm5oeC96WGpITjlHTHF5SnJlVXhOak5pdEhuVWRVU3ppTnFzeDF2YW16SGF2QUtkSUNwU2ZiRmJlbkllRWpUMGVTdnBhVHJ1cTVBUWFlZzg2N1B2VEZaZGZOM3pMK1JyY0xHaVg3QXJKcS9XYndFWlEyZG1aUXduTCtaemx5eVdSR3ROTUZLV2lLN0ZCYVFDWlpYZkRiQ0t1bHdteDg3dkwwQXNrcURUaUdBVTVwU1VlVTNBNFhDVVZyYlhKRTNQd1ZIaE1ZWFFSSUFwYTNyRDFZLzVuQTRBSGw5TndJRVYxelFVR2FsSktQbWRFRUlJSVlRUVFnZ2hsUmJrN0kvMXZlYXFkVzVuMzJibzdOdE1hZi8zbC82c2RQSzdNMHVsNWxlNTd4N0FMQTJmaXE3K0xWUWFUOGhuVDJpKzlPbGFTSlZzN3hteS9sTzlKcVRXQkhMSXNmRDhIOGdwS2NENWwzZnhMS1A2VklYU2xodEpqOUgxcjg5Uno4RUwxMStwWGszVjBjd0dQM2VaeE5xMzlPb09QSGp6dkZMeG5ZbTdnejJQejJGUVlFZEczK0xPRTNFejZURmU1ZXAySWN1cjNEVDAyRFlMT3dZc1JDTVg1Z1BqTnA2TmNHYmtTb3c4c0FqUmIrTTFObSt2Z0ZDczdUbjdmYVgrRCsySU9vM1pwMWJydGVyN1B3cEtpekhpd0xjNFBmS1g5eFhxVjkvYWh4OHViWUZVYm5nUHBZaGg0QXQ0YU5NL2tMWHY0cTRvdGNmMUNtUlBMQ2pNTFVGNmt2cUxybFNSOUpTNUE0a3VGQmVJOEZuTDMvUXlkMlg4Y21NQ0pjRFhVSmtwK2JoNUpBYXQrakFYMVZyYW1hTHp5R0FjWFhkTEQ1SFZQRWJHZk5SdFdRc04yM3FqWVZzZjFrVkVwU1VTamM0cGs4bXhjZTVKek4wNmlKRVVjZmF2KzlpLzdLckdLenR5ZVVxUzN3MnNnaVFoeExCSXhGTDhQdk00eGkvdmhvYnQyQlBnall3RldrdGs0M0k1R0xlc0d4cDM4bE42elBPN3IvSGJaMGRwMXlFREpCWkpjR3J6UFF5Yy9lOHVqTVVGSXB6WWNCZUpUOWp2YjNUNHVCR2FkbVZQV0ZkVlNMYzZDT2xXcDhMSHR4a1FpRFlEMkQrbmxlWGFnV2lOSmIrVHFxVzRRSVNpZk0wdHdpNmh4YS9sOG03QXZ0dGQxaHZ0Skw4TGpObnZUV3I2ODBGRjVqVFU2M2E1SE5pMzlBb0s4MFNJdnBLQWxOaE1mWWVrTndJaEgrT1hkNGR2SXhmVy9wZFJxZmo5OCtPMCt4WlJDeVcvRTBJSUlZUVFRZ2docEZvekVRaGhKV1JXTHZvbllkWlNhQW9ITTJ1TnpHVnJ3cjVsSS9DdWdnZlJQam5rV0hGOWw3N0RxRkxpczFNUW42MzZGcUVjY0xBa2ZNcjc1T2IvdXZzNkJxdHU3dEZFZUZodzduZTA5V29NSjNOYmhYWnpJeE9zNlRFTGZYYk0xWGxDZFdaUkx2cnUvQkliKzN5SmpqNU5HZjBlVms0WUZOZ1IvenUvVVNQempXemNEVDkxbWFTMDh2K0s2N3Z3MDVWdGtNTndIdmdrNXFSaXpNRWZzYlgvMTVoOWFqWDJScC9YZDBqRXdEbDZXaXV0ME41dFhBakNSelAvMWlyQy9JTXRqUDloWkN6QS9MMGZxeldtcnZ6MXY3TklqTmJ2VGpXRTZOckpqWGZSc2xkZGNGZ3FjbmY1cEFrdTczbUVQQTFXa2lUL3NuWTBRNE93ZDlYZDY3YW9CWUZRZWRLbVZDTFRTbkpDU1VFcDFrdzlnbms3aDhETTJoaFNpUXpidnoyUGEzOUhhM3d1QU9CeW1ic01BTnF0V2ttSXZqMittb2kzcjNSYkNWeG93b2VvV1BNSmNSNEJEdTkzbzlBMWlWaUs5VE9QWThLSzdvd2RLN0xUQ3JEODAvMTRtNmlkaFpZeW1SelA3aVFyVFg2L2VTUUdXeGVlaGFSVS93dWpDYnNyZXgraDY1aW1NREV6d3ZudGtUajV4MTFhcUVBSVVWdExsc1hEQUxTV2NHMms1SE9DTmhjcUNQUlFiYjZ5NUhMZytQcmIrZzVEcjh5c2pERnBWVS80QlROM1VBV0FOeSt6c0hyeUlZaUthWkVMVVE4bHZ4TkNDQ0dFRUVJSUlhUmFjekZuMzByeFZRNGxreEZTR1FQcXQyZmROYUd3dEJpVGp5N1ZXQVh5bkpJQ3pEcTFHbHY3Zjgzb0MzR3ZoeWt0Qm1MbGpkMGFtVXNWUmVJU2pOeS9DTXNpcG1Id0I1WHBOOTQ3Z29Ybi85RFlYUDUySHF5SjczTEk4Y1hwZGZqendUR056YVZKVnhJajBlUzNUNUJacE52a0dsTDl1UGphbG4rUWlnUkNudDZTcFNwS2FNcSswd3doMVZsYVlqYnVubnlPWml3VlNZVW1BdlNZMkJ3N3ZydWdoOGlxSHc0SGNBOXdRRkJiSHpSczV3M1ArdXc3WmJBUmE3R3FZMFp5THRaOWRoUmpmbzdBeHRrbjhPTCthNjNOeFZGVytWMXFPQXNLQ2RHMDQ3L3JKZ25MMnRFTWpUdjZJYmlMUHp3QzdER24vVWFOVjRUdE9hbUZYcS9uSktWUy9EYmpHQ2F1N0lIQVVDOEFRR1pLSHBhUDNvK00xM2xhbmZ2Q2pvY0FnQ0ZmdGxOb1A3cnVGbzZ1dXdrNXZZd1pORkd4R0p2bm5VSktiQmF5VTdWVG1abG9ENWZIUmZmeElZeDJ1VXlPbzcvUkxrVkV0NXAzRDBEVGNIOUdlMUcrQ0ltUHRmUDh3OGlZL1Y1RnFSWVRtQVZLZGxPaDYzYkRaZXRpZ1dtLzlZR0xEL3M5dmV5MEFxd2NmeENGT2JUNGk2aVBrdDhKSVlRUVFnZ2hoQkJTcmJsWXNEOElUY3FsNVBlYTdQNmJaeGgxNER1TmpiZXErd3hZZnJERFFLbFVqSEdIZnRMWUhBRHdQUE9WUnNkVGw3K2RCMzRPbjh6YTk5WFo5VWpJZWFQUitVN0gzc0xlNlBNWVdMOERvMjlPNk1lNEZIOGZrYWt2S2pTV2o0MHJwcllZcUxIWXBESXBDa3VMWVdiMHJycDBZV2t4VEFWQ0xJK1lwckU1Z0hmSjlxWUNZNFcyaE93M0NITDJ3NHFJNlJxYlo4MnQvWWpOU3RiWWVKVDRUZ2d4ZEUrdXYwSlN6RnVOanRtNG94OGNQWms3Q3oyODhCS3A4VmthbmF0T2lBZThBaXVldEZ3VkhOOXdoelg1SFFEYURHeUFjOXNpa1phUXJlT29xZy9meHE0SWJPT0ZobTI5WWVQTTNNR25JalNkd1BxaEYvZGVZMzYzelJDTHRGdTFtTXV5d3dBQXlHU0dXMEdTRUVQWG9tY0F3Z1kyZ0c5anhRcWZRZTE5Y09mRWN6MUZwVDJTVWlsKysrd29KcTdzQ1FkM0t5d2ZjMEJueWN6L1RZQ1hTbVQ0NjM5bmNmUHdVNTNNVFNvdittcGlwYzQvcytWK3VSV1AvWUxkNE52SVJhSHQydC9SS01ndVpqM2UxTklZYlFZRU11Sk1mcDVlNWp4R3hnSzBIeHBVZ2FpckJ4NmZneDRUbXpQYVpaVDhUdFRrV01zYS9rM2NrSk5lZ0p5MFF1U2tGNkFvdDZUTWhVeldqbWJvUERJWUhZY0hzL1kvdWhRUG1VdzdpZUVDWS9aMFU1RVdLNzhMVGRnVDdxdkRkWHY4bzFTc20zNVVZK09OK3I0elRNeUZDbTJTVWlrMnpENmhzVG1BZDFYYmxYR3ZiWStwNi9yQTJwRzVJek1BRk9XSnNITDgzMHF2bWJnOHJrRlg5U2VHZzVMZkNTR0VFRUlJSVlRUVVtbXY4OTVpOStOelpSNWphMktKenI3TkdPM1BNMTdoUVJsSnEwL1RFeW9WbTcrZEIydDdZbTVxcGNhdHJCS3hDQjAzVDlWckRJYWt2R1RiK283ZWlNMTZEWkdrVkNQenBSVms0Y1NMR3hvWkN3QkVraW1BNGoxbFNHUlNqYzVSVVVNYmRzSExyTmU0bVJ5dGxmSE5qVXl3dWU5OFJpSTJBQngvZmdPN0hwM1Z5cnp6ei82T3RsNk40V2htbzlETzUvS3d0dWRzZFBwekdvckU1VmVLY1RDendkQ0dYYlFTSXdDWUdabG9kZnovOHJaeGhiY04rN2F4NnRvYmZWNmp5ZStFRUdMb0hweUx4ZVU5anpRNnBuY0RaOWJrOTR1N0h1TEpkYzB1WkJzd3EwMjFTMzVQaWMxRTVQazROT3JneStqamNqbm9NNjBWMW45ZThWMVBPQnlnZnFnWElBY2VYMDNRWEtCVlZOZFBtMVo2akZLUmRwUGZBV2c5OFIwQWpKUWs3aWlyTEVrSUtaKzFvemtqOFIwQVFyb0hhRHo1L2RLZUtFU2VqMU5vRTJteDZxd3lZcEVVNjZZZmdZbTVFSG1aUlRxZCs4S09oNUJLWkVpTno4YnpPL1E1cmlZNTlPdjFjdDhyWi8wNVFPRnJzVWlLSGQ5ZGdLU1UvVHpIV3RhTTVQZjdaMk54ZGYvak11Y3h0ekdwVWNudmhHaWEwRlNBRWQ5MlVtaVRsRXBSbUZ1Q29ud1Jpdk5GS000dmhhaW9GSHdqSHV6ZHJlRGlZd3VPa29XY2NqbHc4bys3V290WElGU1MvSzdGOTJBVEN5RnJPNCt2Kyt0Mjl6bDBvWW9BQUNBQVNVUkJWRHIyU0V2STF0am5sZHowUXNiMVRHV0lSUjFnWXE3WUpwWEtORHBIV2VxRXVHUFN5cDR3TmpkaTdSZUxKRmc5K1JEZXhMRW56M3ZXYzhTa1gzdmkyUHJidUhZZ0dsTEp2MG53RTFaMGg0TUg4MTZMT214ZG1BdkJHNFI1WThHK2p5czlqcXV2bmRKeEpHSXBGbiswUzZVNWlIS1UvRTRJSVlRUVFnZ2hoSkJLaTBxTHc3Ump5OHM4WmxoUVY5Yms5M012NzJMaGhUKzBGUnJxMk5kaXRLVVg1aUNudUFBQThPT1ZyVmgvOTVCS1k0WjZCbUZlMkFoRys3QjlDNUZWekY2dG9rUXNVdmhhS3BmaDhkdVhLczFiVTlWejhNYmhqNWNnSWVjTnhoMzZFWEZaci9VZGtzR0s4Ry81dnVMNDJsc0g4TlBWYlJwYk1BQUFISEN3dk9zMCtOdTVNL3JlRm1aajVzbFZrRU03VllWeVN2SXg2K1N2K0t2LzE0dytYMXMzZk5OaERHYWZXcTJWdVFraGhCQlZXTnF6VnpmTHoyS3Zza21ZanY5K2h6WDUvY0haV0J6NjlYcUZ4dUR5dUdnYTdvL3dUNXZDdmJZOU1wSno4WFhQdnhRZW5sZVVnNGRWaFJZWjhBWE01QXYzMnZab0ZsRmI2VGx5bVJ4M1QxVnNCNXVLc25lM2duZEQ1MHFQRXgrVkNoY2ZXMGJpUXFrZWtrdTFRV2pHbnBEaDZHbURuTGVGT282R2tPcmh5cjdINkQ2aE9XTnhTV0NvSnl4c1RKQ3ZwT0swT3ZJeWlwQ1hvZHRrYzJYRUlpbkVJdjNFb3VsRmZLUjZzSFkwaDErd20wSmI3SVBYU2hQZkNTSDZreHFmRGJsTXJwRE16amZpd2NyQkRGWU83Sjh0eTNKMS8yT2t4R1pxTWtRRnloYVFhclB5dTZrVmUvSzdpNDhOYTd1MnVOZTJ4K3d0QTVHZWxJc05zMDRnTFpGMkpQdVFkd05ucFludm9pSXhWazgraExoSTlsMWpPVndPaHN4ckIydEhjM3k4b0FNNmp3ekc0ZFUzY1BmVUM4aGxjamg1MmNEVnowNXJzWnRhQ0dGYWgvMTNUUlVDSVEvdWRkaDNwS2IzWWMyaTVIZENDQ0dFRUVJSUlZVG9SSmhYbzBxUHdlVndNS0IrQnh4OWRxMUNGWjRCSU1EZWs5SDJLQzN1ZllMdXkrd1VJRHRGcFRoY0xkaHZYRDFNamNYYlFycmhxVW5PNXJiWVBuQWh6STFNRU9qb2d6TWpWMkwycVRYWS8rU0N2a016T0kyYy9mRmJyem5nNE4yRGtzbk4rNk9qVDFOTVBycFVZd3N0eGpUcGlkNTF3MWo3cGgxYmpxemlQSTNNbzh5cDJGdlkvK1FDK3RkcnorZ2IwU2dDQjU5ZXhyVlhVVnFOZ1JDaUhVVjVJbHc3b05rZEswSzZCMEFnWkNhaXh0eEtRdVpyN2I1ZWFVSnVPaVZlVmxXV2RxYXM3ZmxaaHBHZ1YxSCt3VzU0L1NJRFJmbWk4Zy9Xc01Ub05FUmZTMFQ5MXUrdTVWL2NmNDBEeTY3aVpWVDV1emZ4alhnSTdSK0lMcU9DWWVkcStiN2QzdDBLTFhyVlZldTFwazZJQjRZdjdLanllUURRcElzL21uVHhWOW92S1pWV092bWR5K1hBTzhnRlFlMjgwYkN0RDF4OGJkVWFSeXFSSWVaV0VpTFB4eUhxNGt2a3ZDM0U5eWMvWVNRdmlIVlErVjBYakUzWmt6SmNmR3lwZ2pJaGFpck1MY0dOUTAvUWRuQkRoWFl1ajRzbVhXdmo0czZIZW9xc1l2cC9IZ29uTDkwbDBqbDdzOC9WZlh3SUNqUzRVS0E4eWM4emNINTdwTTdtSTlyWDRlTkc0SHhRRlByWmJkWGYyejRjZytpSHFhVVFmRFYycG1FN2g4dmp3TktlL2ZOS1dVcExKQ2dwMEZ5QkRmSXZzVWlDOU9SY09OYXFmRVhybDFHcDJMWDRZdVdES29QU3l1OWFUSDQzczJUdVFBb0FidjdzejJtMHdkclJERlBXOW9heG1SRThBaHp3MVo2UHNQM2I4N2gxTEVabk1WUUY1N1k5UU5pZ0JncWZ4UUdndUVDRVZSTU80ZVZEOXNSM0FHamV2UTU4Z2x6ZWYrMVl5eHBqZm81QXB4SEJXREppcjlaaUpsVVhKYjhUUWdnaGhCQkNDQ0ZFNjdnY0RzSThLNWY4WHMvQkcwdkNwNkNwV3dCOGJkMncrUEpmRlRxdnRyMEhvKzFSV215bFlpRk1RcjRSL3RkK05BNCt2WXc3eVU4MVV2M2J6TWdFMndZc1ZGaHNZR1prZ3JVOVp5SFVzeUcrT3J1K3dvc2dxanQzUzBkc0c3QVF4bnpGQko0QUIwK2NITGtDUzY1c3grcGIreUNWcTE3cDlCOXR2UnBqWVljeHJIMGI3eDNCaGZqN2FvK3RpbmxuMWlQTXN6RWN6SmdQaEpaMW5ZcDJteWFqcEl4cTl3V2xSYmlmOGt5YklWWnBCWHFxVmtoSXp0c0MvUFcvc3hvYno5N05FcTM3MVdmdCszUCtHV1Nuc3UvVVFraGw4UVU4bUZxeVZ3cXJTcFhmdVR3dXB2N1dHd0loSC9GUnFYaHlQUkZQcnI5Q3d1TTB5S1RxWDArbzR2anZ0MkhqWkk0REs2N2g4WlY0eUN0NmVTa0h1bzV1QWh0bjV2YmozY2VINE5hUkdFakVWYi9hbXJHNUVlcTE4a1JRVzI4RXR2R0N1WTJKV3VPVUZKYmk4WlVFUko2UHcrTXJpU2d1VUZ6c3dPTnpHZWVVbGxUOTVIY3VqOHU2UUFwUW5veXFhK0dqbTZMN2hCQzl6Wi82TWdzL0RObWx0L2xKMVhWdVd5UWorUjE0bDlCazZNbnYvazNjTkxKelJtVUZ0ZmZSNlh5UExzZFQ4bnMxNHRQUUdWMUdCU3UweWVYQXd3dGxGMGFRczF4czZmSTk4VTFjSm00Y2VzcG9UNDJ2WG9WR0NuT0tXYi9QK0VmS0YzbU8rcTZMeGw0WGJKek1zZVRDV0pYUHU3anpJWGIrY0ZFak1SZ0Nqd0FIdE9wZHI5empuSFZVV2Z4TlhGYWxrOS92SEgrR2JkK2UxM3BsYVNNbDE5QWlMZTRPWldMQi9obGJWOG52UWxNQnBxenVEUnNuYzRXMjBUK0dvMDV6ZCt4ZWZFbXIzMzlWSWhaSnNXL1pWWXhmMXUxOVcyRk9DWDRaOXpkZVBYMnI5RHhqTXlQMC83d05hOS96dTYrcnhXZDRvbm1VL0U0SUlZUVFRZ2doaEJDdGErRGtDeHNUWnZKSlJaZ1ptV0IyNjZFWTE2d1BlSngzaVJlVFEvcGoxNk96aUMrbllydXRpU1hzVFprM2phUFM0dFNLUmQrOGJWd3hQS2dyQkR3K0ZwejdYZC9oS09qbzB3U2ZCdmZFcDhFOWtaaVRpbjNSRjdBMytueTUvNDNLc3FyYkREUnc4bVh0Rzlxd0M1cTUxY1dZUTRzUms1Nm85aHpWeFpnbVBWbVR3UUZBd09Walh0dVI2T3dYZ3FuSGxxdjEzNlJmdlhaWTFYMEcrRnptdzQwWG1VbFlkSEdUeW1OV0ZBY2M4SGs4bUFtTVlTSVF3bFJnakUzM2oySnVtMkdNWTcxdFhQRjU2NC93dzZVdFNzZUxmaHVQaUsyZmF5MWVRb2hoQ09yQS92NlIrT1F0SmI0VHJiSlFVdlc5TUxjRVVvbHVrc1kxd2RYUEZrSVRBUURBdDVFTGZCdTVvT2VrRnNqUExzYmNEaHQxOHIzRTNrL0J0LzIzUXk1VGJWR2xSQ3pGeVUzMzhORzhkb3crTzFkTHRPeGRGMWYyUGRaUWxMcGw1V0NHOWtPREVOVE9CN1didWJNbXBsZEVibm9oSGw1NGljanpjWGgySjduTUJCbFZrOThEbW51QW8yYVoyS3czK1VoTDFFMkNtN0daUUdtZmk0OTZsZk0xalNmZ3Z2ODcxQWRsVlQwSktVOWFRalllWDBsQVlCc3ZoWGFmSUJjNGVGZ2hQU2xYUDRFUlVnTllPWmhoMUE5ZHdPRXF2aGZmUGg2RGxOak1Ncy9OeTJRdWhtODd1Q0d5VWd1UThDZ1ZFakg3OVorcGtxUlVWVDI1L2dwUHJyL1N5RmlHTE9OMUh2NmNmMXJmWWRSNFFlMTlkTDdRcUN4dlhtYXBIVS9NclNTYzJYSWYwVmNUS3I1Z3VCS01UTm12VDdWWitWM1pBbk5MZTFPWTI1aG9mYmVVVWQ5MWdVZGRCOWErMW4zcnd5ZklCYi9QUEY3dTYyeE44ZURNQzd5NC94cit3VzdJenlyQzhrOFBsUHV6NlQ0K2hIVlhpdXpVZkJ4ZGR4UEF1OCt4UWlXN2Q2bkt4dGtjM0EvZUswdExKQ29YTFRDM01XWjhacE5LWk1oNXk3NmJvMFJjOVJlU0d4TDZ4RW9JSVlRUVFnZ2hoQkN0Qy9OU3YrcDdTNDlBVEF6cHA5QW00UEd4cU9OWUROdjNUWm5uQmpxeDN6Q09TcTA2bGQ4RlhEN0MvWnRqUktNSXRQVnFEQUFRU3lYNDVjWnVaQllaemdQalBuWGJ2diszcDdVelpyYitDRE5iZjRSN0tURllkL3R2SEhsMlZlVXgxOTg5aUZhMUdzRFd4SksxMzkvT0E2ZEcvSUxweDFmZzROUExhc2RlSFh4N2NSTnlTZ3J3UmRod2NNQ2ViTlRNclM3T2pscUZXYWQreGQ5UExsVm9YRDZYaDBraC9mQlYyMUdzL1dLWkJCT1BMSUZNTG9lMXNRVk0vejg1M1ZRZ2hNbjcvLytuelpqeGJ6T0ZkaUZNK01Zd05YcDNqQW4vLzQ4MU1uNi84S1VpSm9mMHg4RW5sL0VrUGI3QzV4QjJld1ovQndGUDlWdklZcWtFZzNiUDEwSkVoRlJjSXlYSjc1SG5xK1lDT0ZKMXVQcXlKODFXcGFydkFPRFQwSVcxUFRNNVY2ZEovS29tdnYvajJvSEg2RDZPL2VGNXQzRWh1SEhvYVpXc0hOZTZML3VPRnFyWStjTkZYTm9kVmVHZkxZK25Xdkw3MUxXOXdUZGlyd1pabmpOYjdtUGYwaXRxbmFzcVl6UGxTUk9HVXZtZGtNb2FOQ2NNZFZ2VzBzdmN5bmFqbVBYbkFCVGxpVmo3dE9YcGpWZlk4M1BOdm1kQWFnYlBlbzZZOUd0UFdEdWFLN1RMcERJY1huMnozUE5GUldMa1p4ZkQ0ajkvdndJaEg0UG1oR2s4VmtLSW9xdjdIeU1wSmgwQ0lROENJejRFUWg3NC8vLy9BaUVmQWlQZSs0V0pKWVdsS0M0b1JmTHpEQ1E4U21WZHVLSk5wcGJHakRhNVRBNUpxZmFTZXN0YVpPUG1iNGRudDVPMU5qY0FuTjM2QUxXYnVpbTl2bkh4c2NXOFhVT3daY0VaM0RueFhLdXhWQVZ5T2JEM3A4dVl1TElIVm96OUcya0paUzl3ZHZLeVFjZmhqVm43ZGkyKzlINWh4Uy9qL3RaWWpOOGRId1VIRHl1RnRnZm5ZckhwaTFNcWpUUHF1eTVvMmJ1dVFsdnk4d3o4TUhobnBXTWs1YVBrZDBJSUlZUVFRZ2doaEdqZFAwbmI2amdYZHhlWEVoNHd4dWpzRzRMT3ZzMXdKdTZPMG5PYnV6T1RRM0pGaFVqS1ZiNjlvaUh4dFhYRHdhRS93ZEZNTWZsQ3dPTmpXRkJYckx5eFcwK1JLVEl6TWtHNFgzUFd2aWF1QVhDelpLK0tVcDdieVU4UThkZm4yRFpnSWZ6dDNGbVBNZVliWVgydnVRaHk5c2YzbC82RVJGYjFrcGcwUVNhWDQ1Y2J1eEdWRm90MVBlZkEydGljOVRoekl4UDgxbk1PMnRRS3dsZm4xcU5Zeko1MHdPVncwS05PYTh3SkhhNzBadys4UzQ0L05mSVhsWkxUdFkzUDVXRkZ4RFIwMnpvVFVublZxYkJyaUZwNkJNS0lwM3ExMFZJcGJmTkw5TXZNMmhqK3dhNnNmWkhuS1BtZGFKZDdIZmJybnRUNExCMUhVamsrUWV6Sjc4L3ZxYityank2SlJWS2MybndQQTJjenQwMjNkYkZBcTc3MWNIblBvd3FQbDU5VmhQaW8xSEtQOHdwMFlsUmF6WGxiZ096VUFxWG5TQ1NLMTY5Q1V3SDhHck8vaG1sQ1ZrcWVTb3NLMkNxL2kwVlZ2MXBkV2Nudk5zNFdFSm9LdEZxOWtoQmRzSEcyZ0t1Zm5iN0RVR0R0YU01SXpOVzIxSGpkN0NoQkNBQTA2MVlIb2YxVVg2eDJaZThqM0QzMVFxMDVUUzJFYUQ4MENCRmptN0h1Mm5GK2V5UXlraXRXUUNQeVhCemFEQWhVS3c1Q2lQclNrM0tyek00bzVsYk01SGRSc1ZoclZlYzVIT1dMNmdEQXpkOWU2OG52Y1E5UzhPUEh1ekZsVFcrbEMyVUZRajdHL0J5Qld2V2M4UGN2MXlDVDF1ejcwb2xQM3VLYnZ0dFJYRkQyb2tjT0J4ZzBONHoxYzJmVXhaZDRlSUh1NHhIbEtQbWRFRUlJSVlRUVFnZ2hXbVhNTjJKTlFxOG9PZVJZY0c0RExveGV6VWl3WGRSeEhDNGxSQ3BOdEd6Qk11L2p0RGpJb1lQOVB6VWdJZnNOSkZMMnhKSlJqYnRoemExOUJwSHMzY1V2Qk1aODl1UVJzVXlDdmRIbjFSNDdJZWNOZW15YmlULzZ6RU9vWjVEUzR5YUY5RU9nb3cvR0hmNFIyY1g1YXM5WDFaMS9lUTlkdGt6SHByNWZJZEJSK1ZhNUh3ZUZvNmxiQU1ZYytoSFBNNWhiU3ZldUc0YmZlczRwZHo0T09PQngyQ3ZONjFNamw5b1kzYVFuTnR3OXBQWVl6dWEyRUtpUitHMm9zb3J6VUZoYXRhb09FNkt1aG0yOUdjbW53THVIeVcvaWFBdHFvbDBlQWV6SjcwbFAwM1VjU2VYNEJEbXp0cis0OTFySGthanZ5dDVINkRhMkdjeXNtY2taM2NhRjRQckJKNUNVVnV4YSt1R0ZsM2g0NFdXNXgvMXlZd0pNekJXckVsN2E4d2pIMTk4dTh6d2JKM00wYU91Tm9QWStDQWp4VUx0eWVtbUpCTkhYRWhGNVBnNzJycGJvT2JtRld1UDhGMC9BVXZtOXVPb25oWnVZSzA5K0J3Qm5MeHNrUHFrYWk2WUpJZHBWa0YyTSsyZXJ6ZzZDNVduZHR6NXJnaG5SRERzWEN3UTA5MUQ1dk9pckNXck5GemFvQWZyUENJV3hrdmUxQitmaXNILzV0UXFQZDNUZFRRUjM4bU85ZmlMNms1ZFpoTXdVMWU1MzJqcWJzMzR1bHNua1pTN01WS1pReDd0MkVNUEY5dnJBNC9OZzUycUp6SlE4amM5bllpR0VrYkh5RkZjM2Y5MHM5RXRQeXNWUHczWmovUEx1WmI3T2R4a1ZESThBZTJ5WWZRS0ZPU1U2aWMxUWxaZjREZ0JOdTlaR1lLZ1hvMTBza21EWDRrdGFXMVJCcWdkS2ZpZUVFRUlJSVlRUVFvaFd0ZlZxckZibDRQOTZscEdJTFErT1kzUndENFYyYnh0WFRHeldGeXR2N21HY0krRHkwY1ExZ05GK1A0VzU3U1FISERSdzhrRlVtbUZWa1pES1pkZ1dkUXB6UW9jeCtsd3Q3Qkh1MXh6SG5sL1hRMlNLK3RadHE3VHZ4UE9ieUN5cVhOV2FuSklDRE5uek5YNE9uNHloRGJzb1BTN01xeEhPakZ5SlVRZSt3K08zNVNjblZWZUpPYW5vc1cwV2xvUlB3Y0Q2SFpRZVY4ZmVFMmRHcnNRWHA5ZGkxNk96Q290Q2pqNjdocVN3TkhoWU9la2laSzJZRnpZQ0o1N2ZRSEtlZWtsTGYvWC9INEtjL1RRY2xmNU1Qcm9VKzZJdjZEc01RblNpVVFkZjF2Ykk4M0UxNnFHWmlia1FTeTZPMVhjWUt2c3djYmlxVVpiOC9pcW02aVMvbTFrWnc4bUx2WnBkM0lPcVVma2RlRmQ5OE14Zjk5Rm5XaXRHbjQyVE9VTDcxY2ZGWFZGNmlPeGZUY1A5RWY1cFU5U3E2NmoyR0FYWnhYaDQ4U1VpejcvRTB4dXYzbGRsYi8rUjhvV2pxbUN2L0s3L0JiaVY5ZUVXOXg5eXEyMXZzTW52aDFiZlFPeDl6ZjR0ZnZaN1gwcUdKVVNKekRmNTJQNnQrb3Y2RFUyemlOcFYvbnFML0N2NmFpSzZmdHFNTmZrOTVsWVMvcGg3UXFYcXd6bHZDN0d3ejFiMG14RUt2MkJYMkx0WnNpWlFFOTNhOXMwNWxZNjNjN1hFOXljL1llM0xUaTNBdlBCTm1naXJTcnUwTzZwQ253VzhBcDB3Y2xGbkhVUlVOWEM1SEpoYU1wUGZCVUllUHZ1OUwzNGVzUmY1V1VVYW5kUFcyYUxNZm1XZndiV2hLRStFVlJNTzR1TUZIZEM2akYwKzZyYW9oYTkyZjRSMTA0OGlxUXJkQzlBMVMzdFRmUFJWZTlhK0kydHZhV1V4QmFsZUtQbWRFRUlJSVlRUVFnZ2hXdFd2WHJzS0hjY0JCM2FtVnNnb3ltSHQvL25xTnZTcjF3N1d4b3JiWTg5b05RUjduMXhBU3A3aVRjUUd6cjR3RVRBZjVsMUtlS0F3WjN1ZllNeHFQUlJOWEFQUWNmTlVnMHVhM2hGMUdqTmJEMlZVdlFlQVQ1djAxSHZ5dTVYUURCMjhteWp0My9id3BFYm1FY3NrK1B6RUtzUm1KZVByZHFPVkh1ZGg1WVJqdzVmaHN4Ty80TzhubHpReWQxVlVMQlpoNnRIbHVKL3lESXM2amdPZnkxNDkxSmh2aEYrNmZZWTY5cld3OE1JZjc5dkZVZ21XWGR1Slg3cDlwcXVRSzB3a0tVVkJhVEVLeFNVb0tDMUNpYmdVd2E1MUdNZVpDb3p4VTVkSkdMYnZteXF6MndNaHBQS016WTFRdjdVbmExL2tlY05hNUtZTGxuYW0rZzZoUnJHd01WR2FOSjcwMURDVGFObDROMkN2K3Y3NlJRWUtjNnRXNWJvTE94K2l5eWROWUdyQi9Gd1FNYllacnYwZHJkZEVib2RhMW1vbHZtY2s1eUx5ZkJ3aXo3MUVYR1FLWkRMdFhPdHdPQUNYeDFMNXZhVHFWMzVYOXJmNkQ3L0dycmgrOEltT29sRk55b3RNUEwrVHJORXg1VnI2SFNLRUVLSmRtU2w1V1BiSlBzelpPaERXanYvZU03MS8rZ1cyZkgxV3JldWN2TXdpL0RuL05BQ0FMK0N4N2dMelgrYldKdmpoRkh1aU5kR1BOZ01DWVlBYk5ScVUvS3hpcE1TV3Z6T2N1WTJKRHFLcE9rd3NoVXAvdHh3OXJURjFYVzhzSDcwZkpZV2xHcHZUMnNtOHpINlB1bzR3TmpkQ1NZSG01aXlMVkNMRDFvVm5rWnFRamY2Zmh5bzl6czdWRW5PM0RjS1dyOC9penZGbk9vbXRLdUZ3Z0k4WGRJQ1pGWE14UlVwc0pzNytkVjhQVVpHcWhwTGZDU0dFRUVJSUlZUVFvaldtQW1PRSt6VXY5emd1aDRQdk9vMUhqOXF0MFcvbmw0ak5ZajdJenk3T3g5S3IyL0ZkcC9FSzdTWUNJUmEyRzQxeGgzOVNhRy9oenF5OElaS1U0dmJyZHdrTXJXbzF3TmZ0UnFPeFMrMzMvVE5hRGNHbkIzK28wUGVtSzIveU0zRTY5aFlpL0ZzeStsclhhb2dBQjAvRXBDZnFJYkozSW1xM2hJREhmb3NwT2U4dHJpUkdhbXd1T2VSWWMycy9FckxmWUczUDJURG1zMi9wYk13M3dtODk1NkJZTE1MSkZ6YzFObjlWSTRjY20rNGZ4ZU8zTDdHeDk1ZHdNcmRsUGE1VUtzYkJtQ3VNOXIzUjV6R3Q1U0Q0MkxoV09oYUpUSXFja254a0Z4Y2dweVFmdVNVRktDZ3RSa0ZwRVFwTFMvNC9tYjM0WFp2bzMzOFhsaGEvVDNRdkZCV2hVRndDaVl6NTRIWlQzNi9RdlRhenFtc24zMmJvWGJjTkRqNjlYT252b1NaYWRYT3Ywb1VULytoUnB6WDhiTjExRkJFaDVXdlN4UjhDSWZOOUtUKzdHQzhqMytnaElsS1ROR3p2dzVvSVVKaFRncHkzQmJvUFNFMitqVnhZMjEvY2ZhM2pTQ3F2cEtBVTU3ZEhvc2NFNW1jU2EwZHpoUFlQeElVZEQvVVEyVHV2WDVTZmNQTmYwVmNUc1gvNVZhVEVadWhrSndzakUvWWR2RXBMSkVyUG1keGtkYm5qT252YjRKdkRJOVNPU3hPY3kwdCtiMUw1YTJCQ0RKRlVJc08zL2JicE93eXRtYjkzS091MUlDSFZXV1pLSHRaTlA0clpXd2FpdUxBVU83KzdnSHVuWDJoa2JJbFlDb200N0FSNitwc3pMRHcrRjYzN0txOUlUVWhsbUZ1VnZSakFzNTRqSnE3c2dWOG5IWUtrVkRPTGpNdXIvTTdsY3VBZjdJWkhsK00xTWw5RnlPWEE2YzMza0o2VWkwOS9ERmY2T2lnUThqSG1wNjRvTFJiajRRWERLcnFrYjgwaTZpamR1WEhIb2d1UVNpcSthd21wdWVnS2hCQkNDQ0dFRUVJSUlWclQyUytFdGZyNmYvRjVmS3p0TVJ0OTY3VUZBQno0YUxIU0JQZy9IeHpIeU1iZDRHL25vZERldTI0WXRrU2V3TFZYLzI1VjJ0azNoSEgramFUSEVFbmVWUUR4c25aUlNId0gzaVZ4MXJIM3hMTU0vU1dUcy9rcjhnUnI4anNBakc3Y0EzTk9yOUZ4UlAvcVU3ZXQwcjd0RDA5RHBvV3NuR1BQcjZQM2pyblkydjlyT0pxeEo2MmNmSEVUWjJKdmEzenVxdWgyOGhOMCtuTWFOdmI1RXMxWkZvVjhkbndsSXQ4OFo3UkxaRklzdWJvZDYzck9adlNsRm1UaFZVNHFzb3J6a0ZXY2g1eVNBdVFVNXlPN0pGOGh5VDI3K04zWGhhVWxXcTIrL3Ivekc5SEpweW1FTEFzaXZ1ODBIaGZqSHlDbkpGOXI4MWRYUzY1dUwvY1lQMXQzU240bkJxVlY3M3FzN2M5dUo4UGMxbkFxdHNta2NoUmtGK3M3REtKaGpUdXlQN2dWbDBwaGFXK0czUFJDSFVla250ck4yRi9YWDl4UDBYRWttbkYrZXlRNmp3aUcwSlNaeUIweHBobXU3bytHV0tROG1WdWJYai9QVU9uNHhDZHBlUDFDdFhNcXc5aU1mYkZwV2NudlZZV1RkOW5KNzA2ZU5yQzBNMFZlWnBHT0lpSkVOK1F5T1ZManMvVWRodFpvYXljTVFpb3E4bndjM2libGxubk1nSmx0WU9kYWRqSm5lYmc4THJpOGYzL2ZYejFOeDlycFI1RDhMQVA1V2NXc083ZG9DNWVuZm9seG9ha0FVOWIwMW1BMDJzZXlPU2VBZHdtNE16Y1AwTWdjTjQ4OHhiVUQwV3FkRzlUZUI1YjJ0QU9ZSVFscTV3Tm5iL2FpSk5wMjQrQVRYRCtrdWQyTXpLeVpWYm8vRk5EY0E2TVhoMlBqN0JNYWVWKzJLYWZ5Ty9EdU02d3VrOS8vOGVCc0xKYU95c2ZrWDNzcC9idDdlT0VsSGwzU2ZXeUd6TXJCREI5OTFaNjE3L3JCSjNoeHYreUY5MEpUQVR3Q0hDb1ZBOXVDQlV0YlUvZ0ZxN1lJbW5aYzFDOUtmaWVFRUVJSUlZUVFRb2pXOUNzak1mb2ZveHAxVTZnYzdtUnVxelFCWGl5VDRPdnpHN0J6NExlTWNYN29OQUdkL3B3R3NVd0NHeE1MdFBBSVpCeHpNZUhCKzMvdmk3NkF1VzJHdy9tRGF0Z3ovbys5KzQ2SzZ1ajdBUDdkeHRLYk5GR2FGRUVGRk1YZXhZSzk5OWhpVFN3eFVaT1lQREc5MlkwdEdrM3N2UmRRVWJDRENvS0lJRTJLZ1BUZVlmZjl3MWZqZW1kaHk5MWRJUE01NXpubnljemRPd1B1c3J2M2Z1YzMzU1poNFlYZjY1MjNPZ1c5Q0VOcVlTWnNqQ3daZlJQYkRjQlBOLzlCWWFYNncxVE5kSTNRMjc0OXNVOGtGdVBvMHdDVmpSMmVFWXNoKzVmajBQaHY0V1p1TDlIM0tDMEdDeS84amxveHJRN3lSbFpwUHNZZFdZMDEvZVpnWHFkL2J5citFWHdTcDU0RlNuM2N1ZWhiK01CekNITExDeEdjK2hTUDBtSVFuL2NTSlZVTks3Q1pXcGlKclNHbjhGbVBLWXcrTTExamZOdi9RM3h5ZVpQUzQxeDhmaGZmQnU1UitqeXFaS0NsaThBNTlWZGNwYWlteU1MV1dPcE5xazZEbmRGcHNMT2FaeVRkeStjNStHRjgvUXRNcU1aRFcwOExibDF0aVgzR0ZucjQ4c2hrYkZ0eUhxblIyV3FlbVh5MHRQbHc4TEFpOXNYWGN3TzZvU290cUVEUTBTY1lQS2NqbzgvSVhBKzlKN3JqK29ISGhFZXFYbDVHRVNwS3E5Nkd6Q3ZMcS9Ic1hncGVKZWJCZDU2M1J1YjBMbTFkY3ZpOXVwR0gzemxjRGl4czZ3Ni9BNENUbHpYQ3JzV3JZVVlVUlZGVVUvSHFSWDY5QzB5R3plOE1RTG53KzVhUWo1UjZmRVBCNDNIaDBxbUZwcWZCR3JaK0ZtVStkL2VlNE03S0hDajJHSm5yd2NoY1R5Tmp4ejVrRmhoU2hyNE00WGZnOWE1OHhYbmxPUHB6b05JN1ZqVjNySC9oUU92T21pdk1rZlEwRTc5TVBZckYyMGFpaGJPWlJGOWlSQWIrV3NYT0lvQ21nc01CcG4vVEg3cUd6S0pacFlVVk9MWGhUcjNuc0xBMXhzcDlFMWlmbTFzM1c3aDFJMS9Yb1JvbUduNm5LSXFpS0lxaUtJcWlLRW9saklSNkdOQ3FrMFJiWmtrZUxOOExtNy9JVDRlTG1lUUZwYm9DOERjU1F4R1E4QkEranBKaEVGZHpPOHp5R29iZGo4NWhvR05uY0RuTXFrTTNYL3diYXFtcXJjYk9oMmZ3YmI4UEpZNFo1ZFliYSs4ZVFrSmV3d24zaU1SaUhBajN4K28rTXhsOU9nSWhKcnI3WVBlamMycWYxL0RXUGNDVFV1N29SdUlqcEJlcE50eVZWcFNORVlkVzRzK1JuNzk5cnNYbnZjVDBVOStpdkxwU3BXTTNSdFdpR254OWZSZkNNbUt4MFhjWmJpZEg0SmRiKytwOFRLMVloREZIdmxEVERKWHpSOGdKVEhIM2diVWhzK3FMb1ZBUEFpNGYxU0xsZ2xxbDFSVklMY3hVNmh5cVppVFV6TTAwaW1vSXVvNTAwL1FVR3BTcWlocnNYbkZaMDlPUTI3eDFRNkdsM2ZodVgzVWI2UWErRms5cXY0bWxQbGJ0bjRpOVgxN0I0NENHRzZaMWJHOE5IcC81K1M0cnBRQUZXWTJqY2ozSnRYMWg2RC9OazFqZGJkQ3Nqcmg1N0FscXFtclZQaSt4R0hoMk54a2xCUldJQ0V6RTg0ZXBxSzZzaFkycmVjTUl2K3N4cStVRGpiL3l1Nm1WQVFSQzZhL1hONXk4V3REd08wVlJGRVZSallhRnJURU5ibElxWmRwYzlvVTdmU2Q3b0RpM0RCZDNoaWcxcHIwN2VYSDJ1MnhkemFGcklFUlpzV2J1Q2VSbEZPUDNHU2N3YjYwdjJ2VzBCd0JrSnVWajYrTHpqZjY3RTl1Nmoya0xqNzZ0aUgyM1RrVFNYUklwdVRTK3E0Y1VSVkVVUlZFVVJWRVVSVFVLUTEyNlMxUjBmMW1VaGZqY2w0encrL1hFUnpnU2VRMXIzZ3VoMXhXQVgzUGpML1IxOEFLZkt4bFlXTlZ6R3M0OHV3bGY1MjZNK1dTWEZpQTZPMG1pN1VDNEg1WjNueXdSRnVWeU9GaldiUktXWHRvZzE4K3Jha2NpcjJGVnIrbU1ueGtBNW5nTng1N1E4eEFwVzBaRlR1UGE5SlhhZHpEaWlscm1VRnhaaGhtbnZzY1BBK1pqZU9zZW1IejhHK1NYRnhPUGJXVmlEUjVYTmRzK2svNWR1Qnd1bkp1cHJ1cE1hVlVGMG90ejVIN2M2V2RCaU01T1FscFJkcE9xamw5ZVhZbHZBL2RnMTZoL3cvckpCYSt3T21BbkFoSWVhbkJtbERJNk5IZUd0WUZaL1FleVNGOUxSNjNqVWV6Z2NEbm9Sc1B2RW1wcmF2R2tFVzZ0WFZ0VGk4WjIrMG9nNUdISTNQcUR5bHJhZkN6Y09Bem4vcmdQdjkwUGxLNkFwd3JTS3ViRmg2V3JlU2JzS3M0cnc2MFRUekZnT25QWEltTUxQWFFaNW9xN1o2STBNRFBna1pGRnF3QUFJQUJKUkVGVXo4OGE3aUlWb1I2NThudFZaZU1PY0ZpMXFyL3FPd0E0ZDVSdnkzdUtvaWlLb2loTjZpVm4xWGRqQzMwVVpKV29hRFpVVTJSdVkweHNGNHZFNEhDWnhZaEdmTndWUlhsbHVIVThVcUh4akMzMFlHS3BYKzl4SEM0SHpwMWFJQ0l3VWFGeDJGQlJVb1Z0aXk5ZzB1ZTk0VFhRR1pzWG5FVnBRUVh4V0FzN1kzQUp2eTgyOEhqTSt4OWNMZ2RXRHJKOUIxSkVaVmsxOGpQci8xdGk0MmFPcVYvMWs5cFBGd3BROG1wY1Z3OHBpcUlvaXFJb2lxSW9pbW8wUG1nL1JPSy8vZUtDNFdSS0R0UHNlSEFHMWdabW1OZHBsRVM3dEFCOGZONUw3QTI3aVBudkhXOG8xTU9QQStham40TVhZNHlBeEljUVF6SmhWRkpWanIyaEY3QzgrMlNKOXZGdCsySDkzY05JTG5oVi93K3FKbG1sK2ZDTHU0OFJyWHN5K2xxWldLT3ZneGR1SklhcWJUNk9waTNRcFdWYllsOTJhWUZhdzhZMW9scDhlVzBIMXQwOWpOeXlRcW5IblorMkZ1WjY1QXYwcXFETjE4S2R1WCtxN1B6K2NjR1llZm9IaFI3Ny9rS1FwdUo4ekIzTThvcUV0N1VidGdTZndKYmc0NmlvcWRMMHRDZ2w3QjcxcGFhblFEVVNycDF0NUtwQVJsRnM2am0ySFl3dFpOOTVZOVNTYm1qdWFJcjkzMXhEZGFYNnE0M1h4Y1diL0hrOTdsSEQyUlZKVWRmK0NVV2ZTZTdnQzVpTEZnZlA2WWg3NTU1QlRMZWpsNkF0TGZ4ZVhxM21tYkRMcVlOc29YYWIxdWJRMFJlaXZJVHVLa1ZSRkVVMUxBLzlZaUVTTll5Q0JnSXRQcndHT21sNkd2OTUraVk2NkROSjl2QjdCeDhuelAxOUNFNXZ1SVByQjhOVk9ETktrMnFxMmYyK2FXNWpSR3cvOU1NTlRQcWlMM0YzcGFsZjkwZEpRUVhDcnNiSlBaNTlPM0xWZDFMWXZuVm5HNDJHM3dGQVZDdkNrWitEY0hGSENJcnJxR0MrY3Q4RUdEYlRWZHU4QkVJK3Zqcy9RMlhuandoTXhQYWxGK284UnRkUWlJVWJoOWU1WXg1RnlZdUczeW1Lb2lpS29paUtvaWlLWWwySDVpN29hTzBxMGVZZkY0ekZYY1lUanhkRGpHOXU3SWFsZmpPTWRKVU1kMHNMd0srL2V4Z1QydmFIaVk1azBHMU1tejdFTVU0L0N5SzIveFY2QVI5MUhnc2gvOTlnQjQvRHhVTHZNZmp5Mmc2cFA2TW03SHZzUnd5L0E4QWNyeEZxRGI5UGRoOG90ZTlvWkFDcVJlcXYwbEZYOEozNmJ4QkRqSlgrV3lFU2k1Q1kzN2dyMUZJVUpaLytoR3JPZGFtcFVrL2dtQ2ZnZ2FPYVlsNVVBMkhZVEJmREZuVWg5dFZVMWFLMlJnU2hyb0RSMTNsb2E1aTNOTUwyWlJkUWxGT202bW5LUktncmdJTzdKYkV2TnJUeGg5L3pNMHNRY2lFR1BjWXlGM0JhMnB2QXMyOHJoTjlJME1ETUdpNXR3bk1YQUtvYmVlWDNOdDFzR1czVmxiWElUaTJBdFZPenQyMGNMZ2NlZlIwUWNqRkduZE9qS0xYUzF0UEM1Qy83YW5vYUNqdjZTeEFxU2h2R2d1ZHAvK3VQRnM3TjZqOVFSVzRlajZSL3IvNUQ5djN2YW9OWlJLbHZvcU53K0wyNnFoYVhkejFnZVVhcXhlTnpNWGhPSjJJZld6OUxyQUlMVHdkTWJ3K2hEdm16Mi9zNitEaGgvanBmY0hsY1RQeThENHd0OUhGNjAxMjZFRlJGYnA5OGlzTS9Ccjc5NzIvUFRvZWx2V1FWN2wrbUhFVktkTGJDWS9TZjVva0pLM3N6MnVORDJiMCthbUZMTGl6ejBEOFdaVVdWbUw5K0tLT1B3d0UrL0hVd3lnb3JFQk9TS3RkNERoN2s4SHZJcGVmb09rTHkvbFA3L280NDhmdk5CckhEV2wzQjkvOGlEcGVET2I4TWhsa0xRMWJPVjVCVmlsUHJieXQxamlGenZhRm5wQzNSbGhxZGpRZVg1ZnNzMWNtM05lemFXQ2cxRjBweE5QeE9VUlJGVVJSRlVSUkZVUlRyM3EvSVhsaFppcERVS0tuaGR3QVFpY1ZZZkdrOXpQV00wYzJtblVTZnNiWStXaHBaU0lUZkN5cEs4T3Z0QS9odDBFZjF6aWV6SkE5M2s1OFErM0xLQ25Eb3lWWE04Um91MFQ3RmZTQit1MzBRQlJYRjlaNWZYZTZtUk9CRmZqb2NUSmlWQ24wY084SGV1RG1TQ2pKVVBnOCtsNGRKN1FaSTdULzg1SXJLNTBCUjByejdkNEp0UFcwOXNHZjBhcFdkbncxYVBIckpsL3J2c2JRM2dVY2ZCMkxmOVlQaEdQQmVNRjRzQnI0WnNSKzU2VVVxblJlUHo4VVBsMmFpbVRYejV0N3pCL0xkOEtVYUpnNEhtUG5EUUJpWTZCRDdBNDlFNEpGL0xKYnVHQTA5WTIxR3Y0T0hGVllmbVl4dFN5NGdOVWJ4b0FOYm5EcFlnMHZZSXIwZ3F4UzVhVTFqa1dIZ2tRaGkrQjBBaG56WUNSR0JDUTBpTE5GUVNOdlJvTHFpWVlUdEZLRnJLSVJkVytZaWo2U25yL0FpTWxNaS9BNEFuWWE0MERBcDFXZ1ZacGNpTXlsZm91MzlDckI4TFI2NmpYSlQ1N1JZZFhMOWJhRDAzLy9PU2lxQWxvN2tkNkxDN0ZLb1F3dm5abkNVY1djSlZYaHk4NFhHeHFZb1JWVlgxdURjSC9jMVBRMjVDSVE4WXZoZEpCSnI3R2ZSTlJTaS8xVFpGb1FibWVtK0RiNi9NV2gyUnhoWjZHSC8vd0pZcnhST0FXS3hHS0xhZjNkcWlIK2N6Z2kvdTNpM1JOTFRUSVhIYU5mVG50RldYbEtKaEFqMjdoVnd1QnlZdFdSV2ZpL09MMGRGU1JWQ3I4YmgzTmI3R0xXNEcrTVl2b0NIajdhTXdPOHpqdVBsOHh5WngzUnMzNXpSVmwxWmcydjdRaG5oOTJiV0JuQnd0MExpazRhem15LzFtdTljYjdqM0psKzNVMFJ4WGhtdS9oT20xRGw2VC9SZ2hOL1RFM1BsUHErMWt4a052MnNRdlJOQ1VSUkZVUlJGVVJSRlVSU3JyUFJOTWRLMWwwUmJRTUlEbVNxQlY5WlVZZGJwSDNCaDJscTRtTDJ1eGxkV1hZRVBUbjJQTzhrUmpPTVBSdmhqZG9kaGNEVzNxL084WjZOdm9WWXNmU3ZnUGFFWEdPRjNIWUVRSDdRZmpEK0NUOVk3YjNVUmljWFlIKzZITmYwK1pQUnh3TUdzRGtQeGJlQWVsYytqbjRNWExQVk5pWDMzVWlKcHhXMnF5V3BoYUk0V2h1YWFuZ1pGVWUveCthQURzYjA0dnh5bk45NkJrNWUxeEkwb0RnZm9NOGtkcHpmZVZlbTh1Z3gzSlFiZmEydEV1TFpQdVp0MFZNUFFkN0luMnZXeUovWlZsRmJCZjg4amxPU1hZKzNNRS9oazl4Z1lXK2d6ampPeE1zQ3FBeE94NTNOL2pWY2RiOU9kV1EwYkFPSkMwNXBNSUR3MUpodnhZZWx3OG1LR0V4MDhyT0Rjc1lWQ2xUYWJLbFBDM3pBQUtDMnFVUE5NMk5QYXV5VTRYT2FXSFBHUDB4SDNLQTJEWm5sSnRMZnRZUWRkUXlIS2lpclZOVVdLWXMzUlg0STBQUVcxKzNIaVlVMVBnYUlvU3UzNlQyc1BiWDB0aVRheEdFaVB6MEVMWnpPSmRyNFdqM2lPTHNOY1lkaE1GenVYWDBKRlNjUFlVYU9wU25pY2dSNWpKQmZrdHVsbWk2dC9LN2FycTdhZUZseThXekxhbysrbFNJVHVsV1ZzcmdlQmtQbjh5VTRwZVB2Ly9YWTlnSldEQ2JvTWMyVWNKOVFWWU1uMlVmaDE2akhrWjViVU81NitpUTZjQ0l2S1hrUm1JaTAyQjRYWnBUQXlsMXlzNnoyME5RMi9OekJ1M1d3eGtyQWdncUxZUU1QdkZFVlJGRVZSRkVWUkZFV3hhbGFIWWVCekpTK0NYbnd1ZTdpc29LSUVrMDU4Zzh2VDEwTmZTd2RUVDY3Qmc1ZlBpTWZXaUdyeDlmVmRPRG41cHpyUGVmcFpVSjM5OFhrdmNUczVITDNzSkN2a2ZPZzFFanNmbkpVcHVLOHVSeU1Ec0xyM1RBZ0kxWjJuZWc3R2IzY09vcnhhdGNHTUtSNkRwUFlkaktCVjN5bUtZazkyYVFGcVJPcXRPbWF1Wjh4NEg2TWFMbjBUSGFuVlNtOGZqMFJOVlMxdW40aUUzUnJKSFV0NmptMkhDOXVEVVYycG11Y1hsOGZGMFBtZGlYMzN6ejJUNlVZdjFiQlpPelhEK0JXOXBQYjc3WDZJa3YvZjZqd2pNUSsvZjNBY24rd2FDd3M3NWpieFd0cDhMTm84SEdjMzM0UC9ub2NhQzVxMzYwV3V4QllYMnJUQzRJR0h3NG5oZHdBWS9HRW5HbjcvZnh3TzBNcVRXV2tSQUFwejFGTkZXUlhjdXBFWGVTU0daeUF1TkEwMTFiWGdDLzc5SE1EamM5Ryt2eVB1blNWL0o2VW9pcUlvVFJnMHF5TnFhOWdMdFNwRHFDUFE5QlQrMDdUMXRUQ0FzQ0E4SWpBQkhBNkhFWDR2eWluRHF4ZDV4TEMwVzFkYnJQaDdQTFlzT291aW5ES1Z6Zm0vTHY0eHMzQ01rMWNMQ0lROGhhNVJ1SFd6QlkvUDNNSHI2ZDFraGVZbmpZMGJ1YnAxZHVxL3U0U0p4Y0NCTlFFd2EyRkVyTnB1YktHUHhkdEhZZTNNRS9VdXN2RG83VUJjdEpvUW5nNnhHSWdPVG1WVWYrODAyQVVuZnI4RmthaUpyTjV1NUZvNG0ySCsrcUhnTVA4Wm00d3ptKy9DZjg5RGlUWlZYV3VrbUdqNG5hSW9pcUlvaXFJb2lxSW8xZ2o1V3BqUjNsZWlMYSs4Q05jU0hrcDVCRmw2VVRhbW5QZ0dRcDRBNGEvaTZqejJkbkk0L09PQ01jUzVLN0UvSVM4TkVhL2k2eDN6bjhlWEdlSDM1Z2JOTU1LMVo3M2hlWFhLS3kvQ3hlZDNNYVpOSDBhZmtWQVBJMXYzeExHbjExVTJ2cG11TVFZN2RTSDJGVmFXNGxLc2Fxdm9Lc1BubnlYZ2NwZzNBdVNsSXhEaTR2UjFNTlVoVjhMODZlWS9PQmtWcVBRNDlhbW9rYjhLazc2V0R2aGNIZ29xNUE5ZC9qSndFU3owVE9vL1VJUG1uL3UxemwwZXFNYkg5OENuU0MxVWZOdG5SVnlkdVJtZVZrNXFIWk5TWE84SjdoQUltYmM2UkxVaTNEd2VDUUI0NkJlTENTdDdRNmo3YnloRHoxZ2JIUWU3SVBoOHRFcm0xWG1vQzh4dG1OdUJpMFZpWEZHd21odlZjRmpZR21QcHp0RlNxeWFteG1RenF2dm5waGZqOXhrbnNPelAwYkJ4SmU4aU1ucFpkelIzTk1XQmJ3UFVmclBVcktVUnJCekk3L05SZDVMVU9oZFZlM3c5QVFWWkpjUksvTzE2MnFPbGl4bGV4dVpvWUdZTlN5dlA1c1R0Mnl0S3F4cDFGWFMzcnVUd2UwSkVCcW9xYXBEd09BT3RPMHVHd1RvTmNhSGhkNHFpS0twQitTOVgwZVh5dUJpN3ZBZnVuWDJHOVBoY1RVOUg0L3BOOFlTdWdaRFJmdjNBWS9qTThHSzBWMWZWWXV2SDU3Rmt4eWc0ZDJ6QjZMZHhOY2ZLZnlaZ3c5elR5SDlWckpJNS85ZGxKZWVqSkw4YytpWTZiOXNFUWg0YzIxc2pKaVJWN3ZONTlDRXZZbzY2dzI3NHZaV0hGYkg5NWZOc2lmK3VycXpGam1VWDhlV1JTY1RkOEZxNm1HSEIrbUhZK3ZHNU9oZnh0Qi9nU0d4UERNOEFBRVFIcHpEQzc0Wm11bkR1MUFMUEg3eXM4MmZSdEo4bUhnYUhoVVM0bHJZQXF3NU1rSGd1dmV2TXByc0l1UmlqOURqMXFhNWlYcjlvWm0yQXBUdEhFLzgrTlNXRjJhVW96RzY4aThNYk94cCtweWlLb2lpS29paUtvaWlLTlpQZGZkQk1WekxvZFNvcUVOVzE4bGRPajg1T2t2bllid1AzWUlCakp3aTR6RXNkWjZKdlFvejZLMzFjaVF2QnE1SThXT21iU3JRdjhCNk5NODlrTzRlNjdJL3dJNGJmQVdDNjV4Q1ZodC9IdCswbnRTTHl5YWdiQ2dXeWxXV21hd3dUSFFQRTVkWjljK0JWU1I0cjQzM1dZNHJVNEh0WStuTnNDem5WWUFQWXcxeTY0L2ZCaTNFeTZnYitDcjBnMSt1c2Y2dU9zRGNtVi85c0tEZ2NEbFQ1VWczUGlNV3BCclFZaGtTSEw4VHFQak0xUFEyS1Vnc3RiVDc2VGZVazlvVUZ2QTYzQXErRG1nOHVQMGV2OGUwa2p1azN4Uk1oRjZKWnI3TE40M014ZEFHNTZudm8xVGhrSlJjUSs2akd3Y0xXR0ovOVBZNFluQVlBa1VpTS9kOEVFRy9pRitlVllmM3NVL2g0MndnNGV6R0RKZ0RRWmJncm1sa2JZdHZpOHlnclZsL0EyTDIzUGJFOUl6RVBPV2xGYXB1SE90VFd2RjRjTTBwS2FHelFuSTdZKzBYVDNzMUlxQ01Bajg5RmVXa1Z4SVNxaURhdTVwaTNiaWp4c1VsUE00bVBhUXdzYkkySnV5K2t4K2VpdEtBQ3dPc1F6ZnZoZDdkdXR0QTMwWG03bXdORk5TWGx4Wlg0ZWZKUlRVOURZZVZxZks5VXhObk45M0R6MkJQV3ovdlJIeU9Jb1ZXS2F1b0VRaDdtL3U2TDl2MGQwV05NVzJ4ZGZCNEpoQ3JhL3hXR1pyb1k4bUVuUm50cVREYmlRdE9JNFhjQXFDeXZ4aDhmbmNQU0hhT0pPeUpaMkJsajViN3gyRERuVkpQN0x0QVFpTVZBUW5nR1BQdTFrbWp2TU1CUjd2QzdVRWVBRGo3TWtQakwySnkzMTBUWTRpQWwvUDRpa2xtMG9qaXZERnMvUG8vUEQwNkV0cDRXbzc5TmQxdE0rMTkvSFBnMmdIaE5ScWdqUUp2dWRvejIyaG9SNHNOZXYrWmpnbE9JOC9IMmJhMng4THVCcVM3MGpiV1JrVmozZllpQ0xIYkMwc01YZHBFYWZIL3g1Qld1L2gycWtTcjQraVk2V0xackRJd3Q5SWo5QWZzZm84ZllOdERSYjlyQmVFcjFhUGlkb2lpS29paUtvaWlLb2loVzZBcTBzYUxIVkViN2tjaHJLaDg3dVNBRHFZVlphR1hDdkZqZjBkb1ZISERxRGE5WGkycHdNTUtmOFRPMHQzSkdsNVp0RVB3eWl0VTVLeU00OVNuU2lyTFJ3cEJaTmJSenl6Wm9iV2FINXpuc1ZuWUJBQTQ0bU9ZeFNHci9vUWpOaElUR3R1bURId2JNeDUza0NPd051NGdyOFNHb0VhbW1XcXExb1RtV2RwMUk3S3NXMWVBVHY4ME5OdmdPQUFOYWRZSTJYd3ZUUFlkZ3V1Y1EzRXVOeEo3UUMvQ1BDMWJaNzZ3cGVaNmJpbDJQem1sNkduVXlFdXJSOER2MW45RnZhbnNZTnRNbDlsM2QrMGppdjIrZmlHU0UzKzNiV2FMallCYzg4bzlsZFY2Kzg3eGhhVWV1b08zM2wzeTc0VkFOaTRXZE1UN2JLejM0RGdDbjF0OUJTblNXMVA3eWtrcHNXWEFXODljUGhYdHZjb1UrSnk5cmZQYjNlR3hlZUFaRk9XVkt6MXNXN3IzSWM0bThsYVNXOGRYdHpzbW5HTGFnTS9nQzVxSk9iOS9XT0xmbFBuTFRtMjdReDZtak5aYnVHQTJ4U0l6U3dncVVGbFdndExBUzVVV1ZNTGN4SWdiRTMzaitzR0ZYVWF4TGo3RnRpZTNoTnhMKy9mL1hFekI2YVhlSmZpNlhBMjlmRndRZWpsRHAvQ2hLRTJwclJFaU9VdTlPUy84bFZaVTFLbG5NVmxlbFhJcHFxclQxdExCbzgzQzRkckVCQU9nYUNyRjg5MWpzWG5rWkVZR0pHcDZkWm96OXBDY3hXSHo5NE9ONkYzbFhscjBKd0krQ1l3Zm1OZlZtMW9aWXNXOENObjU0R3BuSitXeE51Y0h3OW5XUnVpUFh1L1NOdFZVeWZ2VDlGRWI0dmZNd1Y1eGNmMXV1WGNDOGg3WW1Cb2p2bjJOM2x6c3Vsd01IZDJiNFhTd1NTLzMrbXg2Zmk5MHIvTEI0MjBod3VNd3E1ejNHdGtWT1doRXU3M3JBNkd2WHl4NENJZk83V2t4dzZ0djMxWUtzVWlSR1pLQ1ZwMlN4bG82RG5ISDh0NXVvcXBDL0lKT3lPZzlyalltcmVpTW1KQlZCUjU4Z0lqQVJvbHJWdkdlYldCbGd5RnptNGhmZzllZUUvV3NDTkJKOEYrb0tzR1RiU0tuWHhhS0RVM0Jxd3gzMEdOdEd6VE9qbWlJYWZxY29pcUlvaXFJb2lxSW9paFVMdkVmRFFrL3lnbFprWmdLaXNsNm9mT3pSYm4ySXdYY0E2T2ZnQlIvSFRyaVdVSC9ZN0dDRVA1WjNud3dlaC91MnJhQ2lCT1o2NUF0MW1pSVNpM0h5V1NDV1NRbGhUL2NjalA5ZDM4WDZ1TzJiTzhQRnpKYllGNTRScTVaL2E1SmhyWHNBQUhyYWVhS25uU2N5aW5PeFA5d1BCeVA4a1ZYSzdzMlpiL3JNaGphZmVWTUpBRGJmUDY2U1JRZHM0WEc0Nk9NZ1dmR3B1NDA3dXR1NDQzcmlJMHc5c1VaRE02TW9pcEtmcnFGUTZrMitwN2VUa1B4TTh1WnI4ck1zUEwyVGhIWTk3U1hhSjMvWkI4L3VKYU9zaUoxUWtvMnJPWVpKcWZwKzg5Z1R2SHlldzhvNGxQcTFiRzJHSmR0SDFSbDhmK1FmaStzSHd1bzlWMVZGRFhZc3U0aFpQdzFDNTZHdHBZNjNhdjlFYkpwM1d1WFZGb1U2QWthbDZ6Y2liMm5tODUycUZlV1dJZlJLSExvTWQyWDBjYmtjREp6cGhhTy9CS2wvWW1yeTVtOFJoOHVCdm9tTzFHcUI3eE9MZ2VEejdBWnBsTVhqYzJVS2dmSUZQUFFZUXc1WWhBWEV2LzMvR1lsNWVQazhCeTFibTBrYzQvTkJCOXc4K2tRakFSS0tvaWlLZXQvUlg0TFV2Z2hpeWxmOXdIMHZ3SHJrNXlCaXNQUFZDM2F2eCtrWmEyUHBqdEd3YjJjcDBTNFE4ckJvMDNBYy9QNEc3cHg2eXVxWURWMHJ6K2JvTnNxTjBWNlFWWXFIZnJJdDhLNG9yY0tXUmVldzdNL1JqQUF4QUpoWTZtUEZQK094WWU0cFpDU3dzNk5tUTJGcGJ3SkxlODFkODM5MEpRNFR2K2dqOFpyU05SU2lmWDlIbWYvOU9CeWc3MlFQUm50MVpTM3VuM3ZHMmx3QndLNmRKWVM2QWtaN2VrSXVLc3VxcFQ3dTZaMGtuTnB3QitOWDlDTDJqMXJTRGJscFJRaTVGQ1BSM251aU8vSDRkeiszQThCRHYxakdjMWZYVUlodW85cW9aT2VWK3J5cHd1L2F4UWF1WFd4UWtGV0NXOGNqY2Z2VVU5WVh0bzliM2dNQ0lUbjY2N2Y3SWRMamMxa2RUeFljRHJCZ3d6RFlFeFpLQUVET3kwTHNYdUduMUlJQVl3dDlhT3N4bjR2eTRndTRqRFlkZlNHc0hOajl1NUR6c2dnMTFiVG9rS3JROER0RlVSUkZVUlJGVVJSRlVVcHJwbXVFeFYzR005cVBxcUhxdTRETHgrZTlwdGQ1ekhmOTV5RW82VEdxYSt1dTlwRlJuQXYvdUdBTWMrbU9vc3BTN0h4NEJyc2ZuVWRSSlR2YlVMTHBaSlQwOFB2RWR2M3g0ODEvVUZsVHhlcVkwejBIUyswNytFUXpWZC9OOVl6UnBhVmtpS1c1UVROODNtczZ1QndPMXQwOXpOcFlYVnEyeFpnMmZZaDlzVGtwMkh6L09HdGpxVUlIYXhjWWE1TURlNC9TWW9qdEZLVXV4NTllUndoaGg0MXNsaGV3eU9LcmdKMHdFRXBXRXkrcnFsRDdQS2k2RFpyZEVib0c1TzJSTCswTUliYWZYSHNiYmJyYlNkeGNOakRWeGJoUGUrTEF0OWVWbmhOZndNT3NId2VCeTJQZVFDdklLc1daVGZlVUhvTlNQdzRINkRYZUhaTys2QU8rRnJQeTNCc3AwVm5ZdjRhOFpUdEpiWTBJZTcrOGd0TENDdlNiNGtrOHh0ekdDS3NPVE1TbStXZFVldU82ZFJjYjRzOVdVVktGaE1mcEtodFgwMjRjamlDRzN3R2c1N2kydUxnekJDWDU1V3FlbFhvVTVaU2lPTDhjQmpLRzN0KzRjK29wOGpLS1ZUUXIrYlhwYm9zZVk5cGk5MHEvZW85dDM3OFZERXladTRYa3BCWGhaVXkyUk51RHk4OFo0WGV6bGtibzRPT0UwS3R4eWsyYW9paUtvbGh3NTlSVHVhcERzMkhTNTMzQWZlOHo0NjNqa1NxcmF2d3VjeHRqV0VrSktuTzRISHp3N1FBWW11bkNiOWNEbVQrUE4yWmNMZ2VUVi9jbDlsMzZNd1ExVmJJL055cEtxN0I1NFZsOCt0ZFkyTFcxWlBRYm11bGl4ZC9qc1hIZWFicVltMFhGZVdWNGRpK1pzVUMveDVpMk1vZmZIZHl0aU5YckgvbkhvclNRM2V0WWJYdllFZHVUSXV2ZlBTWmdmeGpzM2EzUWFiQXpzWC9tandPUm4xV0MyUC9mWWFxNW8rbmJIUjdlSlJhSkVmSE9qazBBRUhvMURoTS83d1BPZTRYbEI4NzB3dTBUa1dwZHVHcllUQmRPSFZwSXRCbGI2R1BrNG03Z2NEbTR1SU44clVvUlRsN1c4SmF5a0Q0aklVOWp1dzZLeGE4WDE1TlVsbGRqMjVJTFNqODNKNnpzaFU1RFhKUTZoelFlZlJ6ZzBZZThLNTZpL2pkc0g3SlNDbGc5Si9VdkduNm5LSXFpS0lxaUtJcWlLRXBweTd0UGhyNldaSENpcUxJVVJ5TURWRDcyRkkrQnNEZG1WcVo1bDZOcEM4enhHbzQvSDU2dDkzeTdINTNEODV4ay9QbndMQW9xU3RpYUp1dGljMUx3SkRNQkhwYU9qRDVqYlFNTWMrbU8wOCtDV0J2UFdGc2Y0OXYySi9hVlZKWGpiUFF0MXNhU3gyQ25ydUNBdVcwcUFGeU12Y3ZhT0Z3T0J6LzZMQ0QyaVNIR2N2L05xS3FWWHVXbUlSalFpbHdoR1FEODQ0SVZPbWRDWGhvT1J2Z3JPaVdGRFhMcWdtNDI3ZFErTHFVNkNYbHBTTWhMMC9RMEFBQVAweHBXUlZ1S3ljaGNEejRmZENEMlJRZW5JUEhKSzJKZlJtSWViaDE3Z3I3dkJZMTdqbXVIa0lzeGlIMmszSFBRZDU0M0l5ejV4cEdmQWxGZXdrNTFlVmtKaEh5cDFkVWFNbW1WeXpSQlcxOExINndaVU8rTjFWY3Y4ckY1d2RrNks5NlJpRVZpSFBzbENHVkZsVkozRERBeTE4UEtmUlB3eDZLelVwL2J5cEoyYy9mWnZXUzFWeFJWcDZUSVYwaUtmRVdzU2ljUTh0RnZpaWN1YkZmc00xSkRKeFlETDU5bnc2MHJlVmNua3N5a2ZKemVlRWVGczVJZGh3UDBuOVllRTFiMlJtbGhCVGdjMUJ0MDZ6V0JYRDN5Y1VBODQ3R1AvSjlqN1BJZWpHTUh6ZTZJc0d0eC80bFFIVVZSRk5WdzNENzVGTkhCcVJKdHRUWC9yVGVqcE1oWDJQRGhLU3o3Y3d6MGpMV0p4NHhhM0ExR1pubzQ5a3RRazkrcHBjZll0ckJyWThGb3owa3J3cjB6OGxmOHJpaXB3aDhmbmNlcS9STmdZV2ZNNk5jMzBVR1g0VzU0K2Z5MlF2T2x5RUl1eEREQzc2NWRiZEhNMmhDNTZmWHYvdFYzS25rUjlhM2o3RmM4Yi92ZVBOK0lEa2tsdHI5TExBYjJmM01OMW82bXNIWnF4dWpuOGJsWXRIazRmcDkrSEJtSmVWSVhoOGMrU2tQeGU0dVRDN05MRWZmb0pWeThKWGN5TTdjeFFuc2ZKNFNwY2VHcVo3OVdqQkQrRzJIWDRza2RDdUJ3T1pqMEJibEFqMWdNN0Y4VElOY0NHTFpkUC9nWVRsNlN1elNMeGNEZUw2NW9wQm85MWJRMW5DdUlGRVZSRkVWUkZFVlJGRVUxU25iR1ZwalZZU2lqL2UvSGwxQlNwZHBLaWRwOExYeldZNnBNeDY3b01SVW5vd0tSVzFaWTUzSDNVNS9pZm1yajJDYjNaTlFOWXZnZEFEN3dITUpxK0gycXh5Qm84N1dJZlVlZVhFVnhKYnZiZHNwcW1FdDNZbnRDWGhxZVo2ZXdOczVrOTRGU2Y5ZC9oVjVvRkpYVCswc0p2NmNVWmlJNk8wbWhjNllVWm1MN2c5Tkt6RW94Rm5vbUdnbS90ekF3dzBCSGNqaXhvZERUSXQ4RXBxaW1aTmlDemxJRDBwZDJQS2p6c1JkMmhLRExDRmZvNkV0V2pmL2dPeC84TXVVb3lvb1VDNmk3ZHJIQjBQbmV4TDdIQWZFSWY2ODZtVHJ3QlR3TW5PbWw5bkdiQ2hzM2M4eGZOeFFXdHN6d3g3dHkwb3F3YWQ1cGhTdUVpOFhBK2EzM3dRRXdWRW9BWHRkUWlPVjd4bUhIc2d0NGRvKzl6emNBd09WeDBXRUErVE5PNUswa1ZzZHFpQUtQUkdDMmxDM1orMDMxeE5XL1ExRlozckFYT0NvcUxUWkg1dkI3ZkZnNmRxMjRyUERmU0RieEJUeE0vYm9mZW94dEMrQjFHTXZFeXFET2l2U1dkaWJFNnBFQWlJR1kzUFJpSkR4T2gyTUh5ZENHZlR0TE9IZHErYllxcGFaWTJwdWdsUWY1ZWFzb0RsZEtVb2VpS0lyU3VKaVFWRUNHZ0dsVGwvd3NDK3RtbjhUeTNXTmhhTWJjelFVQStrNzJnR0V6WGV6OTBsL3RsZkhWUmM5SUc2T1hrcStIWHRoMkh6WFZpdjNjeFhsbDJMemdERDQvT0lueCs3MTdPcXJCTElKa1MybEJCVW9LNnY4T3A2WE5oNG1WZ1VybUVCR1lpTXJ5YW9sSzJSd09NR1J1Snh6Ni9rYWRqN1YyYW9iT3ZzekszNmt4MlhnUnllNmlhVDFqYlRpMFkrNEtJQmFKOGV4dXNrem5xQ3lyeG81UEx1S3JvMU9ncmMrOHgxQmFVSUdLc21ybzZBdlJkYVFiOFJ3UC9aNUxhWTlsaE44QllQRHNqbmlzeG9XckhRWTRFZHN6ay9PUmtjQmU2THY3cURhd2RXTXVmZ0dBd01QaFNJeklZRzBzUllUZlNFUnVlakdhV2YvN3VqbnlVNkJHcm90UlRSOE52MU1VUlZFVVJWRVVSVkVVcFpRV2h1WVFjQ1V2TVZUWDF1Q3ZSK2RWUHZZY3IrR3cwamVWNlZoRG9SNis2UFVCVmw3WnF1SlpxYy9aNkZ2NHR0OWNjQWtsUmJyYnVzUFJ0QVVybFpSNUhDNCs3RGlDMkNlR0dIdkNMaW85aGlLTWhIcm9aVSt1QkhNcDloN0VZT2ZLdHBGUUQ2dDd6eVQydlN6S3dpKzM5c3Q5emhhRzVyQXpzc0s5MUVobHB5Y1RNMTFqdExjaWJ5M3JGM3VmdGQ5VlU5ZlR6aE05N2NqUE9Vb3grbG82cUJXTFVGNHRXNWpPdzlJUktZV1pTdS9Nd2VOd29jVVh5RHd1MVhEWXVKcExyZDc3SkNnUmNXRjF2KytWNUpmajRvNEhtTEJTc2lLNmhhMHhGbTBhanMwTHo4cGRJYXVGc3hrV2JSb09Mby9MNkNzdnFjVFJYNExrT2grbFdUcjZRZ3hmMUFYOXAza1MvMDNmbGZqa0ZYWXN2WUNpWE9VWEFaN2ZkaDk4TFI0R3plNUk3TmZTNW1QeHRsSFk4N2svUWxtc1h1ZlNxUVgwVFhTSWZVL3ZKckUyVGtQMTZFb2N4cS9vQlFOVHlZQlBSV2tWYmg1NzBxUUR3U25Qc3FVRysydXJSU2pNS1VWcVREWWUrY2ZpU1ZCaWc2aDJibUNxaTRVYmh6RXFDZHExc2Fnei9ONTdJdmw5SXpWYWVqam8vdmxvUnZnZGVCMmkwWFQ0blZTVm5xTGU1ZEtwQmRwTENXRDlsNlhHWk9IK09ickxFMFUxWnVueHVWZzc4d1NXL3pVV3BzMHNUTVJFQUFBZ0FFbEVRVlRKZ1dTdmdVN1FOeDZOcll2UHk3MHpVMk13WlhWZjR1ZjNqSVE4UExoRURnZkxLaWV0Q0pzWG5NSEtmUlBlQnBTRHowZmp3SGZYSVc3RTFmVDVBaDZqN2NhaGNGemNHVkx2WTEyOFcrS3p2ZU5VTVMxVWxsY2ovRVlDdWd4emxXanZPYll0cnYwVGhxeVVBcW1QSGJ1OEIvRzdTdUNSQ05ZL3QzY1k0RVFjS3pFaUE2V0ZGVEtmSnl1NUFIdSs4TWZIVzBkS3RHZW5GbUw5bkZQSWYxV01nVE85SkJZRHZGRldYQ24xK1IxNk5RNFRQKy9OS0pKZzM4NFN6aDFiS0wzTG55eDBEWVJ3N1VwZWJQczRJSUcxZnhOZEF5RkdMeU12ZnNsTkw4YlpMZmZrUHFkcGN3T1l0VEJrN2Zja3FoVWg4SEQ0MjUwSUwrNE13YzFqN085R1FGRUFEYjlURkVWUkZFVlJGRVZSRktXazROU255Q2pPUlhPRGY3ZXNQUFkwQUZtbCtTb2R0NldoQlZaSXFmcis1OE96V09BOW10RSszWE1JL2c2N2hHZlpMMVE2TjNYSkxNbkR6YVRINk9kQXJ1bzZ6V013dmcvYXEvUTRnNXk2b0tVaHVacElRTUpEdk1oUFYzb01SZmc0ZG1Zc3ZIamowdk83ckkzejNZQjVNTmNqVjMxZDRmOEhTdVhZNFlESDRXSk94eEZZM1hzR3FtcHIwRy92eDBndnptRnJxbEwxZGVnZ3RjOHY3cjdLeDZjb0VpZlRsdmhuN05mNHhHK1RUTHNuMkJwWjRzVGtuMUJXVllHUExxNVRlSmNPUzMxVGJCKytBZ0F3NWNRYVZOVTJ2WnZoVFJXWHk4SDBiL3FEUzdqcEtoS0pjWHFqYkgvN2c0NUVvTWVZTm96dHRsMjhXMkxtRHdPeDk4c3JNdC9ZTjdiUXc1THRJNG1WeXdEZ3dKcnJLTWdxbGVsY2xHWnh1QngwRyttR3NjdDdNSUxRSkkvOFkvSFAxOWRRWFZuRHl2aGlNWEI2NHgwSWhIejBrN0o5UFkvUHhieDFRNkg3L1hYY1Bzbk9Ua1VkQjVFWHh5VkhaYUlvUnpNNys3RGhveTBqa0o2UWkvdm5vcEdaSlAxN1NVMVZMVzZmZVBxMjZuNTVTU1d1SHd6SGpZUGhjZ1U1R3FPUVN6RUl1U1QvN2tVZWZWdWhlU3NUUFBTTHJUTnd6cmFXTG1iNDZJK1JFaFVFMzdCMXM4RGo2K1JLZ2lhVyt1Z3p5WVBZZC8zUVk2bEJsSkNMTVJpN3ZDZDBEU1YzQ21uWHl4NTJiUzJSSEpVcDN3OUFVV3BrNDJhQkFkUGJhM29hRGM0ai8xZ2FmcWNhQlVNelhTemZQVmJUMDJEZ2F6RUR4TitjbWdheERLbk91TkEwSFA0eGtKVjVaS1VVdkE3QTd4NExDenZ5OVRvWDc1WllzbU1VL2xoMHJra0Y0TDJIdG9iM1VHYTFid0E0dC9VK1JDd0UxRi9HNW1EcjR2UDRaTmNZaEFYRVk5Ly9yalhxNERzQUNIV1pZV28yZmxkc3VIRXduQkYrNS9LNEdQbHhWL3oxdVQveE1TN2VMZUhlMjRIUi91cEZQb0xQcy84KzEyVVkrVG1ueUU1aFQyNit3TVVkSVJpK3FBc0F5ZUM3cm9FUXZuUEpPK3JkT2ZsVTZzTGQwc0lLQkYrSVFhL3h6RjFDaHk3b2pMalFNeXBmeU92ZTJ3RThQbm54Zk5pMWVOYkdtYkNxTnd5YmthOVhIUHIrdWx4Lzc3aGNEdnBOOWNTb3BkMVJXeTNDOTJNUElqOVR1V0lqYjl3OUhZVVJIM2ZGZzB2UGNYRjdNQ3ZuZkNNaU1CRzU2VVZLbjZmM1JIZkdycEFaQ1hsNGNqTlI2WE8vcTZ5WUZsNVJKUnArcHlpS29paUtvaWlLb2loS0tTS3hHR2VpYitLanpxOXZ5dFNJYXJFdDVKUkt4K1NBZzdXREYwTlBpMW5sNWw1cUpOYmMrQXV0eld6Ujk3MVFPSmZEd1k4Kzh6SHV5T29tVStuNlpOUU5xZUgzeWU0KytPWDJmbFRYS2hmS21pdWw2anNBN0ZaRGhYOXBocnAwSTdhbkZXVWo0aFU3RjVVSHRPcUVLZTREaVgwbm9tNGc4RVdZek9kcWErR0FEVU9Xb24xekZ3Q0FyZ0Q0WTlpbm1IRHNLNGhVZkFWK1FLdE94UGI4OG1JOFRLTTMveW4xRytiU0hWdUdmUXA5TFIyNE5MT3ROL3l1SzlER3ZuSC9nN0cyQVl5MURYQm02cS9ZZlA4NDF0MDVqR3FSN0gvaitqcDRZZHZ3ejJDbSsvb0crYmJoSzdEdy9HK29GWXVVK25rbzllZzkwUjMyN2xiRXZqdW5uaUlqTVUrbTg5UlUxMkxuOGt0WWZYUXl0UFVrUSt1ZGg3Wkdibm9Sem02dXYxcVd0cDRXRm04YkpYVUw5SXM3UTFpdDBFMnBqcjI3RmFaODJVZnE4K3Q5bC85OGdQUGJnMWtQZ1lqRndMRmZnOERYNGhGdjNBTUFod05NWHpNQW9sb3g3cDZKVW1vOExwZUREajZPeEQ1Rmdnd05TU3RQSzNqMmF3WGZ1ZDVJZlBJSzk4ODl3eVAvV0pRVk1XODgzem9SaVY0VDNSRjRLQnlCaHlQb3plbDZ0UEt3Z3U4OGI0eGQzaFB4WWVsNDZQY2NvVmZpVUp3dis0SlFlYlh2NzRnNXZ3NG1Wb0VFZ09hTzBuY0RHN1drT3dSQ1psaXZPSzhNRC8xaXBUNnVxcUlHdDA5R1l2QWM1dWZvYWYvcmgxK25IbXN3b1NtS29paXFhZUh4dUl5RnVnMVZYZS9CNzJJanFQaXV2SXhpckozMU9nQXY3WGZsN05XaVNRWGdUYXdNTU8xLy9ZaDkwY0VwQ0wvT1hzQTJMalFOYTJlZFJNcXpyQ2J4ZVljWWZxOXRHTmVCa3A1bUl2TFdDMGFZM1h0b2EvanZmWVNYenlXTHBuQzRISXo3dENmeFhLYzIzRUZ0RGJzL2w0bWxQcHc3dFNUMlBibXBXSUdoaXp0RFlOL09FcGIySm0rRDd3QXcrTU5PMERQV1pod3ZGb2tSZERTaXpuTUdIbzRnZm9kMjYycUw5djBkcFM2VVpVdjdBZVR2MVhrWnhVaDV4czZpMlhZOTdkRjlkQnRpWC9DRkdFVGRUWmI1WEMxYm0rR0RiMzFnMzg3eWRZTU9NT3VuUWRnMC93d3Ixem5LaWl2eDkrcXJpQWhrZndleEI1ZWY0OEZsNVhhNUFBQ3ZnYzZNOEh0S1RKYk1oVFdvaG9HRzN5bUtvaWlLb2lpS29paUtVdHFwcU1DMzRmYzlvUmVRcU9KSzRPUGI5a1AvVmgySmZkL2QyQU14eFBqNTFqNUcrQjBBZXRoNndOZWxLeTdITm8xcTEzNXh3U2l2cm9TT1FNam9hNlpyQkYvbnJqZ2ZjMGZoODd1YTI2R25IYm42YUd4T0NtNGxoU3Q4Ym1Yb0NJUlNBOTJYWXUreHNyakJVS2lIZFVPV0VQdHl5d3J4dit1N1pEN1hRTWZPMkRmdWYrQnhKQ3ZBOUxUenhFTHZNZGorNExSU2M2MExqOE5GUHdmeTYrVktmQWhxUkxVcUc3dXBxUldMVUZsVHhjcTVlQnl1U2dMWEhIQ0lmdzhhQ2o2WGh5OTZ6Y0NTcnVQZnRqbVprbStpdmNFQkI1dUhMa2NiY3dlSnRrKzZUVUp2dS9aWWRHRXRrZ295NmgxM1ZhL3BXTloxb2tUN1NOZWV5Q2tyd09wck81dk1vcWlteXRoQ0QyT1c5U0QyVlpaWDQ0S2NsYVF5ay9LeC81c0F6RjgvbE5Ibk85Y2JSVGxsdUhGSStudWNsallmQ3pjT2c0MnJPYkUvN0ZvOEx1Nm9md3QxVlJMVmlsaXRNS1l1WGdPZHdPV1JLNmFwQXBmTHdjUlZ2V1VLdnRkVTErTEFtZ0FFWDVDL1dyYXN4R0xnMEE4M3dCZncwRzJVRy9HWXJPUUNSTjVTZmljanA0NHRwRmE1ajd5ZHBQVDVOWVd2eFpQNHVWcDVXS0dWaHhVbWZkNEhoNzYvZ1h2bm5ra2NuNTlaZ2k5ODlxQ21Tbk9maWZnQ0htcXFHOGRuc25jWC9EaDVXY1BKeXhxVHZ1eUx5N3NlNE1JMmRxdjZjVGlBNy96T0dMV1l2T2dWQUJMQ00zRGs1eUJpbjQyYk9icU9KTCtPYmg2THJQZmZQUERJRXd5YzFaR3g0NGhkVzB2MG51aU9vS05QNm53OFJWRVVSVkdxVTVSVGhuV3pUMkxaenRHd2EydEpQTWJacXdXVzdoaU5QejQ2aDRwU2RxN25hQUtIeThHc0h3Y3lncG9BVUZzandwR2ZnbGdQbUNaRnZtTDNoQnIwL3FKM29PRlVmZ2VBQzl0RGlKWGNwNnp1aC9XelQwck10ZThrajM4RHkrK0lmWlNHU0pZclZnTkE1Mkd0d1dGdXZvZjArRnlreHl1Mm02bFlKTWFlei8waDFCVzhyVFJ1WW1XQUFkUEpPNWMrRG9oSGJucmRPMDZseGVYZytZT1hhTjJaZVkxeDR1ZDk4T3hlaXRUSzhjclMwdWFqWFM5N1l0L2pnSGhXWHBzNitrSk0vM1lBc2E4NHZ4ekhmNzhwODdrOCtqaGcwWllSak84NHJsMXNNSEJHQjF6OVIvWmlQM1Y1SE5ENHJrZFJqUThOdjFNVVJWRVVSVkVVUlZFVXBiU29yQmVJelVtQm1aNHgxdDg5ck5LeHpIU044YVBQZkdMZjZXZEJDSC8xdXNKcXhLdDRuSXU1alZHdXZSakhmZGQvSHE0bmhySVdZdFdrMHFweVhJNjdoM0Z0eUpWL3Buc09VU3I4UHRkcnBOUyszYUhuTlJZVzdXdnZKVFhnZS9FNU85VTUxdlNiQTJzRE0yTGY2b0NkeUMrdis2TDd1KzZsUmlLdEtCdTJSc3liRTZ2N3pNU3RwSEE4eldML0JnVUFlRFozaG9rT3VTcXhYMXpUV0FTaUxpZWpBckgwMGdhbHp6UFEwUnZyaGl6RjRvdnJjVHVaM1FVa1JrSTl4SDV5bk5WenNxV1pyaEYyamZ5Y3NhREd1Vm5kNGZlbFhTZGdwQ3U1cXBXSGxSUHNqSzNxRGIrUGN1M05DTDYvTWNkck9ESkw4ckRwL3JFNnowRnAxb1JWZmFDdHo3eGhEUUFYdHdlaktLZE03bk9HWG8zRDlZUGhHREM5UGFOdjBoZDlZR0twajlPYjdqS3FYdWtaYWVQanJTUGgyTDQ1OGJ5cE1kbjQ1NnVyR3Q4YXZySzhHcnRYK21sMERvcllkSDhoTWRTaEtpS1JHTHRYK3VIcjQxT2diOExjVmVpTlZ5L3lzZS9ycTBoOG92b1FpRmdreHY1dnJvR3Z4WU8zcjR0RVgvNnJZbXljZHhwRnVmSS81OS9YY2FBVHNiMDR2eHpKVWV4VXA5TUVJek05WWp0Zml5ZDF0eDFOQk4vNUFoN2FkTGRGNTZHdDBhcTlOVllQM3F2Mk9TakMxRXFmMGZaK2NJSU5XdHA4elBoK0lPTTE4SzZieDU3ZytHKzNpQXNIT0J4Zy9HZTlpR0dkNnNwYTNEeGVmM0E5LzFVeHdxN0ZvOU5nWjBiZjZHWGRFUllRcjlEN2o3TEVZa0NzNHAyamdJWVZDcU1vaXFJb2t0S0NDbXlZZXhwTHRvMkNrNWMxOFJnbkwyc3MzVEVLV3hZMTNnRDhnT250NGRyRmh0aDM5WjlRWkNibHEzbEdqUXRwOTZBcUZRV2hGWkVjbFlrblFZbnc2TnRLb3QzSnl4b0RaM25oeXQ1UUFLOTNXaGozR2ZOZUJ3Q2NYSGViOVFVUVhDNEh2U2Q2RVB2dW4zdW0xSGhseFpVU08yNk5YTnlWdUZzVEFGemRKMXNZKzhhaGNHTDQzYlM1QVh6bmVlUHNsdnAzK0ZORW0rNTIwTkltUjNERFdBcUFqL3VzSjB3c21kL0RBT0RZTDBFb0xhaVErVnpQSDc1RVhrWXh6Rm9ZTXZwR0wrdUI2T0JVcE1aa0t6eFhpbEluR242bktJcWlLSXFpS0lxaUtFcHBZb2h4OGxrUThzb0xVVmhacXRLeGZ2WlpBR050WnBDM3FyWWFQOS9hTDlIMjIrMERHTjY2QjZQYXRxMlJKUlowR29VdHdTZFVPbGQxT2ZIMGh0VHdleC83RHJBenRrSnlnZnhCTFdOdEEweG8xNS9ZVjFoWmlwTlJnWEtma3kzRFduY250bWVYRnVCUldyVFM1KzlqM3dIVFBZY1ErNjdHaCtCYzlHMjV6bGRhVlk3bGZwdHhhdkxQakQ0Qmw0K2RJMWRoNEw1bEtLK3VKRHhhT2YybFZIMnZxS25DemFUSHJJOUgxVzF1eHhINFljQUNjRGtjSEpuNEhaWmQyb1JUenpUM1dsS1hEczFkc0hmMGFsZ2JNcXRrT3pVajM4QUZYaThVK0xMUERLbjluL2x2a2VsNWZQcFpFTHJidHBQNnV2Nnk5d3hrbHhYZ1VNU1ZlczlGcVYrbklTN0U0Q0VBdkh5ZWcrc0hGVjlFY25yREhUaTRXNktWSnpQSVBtaDJSNWkxTk1MZnE2K2dxcUlHQUdCc29ZOWxmNDZHdFZNejR2bUtjc3V3ZmVrRmxWVVVvMVFqLzFVeC9scmxqMlYvamdibnZSQ3ZxRllFLzc4ZTRmTHVCNml1VkY5QVdpUVM0Ky9WVjhBWGNOSEI1M1ZJdlRpL0hCdm5uVUZlaHV3TDhPb1MvemdkZG0wdDRlQWhXZlUrNm5hU3hoZHZLTU5ZU2lnQUFGNGw1cWx4Smt3Y0xnZE9IYXpSZVZocmRCemtERDBqN2JkOVBENFh0VFhzN3dyRHRuY3J2NzhyUFM2WHRUR01MZlR4MFI4allOZkdndGhmVTEyTHd6OEc0dTdwS0tubmFOZkxRV3BJTEdCL21NeWg5YXQvaHhMZmczVDBoUmkvb2hmMmZxSCt6dzQ3UDdtSThCc0phaCtYYWp4aUg3N0UwWitETkRvSEV5dDlESjdEM0szdHpxbW5lUGxjc1VxeHlzcEtLVkQ3bU4xR3VxR1ZSLzI3eThpcmhUUDVzeWpWTkpRVWxHUFR2RE4xSGpOd3BoZmE5clJEYm5vUnptKzlqOEpzMVMvR1dycHpGR09IcGkwTHowSlVXLy9ueHBLQ2NsVk5DeFVsVmZqajQzTllzWGM4Yk56SU8zTTVkckRHMHAyanNXWFJXVlNVTks0QXZFREl3NmdsNU91Z2VSbkY4TnYxVU0wemFueUV1c3lGOUdWRjdGK0RWY2FGN1NHTThEc0FqRnpjRFZGM2t2SHFSVDQrL0hVSU1TRCs0UEp6bFN4ZWJ0ZmJnUmlRRm92RUNMbjBuTFZ4bkx5czBXMWtHMkpmMk5VNHZKQnhBZnFUb0VTOGVwRVBLd2NUUnQrZzJSMXgvMXcwTXBQWlh5ank1dnY2KzRweXk1QVlYbmV4RGxtNGRiTkZyL0h0aUgxUGdoTHh5RDlXcnZOVmxsWGp3Sm9BTFA5ckxLT1B4K2ZpdzkrRzRPZEpSOTVlQjZPb2hveUczeW1Lb2lpS29paUtvaWlLWXNYQkNIOFV5RkVKV3hIVFBBZGpsRnR2WXQrT0I2ZVJXaWg1a1RjaEx3MkhJNjdpZy9iTXNPTW4zU2JoMk5QcnlDelJiQUNHRGJlVEk1QmRXZ0J6UFdOaS96U1BRWXlGQWJLWTVqa0kybnh5bGQyRDRmNG9xNWE5b2dpYkJGdytCamwxSWZaZGpyMkhXckZ5b1NGOUxSMXM5RjFHN0h0VmtvZFAvRFlyVlBIK1RuSUUvbmw4Q2JNNkRHUDBPVGV6d1RkOTUrRExhenZrUG05OUJyUmlCZzRBSU9oRm1FckM5azNGc3NzYm9TdlFsbWpMTFN0OCsvL2R6TzBacjducTJocmNUMzFLUEIrZnk4UDNBK2JoUTY4UmI5c0VYRDYyajFnQkt3TlRiQTg1emNwT0NxWFZGUmg2NEROR2UxSkJCZ1JjUHFwRjZyMXh3UUVIMDlzUHhpOCtpeURna1M5SFcrbWJnc3ZoTUtyeHVwbmJZOGVJVmVDQVhFMTIvZDBqT0JvWklOTTh4QkRqaTZzNzBOTFFBbjBkdklqSHJCdThCTGxsaGZDUEM1YnBuSlI2bUxVd3hBZHJ5RnM3aThYQXdlK3ZLeFVXcmFtdXhaK2ZYc2JLZmVOaDF0S0kwZTgxMEFtbVZ2cll0dlFDdFBXMDhNbXVzV2htVFE1K2x1U1hZOHZDczZ3Rmt5bjFpZzVPd2JtdDl6RjY2Yi9Ca3VSbldkai96VFdOaGZScWEwVDRhNVUvRm00YUJpY3ZhMnhlY0liVnFvNFAvV0x4MEM4V0xaek4wR05zVzNRZDRRbzlJMjFFM25yQjJoaWFJSzBpSGdDODBrQlZUQTRBRzFkemRCN2FHdDVEVzB1ZG4yRXpYZVJubHFoM2NuTGljS1QvZnRQajJRbS9PM2hZNGFQTkkyQm9wa3ZzTDhncXhjN2xGK3NNd1FpRWZJeGZRYTZLV1p4ZkR2KzlqMlNlVDNKVUprS3Z4cUhqSUdZQXZzc3dWOXcvRjQzbyt5a3luNCtpMUNFMUpsdmpGVHR0WE0ySjRmZklXMG4vcWNVYk5xN21zSEVsaDNFcFNwcnF5bHBFQjB0L2IybmR1U1hhOUxBREFEU3pOc1RVci92ajRzNFEzRGdZVHR3TmhTMmlXakc0NytWdW80TlRJYXJWL09LOWlwSXFiRmwwRml2M1Q0Q0ZMZm42cUdQNzVsaTJjelEyTDJ4Y0FmanF5bHBFM1UxR2h3R09qTDZqdndUUmhkZjE0QXQ0eE1CNFF3dS9wMFJuSWVSU0RMb01jNVZvNXd0NG1QUHJZRVRmVHlHK254VG5sZUhFMmxzcW1WUC9xWjdFOW1mM1VsQ1l6VTRCSkcwOUxjeitlVEJ4dDZiYUdoSE9iSmE5V3J0SUpNYlpMZmV3Y0NQejJqdVB6OFdVci9waTg0SXpyRmJJNS9HNThPanJRT3dMdjU2ZzlFNUsybnBhbVBHZEQ3R3ZJS3NVKzc4SlVPam5pUWxKeGMxalQ5Qm5Fck95Zi9OV3BoajNhVThjK1RsSS9oTlRsSnB4NnorRW9paUtvaWlLb2lpS29paXFmcmxsaFVxSGp1dlMwZG9WdnczOGlOajNQQ2NaNis0ZUlmYXR2M2NZbFRYTUd4cDZXanI0c3JmMGFzS05TWTJvRm1laWIwcnRuK3crRUFLdWZEVVF0SGdDek9zNFN1cDRlOEl1eUhVK05uVzNkWWVSVUkvWWR5bFcrZTFMMS9UN0VDMEkxYWxGWWpFV1hmaGRJZ0F0cngrQy9zYkxvaXhpM3h5djRSam82SzN3dVVsTWRRelJ3ZHFGMk9jWGQ1L1ZzUnE3aGQ1anNIYndZclJ2N2dJT09Jak9Ua0pvZW96RS81SUsvcTNXczd6YkpKeVk5SlBFLzNhUCtsTHErZlVFMnVoaFE5NHErSnUrYy9ERGdIbmdrdTcweUtsR1ZNdVlkMmg2REV4MURCRTRaeXNtdFNPSGlGVkJ5TmZDQnQrbFdEZDRpZFRnZTJwaEprWWRXc1VJdmxzYm1PSHdoTzlnSUNRSDM0NC92WTYxZHc3Sk5aOXFVUTNtbnZzRjBkbEp4SDR1aDROZEl6OUgxNVp0NVRvdnBUbzhQaGR6Zi9lRnRqNTVJZGJOWTA5a3JnQldsNEtzRXF5YmZVcHFOVkI3ZHl0OGNXZ3lWaDJZS0RYNFhwaGRpbld6VDJvOGFFWXB4My9QSXp3SlNrUjFaUzFPYmJpRFg2Y2UwMWp3L1kzWEN6UXVZZDJzazBpTlZzM3pLeTB1QjhkL3U0bFYvZi9DN3BWK2VIYXZjUWQ1bTFrenF4TUNyMS9ybWdnNitjN3p4dGNucG1MUTdJNTFCdk1OemNpZmJ4c1NJM005OExXWTRhR2E2bHE1S2lwenBIem1jZXRxaXhWL2o1Y2FmRTk0bkk2ZkpoMnU5Mi8vcEMvNkVDcytBc0RGN2NGeVB3L09icjRuTmRqMzRXOURZTnFjL041QVVVMkJ2b21PMUIxNFZNMXJvQk1zN01naFZvcjZyOUkzMGNHY1g0WklCRVdGdWdLTSs3UW52amt6RGUxNjJxdGtYSUdRQjU2QStSbWdJU25LTGNQbStXZnEzTjJsbFdkejlKWlNRYmtodTc2ZnVlTmR5TVVZUkFRbWFtQTJqWXU1RFhPUk93Q1VGVGVzOERzQUhQdmxKakZVM3NMWkRENHp5SVVjL3Y3cXFzdzdHc21qWldzenVIV3pKZmJkT1NOOTl5VjVqVi9SaTFoZEhuaDl6VWZlWFZ2Q3I4Y2o2U201Q3I1Yk4xc01tazB1RXFNb0YrK1cwRFVRRXZ2Q0F1S1ZQdis0ejNvU3YydUlSV0xzK2NJZnhmbUs3NnB4ZXVOZDVLYVRpemYwbmVJSjk5N2tVRDlGTlNTMDhqdEZVUlJGVVJSRlVSUkZVUTJlaFo0SjlvNzVpaGllckJXTHNPVFNCbFRWa3F2Y1pCVG5ZdGVqODFqU2RUeWpiN0s3RC80T3U0aUlWOHBmaU5TMGsxRTNNTDhUT2F3ZW4vY1N6WFFOOFVxT0t2ZVQzQWVndVFGNUcrM1R6NEtRVnFTNWNOOHdGL0pXdndVVkpiaVhFcW4wdVdlMDl5WDJiYmgzUk9uemwxU1ZZN25mWnB5WTlCT3hmOVBRVDlCMzc4ZklMbVZuTy9hK0RsN0VxdGtpc1JoWDR4K3dNa1pUSU9EeDhYR1hjYkRRTThHTTlyNkl6azdDb1NkWGNUTHFCdkpaMnRHaXNMSVVFNDU5aGJOVGY0T2phUXRHLzd4T28yQWcxTU9uZnB0bFhralV3dEFjNlVVNTlWYU1IK1hhQzV1R2ZnSmRnVFkyK0M1RFZtaytBbCtFS2ZSenZFOWFlTTNHeUJKN1JxK0dweFY1NjE4QUNFaDRpSTh2cmtkQmhlVHYyRUNvaTBNVHZvVzFnUm54Y1hlU0kvQ3AveGFGS3VVWFY1Wmg2c2x2NGYvQkJsanFtekw2aFh3dDdCKy9CcU1PclpJYWtxZlVaOVNTYm5Ed3NDTDI1V1VVNDZ3Y0ZjRHFrLytxR090bm44S25lOGZDMG80Wm1KUVdlbjh6bDQxelQ4dDlVNVpxZU1RaU1mNWVmUlg2cGpySVNtNDQvNTdWbGJWcUNlSFhWTlhLdldWNlEyUnBUdzVLdm5xaC9xcnZ3T3NxNUxJd2toTDRia2lzSEpqdm5jRHIzNjA4dTNEb1NGblUxTEkxK2IwZkFHNGRqOFN4WDIvV1c5SFcyOWNGdmFTRTJqS1Q4bkg3SkhtWG5ycGtwUlRnNXZGSTlKdkNySDVwWUtLRFJadUhZKzJNRTZpcVVPOE9POVRyM1FpNmoybUxCNWVlbzdxUy92N1oxc3JEQ3ZNM0RJT0pwVDYwZEs3aDN0bG5haHZic1lNMTVxMzFoVmdNQk94L2pNdTdIcUNpdFBGVWF2NnZvSzlCOWF1dEZpSHFUaEo2akdVdTJyYTBNOEdTSGFQd0pDZ1JKOWJlWnZYN2lhVzlDYU15YzIyTkNHS1I1cXUrdnlzbnJRaWJGNXpCaW4zam9hUFBES1FHSG83QXRYM3NYQTlScC9qSGFVaCtsZ1c3TmhZQVhuOS9QZnB6a0VibjFGaFl0U0ovZnMxLzFmQjJiQ3N0ck1EK05RRllzcDE4amY5OUFmc2ZJK3BPc2tybU11S2pyc1QyN05SQ2hMTVE2Z1lBOTk0T1VqKzNWNVJVNGRLZjhsKzdGb3VCTTV2dVl2bGZZNG45WTVaMVIzSlVKbUpDVXVVK040bVhEL202WjFsUkpXSWZ2bFRxM0IxOG5OQjdnanV4NzlLZkQ1UStmMFZwRlE2c0NjQW51OGNRKzJmKzRJUHZ4eDVDVVM3N2l5dms0VFBEQytZdHlRc2tsR0Znb3NOb2MyaG5oU21yKzdJKzFodXZrdklSZURoQ1plZi9MNkxoZDRxaUtJcWlLSXFpS0lxaUdqUUJqNDg5bzFmRGloQlNCSUROOTQvVkcxN2ZHbklDTXpyNE1xcUZjOERCandNV1lPU2hWUXFGS0J1U0o2OFNFSmY3RXM3TldnSjRIZkE4OXZRNjlvVmZSbXlPZk5VN0JWdytsbldkS0xWL2E4Z3BwZWFxREI2SEMxK1hic1ErLzdoZ1ZJc1V2OWxxWTJTSmpVTS9JZmJkUzQzRUJpbTdDOGpyVmxJNERvVDc0NFAyUXhoOVpyckcyT1Q3Q2FhZi9JNlY1K1FRcHk3RTlwQ1hVY2dyTDFMNi9FM0Z5TmE5WUtIM2I5alZ6ZHdlUHc2WUQzZExSeXk5dElHMWNiSks4ekgrMkZlNE1PMTN0RFMwWVBSUGR2Y0JsOFBCSjVjM3lSU0FQelBsVjFUV1ZPSFkwK3M0R1hXRHNjQkZ3T1ZqVGI4NW1QZk93aGcrbDRlOVk3N0NxRU9yOENRelFlbWZTVStneldnVDhQZ0ltTFVaeHRya3NMQVlZcXk5Y3dnYjd4MWxWSHdYY1BuWU8vb3J0REVuVnhkNm5wT01PV2QrUW5XdDRxLzE5S0pzVEQvNUxjNU4reDI2aFBrYkNmVndkT0lQR0hiZ002azdOVkNxMTZhN0xRYlBJVmZrRW91QnZWOWVRWGtKdTVYYUNySktzSDcyS1N6L2F5eWFTN2xCL3I2c2xBSnNuSHNhZVJrTjc4WTVwWml5NHNvR1dRV1FraDFwQVFzQXZFcVVmU0dvUEpvN21xTGpRR2QwR09oRURGblZwN0tzR3FGWDQ1Q2VvSnI1c1VuYTM4YjArRnk1em1QUVRQYWd2MWdNSFAvdEptNGNDcS8zV0F0YlkweGZJMzJYbTJPLzNwUXJwUCt1U3pzZm9OdElOMmpyTVlQN3RtNFcrT0E3SCt6OXdoL2l4djIxc2xIaGNJRHhLM3JEWjBZSDlCclhEdHVYWFZCSjVkUC9JZzRINkRlMVBTYXM3QVV1andzQW1QR2REOHFLS2hGK1EvbnZFUFV4Tk5QRmd2VkQzNDQ5ZUU1SGRCdnBobE1iN3lEa1lnekVJdnBDYXdqb2ExQXhIQTZJdTZqSXFyeWtFdnZYQk9DaGZ5dysrTmFIdUVqWG8yOHJ0T2xoaDJ2L2hNRnY5ME5VbHBNTGhzaUt3K1ZnK0NKbUVMYTBvS0pCdnUrOWpNM0J0bzh2WU5tdU1SQUkvLzFkWC8wbkRLYzMzRzZRYzY2UFdQeTYrdnVjWHdkRExINWQ3WnQrWjVFTmFUZWcyaG9Sc2NKNlEvRDBkaEx1bm80aUxuQjVWMnAwTnM1c3ZxdVNPZGk2V2FCOWYwZGkzOVYvUWlGaTRYM1l5RndQTTc3emtkcC9hdU1kbENoWTFUd21KQlhSd1NsdzY4cXNYTS9oY2pCdnJTOSttblJFNmVzNFhDNUg2dThwUERCQjRlOGR3T3ZkekdaOFQvNzl4RDVLdzZXZElRcWYrMTNSd1NtNGZmSXBjUkdDZ2FrdVp2NHdFRnMvUHFmUnY1dGVQbzV3N0dDdGxyRXM3SXhWdXV0UVRFZ3FEYit6akliZktZcWlLSXFpS0lxaUtJcHFzRGpnNEtjQkM5QzVaUnRpZjFUV0MyeTRkN1RlOHhSVWxHQnI4QWw4MVdjV282OXp5ellZNWRZTFo2TnZLVHRkalJKRGpCTlJOekRhclJmMmhsM0U2V2MzVVZxbDJBWGlNVzM2d01iSWt0aDNKVDRFejNOVVUxRkdGajNzUENSQ3l1KzZGS3Q0QldBaFh3dC9qbHpGV0NBQkFIbmxSZmpvd2xxWnEzSEw0cnVnUFJqUXFpT3NEYzBaZlQ2TzNwalZZU2orZm54SnFURjBCRUlNZE9wTTdQT0x1Ni9VdVpzU0RqaVkzMmtrc1c5djJFWFd4MHN2eXNhNEk2dHhidHJ2eEVVOUU5c05BSmZEeGRKTEcrcDh6aGxyNjhQTytIVkY3UC8xblkyditzeEMwSXN3N0EyN2dHc0pEd0VBNXZvbUdOKzJQK094dWdKdEhKN3dQWVllK0JRcGhlU3RnR1Zsb3NPc3ZNTUJSMnJ3dmFDaUdJc3VyTVdOeEZEaTQ5YjdMa1Z2Ky9iRXgyYVc1R0hLaVRVb3JGVCtCdVdUekFUTVAvY2I5by83Qmx4QzlYb3JmVk1jbS9RRGhoMVl3YWhNVDZsZWMwZFR6RjgvVkdyL2xiMlBFQmVhcHBLeEM3TkxzV25lYWF3NTh3RjBEZXNPc1ZaWDF1Q1BqODdSNER0RjFZRzhQNGhxU2F2OG5oWW5YMEJiR2c0SGFPRnNCcTlCenZBYTZDVHpZcGwzaWNWQVRIQUs3cCtMUnZpTkJLVkRhU1EzajBmaXptbG1sZlBhYXNVLzAwcXJuSmt1NTFrT2IrWUFBQ0FBU1VSQlZPKzJsV2R6bVk2cnFxakJYNnY4RUJHWVdPK3hmQzBlNXEzekpZYlRBZURXaVVoRTNWWDhlMHh4WGhuT2JMcUxLVi8xSS9aM0h0b2FxZEZadVBvUGU5VmtiNTk0aXZEcnpLQnhYZ09zVktvSkl6L3VCcDhaSFFBQURoNVdXSDFrTXJZdVBxK1duVEthTW0wOUxYenduUTg2RFhhV2FIOFRGdHU4OEt6U2xVYnJ3dU56TVgvZFVCaVpTMzQzTnpUVHhleWZCcUh2SkE4Yy9TVUlTVStWK3g2akxsZjJoaUw0UXJSYXhpcFdjMlZXK2hxVUg1Zkh4ZFN2K3hIRHVFSXA3MS9TUk45UHdYZGpEbURNSnoySU81UHdCVHo0enZORzE1RnUrSG55RVltRkNWd2VGNS91SFl1Uy9Bb1U1WlNpTUxzVVJibGxxQ3lyUm5WVkxXcXFhbEZkV1FNT2x3T3pGb2JvTWFZdGNVZXUxQmpON1FwWm43aXdOT3hhY1JtTE5nOEhsOHZCNVQ4ZjRQeTIrNDB5K1A1RzZOVTRqUDIwSng3NlBjZnpCNnI3Tzl6VWtENnI1MlVVc3hMZ1ZwWGphMi9CclpzdFRKdVRyNjFWVjlaZzl5by8xRlRWdlNPU29rWjhUSzc2WHB4WGh2dm5sSDlQMDlMbTQ2TXRJMkFvWmVlcnFEdkp1SDFDdWQxWGovd1VoRzlPVFNNdU50STMwY0dDRGNPd2J0WUpWRmNxL2p0czNkbEc2cy93T0VEeHhZSUNJUTl6MS9wQzE0QjVUYW9rdnh4N1B2ZG45Zmw3Y3YxdHRPdHBCeE1yNXZPdFhTOTc5Sm5rZ2FDalQxZ2JqNkxZUk1QdkZFVlJGRVZSRkVWUkZFVTFXQ3Q3VHNQTUR1VHdXMFZORlJaZlhDOXo5ZC9kb2VjeHQrTklXQkxDcG12NnpzR1YrQkNVVnpmdWlqbmJINXpDbHZ2SGxhb1l6dU53c2F5YjlLcnZmd1NmVVBqY2JCalhoaHcyS2EwcXg4Mmt4d3FkazgvbFlkZkl6OUhSMnBYWXYrVFNCbVFVc3hPV2VxTzRzZ3lmK20vQjBZay9FUHZYOVBzUWdTL0NrRlNRb2ZBWUExcDFJbGExQmw1WHlhZGU2OWlpTmRvM2QyRzBQODZJUlhoR3JFckdUQ3JJd1BpanEzRisydTh3SllUSHg3ZnRCekhFV0hKeGc5VFhzN3VsNUxhNlhBNEgvVnQxUkVaeHp0dndlM3BSTnVhYy9Ra25KLzhNSG9jcmNieTVuakdPVHZ3Qnd3K3VVSGdYQUNGZkMyN21kaklmSC9FcUhoK2UvUm1wVWdMM24vZWFqa250eU5WYXk2b3JNTzNrdDBncll1L20rcldFQi9nNjRFLzhQSEFoc2QvSnRDWCtIdnNWSmg3N1dxbEs4NVI4REp2cFlzbjJVVktySjZkR1orUENOdFg4RGVOd09lZzB4QVVqUCtwYWIvQWRBQVJDUGxidW00QkxmejdBblpOUFVWT3RtaHZQRk5XWWFla0lBQVVyOWlsQzEwQUlBMU55QUVHWm9DU0g4N29DNHB2QXU0V3RZdFhnTWhMemNQOWNOQjVjaWtGK1pva0M4NUI5T1lHb1ZnUVJ5MytXcEFYOTArU28vTTdoY3VEWnIxVzl4eFZtbDJMYjR2TklmaWJiTGl6alYvU0NyUnR6WngwQXlIbFppSlByYnNzOFIybHVIbytFMTBCbnRPN2NrdGcvZG5sUDVHVVU0OUdWT0tYSEFsNEhqSXJ6YUJWbEV0OTUzaGk2UUhLaHI0bVZBVllkbUlnOW4vdkx0R0NDWW5Md3NNS2Nud2RMclhqSjErS2gzeFJQbFliZmJkd3NZTk9hdVVqOERRY1BLM3g1WkRMdW5YMkdNNXZ1b2tqTmdXOTVGZWFVeXIwN1JtTkFYNFB5RXdqNW1MZldWK3A3NEtCWkhmSDRXanhleHNxK2VLQ3lyQnBIZnc1Q3FIOGNabnp2UTN6dFJ0NTh3YWpJTDZvVlFWdFhDODVlTGVUNkdSam52dlZDcWNlcjJ2K3hkOS9oVGRadEc4ZlBwTHVsckxKa1Q5bklYb3F5RVptS2U2RWk0bFpjajZJKytEandkWXNpaXVJQUZWQVFaTWplZTVaWlZoa3RoVUlIZEk5MEpPOGZGYVQwVHB1MGFadks5M01jSEczditRT2E1TTZkODdwKys5YWUwTS8vWGFtS05jcHA4WlR0cFQyY0lzdkt6TmFzOTlmcXdBYjMvbmUvOWZucmxaSHF1c0xPaXRYTEZXbC9vMktUNkZQeFJUcG1jYXRVclp6eXUrejM5UFpVNnhzYktEbzh6dVVGSFMydnI2YzJOeG5QeHJoNnhsNWxXb3AyZjh4a051bmg5L3FyZml2anhqc3BDZW1hUG41RmtmOWVVV0Z4V3ZEVkZ0MDI5Z2JEOWZWYlZkY0RiL1hWVDY4dkwzU1F2UFBncG9iTExhbVpPclNsY0VXM1pnK3pSbjkwaXhvYUZCeEpPYk0reEVjNy96NHlQK25KR2ZyNXJWVjY5cHZoaHV0SHZOaERJWnZDRlJPUjROTHpBcTVBK0IwQUFBQUFBTGlscDd2Y3JoZXZ2OGZ1K3JGTEp1cGdqT00zKzlNeUxmcGs4MHg5MlArcFhNdHRzbWxSRVRxR3V4TlhoRE1ITmUydXhwV053eHhiVDRkb3g1bVM2VmhteE5mVFc0T2JYbSs0YnVYeEhiSmtaVGg5VEpOTSt1VG1aM1Z6RStPT05sOXZuNnVWZndlSlhXM055V0ROMkxkYzk3YnBuMmVkbjVlUEpnNGFxMXRuL0VmV1F0N3RIOXFzaCtIeVF6RmhDbzgvVjZoai9oczkxbUdZNGZLcHV4WVU2M2xEejBmb2psbXZhKzY5LzVkbnhvR1VqRFROUDdRaDMwS1c2Mm8wTmx5KzlYUklycDgzbjlxdk4xWk8wZnY5bnNpemJhUEt0ZlR6aVBHNi9iZHhoU3IrNlY2bmxidzl2QnphOXBlOVN6VnU1UlM3ajlObnU5NmhzZDN2Tmx5WGJiTnE5UHovMC82b3duZE5zdWY3NElXcVY3R0d4blF5L29DbmU1M1crbWpBMHhxN2VHS1JDb3ZnR0c5ZlR6MzE1UkFGMWN4YkZDSko2U2taT2QzTlhCd3lONW1rNjNvMTByQm51cWxtNHlDbjlpMGY1Szk3eHZWVTN3ZmFhZjZYbTdWeldhaHNidHhCRGlndTJWbFdlWGlhOHl5dldMMmN6a2NXcnNpcU1CcGNaeHdTeU1ySTFwblF3bldpYmRxNXRrYSswOC91YzFOQlV1TFR0WDNKRVcyWmYwaW5Ea1lWS2NqaDdWdDZIKzE2ZUpwVnQ0VnhJRFhTaVgvYnRyMGFGdGd0LzB4b3JMNThjb0hpSE94d1BuQjBKOE91dDFKT2wvMmZYbDhoaXd0Q1dEYXJUZFBlWEtIeDgrNlhqMy9lYXlDVDJhUkhQN3BGZm9HcnRHRk8zcTc3Vnd1enVYam5mS2g4VGFBR2p1NWt1TTdIejB0UFRCeWl1Wjl1MElwcHdXVzZ3MjlKOHZUeTBLQXhuVFZ3ZENlWjh2bi9XenhsdXhaT0x0NUM2ckQ5NXpSKzJNKzYrN1diMUs2djhYc2VTZW8rdklYYTkyMnNSZDlzMDVvWmV5bENMRUU4QnAwWFVNRlhUMDBhcWtadDdjOTg0dTNycVNlL0hLSlBIcDZqODVIT3pmQVJHbnhHYjQvNFZVT2Y2cXArSTl0ZmVoeWZPaFN0M3o5Y1o3aFBlRWlVNmpTelgyaFNrUGpvWkcyYUYxTHdocVZzOC95RHBUMEVsOXE5OGxocEQ2RkEzWWNaeitCYUdyeDhQSFJObzd6djhVOGRjcXk0c2pRMHZPNGFQZjNWVUFWVU1HNW9JdVhjdzdqajVSNnEwYUNTWnI2M1J0bFpycG10MU5QYlEzZS8xdE53WFhKY210Yjh1cmZJNXhqNlpGZTE3OS9FN3ZvWjc2eFdmSFRSWjN5VXBCWFRkcXREL3lhcTE5STRhTjlsY0RQSmxQTmV3WnJ0M0wraGw0K24ydHU1VHRtLy9tU2hPc3FiVE5JRC8rdGp0MGhxeGJSZ0hkZ1E1dlJ4SFJHeUtWeWI1b2JvK3R0YTVsbm43ZXVwa2UvMjB5Y1AvOEg5THJnZHd1OEFBQUFBQU1EdGpHby9SRy8yZk5qdStzbmI1MnJ1d2JWT0gzZkczdVY2c3ZOdHFsOHg1OE9td3pIaEdydDBvb0lqanhSMnFQOHFKcG5zaGsrbDB1LzYzcjl4WjVYejlqTmN0K2pvSnFlUDUrZmxvODhIUHEvaHpXODBYTC83N0ZHOXQzNmEwOGQxeHZqVlU5V3pRWHZWREt5U1oxM1gyaTAxcXNOUWZiZHp2dFBIOWZQeVVmOUduUTNYTFFuZDR2VHgvcTFxQmxiUjRHWjVPd0RGcHNacndlR054WDcrQTlFbmRNL3YvOVhzdTk1VndOKy8yeEVKVVhyZ2o3ZDFLQ1lzMzMzYjJBdS9SK1FOV3YwWS9KZGFWV3VvKzY0YmtHZGR4MXJOOU0yUVYvVEl2UGVVYlhQdWc1Nm51b3dvY0p1TTdFeTlzdXdyemR5L3d1NDJvenNNMWVzM1BXUjMvYXZMSnhkYkVZb2svVy9OOTZwVG9icHV1YmFiNGZwN1d2ZlQ4UXVuOWVYV09jVTJCdVFFQmg5NWY0RHF0ellPcmtyU0Q2OHRVMVJZbk12TzZlWGpvUTc5bTZqMy9lMVVyNFZ4dDJCSFZhMVRRWTkrT0ZEOUgrNmd4Vk8yYSsvYWswNS9lQXFVWmFtSjZZWWQxeHUwcnFIanV5TkxiQnoyQWdnUmgyTUtIUXFKaVVod092aWVuV1hWL3ZVbnRXWCtJUjNZRU9aMEtOTmVVTHRLN1FwT0hjZVZtblNvWlRncmh5VXRVK2ZQT2hiU3ExaXRuTzU5czNlKzI0UnNETmUzTHk5V2VySmpoYTE5SG1pbjRjOTJ0N3QreFUrN0ZCcDh4cUZqT2VKOFpLTG1mTHhCOS8zWCtPOWhNa24zais4anYwQWZMZjl4bDh2T1c1WlVxR0k4KzRLclhEaWJwRThlL2tQUFRCNXErTHhqTXVWMHFLelJzTEptdkxPR1VIUUJhallPMGlNVEJxaE9jL3NoMk5Ra2kzNThiWm4yclN1WmJzUHgwY242WnV4ZnVxNVhROTM3Umk5VnJHYmM5ZGUzbkxkdWY2bUhycit0cFg1K2ExV0p2dDRZMmJIa3FFN3N5MTFvZnNyQjJTdktFaDZEenFsVUkxRFBUUmxlWU9HWEpBWFZMSytYcDkrcHowZlAxYm1UenIzdnliUms2WTlQTjJyWDhsQ05mS2VmS3RVb3B5a3ZMTFlid0F3UGlkWU5CYitsTjVTZWtxRnZ4djZsalBTcmM0WTBMMitpZG1WRjA4NTFESXRIVHgxeTNheUNydFN1YjJPTityOEI4dkp4N0hlc3grMnRWSzF1UlgzNzBtSWx1MkMyclQ3M3Q3TTcrOHZDcjdjcExibG9zK1oySDlZaXo2d2hsOXUyNkxETFpsQ1NjbWE1bVBibVNyMysrejJHaGRxUzFHVlFNM2w0bVBYRGE4dWNlci9ZNXFZRzhnM3dObHdYdk1MNUloVnZYMDg5K0hZL2RScVlkM1pTS2FjNDhNK0p4ZHZBYWZaSEc5VGkrbnFxWkREYlFwUDJ0ZFQ3M3V1MDZwYzl4VG9HSTE4Ly81Yzh2WXovLzRyaTVlbDNLcWhtWUs1bGUxWWYxNndKYTExK3JvdXlNcTd1YTZMaXdDc3lBQUFBQUFCd0svZTI2YThKL1I2M3UzNWQyRzY5dCs2blFoMDcwNXFsOTlkUDE2UkJMK3JUemJQMDViYlpoZXFXYnM1djN0RXlyRi9qem1wUjFYaGEwME14WVZwMWZHY0pqeWkzMjFzYUIwd3NXUmxhZGNLNVlFbk44bFgxMDYxdjJPMmVuV1JKMVpnRkg3aWttNzVKSnBYejhWT1FYd1VGK2VmOHFmTDNueUQvQ2pxZm1tQVlmcGVrTjI1NlNLdU83OUNKT09jK3hPL2JzSlA4dlBLR2t5UnB5VkhDN3hjOTJtR29QRXg1YjU3L3ZHZXBNckpkTjBWemZuWkZIdGI5Yy82bldYZStyYjNuanVuaGVlOHBOclhnNlplTmZuY2prMklWa1pBM1hHR1RUYSt1K0ZyWFZxbXJUcldhNTFsL2M1T3VtdER2Y2IyNi9HdUh1NXZmMDdxZmV0UnJtKzgyRVFsUmVtVGVlOXFYVDhmMkI5cmVySGY3anJHN2Z1TFczelY5enhLSHhsUlkyVGFybmx6MGtSYmM5NUhhVkc5a3VNMGJOejJzazNGbnRlaUk4NFUyS0pqWmJOSUQvK3ViYjNmUHhWTzJhKythRXk0NVg3VjZGWFhqSGEzVmZYaUxmTHVwWFpTVm1hMFYwNEpsU2MzVUxZOTF6cmZ6Y3QzbTFmVDQ1NE1WZHk1SjYzN2ZyNDEvaENqcFFxcEx4ZzBZOFE4MGZyMHZhY2x4eHVIM2JrT2JhOVV2dTB1a1ExekZhdVhVdnA5eEY4R3drS2hDSC9mQzJTUWQzWEZhMTNZeW5oMHAxM2tPUkducmdrUGFzZlJva1FJb0tRbnBoc3ViZHFvdDN3QnZwYWM0UCtOUlVYV3owOFh6N0xIekR2Ly9CZ2I1NWZzY3VuNzJmczE4YjYzRHhVTTMzdEZhZDc1aVhNZ3FTUWMzbjlLOFlnaUpiSml6WDgyNzFzbTNhK1dJRjI2UWYza2Z6ZjlpODFYWCtiaEtuZUl2MGdnUGlkTC8zZmU3bnZ0bXVOMlExdlczdGxUVk9oWDF6ZGhGU29rM2ZreGR6VHc4emVyN1lIc05mYXFyUEwwOTdHNTMra2lzdm41K2tXSlBKNVRnNkhMc1hYTkNSM2FjMXZCbnVxdm5QZGZKM3EyWWF4cFcxaXZUNzlEYVdmczBiK0ltaDR0blhHM056S0ozeEMwSlpuUFJBMlE4QmgxVHMzR1FucHN5M0c0QlIycVNKYysxWEtYcTVUUnUxajM2NVgrcnRIMng4ODA2d2c1RTZiMjdacXBHL1VyNVBtN0REaFR1Mm1qZnVwT2EvZUY2Ulo4cStMN0Z2NVhSTlMvY1U5dmV4dmQ0M0swd3ljUFRyT0hQWGEvK0Q3VjNldCttbld0ci9Mejc5ZXZicTdWbmRlRm5US3hldjVLR1BObkZjRjFVZUp3MnpONWY2R05MT2E4SkQveXZyOTMxWVFlaTlQTmJxNHAwRGlOblFtTTE1K01OdXV2Vm0reHUwL0htYStYaGFkYlVWNVk2WExEVlpYQXp3K1dabG13ZDJCam0xQmdyMVFqVUV4TUgyMjNLa0o2Y29lK2NHRnQrVENiSko4QmJnWlg4RkZqSlQrVXEreXV3Y3M3M2daWDlsSHdoelREOExrbTNQbis5OW04SVUzUjR5VDcvRjljOU5hUDNuSmEwVE1WRkpSZkwrVkE4Q0w4REFBQUFBQUMzWVRhWjlFelhPK3l1RDQ4L3A4Zm1mNkFzYStGdjlDMDR2RUg3emgxek9reDh1VnJsalR1aU9kbzFlVVNMWGlyblk5ekJ2RFE5MU80V3UrdE94RVhxd1hZRGkvWDhXZFpzL2JwM21lRzZpcjZCNnQyd2crRzZOU2VEbFpMaFdMakl4OU5iajNlNlZjOTN1MVArWHZZRGp5OHNuYWp3K053ZDJ6ek5IaXJuN2EveVB2NHE3eE9nOGo0QkN2ejcrMEFmZndYNkJDaklyN3lxQkZUSUUzVDM5dkJ5YUh4WDh2WDAxdWUzUEsvaE0vNGpxeE9wbWFITmVoZ3VqMHlNMGY0bzE0UkhKYWwyK2FvYW1jL3ZUWEZwVmQxNCtsZG5WQTJvcUVmYUQ4NnpQTXVhcldsN0ZoZTR2OUgvUm5rZmYzbVl6RTUzVU44Y3NWOURmbjFaaDJMQ0hRcmQxeTVmN2RJTUZwZmJGaEZpTjd5ZWtaMnBSK2E5cCtVakorcWF3THhUUGovVWJwQWlFMk0xY2V2dkJaN2ZKSlB1Yk5VbjMyMVdIdCtocHhaOW92aDArNTFnNzJqWld4OE5lTnJ1K3FtN0Z1cjlkZE1MSEk4cnBHVmE5TkRjZDdUeW9TOVUyYys0dSs5WGcxL1M2WVJvN1RubnVpNVV5QW0rajN5M3Y3b09NZjdnVUpJT2JBelR3c2xiaTNRZVR5OFB0ZW5aUURmZTJWck51OVoxZUwrOWEwNW85a2ZyRlJPUkV4elp1dkN3Ym4rcGh6b09zQjk0bEhJK3ZCeitiSGNOZnFLTGRpMFAxZHFaKzNSeTM5a1NEVUNhWkpLWGovMHdtN3N5NmQ5WlpGaGNxdG9KbVZvTDJlVzhzRTRmaWRFMWpmSjJOSzNkdElyNlBkaE95MzhLTHRieit3WjQ2K212aHNxL3ZIRXh3TUZONFVVNi90YUZoKzJHMytPams3VjE0V0Z0WFhoSVo0OWZLTko1TGtwTnNpZzlKU05QTjBIZmN0NGEvRVFYemZsNGcwdk80NmcrOTdlMSt6eDlaTWRwaDQ4VGNTaEdrNTVjb09lK0haNm5vK1htUHc5cXhqdXJIWDZlN0RxMGViNWQ1S1BDNHZUZFM0dUxaUllPbTAzNjZZMFZxbHFuWXI3ZHNnYysya21WcWdkcTVvUTFwUmJHTFdtQmxmenNkamUyTjZOQlljV2VUdEFIRC95dXB5WU5WY00yeGpQSFhOdXhsbDc5OVM1OVBucXV6a2M2TmtQQjFhQkpoMXE2OTQxZXF0azQ3L3VDeTYyWnVWZC9mTEpSbVJibmk4SWQ3VnBia1BUa0RNMTZmNjIyL1hWWTk0L3ZvOXJYR2hlT1MxTFB1OXVvYmUrR212SHVHcGNWVGY3YitQaDd5Y2UvY1BjbnJzUmpNSDlOMnRmU2s1T0cyQzFVUEJZY3FhK2ZYNlN4VTIvTDgzdnQ0KytsVVIvY3JDNURtbW51cDV0MEpqVFdxWE5uWldUcjlOSDg5NGs4ZGw3TGZ0Z2xreWxuRmk2VHlmVFA5NWY5Yk0yMktTVXhYZEZoOFRxNjY0eml6bDFkLzQ5R0dyWE5lejlHMGxYeldsOVdtTTBtdGUyZDkvN2grY2hFblQ5VDhnVmQ5bFNzRnFCSFB4cW9KdTFyMmQxbThaVHQ4Z253VnAvN2padFFsQS95MXhNVEIydmJYNGYxMi92cjdCYlMydVBoYWRZajc5dnZPRC92czAyRm5rVkx5aWxZdFRkcmtwVHpmdXJyNXhZVzZuckRFV3RtN0ZIZDV0WFViVmplaGlBWHRldmJXRTkrT1VRL3ZMYXN3Q0xtZ0FxK2F0V2p2dUc2ZzV2REhiN205Zkx4VU44SDIydmc2RTd5OGJQLzJqeDkvTW84eFV4bUQ3UDh5bm5uL0FuMHlmWFZ0MXpPMTNJVi9SUVk1S2ZBU3Y1L0I5MXpRdTc1RlQzbVAxNVBqWHk3bno1K2VFNkpGTGNEamlEOERnQUFBQUFBM0liVlp0UFl4Wi9yei9zK3lCTjhpazJOMTMxenh1Y2JwSFQwSEVVSnZrdFMyMnVNcDU5TVRFOXhhUDl4TnoybzJ1V05PM200cTBIWGR0ZWdhN3NYNnpsU005UHRodCtITnJ0QlhtYmpXMW5PZEdKK3F2TUkvYWZIL1FXTzQ3NDJBL1JFcDlzdWhkckwrL2puRzVZdlRsMXF0OVNqSFlicTI1M3pIZG8rME1kZi9Sc2JUeUc3NU5oV2h6dDdPNkpKVUIxOTJQOHBseDJ2SkQzZDVYYkQ3dml6UTFicmJOTDVBdmRQc3VUdE91UGo2YTA2RmFvckxQNnMwK1BaZTg3eEtYRWZhamZJY1BuVzB5SDU3aGVkRXFlSDVyMnJoZmQ5YUZpUU1lNm1rVHFiZkY2L0g4aS8wNUpOTmowODcxMzljYy83YWxVdDd3ZUpYMjZkb3ducmY4cTNZR05ZOHh2MXhhQVg3SVpjZjk2elZHK3NuT0xTMzllQ25FbU0wYWcvSjJqTzNSTU1ad1R3OWZUV3o3ZVAxNERwWXhXWjZKNVRaSmMxWm8rY0QxanRUZXNzNVhUcCt2NlZwYklXNG9NMVR5OFBOZXRTUngxdWJxSjJmUnJKcjV6akhiS2p3dUwwMndmckZMSXhkMkEyN2x5U3ZudHBzVGJNcnFPN1grdHBHUGE5Y2d4ZEJqVlRsMEhORkhzNlFidFhIZGVlMWNkMVlzL1pRdjJkbk9GYnpsdVRkdG92TUVIWlY3RmFPZFZyVmQxd1hXcFMwYWFrZDlhSmZlZlU2WmFtaHV0R3ZOaERGYXFXMDVLcE80clVEZDJJbDQrbnVnOXZvZjRQdFZlVjJzYUZBT2twR1RxMDlWU1J6ck5yUmFqdWViM1hwWUtTalBRczdWNTVURnZtSDlLUjdSRXVmenpickRhZDNIZE96YnZsTGRicE43SzlBaXI0YXY2WFd4UWZYYnhkNmFyVnE2aStEN1RUalhlMnNidk4vblZoVGgwek5QaU12bjV1a1o3OGNvZzh2WEwrUFVNMmh1dVgvNjF5T1BqZVpYQXpQZlJPUDd0ZG9GTVRMWnIwMUlKaWZSeFkwakwxMVRNTE5HN1dQU3BmeFg0SDJLNURtcWxKaDVyNmNkeHloZTQ2VTJ6amNSZTNqT2xzTnpqbGJCRExFY2x4YWZwczFCOGE5Y0hOZHJ1N1ZxdGJVUzlQdTBPZmpaNm5xTEE0bDQraExDa2Y1SzhSTC9iSXQraFFraEppVWpUdHpSVUtLVUxoVUpWYXhnV2xoWDIrUExudm5DYmNOVk45SDJ5dklVOTJ0VnZnVjdGYU9UMzV4UkR0V2g2cVdlK3ZWV0lzTS9CY3JucTlTb2JMTFdtRkN4enlHRFRXdG5jampmNW9vTjJBWVdqd0dYMzV4SHhaVWpNMTlaVWxlbTNHM1laRkNhMXVxSytXMTlkWHlLWXdiWmg5UUFjMmhpa3JvK2lkZjZXYzJhM21mcmJSSmNlNm1wak1KdDEwVjJ2RGRhbUpWK2NNQjFjNnZDM0NwU0htZ0lwK2RndHM4dE9nVFEzREx2MGhtOEtkS2tvM200dW5PTnRra3JvTmJhRTdYcm5SYmdHdkpQMzJmK3UwK3RjOU1wbWtwUE9wR3Y2Yy9mdnpYUVkxVS9NdWRUVi8waFp0L3ZPZ3cwV2dBMGQzVW4wNzd5dVA3amhkcEk3eXZlNjlUbmUvMXRQdStreExscjU2ZXFIaW94MzdYS1V3YkRicDEzZFc2WnBHbGUzK1BTV3A1ZlgxOU9hY2UvWDlxOHQwTko4QzN3NzltOGpEMDNnV2xlQVZqamZNNlA5UUJ3MTl1bHUrMjFqU01uWERpRmJxTjdLOWZNdDV5Nitjai93Q3ZmTU55eGVueHUxcnF2ZDliYlhxNTkybGNuN2dTb1RmQVFBQUFBQ0FXOWw2T2tSVGR5N1E2STdETGkyTFQwL1NIYlBlVU9oNXg3c0tGcGVlRGRwcm1FRlg3UVJMaWpLdHhkT2RCTktJbHIwTWwyZFpzN1hpK0hhSGovUGJnWlY2K1liN1pMYVhsSkhrNytXcm5nMmNuMmEyT0wxKzAwTmFlWHlIUTRVYlE1cmVJRjlQYjhOMVM0NFdyWFB5djBYMWNwWDFzRUdBM0dxejZZc3RCWGMrbDZUemFjWmRvcDdvZkt2K3MzeHlrY2FYbit2cnR0SG9qa01OMTIwNnRhL0EvZmVjUGFvWGxueWhTWU5mTkZ3L3FzTVF6VDI0dHNBWk51TFRrM1huYjI5by9yMGZxa25RUDUxd3Y5NCtWKyt0K3luZjBQcTliZnJyazV1ZnRmczRuTFYvcFY1WlBxbEVnKzhYYlQ2MVgrTlhUOVc3ZlI0elhGOHRvSkordlgyOGh2enlzcElkbkhFQ3hzd2VaajM2NGMzcTBOOStCL1c0YzBuNjR2SDVUb1VYUFR6Tk9ZSDNBVTNVcmsvamZEOUV0bmZPWlQvczBvWTVCL0tkVXZyd3RnaTljL3V2Nm5YdmRScjBlQmU3SFIwdlY2VjJCZlViMlY3OVJyWlgwb1ZVN1YxelFudFduM0I1T0FCWEJ4OS9MOTMzWmkrN0gzb1gxOVRnOWdTdkNOWHRML1d3R3dMbysyQTc5YjYvclNJT3h5anVYSklzYVlYdkFHMHltUlJZMlUrVnJ3bFU1UnJsQzV6aFlNMk12Y3EwRkMwb2xwNmNvVDJyanFsQzFRQnRtWDlJd1N1UEtUMmxlTHQ3SHRnWVpoaCtsNlR1dzF1bzA4QnJkWFRuR1owL2s2allNd25LS0dSdzhYSW1zMG5sZy94VnFVYWdxdFFxcjBidGF0b05tRXZTNlNPeE9yYmIrVUIzeUtad1RYMTVpUjc3ZEpCT0g0blJsQmYvY3FpYnBObHMwckJudSt2bVVSM3RibVBOdHVxYnNZc1VmU3JlNlhFNUt5NHFXWk9mVzZpWGZydzkzdzZLUVRYTDY4VWZiOWZ5SDNkcHdWZGJYQlpjZENlZVhoNjZlVlJIOWJ6bk9ydmJuRCtUV0N6bnpralAwcFN4ZittdTEzcXE1OTNHaFJxVmFnVHE1ZWwzYU9Kajh4UngrT29yWXZUMDl0Qk5kN2JXa0tlNkZsZ01HTHppbUg1NWU1VlM0b3NXNG14Z0o2aFlsQ0tJN0N5cmx2MndVOEVyUW5YZm03M3RQa2RLT2NHMDV0M3FhczVIRzdUNXo1QVNuWDNIWFpuTUp0M3hzdkVzY1VVSjdmSVl6TzNHTzF2cjN0ZDd5V1FuTUJ1NjY0eStmSEwrcGM3QVo0OWYwS1NuRitqWnI0Y2JYdE9ZVERraCtGWTMxRmRHZXBhTzdqaXRZN3NqZGU3RUJVV0Z4eXM1UGsycGlaWVNmVzB4bTAzeTlQYVFsNitudkx3OTVlWGpJUzhmVDNsNWU4ano3NjllUHA1L3IvOW5uWmVQaDJ3MmFlWDA0REw1bURTWlRicjF1ZTZxMzlyNCtlM3NDZGZNQUZUV2ZmL3FVcGNXSGwzYnFiWmUvR0dFMC90MUhXcmM1ZHZaR2FFcVZpK1haMWxSdXFCTE9kZUc5NC92b3hiZDdiK09aV2RaTmUyTkZkcjIxMkZKT1FIdUpWTjNLUEZDcWg0WTM4ZnVjMHo1S3Y1NjRLMCs2djl3ZTgzL1lvdUNWeDdMdDB2M3RaMXFhOURqWFF6WFpWcXk5UE5iamhlb1hzNWtrZ1krMWxuRDhnbDMyMnpTRCtPVzY5U2hhT2RQNEtSTVM3YStlWDZSeHYxMmo4b0gyUzljclZpdG5GNzRmb1NXZkx0ZEM3L2VabGhBMEhtd2NkRzNOZHVxZmV0T09qeW1MUXNPYWNpVFhlMytYMHFTajU5WHZyOG5wZUhXNTdwci8vcVRpZzR2L3ZkYlFFRUl2d01BQUFBQUFMZnozdnBwNnR1b2t4cFVxcWtrUzZydSt1MU5IWXh4L01haHMwWjNIS2FhZ1ZXVWtKNnNoUFJreFZ2Ky92cjN6MTRlbnFwYm9ZWUdOdW1xdTF2M016ekc3c2dqeFRhK3ExM3Q4dFhVdFhaTHczVWJ3dmNxUHQzeGpwZG5FbU8wTkhTcmJyazIvNjRxN3NiWDAxc1RieG1yNFRQK28yeGIvaCt3M04yNnIrSHlCRXVLdGtZY0tJN2hsVG5QZEwxRFBnWUZBbjhlV3Vmd3pCREJkaDd6RDdVYnBPU01OSDI1ZFU2Ulo2cTRYSTF5bFhYZmRRUDBiTmM3RFlzYlFzK2YxakVIQzRSbWg2eFd5Mm9OOUVUbjIzSXRuM3R3clY1WStrV0J3ZmVMenFjbTZJN2Z4bW5CZlIrcGJvWHFtclo3c2Y2MzVvZDhRK3VqT3d6VnUzM0gyRjMvNTZIMWVtSEp4SHk3eGhlM3FUc1hxRTMxUnJxelZSL0Q5UzJxTnRBM1EvK2prWCs4WGVEakVmYlpyRmE3SVZrcHAydjFGMC9NZDZpcmNVQkZYN1hvVmxjdHI2K3ZOajBiS0tDQzh6TjFSSWZIYThuVUhkcisxNUY4USsrWHk4NnlhdVgwM2RvODc2RDZqV3l2UGcrMmM3ajdWbUJsZjkwd29wVnVHTkZLMW15clRoMk0xdkU5WnkvOUtlNXV6bkFmRDcvWFg2MTYxRmRhY29iU2t6T1VsbXhSV25MRzN6Ly84MzFhc2tYcHlSbnlMZWV0b0pybDFYVkljMVdzRm1CNHpPd3NhNGtIeStLalU3Umo4Ukc3SVJNcEp5aFZyMFUxMVd0UmNqTWdKY2FtYXNXMFlKY2M2NGR4eXgzdW51Z0tHK2VHYVBBVFhld0dWYjE4UE5YeStub2xOaDRqOHlkdEtYUjRiZmVxNC9ydXBjVTZ0anZ5VWdBd1AvNkJQaHIxNGMxcWRVTjl1OXRZczYzNjlxVWxPcks5NUlxbVQrNDdXNzVBaXdBQUlBQkpSRUZVcDhuUEx0UVRFNGZrVzRoaE1ra0RIdW1ncHAxcjY0UDdmeS9SM3lWSERYaWtnd1k4M0RIbmVTZ3BRNmxKbGt2ZnB5VmJsR25KVW1aR3RySXUrK01YNktQcTlTdXA0WFUxVksxdXhYeVBmMkxmdVdJYnU5VnEwNndKYXhRZmxXeTNJMnBnSlQrOStPTUlmZkg0ZkozWTYveE1UV1dSMld4UzF5SE5OZmpKcmdxcUdaanZ0cWxKRnYzK3dUcHRYWENveUtIVWFuVXI2c1k3alRzako4UVV2Yk5yVEVTQ0pvNlpweTZEbSttdVYzdmFMWGIwRC9UUmcyLzNWWmZCemZUTC8xYVZTRkZNU2JqWUxUZzlMVlBwZjE4ZnBLZG1YcnFXc0tSbVhPcXdiekpKM241ZWF0VDJHZzE4dEpPdTdWVGI4SmlSb1FYUGZwWWZIb001VENhcDk3MXQ3UVlaejRUR2F0SlRDL0s4N2gzZGNWcGZQYjFBajMxNlM3NUZ0ZDYrbm1yVm83NWE5YWlmWjUzVmFwTTEyeXFiMVNacnRrMVdxMVUyYTg1cm8vWHZaVFpyenZmL2JHTzd0TjVtemZuWjl2ZlBack1wVjdqOThsQjdmdS9qQ3JKaHpvRlNENzdYYTFGTjVTcjdLU010U3hscG1iS2taY3FTbHFXTTlFeGxwR1VxS3lNNzF4ajlBMzNVcEdNdDlYMmduZDNIa0NTZDJGdDhyM053VGxETlFGMS9hOTU3eVduSkZoM1k2SGo0M1dTUzRXd3BhWVdjWGNqSDMwdjlIKzZnL2c5MWtMZXYvY2htUWt5S3ZobjdsK0Z6NWFhNUlib1FtYVJSSHd3dzdHeC9VZlY2bGZUWUo3Zm8xS0ZvTGZ0aGwvYXNPcDduWGtmbGF3STE1cE5iN0hhM24vL2xsa0s5ZHZyNGVlbkJkL3FwNHdEN3pRNXNOdW5uOFNzVnZOenhUdWxGRlJlVnJJbGo1dW1GcVNNVVVOSCtmU09US1djMm95YWRhdW5UUitibXVtNFBxaG1vSnUxckdlNTNhR3VFVWhNZC85MjRjRFpKZTlhY1VMcyt4ak9udUNzdkgwODk5RTQvZmZ6UW5HS2YwUkFvQ09GM0FBQUFBQURnZHRJeUxYcDI4V2VhZWNmYnVuZk9lTzA1Vjd3M1FSdFdxcWxIMmc4dTBqSFdoVEhWWTNHNXJjVk5kdGY5ZFhTVDA4ZWJ1bXRCcVlYZnM2elppazFOVUd4cXZHSlM0bk45alUySlY3Yk5xaThHdlNBUFU5NFBFanZYYnFGSE93N1ZsQjEvMmoxK2cwbzExY1ZPb2NESzQ5dVpuVUJTemNBcUd0bDJvT0c2engzcytpNUpXeU1PS0MzVElqK3Z2QjlNUDkzbGRvM3VNRlJoOFdjVmtSQ3Q5S3pDZFlZMW1VeXE3RmRlMXdRR3FVNkY2b2EvRnhmOXRIdVJVNTNTMzEzM2s1cFhyYStlRGRvcjIyYlYrRlhmYWVxdWhVNTNXeitiZEY0alpyNm1SOW9QMXR0cjh3KytQOWZ0TG8yNzhVRzc2Lzg2dWxsUEwvcWsxQVBsTnRuMDhySkphbHFsbnE2cjBkaHdtMzZOT3VtdDNvL3F6VlhmbHZEby9qMXNOdW1uMTFkbzNLd2dWYXVYT3l5WGFjblM1R2NXS3ZLWWNRakhiRGFwZnF2cWFubERmYlc4dnA3cXQ2NlJiMmZpL0p3K0dxc2wzKzFROFBMUVFuOW9sNXBrMGZ4Slc3VDYxejI2K2RHTzZubjNkZmwyQUw2UzJjT3MrcTFycUg3ckd1cnpRRHRKT1IrQ3p2OXlzN1l1UEZ5b01hSHNpQXFQVjllaGZpcFh5YzlseHd6ZGRVWVo2U1gvbWovbjR3MXExcldPS2xiTDJ4MnhORml6cmZyMnhjVkY2ako4NWZGS1VucHlodVo4dkZFUHZHVmNqRlhhMXN6Y3EzMXJUeFRwR01FcmpqbTBYWTBHbGZUa2wwTlV2VjRsdTl0WXJUWjk5L0lTN1Y3cDJERmRLV1JUdUNZOU5WOVBUUnFhYjVCSmtsYi91c2N0ZysrU2RPcGdqQUlxK3VZYkJpcXNzOGN2NlB3WjQ1bVRYT1ZpUjlUc3JHeU5lTkc0dTdWZk9SODkvOTJ0K3ZyWlJUcTA5VlN4anFjMG1VeFMyOTZOTk96WjdycW1ZZVVDdDkrKytJaG1mN2hlaWVlTk8vVjJITkJFSFFaY3E5VEVkS1VtV3BTYVpNbjVtcGgrNmZ2TTlDeVZxK1NuQnExcjZPWlJIZVhwbGZkYUtERTIxV1cvQnphYnRIWGhZUjNhR3FIN3gvZFJtNXNhMk4yMmFlZmErdS9jK3pWeHpEeUY3bkordGdwM1k3T3B3SUlHUzFwT2lOYzN3S2ZBR1ZLa25GbU5YREd1cS8weGFMTkppNzdlcXRFZjM1Sm5YVXA4dWlZL3M5RHV6REdIdHA3U2UzZk8xT09mRGxLZDVsV2RQcmZaYkpMWjdQaDdrTkt5NnVmU3YzL2FwbGRERGJiVDZWcVNiRlpiem1Nb1BVdmVQcDd5TFdjOHUrS1YrK3hZUW1NVWR6Rm9UQmZESW8wZGk0L21tblZ0K0xQZDFhQk5qYjluVWtwVWNueWFMS2s1ejUrQlFmN3FkUE8xaGdVUDUwN0dPVFVlRHcremV0emVTa09mN3BadjEzRkpPcjQ3VWxOZVhKeHZzZGlocmFmMDdoMHpOT3FEZ2JxMm8zRVErNks2emF0cDlFY0RsWFFoVlp2bUhkU0cyZnNWZXlaUlhqNmVlbUxpWUx2dlE4UDJueXZVNHpXb1pxQ2VtRGhFZFpyWmZ4NjdHSHpmTkMvRTZlTVgxZWtqc2ZwczlGeU5uWHBiZ1kwVGRpMEx6WFBkM21tZ2NkZDNTWVY2SDdKbXhwNVNDNzliczYxS1BKK21wQXVwU2p5ZnFxUUxhWDkvemZsanpiYnBvZmY2R3haSE5HcFhVNzN2YjZ1VjAwdi9PUjFYTjhMdkFBQUFBQURBTFcwL2ZWQTNUQjJqczBsRjZ6N2xpS0oybFUvTHRHakd2aFV1R2cwdVo1Skp0N2ZzWmJqT2FyTnB5ZEd0VGg5ejg2bjlPaElicnFaVlhOTXBNemtqelU2WVBVRXhxWEdYdnNha0pDalJrbHhnUit0VzFScm02Y2g5MGVzM2p0VEs0enQwL0lMeEIvWjN0dXB0OTdpRitiY3FTRnhhVXJFWHB4aHBFbFJidGNzWHJtdHNPUjkvYlFqZnF6NE5PK1phdnVqSUpoMkpkYno3VTRJbFJkUDNMTkdZVHNNTjEvdDRlcXRwbFhvdSt6M0xUK2o1MDVxK1o2bFQrMlJac3pWbXdRZjZlY1I0VFZnL1RWdUtNQ3ZBcVlRb3ZiWG1lN3ZyVFRKcDNFMGo5V3pYTyt4dXMrTDRkbzFaOElIYkZHaWtaMlhvNFhudmFzWElpUXJ5cjJDNHpXTWRoK25ZaGRPYXRudHhDWS91M3lNdDJhS3ZuMStrMTJiZWZTa3NtSkdlcFVsUHpUY01KdFZ2VlYzOVJyWlg4MjUxQzlYZC9TS2IxYWI5NjA5cTNlLzdGYkl4ekdXZEI1UGkwalQ3b3cxYU1XMjNibm1zazY2L3JhVmg4TXNSeWZGcERvZENVYmFkQ1kxMStURlgvN3JINWNkMFJGSmNtaVkvdTBoUGZ6VzB3RkJIY1V0UHp0RFh6eTlTYUhEWkRqbHUvT09Bcm1sWVNYMGZiRi9hUThsbC9lejkrdjMvMXBYSXVWcDByNnN4bnd6S04zaG10ZHIwM1V1TFMvVjU4L0MyQ0gzeCtKOTY1dXRoZG1jQldUeGx1N1l0Y3QraXB2Q1FxR0k3OXNxZmQ1ZFlwOS9sUHdYTFpEYnJ0ckhYRzY3MzhmUFMwNU9IYXZJekN4V3l5ZkhyLzdJa3FHWjVQZnJod0FLTDhXSWlFalRqM2RVNnVEbi9FTExKdzZ6Mi9ZeUxRcDJ4ZTlVeGwvOGVKTVNrYVBJekM5UnRhQXZkOWVwTmRwOHJ3a09pL2xYZHhpT1B4ZVliZnZmeDgzSjRScUxEMnlKMDlzUUZWdzN0cW44TTdscHhUSU9PblZmTnhrR1hsbG16cmZybWhiOFVleVl4MzMxalR5ZG93ajJ6ZE9PZHJUWDBxYTVGZXMvampnNXVQdVhTMzdYQ09sM0FERWttczBtK0FkN3lEU2c0OUg3UjlpVkhGQk5SdkVWZWNFeTF1aFhWYlhnTHczVWI1K1lPVzZjbVdkU3NTeDJueitGc0laWEp3NlIrSTl2bit4N0pacE5XL0xSTDg3L2M0dEJzZFBIUktmcnMwYmthOGtRWERSemR5ZTZNRXhjRlZ2Ylh6YU02YXNEREhUVGg3bGxLdXBDcUNsV01aeExMeXN6V3RQK3VkTHBCUUpQMnRUVG04MEVLektld3V6U0Q3eGRGSEk3Ulo2UG42b1dwSSt6T0hyTjI1bDZ0bWJFMzF6S1RTZW95T085TUFGTE9mYVk5cTUwdkRENjY0N1FpcjNqTktJcjBsSXhjSWZhTG9mYWs4Nmw1bHFVbVdXUXI0UCs0VHJPcTZqZlMrTDNvOEdldjEvNTFZWW9LZDY0WUJIQWx3dThBQUFBQUFNQnRsVVR3WFpKQ29vc1dmaCszOGh2RnB5YzV2UDJvUDkrWGo0ZGpIMEplVGF3RzNaNWJWS3R2Tnp5ODlmUUJ4YVk2UC9XcVRUWjlIN3hJSC9aL3lzNDRiTHFRbG5CRm1EMUJzU254aXZuNzU1aS9PN1hIcHNZWHVxdTNQUjl0bXFIaHpXL1NOWUY1YjNyN2VIcHI0aTFqTmV6WFYvSjB4emFiVExxemxYRm4wSXpzVEswNXVjdWw0NVNrUGVkQ2RmZnZiN3I4dUFWNXE5Y291d1VDQlRrYWUwcjN6aDZ2SmtGMU5LYmpjTjNacXJkOFBMMzErWmJmbkQ3V2h4dC8wVTMxMjZsWjFlSVB1TnR6SVMxUkQ4MTlSeG5abVFWdmZJWDQ5R1FOL2ZVVnA3dTlPNnV5ZjNrTmJYYUQzZlZyVHdacjFKL3ZLelBiUFlMdkY1MUpqTkdqODkvWG5Mc25HSGJkUHhFWHFaMW5EcFhDeVA1ZElvK2QxL1R4Sy9Yb0J6Y3JJejFMWHo3eHA0N3VOUDRnT1RvOFhuV2JWeXQwQ0NUdVhKSTIvaEdpVGZOQ0ZCZVZYSlJoNXlzK09sa3ozbDJqUlY5djAwMTN0MUhQdTlvNDFkVTdKOFMxc01pZHV5MXBtZnJpY2Z1emhiaXJaNzhaN25CWTY5L0EzZ3dIaGJWM3pZa2lkK011aXZDUUtFMjRhNmJ1ZWIyWHJ1dlZzTVRQYjdOSk81Y2MwZHpQTituQ1djZXZ6OTNaN0k4MjZOU2hHTjN4Y2c4RlZpN2Rvb0s0cUdUOThja0c3Vng2dE1TQ3pQWTZVVjlremJicXUxZVd1a1hCVU9pdU0vcDAxRnc5OGZsZ1ZheVdPMHkwYTNtb0ZreDJmVEdxSzZVbVdSUjlLbDdWNmxZc2VHTW5ITjRXb2MwbEhIQmE5c05PZVhpYU5ld1o0eG0vTHB4TjBwblFrcm5mVUJwaXp5UnEvcVF0R3ZHQzhUVjRkcFpWeTM3WXFjWGY3c2pWQWRlZW1GUE92KysrVWxaR3RwYjlzTFBJeHpGaXMwbWI1eC9Vb1cwUkd2bDJYelh2VmpmWCtzVHpxZnJ1NWNYS3puTFBXUmNLSS9MWWViVyswWDYzZTBkbFdySTA1K01OTGhoUmJsZnpZOUJtdFduQlYxdjErR2VETGkyYjlmNDZIZDF4MnFIOXJkbFdyWjI1VjFzWEhsTFhJYzNWODY0MnVxWlJ3VE00bEFWYkY3ckgrK2VJQXNMdnpycHdOa216SnF4MTZURlJlRTA3MXpic1ZIMTRXMFNlUXIvQ3ZCZkx0R1JwODU4SG5kb25LeU5idjd5OVdpLytNTUp3L2ZuSUpQMDRicG5Ub1hwcnRsWHpKMjNSbmpVbjlNRDRQZzdOR3ZIWGxPMDZkU2hha3ZURjQzL3FwV20zeTY5YzdnRDQ3eCtzTDlTL1RYYTJWYjcrOXQvTHUwUHcvYUtJUXpINmROUWZlbXJTVUZXcW5udm1zb09iVCttM0Q5Ym4yYWZXdFZYc2h0UkRneU9WZENILzl5MUdiTGFjR2JYdWU5TzRvWTNOYWxOeWZGcnV6dXhYZEduLzUydWFROWQxemxnNGVhczZEYnpXY0hZM0x4OFBqWHkzbno0ZU9idlFNeWtDUlVYNEhRQUFBQUFBWFBVT3g0VExKcHRNeXI5RHlwV3NOcHNtclA5Sk0vWXRkMnEvUFdlUE9yWDkxV3hFQytPdTc1SzArTWptUWg5M1RzZ2ExUXFzb3BqVWhEeGQyK1BUa3ZJRXkwdFNTa2FhM2xnMVJkOFBIMmU0dm5uVittcFJyWUgyUngzUHRieE9oZXJ5OVRUdVNyVXViSStTTTlKY1B0YXlMUFI4aEY1YTlxWGUzekJkUGV1M3ovUHY2WWprakRUZDlmc2JtakxzVlhXdDNiSVlScG0vM1dlUGFzeUNEeFFlZjY3UXh5anU0THNrblU5TjBLQ2ZYOUt2dDQ5WDIydXV6YlZ1MDZsOWVtamV1N0s0dUlqRVZUYWYycS94cTc3VHUzM0g1RnIrNTZIMWVuSHBGenl1WEdUSDRpT3ExU1JJSVJ2RDgvMndOelhKb3NuUEx0U3JNKzV5dUF1ZnpXclR2blVudFdIT0FZVnNEQ3ZSRCtRU3o2ZHE0VmRidFhUcVRuVVozRXg5SDJ5bmF4cm1IMXpKdEdScjhuT0xYQkxPdDJaYmRTdzRzc2pIS1dsWFRpditieGQ3SmxHWmxpeDUrUlQ5STd0RFcwN3BwOWVYbDFnbzJaNjRxR1JOZm5haGFqV3BvZzREbXFoSmgxcXExVGhJL3VWOUN1eEk2S3pzTEtzU1lsSVVjVGhHeDRMUGFNZVNvOFZhM0ZKYXRpMDZyT0FWb2VwOFN6TzF1cUdlR3JhdG1TZGNYUnhzVnB2T2hjVXBQQ1JhdTVhSEttUmpXSW1IUjA4ZmlkVlh6eXpRYzFOdXpkUEZPalhKb2lsai85TGhiUkVsT3FiOGhPMC9wL2Z1bXFISFByNUZUVHJVeWxsMklDcm5zVmtHUWlHdURyOGZDNDdVMUplWGxFb2dadkczMjJYMk1HbklrMTF6TFkrSlNOQ25qL3loK09oLzMzUEY1VlpPQzFhN3ZvM1ZzRTJOWE10M0xqMnFlUk0zSy9hMDR4MktYZEhOZU5xYkszUStzbmlMa3VMT0pXbmltSG5xY1h0cjNmNXlEL240ZVYyYUdTSStPcVZZejEzU3pod3RlbkRja3BhcDcvK3oxT1ZCNEl1dTVzZmdudFhIRlhFNFJuV2FWZFg2MmZ1MTdyZDlUaDhqUFRsRGEyZnUxYnBaZTFXallXVzF2TDZlbW5XcG81cU5xK1RiOWQ5ZFpWcXl0R2UxOC9kZGlzUDV5RVNsSjJma082dU1vMDRmaWRYa1p4Y3FOZEhpZ3BIQkZUYitjVUQrNVgxMDI5amNCV0NMdnQ2V1o5dXp4NTEvTHAzNTNsb2x4RGovbW5KMHgybHRtWDlJM1lZMXo3VjgwOXdRL2Y3UmVxVW5GLzYrV0hoSWxDYmNNMHU5NzJ1clljOTB1elN6M3BYMnJqbWhSZC84OCs5dyttaXN2bnA2b1o3LzlwL3I3SjFMajJyOTc4NC9aMG5TaWIxbk5lV0Z4WHJ5eXlGNUNoQXV2dWJzWFZONmhkcFhpamdjb3dsM3o5VGpudzFXbzdiWFNKTE9IcitnYjE5Y2JIaGZvc3NnNDY3dmtyUjdaZUVMY2JjdE9xektOUUp6QXV5WGQyay9uNnFVaFBSU0RaWmJValAxMi8rdDA1aFBCeG11cjlVa1NMV2FWbEhFb2VLNWxnQUtRdmdkQUFBQUFBQmM5Vkl6MDNVeTdxd2FWcXJwMFBaWjFteXRQTDVEbjIvNVRic0pzaGVyNlh1V0tNR1NvdUhOZTZoRjFkeGR6ZjRLM1ZMbzQ2WmtwR25DK3VsRkhWNngrZXZJWnEwK3NVdTlHM2JJdFh6Vy9wVjZiOTFQaWs3Sk81MW9lUHc1dGYxcXBIbzE3S0M3Vy9kVi84YWQ1V1hPdWYyM05OUzl1MHlXcHZPcENmcmo0SnBDNzM4dStZSkd6SHhOQTV0MDA0TnRCNnB6N1JaMml4QmN3WktWb1EzaGUvWGJnWlZhZEdTVHJLV2RjSFJRYkdxOGJwMzVtcjRkOWgvMWE5UlprclQ5OUVFOThNZmJTc3QwN3crSnArNWFxRFkxR3V2T1ZuMlVrWjJwY1N1LzBTOTdscFZJNGNEVjVNK0pqaFUwblQxeFFkKy91a3hQZmpGRXBud3l0T0VoVWRxNTlLaTJMejVhNnNHYVRFdVdOdjV4UUp2bUhsQ0w3dlYwdzIwdDFhWlhRM2w2ZWVUWmR0cWJ5eFcydi9BRkxTaDdiRmFiSW85ZlVMMFcxUXA5ak9oVDhWcnhVN0EyL25IQXJUcXVuUW1OMVpuUTJFcy9tOHdtK2ZoN3laemZnOWNKR1pZc1pXVmt1K1JZWlVHbUpWdWI1b1ZjNnBUbzZlVWh2MEFmK1FaNHllU2lmOU9Mc3JPc1NrL0pVSHBLaGx0MFNqNjY4NHltL21lcHhudzY2Tkp6Zi9TcGVFMTZhb0dpd3ZKZUY1ZTJ4TmhVZmZib1hJMTQ0UWExNzlkWVh6MnpvTWl6ZVpRVVY0U2NKU2twTGsycnB1L1dpbW5CeXNvc3ZjZnBvcSszeWV4aDFxQXhPZGVmc1djUzlja2pmL3dyaTJTdVpMWGFOTzJONVhwenpuM3k5UGJRc2VCSXpmbGtnMDd1Yy80Nkl5VWhYYW1KRnZtWDl5bDQ0eXYzalUvWDlQRXJTeXowYXJOSjYyZnYxOEV0cHpUeW5YN2F2LzZrM1ZtRnlySXp4MklMM3NnT2E3WlZ1NVlmMDRKSld4VHRncTcrK2JsYUg0TTJxMDBMSjI5VnY1SHQ5ZHY3NjRwMkxGdE9HUFBzOFF0YU9YMjNKTWszd0Z0Qk5jc3JvSUtQL012N3lqZkFTeDZlSHZMd05NdkQweXp6MzE4di9mRXd5OFByNHM4ZU1udVkvdm5lMHlTejJTeXIxU3BidGsxV3EwM1diT3ZmWDIyeVhmR3ovZTJ1Mk9leTliWnNteExPcDhpUzZ2eU1kY1hCWnBNaWpzYW9TZnRhaFQ1RzdPa0VyWmkrVzV2bUhsQ201ZXE1SHIzY3ViQTRlUm9VOEZxelhmdCt4SktTb2ZDRDBYbVduNDlNTk56ZVpwT1cvYkJMcVlrVzNUOCtaNGJNQXh2RERBdnRMNXhOa2lVMVV6NzVkQ3YvNTN4Sm12M1IraUtGbk9kOHNrRnRibXFnZ0lxK2lqZ2NvNW52cmRIeFBXY0xmYnpMV2JPdFdqazlXTHRYaG1ybzA5M1ZaWEN6WFBkTXpwMk0wdy9qbHVVcHhnemRkVWJmdmJ4RWozODJTREVSQ2ZyNWY2dUtWRXk5Zi8xSlRmL3ZDajMwYnY5THkrS2lrdlhWMHd1S3JkaXFLQkpqVS9YcHFEOTA3eHU5ZEYzUGhwcjAxSHlsSlJ2ZnAxdy9lNzlTa3l6cWVQTzFxbjF0bFZ6cmRxOHEvSFdPSlRWVGYzNVIrQ1kveFczM3ltTUsyUml1bGpma252bDA4L3lEbXZmNUppWEdPdC94SG5BVnd1OEFBQUFBQUFDUzNsZzVSVFhMVjVIWlpKWlpwcHl2SnBOTXBwenZzNjNaaWs5UDFwbWtHTzA1RzZyVXpQVFNIdkpWSVN6K3JDWnUrVTBUdC95bUprRzFOYlJaRHcxcjFrT3BtUlpGSnJyZkRYTlhzY21tY1N1LzBmcFJrK1h0NGFVOVo0L3F0WlhmS0RqeVNMNzdaVnF6dFB6WU5pMC90azJWL2NycnRoWTM2YzVXZmJYOFdON3VSbkNkTEd1MkZoN1pxSVZITnNyTDdLa0dsV3NxeUsrOHl2c0V5R3d5Ri9uNDJUYXJraXdwaWttSjE4bTR5RktkbWFBb1VqUFQ5ZERjZC9WK3Z5ZlV1bm9qM1R0bnZGTEtRT2QwbTJ4NmVka2srWGg0Nll1dHMzVWcybjI2VkYydDlxMDlvUVZmYmRHd3A3dmxXbjc2U0t4MkxqMnFuY3VPdWl5ODUwbzJteFN5S1Z3aG04SVZVTUZYSFFZMFViZGhMUzUxWlAxcnluYnRXRUpSM2RWbzNtZWJWTFZPQlprOVRESjdtSE8rbWsweW1mLzUzdXhoemxubVlaTE5hbE5hY29ZU3o2ZnE1TjV6aWo0VlYrcmQzaDFoczlxSzFORVF1V1ZsWml2cFFxcVNMcFQyU0VyRzdwWEhOT1BkMWJydnpkNDZ1dk9NdmhtN1NDbng3dnVlTER2THF0OC9YSytGazdmWkRkQzRvME5iVHFsaTFRQ1p6RG52aFUwbVNhYWM1eUdaOVBjeWswem15NzQzNVJTakpNZWw2MEprb283dVBLTmp1eU9WYVhHUHdQL0NyN2JJN0dGUzUxdWE2dE5INWlqdVhQRjJIM2NuNTA3RzZkZDNWaXN0eWFJOXE0OFg2YlVpSmlKZTlWcFdkMmpiOU9RTWhZVkVLWGpGTVcxYmRGanBLU1gvM0I5N09rR2ZqdnBEWmVJRnNoRE9uWXpUOGg5My9YUHRZRGJKN0huNVY3TThQRXd5ZVpoenJodVNMRXFLUzlPcGc5RTZ2dWVza2k2VVhGRHRhbjBNN2x0N1FxRTd6eFJMQVZCNlNrYXVBa000YjlQY0VFV0hPVjc4a1oxdFZXSnNxaTZjUzlLeDRFaEZoNWVONisvaU5QMi9LMHZrUE9FSG96WGhycGxPNzdkaHpnRlZyRlpPQXg3cG9KbnZHamU5c05ta2I4WXVVcm1LZnZMeThaU1hqNGM4dlhPK2V2bDR5bWF6S1RVaFhXRWgwUXJiZjY3SVJhSEpjV21hK2Y1YWxhdmdxM1cvN3krV1djL09SeWJweDNITHRQVDdIUnJ5WkZkMTZOOUU2Y2tabXZ6TVFydnZ4ZmFzUHE2Zi83ZEtwdzVHdStUOTJwYjVoMVEreUYrM2piMUI0U0ZSK3VxWmhZWHFsbDlTc2pLeTlmUDRsVnBRTlNEZm1XSmlJaEswNUxzZFd2TGREdFZvVUVrZEIxeXJEZ09hS0NNdDgxLzkybWF6U2JQZVg2dng4KzZYcDdlSHdnNUVhZGI3YXd0VlVBbTRtaWtyNWNSVi9uSU1BQUFBQUVEWjlQeWJYMnB2U0U2bmtjL2VlVnB0V3paeGF2K2FYejVkSE1QSzEzZkRYbE9QZXRmbFd2Ymo3a1g2WU1NdkpUNFdsRzNsZlFLVWFISGZtK2F1TXJyak1LVmtwR25XL2hXbDN1SDd2ejBmVVpXQWlybVdIWW9KMDlmYjU1YjRXSVkzdjFHOUczYk1zM3pzNHMvTGJERDhhbUtTU2I1ZTNtN2Y4YjJrUlQ0enFiU0g0SkFudXl3bzdTRklra3dtNmJGUEJxbG00eUR0V0hKRU81Y2UxYm1UN3RmOTF4SFY2MVZTMHk2MXRXSE9nVHhkMkJ4MXo3aWU4dkhQUGV0RVJucW1adGo1a04rZDNmdEdMM243NXU2OFowbk4wTXdKYTR0MDNJclZBaFJZMlQvUDhyaW9aQ1hIdVg4aERvQWNiWHMzMG9FTllhWGFUUnhsajhraytaZjNWVXFDK3haTXVMdnlWZnpsN2V1VlU0aGx5aW1HeUNuVStxY2dJaU10UzZsSkZxVWtwQmY2bXFhME5lOVdWK1VxK3VaYWxwcG9VY2ltOEZJYTBiOERqMEdnZER6NXhSQmQxNnRocm1Ybkk1TTBic0FQcFRTaWttVXlTWTNhMWRTeDRNZ1NPMmVQMjF2SlpNNDlLOVBaNHhjTU84K1hoRHJOcThvdndMdkVaMEV4bWFTdVE1dHIxN0xRTWpNRFVtSDVsZk1wVThXdWhkWG4vclpLVDhuVTV2a0hYWEtkTi9yalcrVGpsN3R2OTdaRmgwdXNLY1FEYi9WUmhhb0J1WllkM1hGYXkzOEtMcEh6dThya2JVTkxld2hPOHd4bzZMS3A2d2kvQXdBQUFBQlFScFhGOERzQUFEQkcrTjE1WnJOSk5wdnRxdSs0QndBQUFBREFsYXJYcjZTQThqNjVsbVZtWml2aTBMOTNOazBBdUpwYzdlRjN6NEkzQVFBQUFBQUFBQUFBY0MvV010cFJGQUFBQUFDQTRoWVZWalpuUndNQXdCSG0waDRBQUFBQUFBQUFBQUFBQUFBQUFBQUFBQUFGSWZ3T0FBQUFBQUFBQUFBQUFBQUFBQUFBQUhCN2hOOEJBQUFBQUFBQUFBQUFBQUFBQUFBQUFHNlA4RHNBQUFBQUFBQUFBQUFBQUFBQUFBQUF3TzBSZmdjQUFBQUFBQUFBQUFBQUFBQUFBQUFBdUQzQzd3QUFBQUFBQUFBQUFBQUFBQUFBQUFBQXQwZjRIUUFBQUFBQUFBQUFBQUFBQUFBQUFBRGc5Z2kvQXdBQUFBQUFBQUFBQUFBQUFBQUFBQURjSHVGM0FBQUFBQUFBQUFBQUFBQUFBQUFBQUlEYkkvd09BQUFBQUFBQUFBQUFBQUFBQUFBQUFIQjdoTjhCQUFBQUFBQUFBQUFBQUFBQUFBQUFBRzZQOERzQUFBQUFBQUFBQUFBQUFBQUFBQUFBd08wUmZnY0FBQUFBQUFBQUFBQUFBQUFBQUFBQXVEM0M3d0FBQUFBQUFBQUFBQUFBQUFBQUFBQUF0MGY0SFFBQUFBQUFBQUFBQUFBQUFBQUFBQURnOWdpL0F3QUFBQUFBQUFBQUFBQUFBQUFBQUFEY0h1RjNBQUFBQUFBQUFBQUFBQUFBQUFBQUFJRGJJL3dPQUFBQUFBQUFBQUFBQUFBQUFBQUFBSEI3aE44QkFBQUFBQUFBQUFBQUFBQUFBQUFBQUc2UDhEc0FBQUFBQUFBQUFBQUFBQUFBQUFBQXdPMFJmZ2NBQUFBQUFBQUFBQUFBQUFBQUFBQUF1RDNDN3dBQUFBQUFBQUFBQUFBQUFBQUFBQUFBdDBmNEhRQUFBQUFBQUFBQUFBQUFBQUFBQUFEZzlnaS9Bd0FBQUFCd2xRcnc5aW50SVFBQUFKV3QxMlFmZjQvU0hnSUFBQUFBQUFBQVhMVzRSMHY0SFFBQUFBQ0FNc3ZMeS9QUzk2bXBGcWYzdjhhL29pdUhBd0FBQ3Frc3ZTWlhyT0pYMmtNQUFBQUFBQUFBZ0tzVzkyZ0p2d01BQUFBQVVHWlZDL29uS0hjeTRwelQrM2V1MWNpVnd3RUFBSVhVcFZiajBoNkN3eHEzQ3lydElRQUFBQUFBQUFEQVZhdEplKzdSRW40SEFBQUFBS0NNNnRLK3hhWHZWNjNmcWF3c3ExUDdEMjNTM3RWREFnQUFoVENrU2J2U0hvTERPdlN0V2RwREFBQUFBQUFBQUlDclZ2cyszS01sL0E0QUFBQUFRQm5WcldOTDFhaFdXWkowOHRSWmZUUHRUNmNDOEQzcU5GV1htblIvQndDZ05IV3QxVmc5NmpRdDdXRTRyR21ucW1yY2xzNUNBQUFBQUFBQUFGRFNHcmNMVXROT1ZVdDdHS1hPbEpWeXdsYmFnd0FBQUFBQUFJV3pkZGRCalp2d3JXeTJuTGYzRGVwZW85NDlPcWhoM1d2azcrOVQ0UDVuVXVNMGR1ZHZTczZ5RlBkUUFRREFGUUk5ZmZScHg3dWtoQ3lscFdkSWttclZxQ28vUCs5U0hsbitFcUlzK3ZPZGNGbFNzMHQ3S0FBQUFBQUFBQUJ3VmZEeE4ydjRtL1ZWb2JxUDJyWnNVdHJEY1pwblFFT1RxNDVGK0IwQUFBQUFnREp1L3RKTm12amQ3RXNCZUdlbFZwUWlXMlVyMjh2RkF3TUFBSFo1WkVrMTkzdklQNzYwUjFJNGZoa1ZWVGYyT3BsdG5xVTlGQUFBQUFBQUFBRDRWOHMyWnlvaWFKL1N2SE51S0srWk83R1VSK1E4VjRiZnphNDZFQUFBQUFBQUtCM0RicjVlRThZOXBoclZLaGRxZi85NHFlNnVzaHUrQXdDZ3JQR1BsK3J1TE51dnZXbmU4VHBaYmNlbEQxc0FBQUFBQUFBQUFLNlg1aDJ2c0tvN3VSZDdHVHEvQXdBQUFBRHdMNUdabWFXdHV3NXFXL0JCUmNYR0tUTXp5N2tEbUtRb3J4UkYrQ1FyMWl0VnFSNVp5akpaaTJld0FBQmNSVHh0WnZsbmU2cEtwci9xV01xcGVtYUFkTm1kK1RQbllwU2VsaUZKcWxtaml2ejhmRXBwcElWaGt1MjhqNnhSQWJKZThKSE40aUZsMDNjSEFBQUFBQUFBQUFyRnd5cVRUN2JNbFMweVYwK1JLY2lpWERjUTdXazhBQUFFdDBsRVFWU1VKWDMrempPbE03WWljR1huZDhMdkFBQUFBQUFBQUFBQUFBQUFBQUFBQUlCaTRjcndPKzFYQUFBQUFBQUFBQUFBQUFBQUFBQUFBQUJ1ai9BN0FBQUFBQUFBQUFBQUFBQUFBQUFBQU1EdEVYNEhBQUFBQUFBQUFBQUFBQUFBQUFBQUFMZzl3dThBQUFBQUFBQUFBQUFBQUFBQUFBQUFBTGRIK0IwQUFBQUFBQUFBQUFBQUFBQUFBQUFBNFBZSXZ3TUFBQUFBQUFBQUFBQUFBQUFBQUFBQTNCN2hkd0FBQUFBQUFBQUFBQUFBQUFBQUFBQ0EyeVA4RGdBQUFBQUFBQUFBQUFBQUFBQUFBQUJ3ZTRUZkFRQUFBQUFBQUFBQUFBQUFBQUFBQUFCdWovQTdBQUFBQUFBQUFBQUFBQUFBQUFBQUFNRHRFWDRIQUFBQUFBQUFBQUFBQUFBQUFBQUFBTGc5d3U4QUFBQUFBQUFBQUFBQUFBQUFBQUFBQUxkSCtCMEFBQUFBQUFBQUFBQUFBQUFBQUFBQTRQWUl2d01BQUFBQUFBQUFBQUFBQUFBQUFBQUEzQjdoZHdBQUFBQUFBQUFBQUFBQUFBQUFBQUNBMnlQOERnQUFBQUFBQUFBQUFBQUFBQUFBQUFCd2U0VGZBUUFBQUFBQUFBQUFBQUFBQUFBQUFBQnVqL0E3QUFBQUFBQUFBQUFBQUFBQUFBQUFBTUR0RVg0SEFBQUFBQUFBQUFBQUFBQUFBQUFBQUxnOXd1OEFBQUFBQUFBQUFBQUFBQUFBQUFBQUFMZEgrQjBBQUFBQUFBQUFBQUFBQUFBQUFBQUE0UFlJdndNQUFBQUFBQUFBQUFBQUFBQUFBQUFBM0I3aGR3QUFBQUFBQUFBQUFBQUFBQUFBQUFDQTJ5UDhEZ0FBQUFBQUFBQUFBQUFBQUFBQUFBQndlNFRmQVFBQUFBQUFBQUFBQUFBQUFBQUFBQUJ1ai9BN0FBQUFBQUFBQUFBQUFBQUFBQUFBQU1EdEVYNEhBQUFBQUFBQUFBQUFBQUFBQUFBQUFMZzl3dThBQUFBQUFBQUFBQUFBQUFBQUFBQUFBTGRIK0IwQUFBQUFBQUFBQUFBQUFBQUFBQUFBNFBZSXZ3TUFBQUFBQUFBQUFBQUFBQUFBQUFBQTNCN2hkd0FBQUFBQUFBQUFBQUFBQUFBQUFBQ0EyeVA4RGdBQUFBQUFBQUFBQUFBQUFBQUFBQUJ3ZTRUZkFRQUFBQUFBQUFBQUFBQUFBQUFBQUFCdWovQTdBQUFBQUFBQUFBQUFBQUFBQUFBQUFNRHRFWDRIQUFBQUFBQUFBQUFBQUFBQUFBQUFBTGc5d3U4QUFBQUFBQUFBQUFBQUFBQUFBQUFBQUxkSCtCMEFBQUFBQUFBQUFBQUFBQUFBQUFBQTRQWUl2d01BQUFBQUFBQUFBQUFBQUFBQUFBQUEzQjdoZHdBQUFBQUFBQUFBQUFBQUFBQUFBQUNBMnlQOERnQUFBQUFBQUFBQUFBQUFBQUFBQUFCd2U0VGZBUUFBQUFBQUFBQUFBQUFBQUFBQUFBQnVqL0E3QUFBQUFBQUFBQUFBQUFBQUFBQUFBTUR0RVg0SEFBQUFBQUFBQUFBQUFBQUFBQUFBQUxnOXd1OEFBQUFBQUFBQUFBQUFBQUFBQUFBQUFBQUFBQUFBQUFBQUFBQUFBQUFBQUFBQUFBQUFBQUFBQUFBQUFBQUFBQUFBQUFBQUFBQUFBQUFBQUFBQUFBQUFBQUFBQUFBQUFBQUFBQUFBQUFBQUFBQUFBQUFBQUFBQUFBQUFBQUFBQUFBQUFBQUFBQUFBQUFBQUFBQUFBQUFBQUFBQUFBQUFBQUFBQUFBQUFBQUFBQUFBQUFBQUFBQUFBQUFBQUFBQUFBQUFBQUQ0Ly9iZ2tBQUFBQUJBMFAvWGpyQUNBQUFBQUFBQUFBQUFBQUFBQUFBQUFBQUFBQUFBQUFBQUFBQUFBQUFBQUFBQUFBQUFBQUFBQUFBQUFBQUFBQUFBQUFBQUFBQUFBQUFBQUFBQUFBQUFBQUFBQUFBQUFBQUFBQUFBQUFBQUFBQUFBQUFBQUFBQUFBQUFBQUFBQUFBQUFBQUFBQUFBQUFBQUFBQUFBQUFBSEFHNkdnK1N0cGUwaWdBQUFBQkpSVTVFcmtKZ2dnPT0iLAogICAiVHlwZSIgOiAibWluZCIsCiAgICJWZXJzaW9uIiA6ICIxNSIKfQo="/>
    </extobj>
  </extobjs>
</s:customData>
</file>

<file path=customXml/itemProps1.xml><?xml version="1.0" encoding="utf-8"?>
<ds:datastoreItem xmlns:ds="http://schemas.openxmlformats.org/officeDocument/2006/customXml" ds:itemID="{166ED010-BCD6-402A-891B-23EAABC5426B}">
  <ds:schemaRefs/>
</ds:datastoreItem>
</file>

<file path=customXml/itemProps59.xml><?xml version="1.0" encoding="utf-8"?>
<ds:datastoreItem xmlns:ds="http://schemas.openxmlformats.org/officeDocument/2006/customXml" ds:itemID="s:customData">
  <ds:schemaRefs>
    <ds:schemaRef ds:uri="http://www.wps.cn/officeDocument/2013/wpsCustomData"/>
  </ds:schemaRefs>
</ds:datastoreItem>
</file>

<file path=docProps/app.xml><?xml version="1.0" encoding="utf-8"?>
<Properties xmlns:vt="http://schemas.openxmlformats.org/officeDocument/2006/docPropsVTypes" xmlns="http://schemas.openxmlformats.org/officeDocument/2006/extended-properties">
  <Company>学科网</Company>
  <Paragraphs>310</Paragraphs>
  <Slides>30</Slides>
  <Notes>5</Notes>
  <TotalTime>0</TotalTime>
  <HiddenSlides>0</HiddenSlides>
  <MMClips>0</MMClips>
  <ScaleCrop>0</ScaleCrop>
  <HeadingPairs>
    <vt:vector baseType="variant" size="6">
      <vt:variant>
        <vt:lpstr>Fonts used</vt:lpstr>
      </vt:variant>
      <vt:variant>
        <vt:i4>12</vt:i4>
      </vt:variant>
      <vt:variant>
        <vt:lpstr>Theme</vt:lpstr>
      </vt:variant>
      <vt:variant>
        <vt:i4>1</vt:i4>
      </vt:variant>
      <vt:variant>
        <vt:lpstr>Slide Titles</vt:lpstr>
      </vt:variant>
      <vt:variant>
        <vt:i4>30</vt:i4>
      </vt:variant>
    </vt:vector>
  </HeadingPairs>
  <TitlesOfParts>
    <vt:vector baseType="lpstr" size="43">
      <vt:lpstr>Arial</vt:lpstr>
      <vt:lpstr>等线 Light</vt:lpstr>
      <vt:lpstr>等线</vt:lpstr>
      <vt:lpstr>隶书</vt:lpstr>
      <vt:lpstr>Calibri Light</vt:lpstr>
      <vt:lpstr>Calibri</vt:lpstr>
      <vt:lpstr>华文琥珀</vt:lpstr>
      <vt:lpstr>黑体</vt:lpstr>
      <vt:lpstr>柳公权楷书</vt:lpstr>
      <vt:lpstr>微软雅黑</vt:lpstr>
      <vt:lpstr>宋体</vt:lpstr>
      <vt:lpstr>华文中宋</vt:lpstr>
      <vt:lpstr>Office 主题​​</vt:lpstr>
      <vt:lpstr>专题十九 民主与法治</vt:lpstr>
      <vt:lpstr>PowerPoint Presentation</vt:lpstr>
      <vt:lpstr>PowerPoint Presentation</vt:lpstr>
      <vt:lpstr>自主复习关键句</vt:lpstr>
      <vt:lpstr>PowerPoint Presentation</vt:lpstr>
      <vt:lpstr>PowerPoint Presentation</vt:lpstr>
      <vt:lpstr>PowerPoint Presentation</vt:lpstr>
      <vt:lpstr>PowerPoint Presentation</vt:lpstr>
      <vt:lpstr>重点知识梳理</vt:lpstr>
      <vt:lpstr>一、追求民主价值——民主是什么</vt:lpstr>
      <vt:lpstr>PowerPoint Presentation</vt:lpstr>
      <vt:lpstr>二、追求民主价值——参与民主生活</vt:lpstr>
      <vt:lpstr>三、夯实法治基础——法治是现代政治文明的核心</vt:lpstr>
      <vt:lpstr>PowerPoint Presentation</vt:lpstr>
      <vt:lpstr>四、凝聚法治共识——法治政府</vt:lpstr>
      <vt:lpstr>PowerPoint Presentation</vt:lpstr>
      <vt:lpstr>PowerPoint Presentation</vt:lpstr>
      <vt:lpstr>PowerPoint Presentation</vt:lpstr>
      <vt:lpstr>中考真题链接</vt:lpstr>
      <vt:lpstr>易错易混---选择题陷阱</vt:lpstr>
      <vt:lpstr>真题再现</vt:lpstr>
      <vt:lpstr>真题再现</vt:lpstr>
      <vt:lpstr>真题再现</vt:lpstr>
      <vt:lpstr>真题再现</vt:lpstr>
      <vt:lpstr>真题再现</vt:lpstr>
      <vt:lpstr>真题再现</vt:lpstr>
      <vt:lpstr>真题再现</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2021-02-25T10:53:01.308</cp:lastPrinted>
  <dcterms:created xsi:type="dcterms:W3CDTF">2021-02-25T10:53:01Z</dcterms:created>
  <dcterms:modified xsi:type="dcterms:W3CDTF">2021-03-24T01:29:38Z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