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1301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A9E13-8A8F-4234-88D8-E3FB09CBC785}" type="datetimeFigureOut">
              <a:rPr lang="zh-CN" altLang="en-US" smtClean="0"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2F08C-1569-4264-ACD7-F7B08A05B76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6000" dirty="0" smtClean="0">
                <a:solidFill>
                  <a:schemeClr val="bg1">
                    <a:lumMod val="95000"/>
                  </a:schemeClr>
                </a:solidFill>
              </a:rPr>
              <a:t>Eyes  open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endParaRPr lang="en-US" altLang="zh-CN" sz="2400" dirty="0" smtClean="0"/>
          </a:p>
          <a:p>
            <a:pPr algn="r"/>
            <a:endParaRPr lang="en-US" altLang="zh-CN" sz="2400" dirty="0"/>
          </a:p>
          <a:p>
            <a:pPr algn="r"/>
            <a:endParaRPr lang="en-US" altLang="zh-CN" sz="2400" dirty="0" smtClean="0"/>
          </a:p>
          <a:p>
            <a:pPr algn="r"/>
            <a:r>
              <a:rPr lang="en-US" altLang="zh-CN" sz="2400" dirty="0" smtClean="0"/>
              <a:t>--------Taylor Swift</a:t>
            </a:r>
            <a:endParaRPr lang="zh-CN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</a:rPr>
              <a:t>Hunger Games</a:t>
            </a:r>
            <a:endParaRPr lang="zh-CN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</a:rPr>
              <a:t>&lt;Eyes open&gt;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</a:rPr>
              <a:t>is one of the most beautiful songs in the film called &lt;The Hunger Game&gt;. It is sung by Taylor Swift. Here are some photos  of &lt;The Hunger game&gt;.</a:t>
            </a:r>
            <a:endParaRPr lang="zh-CN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images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60000">
            <a:off x="4793191" y="371658"/>
            <a:ext cx="4143372" cy="2573252"/>
          </a:xfrm>
          <a:prstGeom prst="rect">
            <a:avLst/>
          </a:prstGeom>
        </p:spPr>
      </p:pic>
      <p:pic>
        <p:nvPicPr>
          <p:cNvPr id="4" name="内容占位符 3" descr="images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34562" y="785794"/>
            <a:ext cx="2956576" cy="2214578"/>
          </a:xfrm>
        </p:spPr>
      </p:pic>
      <p:pic>
        <p:nvPicPr>
          <p:cNvPr id="5" name="图片 4" descr="images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1035241"/>
            <a:ext cx="2521229" cy="3802509"/>
          </a:xfrm>
          <a:prstGeom prst="rect">
            <a:avLst/>
          </a:prstGeom>
        </p:spPr>
      </p:pic>
      <p:pic>
        <p:nvPicPr>
          <p:cNvPr id="6" name="图片 5" descr="untitl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9058" y="3901321"/>
            <a:ext cx="4214842" cy="2956679"/>
          </a:xfrm>
          <a:prstGeom prst="rect">
            <a:avLst/>
          </a:prstGeom>
        </p:spPr>
      </p:pic>
      <p:pic>
        <p:nvPicPr>
          <p:cNvPr id="7" name="图片 6" descr="images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596" y="3143248"/>
            <a:ext cx="2509850" cy="35137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4525963"/>
          </a:xfrm>
        </p:spPr>
        <p:txBody>
          <a:bodyPr>
            <a:normAutofit fontScale="25000" lnSpcReduction="20000"/>
          </a:bodyPr>
          <a:lstStyle/>
          <a:p>
            <a:r>
              <a:rPr lang="en-US" sz="12800" dirty="0" smtClean="0">
                <a:solidFill>
                  <a:schemeClr val="bg1"/>
                </a:solidFill>
              </a:rPr>
              <a:t>Everybody's waiting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Everybody's watching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Even when you're sleeping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Keep your </a:t>
            </a:r>
            <a:r>
              <a:rPr lang="en-US" sz="12800" dirty="0" err="1" smtClean="0">
                <a:solidFill>
                  <a:schemeClr val="bg1"/>
                </a:solidFill>
              </a:rPr>
              <a:t>ey</a:t>
            </a:r>
            <a:r>
              <a:rPr lang="en-US" sz="12800" dirty="0" smtClean="0">
                <a:solidFill>
                  <a:schemeClr val="bg1"/>
                </a:solidFill>
              </a:rPr>
              <a:t>-eyes open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/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The tricky thing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Is  1. </a:t>
            </a:r>
            <a:r>
              <a:rPr lang="en-US" sz="12800" u="sng" dirty="0" smtClean="0">
                <a:solidFill>
                  <a:schemeClr val="bg1"/>
                </a:solidFill>
              </a:rPr>
              <a:t>            </a:t>
            </a:r>
            <a:r>
              <a:rPr lang="en-US" sz="12800" dirty="0" smtClean="0">
                <a:solidFill>
                  <a:schemeClr val="bg1"/>
                </a:solidFill>
              </a:rPr>
              <a:t>we were just children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Playing soldiers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Just  pretending</a:t>
            </a:r>
            <a:r>
              <a:rPr lang="en-US" sz="12800" i="1" u="sng" dirty="0" smtClean="0">
                <a:solidFill>
                  <a:schemeClr val="bg1"/>
                </a:solidFill>
              </a:rPr>
              <a:t>               </a:t>
            </a:r>
            <a:r>
              <a:rPr lang="en-US" sz="12800" dirty="0" smtClean="0">
                <a:solidFill>
                  <a:schemeClr val="bg1"/>
                </a:solidFill>
              </a:rPr>
              <a:t/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Dreaming 2.</a:t>
            </a:r>
            <a:r>
              <a:rPr lang="en-US" sz="12800" u="sng" dirty="0" smtClean="0">
                <a:solidFill>
                  <a:schemeClr val="bg1"/>
                </a:solidFill>
              </a:rPr>
              <a:t>              </a:t>
            </a:r>
            <a:r>
              <a:rPr lang="en-US" sz="12800" dirty="0" smtClean="0">
                <a:solidFill>
                  <a:schemeClr val="bg1"/>
                </a:solidFill>
              </a:rPr>
              <a:t> with happy endings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In backyards, winning battles with our wooden swords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But now we've stepped into a 3.</a:t>
            </a:r>
            <a:r>
              <a:rPr lang="en-US" sz="12800" u="sng" dirty="0" smtClean="0">
                <a:solidFill>
                  <a:schemeClr val="bg1"/>
                </a:solidFill>
              </a:rPr>
              <a:t>             </a:t>
            </a:r>
            <a:r>
              <a:rPr lang="en-US" sz="12800" dirty="0" smtClean="0">
                <a:solidFill>
                  <a:schemeClr val="bg1"/>
                </a:solidFill>
              </a:rPr>
              <a:t> world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Where everybody stands and keeps score</a:t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/>
            </a:r>
            <a:br>
              <a:rPr lang="en-US" sz="12800" dirty="0" smtClean="0">
                <a:solidFill>
                  <a:schemeClr val="bg1"/>
                </a:solidFill>
              </a:rPr>
            </a:br>
            <a:r>
              <a:rPr lang="en-US" sz="12800" dirty="0" smtClean="0">
                <a:solidFill>
                  <a:schemeClr val="bg1"/>
                </a:solidFill>
              </a:rPr>
              <a:t>Keep your eyes open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Everybody's waiting for you to 4.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    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Everybody's watching to see the fallout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Even when you're sleeping, sleeping and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Keep your </a:t>
            </a:r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ey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-eyes open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Keep your </a:t>
            </a:r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ey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-eyes open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Keep your </a:t>
            </a:r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ey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-eyes open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1472" y="0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en-US" sz="28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So here you are, two steps 5.</a:t>
            </a:r>
            <a:r>
              <a:rPr lang="en-US" u="sng" dirty="0" smtClean="0">
                <a:solidFill>
                  <a:schemeClr val="bg1">
                    <a:lumMod val="95000"/>
                  </a:schemeClr>
                </a:solidFill>
              </a:rPr>
              <a:t>           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and staying on guard</a:t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Every lesson 6.</a:t>
            </a:r>
            <a:r>
              <a:rPr lang="en-US" u="sng" dirty="0" smtClean="0">
                <a:solidFill>
                  <a:schemeClr val="bg1">
                    <a:lumMod val="95000"/>
                  </a:schemeClr>
                </a:solidFill>
              </a:rPr>
              <a:t>          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 a new scar</a:t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They never thought you’d make it this far</a:t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But turn around, they‘ve surrounded </a:t>
            </a:r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you</a:t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It's a 7. </a:t>
            </a:r>
            <a:r>
              <a:rPr lang="en-US" u="sng" dirty="0" smtClean="0">
                <a:solidFill>
                  <a:schemeClr val="bg1">
                    <a:lumMod val="95000"/>
                  </a:schemeClr>
                </a:solidFill>
              </a:rPr>
              <a:t>              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, and nobody comes to save you now</a:t>
            </a:r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zh-CN" altLang="en-US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But you've got something they don't</a:t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Yeah you've got something they don't</a:t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You've just 8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</a:rPr>
              <a:t>.</a:t>
            </a:r>
            <a:r>
              <a:rPr lang="en-US" altLang="zh-CN" u="sng" dirty="0" smtClean="0">
                <a:solidFill>
                  <a:schemeClr val="bg1">
                    <a:lumMod val="95000"/>
                  </a:schemeClr>
                </a:solidFill>
              </a:rPr>
              <a:t>         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</a:rPr>
              <a:t>keep your eyes open</a:t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zh-CN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Everybody‘s waiting for you to breakdown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Everybody’s watching to see the fallout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Even when you're sleeping, sleeping and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Keep your </a:t>
            </a:r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ey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-eyes open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Keep your </a:t>
            </a:r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ey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-eyes open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Keep your </a:t>
            </a:r>
            <a:r>
              <a:rPr lang="en-US" sz="3600" dirty="0" err="1" smtClean="0">
                <a:solidFill>
                  <a:schemeClr val="bg1">
                    <a:lumMod val="95000"/>
                  </a:schemeClr>
                </a:solidFill>
              </a:rPr>
              <a:t>ey</a:t>
            </a:r>
            <a: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  <a:t>-eyes</a:t>
            </a:r>
            <a:br>
              <a:rPr lang="en-US" sz="3600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zh-CN" altLang="en-US" sz="3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keyword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1.Yesterday</a:t>
            </a:r>
          </a:p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2.Dreams</a:t>
            </a:r>
          </a:p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3.Cruel</a:t>
            </a:r>
          </a:p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4.Breakdown</a:t>
            </a:r>
          </a:p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5.Ahead</a:t>
            </a:r>
          </a:p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6.Forms</a:t>
            </a:r>
          </a:p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7.Showdown</a:t>
            </a:r>
          </a:p>
          <a:p>
            <a:pPr>
              <a:buNone/>
            </a:pPr>
            <a:r>
              <a:rPr lang="en-US" altLang="zh-CN" dirty="0" smtClean="0">
                <a:solidFill>
                  <a:schemeClr val="bg1"/>
                </a:solidFill>
              </a:rPr>
              <a:t>8.Gotta 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68</Words>
  <Application>Microsoft Office PowerPoint</Application>
  <PresentationFormat>全屏显示(4:3)</PresentationFormat>
  <Paragraphs>20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Eyes  open</vt:lpstr>
      <vt:lpstr>Hunger Games</vt:lpstr>
      <vt:lpstr>幻灯片 3</vt:lpstr>
      <vt:lpstr>幻灯片 4</vt:lpstr>
      <vt:lpstr>幻灯片 5</vt:lpstr>
      <vt:lpstr>幻灯片 6</vt:lpstr>
      <vt:lpstr>幻灯片 7</vt:lpstr>
      <vt:lpstr>keyword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Eyes  open</dc:title>
  <dc:creator>zquwql1</dc:creator>
  <cp:lastModifiedBy>zquwql1</cp:lastModifiedBy>
  <cp:revision>7</cp:revision>
  <dcterms:created xsi:type="dcterms:W3CDTF">2014-05-18T01:57:11Z</dcterms:created>
  <dcterms:modified xsi:type="dcterms:W3CDTF">2014-05-18T08:05:38Z</dcterms:modified>
</cp:coreProperties>
</file>