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2"/>
    <p:sldId id="279" r:id="rId3"/>
    <p:sldId id="280" r:id="rId4"/>
    <p:sldId id="287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8">
          <p15:clr>
            <a:srgbClr val="A4A3A4"/>
          </p15:clr>
        </p15:guide>
        <p15:guide id="2" pos="38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99429"/>
    <a:srgbClr val="AEC3B7"/>
    <a:srgbClr val="7E971E"/>
    <a:srgbClr val="B2C8BC"/>
    <a:srgbClr val="B57909"/>
    <a:srgbClr val="3D72C0"/>
    <a:srgbClr val="171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672" y="72"/>
      </p:cViewPr>
      <p:guideLst>
        <p:guide orient="horz" pos="2198"/>
        <p:guide pos="383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24036-186E-4BEB-8DA3-828002050F2B}" type="datetimeFigureOut">
              <a:rPr lang="zh-CN" altLang="en-US" smtClean="0"/>
              <a:t>2022/5/14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94889-9A31-422B-AC8C-70971692CF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738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1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739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208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1130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184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57312" y="118417"/>
            <a:ext cx="11867774" cy="6617572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3399" y="161958"/>
            <a:ext cx="10515600" cy="612337"/>
          </a:xfrm>
        </p:spPr>
        <p:txBody>
          <a:bodyPr>
            <a:normAutofit/>
          </a:bodyPr>
          <a:lstStyle>
            <a:lvl1pPr algn="ctr">
              <a:defRPr sz="2800" b="1">
                <a:solidFill>
                  <a:schemeClr val="tx2"/>
                </a:solidFill>
                <a:effectLst>
                  <a:glow rad="127000">
                    <a:schemeClr val="bg1"/>
                  </a:glo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2022/5/14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2022/5/14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033E0-324A-40EE-8AB9-28239639742B}" type="datetimeFigureOut">
              <a:rPr lang="zh-CN" altLang="en-US" smtClean="0"/>
              <a:t>2022/5/14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73BAA-1BD1-4BA1-AE50-818000C696A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0"/>
            <a:r>
              <a:rPr lang="zh-CN" altLang="en-US"/>
              <a:t>第二级</a:t>
            </a:r>
          </a:p>
          <a:p>
            <a:pPr lvl="0"/>
            <a:r>
              <a:rPr lang="zh-CN" altLang="en-US"/>
              <a:t>第三级</a:t>
            </a:r>
          </a:p>
          <a:p>
            <a:pPr lvl="0"/>
            <a:r>
              <a:rPr lang="zh-CN" altLang="en-US"/>
              <a:t>第四级</a:t>
            </a:r>
          </a:p>
          <a:p>
            <a:pPr lvl="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2018/8/8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‹#›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15"/>
          <p:cNvSpPr txBox="1"/>
          <p:nvPr/>
        </p:nvSpPr>
        <p:spPr>
          <a:xfrm>
            <a:off x="1376132" y="2614139"/>
            <a:ext cx="9439898" cy="104394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chemeClr val="tx2"/>
                </a:solidFill>
                <a:latin typeface="+mj-ea"/>
              </a:rPr>
              <a:t>方程组与不等式</a:t>
            </a:r>
            <a:endParaRPr lang="zh-CN" altLang="en-US" sz="6000" b="1" dirty="0">
              <a:ln w="12700">
                <a:noFill/>
                <a:prstDash val="solid"/>
              </a:ln>
              <a:solidFill>
                <a:schemeClr val="tx2"/>
              </a:solidFill>
              <a:latin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24840" y="396240"/>
            <a:ext cx="373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方程组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1333" r="-2931" b="72000"/>
          <a:stretch/>
        </p:blipFill>
        <p:spPr>
          <a:xfrm>
            <a:off x="854809" y="1920240"/>
            <a:ext cx="9041039" cy="31699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17" r="1943" b="66740"/>
          <a:stretch/>
        </p:blipFill>
        <p:spPr>
          <a:xfrm>
            <a:off x="717650" y="381000"/>
            <a:ext cx="10385246" cy="24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12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67" r="438" b="70889"/>
          <a:stretch/>
        </p:blipFill>
        <p:spPr>
          <a:xfrm>
            <a:off x="671930" y="533400"/>
            <a:ext cx="10610462" cy="379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70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2339">
      <a:dk1>
        <a:srgbClr val="000000"/>
      </a:dk1>
      <a:lt1>
        <a:srgbClr val="FFFFFF"/>
      </a:lt1>
      <a:dk2>
        <a:srgbClr val="799429"/>
      </a:dk2>
      <a:lt2>
        <a:srgbClr val="B57909"/>
      </a:lt2>
      <a:accent1>
        <a:srgbClr val="B57909"/>
      </a:accent1>
      <a:accent2>
        <a:srgbClr val="799429"/>
      </a:accent2>
      <a:accent3>
        <a:srgbClr val="B57909"/>
      </a:accent3>
      <a:accent4>
        <a:srgbClr val="799429"/>
      </a:accent4>
      <a:accent5>
        <a:srgbClr val="B57909"/>
      </a:accent5>
      <a:accent6>
        <a:srgbClr val="799429"/>
      </a:accent6>
      <a:hlink>
        <a:srgbClr val="0070C0"/>
      </a:hlink>
      <a:folHlink>
        <a:srgbClr val="0089D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8</Words>
  <Application>Microsoft Office PowerPoint</Application>
  <PresentationFormat>宽屏</PresentationFormat>
  <Paragraphs>6</Paragraphs>
  <Slides>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宋体</vt:lpstr>
      <vt:lpstr>微软雅黑</vt:lpstr>
      <vt:lpstr>Arial</vt:lpstr>
      <vt:lpstr>Arial Black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绿色小清新简约年终工作汇报PPT模板</dc:title>
  <dc:subject> </dc:subject>
  <dc:creator>极简办公</dc:creator>
  <cp:keywords>www.jjppt.com</cp:keywords>
  <dc:description>www.jjppt.com</dc:description>
  <cp:lastModifiedBy>649246604@qq.com</cp:lastModifiedBy>
  <cp:revision>22</cp:revision>
  <dcterms:created xsi:type="dcterms:W3CDTF">2015-05-05T08:02:00Z</dcterms:created>
  <dcterms:modified xsi:type="dcterms:W3CDTF">2022-05-14T01:35:09Z</dcterms:modified>
  <cp:category> </cp:category>
  <cp:contentStatus> </cp:contentStatus>
  <cp:version>1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