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Default Extension="png" ContentType="image/png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6"/>
  </p:notesMasterIdLst>
  <p:sldIdLst>
    <p:sldId id="256" r:id="rId2"/>
    <p:sldId id="383" r:id="rId3"/>
    <p:sldId id="286" r:id="rId4"/>
    <p:sldId id="337" r:id="rId5"/>
    <p:sldId id="338" r:id="rId6"/>
    <p:sldId id="339" r:id="rId7"/>
    <p:sldId id="340" r:id="rId8"/>
    <p:sldId id="387" r:id="rId9"/>
    <p:sldId id="388" r:id="rId10"/>
    <p:sldId id="389" r:id="rId11"/>
    <p:sldId id="390" r:id="rId12"/>
    <p:sldId id="391" r:id="rId13"/>
    <p:sldId id="392" r:id="rId14"/>
    <p:sldId id="393" r:id="rId15"/>
    <p:sldId id="394" r:id="rId16"/>
    <p:sldId id="405" r:id="rId17"/>
    <p:sldId id="406" r:id="rId18"/>
    <p:sldId id="341" r:id="rId19"/>
    <p:sldId id="342" r:id="rId20"/>
    <p:sldId id="377" r:id="rId21"/>
    <p:sldId id="386" r:id="rId22"/>
    <p:sldId id="395" r:id="rId23"/>
    <p:sldId id="343" r:id="rId24"/>
    <p:sldId id="344" r:id="rId25"/>
    <p:sldId id="345" r:id="rId26"/>
    <p:sldId id="347" r:id="rId27"/>
    <p:sldId id="348" r:id="rId28"/>
    <p:sldId id="378" r:id="rId29"/>
    <p:sldId id="384" r:id="rId30"/>
    <p:sldId id="385" r:id="rId31"/>
    <p:sldId id="349" r:id="rId32"/>
    <p:sldId id="350" r:id="rId33"/>
    <p:sldId id="379" r:id="rId34"/>
    <p:sldId id="380" r:id="rId35"/>
    <p:sldId id="396" r:id="rId36"/>
    <p:sldId id="398" r:id="rId37"/>
    <p:sldId id="352" r:id="rId38"/>
    <p:sldId id="353" r:id="rId39"/>
    <p:sldId id="354" r:id="rId40"/>
    <p:sldId id="355" r:id="rId41"/>
    <p:sldId id="356" r:id="rId42"/>
    <p:sldId id="399" r:id="rId43"/>
    <p:sldId id="400" r:id="rId44"/>
    <p:sldId id="401" r:id="rId45"/>
    <p:sldId id="402" r:id="rId46"/>
    <p:sldId id="403" r:id="rId47"/>
    <p:sldId id="404" r:id="rId48"/>
    <p:sldId id="408" r:id="rId49"/>
    <p:sldId id="414" r:id="rId50"/>
    <p:sldId id="409" r:id="rId51"/>
    <p:sldId id="410" r:id="rId52"/>
    <p:sldId id="411" r:id="rId53"/>
    <p:sldId id="412" r:id="rId54"/>
    <p:sldId id="413" r:id="rId55"/>
    <p:sldId id="381" r:id="rId56"/>
    <p:sldId id="357" r:id="rId57"/>
    <p:sldId id="415" r:id="rId58"/>
    <p:sldId id="358" r:id="rId59"/>
    <p:sldId id="359" r:id="rId60"/>
    <p:sldId id="360" r:id="rId61"/>
    <p:sldId id="361" r:id="rId62"/>
    <p:sldId id="362" r:id="rId63"/>
    <p:sldId id="363" r:id="rId64"/>
    <p:sldId id="364" r:id="rId65"/>
    <p:sldId id="365" r:id="rId66"/>
    <p:sldId id="366" r:id="rId67"/>
    <p:sldId id="367" r:id="rId68"/>
    <p:sldId id="368" r:id="rId69"/>
    <p:sldId id="369" r:id="rId70"/>
    <p:sldId id="370" r:id="rId71"/>
    <p:sldId id="371" r:id="rId72"/>
    <p:sldId id="373" r:id="rId73"/>
    <p:sldId id="372" r:id="rId74"/>
    <p:sldId id="258" r:id="rId7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FFEFD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9" autoAdjust="0"/>
    <p:restoredTop sz="94620" autoAdjust="0"/>
  </p:normalViewPr>
  <p:slideViewPr>
    <p:cSldViewPr>
      <p:cViewPr varScale="1">
        <p:scale>
          <a:sx n="82" d="100"/>
          <a:sy n="82" d="100"/>
        </p:scale>
        <p:origin x="-1464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17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1E94E6A-6299-4F0D-A669-6A3BBFDFCB25}" type="doc">
      <dgm:prSet loTypeId="urn:microsoft.com/office/officeart/2005/8/layout/orgChart1" loCatId="hierarchy" qsTypeId="urn:microsoft.com/office/officeart/2005/8/quickstyle/simple3" qsCatId="simple" csTypeId="urn:microsoft.com/office/officeart/2005/8/colors/colorful5" csCatId="colorful" phldr="1"/>
      <dgm:spPr/>
    </dgm:pt>
    <dgm:pt modelId="{B96E0447-1337-4AAA-BF46-D37A14C0FAE6}">
      <dgm:prSet custT="1"/>
      <dgm:spPr/>
      <dgm:t>
        <a:bodyPr>
          <a:scene3d>
            <a:camera prst="orthographicFront"/>
            <a:lightRig rig="soft" dir="tl">
              <a:rot lat="0" lon="0" rev="0"/>
            </a:lightRig>
          </a:scene3d>
          <a:sp3d contourW="25400" prstMaterial="matte">
            <a:bevelT w="25400" h="55880" prst="artDeco"/>
            <a:contourClr>
              <a:schemeClr val="accent2">
                <a:tint val="20000"/>
              </a:schemeClr>
            </a:contourClr>
          </a:sp3d>
        </a:bodyPr>
        <a:lstStyle/>
        <a:p>
          <a:pPr rtl="0" eaLnBrk="1" latinLnBrk="0"/>
          <a:r>
            <a:rPr lang="zh-CN" altLang="en-US" sz="32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黑体" pitchFamily="49" charset="-122"/>
              <a:ea typeface="黑体" pitchFamily="49" charset="-122"/>
            </a:rPr>
            <a:t>特色学校内涵</a:t>
          </a:r>
        </a:p>
      </dgm:t>
    </dgm:pt>
    <dgm:pt modelId="{E21EE9CA-471E-40BE-B58B-EA54D1AF9F7D}" type="parTrans" cxnId="{1B9D6FFB-FA37-4E86-AF7D-610459D30907}">
      <dgm:prSet/>
      <dgm:spPr/>
      <dgm:t>
        <a:bodyPr/>
        <a:lstStyle/>
        <a:p>
          <a:endParaRPr lang="zh-CN" altLang="en-US"/>
        </a:p>
      </dgm:t>
    </dgm:pt>
    <dgm:pt modelId="{C22F49B7-0CE5-4002-AE31-712ED7C6BDC1}" type="sibTrans" cxnId="{1B9D6FFB-FA37-4E86-AF7D-610459D30907}">
      <dgm:prSet/>
      <dgm:spPr/>
      <dgm:t>
        <a:bodyPr/>
        <a:lstStyle/>
        <a:p>
          <a:endParaRPr lang="zh-CN" altLang="en-US"/>
        </a:p>
      </dgm:t>
    </dgm:pt>
    <dgm:pt modelId="{B91FD117-67A0-423C-B253-8CB1F20A0870}">
      <dgm:prSet custT="1"/>
      <dgm:spPr/>
      <dgm:t>
        <a:bodyPr/>
        <a:lstStyle/>
        <a:p>
          <a:pPr rtl="0" eaLnBrk="1" latinLnBrk="0">
            <a:lnSpc>
              <a:spcPct val="100000"/>
            </a:lnSpc>
            <a:spcAft>
              <a:spcPts val="0"/>
            </a:spcAft>
          </a:pPr>
          <a:r>
            <a:rPr lang="zh-CN" altLang="en-US" sz="2400" b="1" cap="all" spc="0" dirty="0" smtClean="0">
              <a:ln w="9000" cmpd="sng">
                <a:noFill/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黑体" pitchFamily="49" charset="-122"/>
              <a:ea typeface="黑体" pitchFamily="49" charset="-122"/>
            </a:rPr>
            <a:t>特定</a:t>
          </a:r>
        </a:p>
        <a:p>
          <a:pPr rtl="0" eaLnBrk="1" latinLnBrk="0">
            <a:lnSpc>
              <a:spcPct val="100000"/>
            </a:lnSpc>
            <a:spcAft>
              <a:spcPts val="0"/>
            </a:spcAft>
          </a:pPr>
          <a:r>
            <a:rPr lang="zh-CN" altLang="en-US" sz="2400" b="1" cap="all" spc="0" dirty="0" smtClean="0">
              <a:ln w="9000" cmpd="sng">
                <a:noFill/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黑体" pitchFamily="49" charset="-122"/>
              <a:ea typeface="黑体" pitchFamily="49" charset="-122"/>
            </a:rPr>
            <a:t>质量水准</a:t>
          </a:r>
        </a:p>
      </dgm:t>
    </dgm:pt>
    <dgm:pt modelId="{700228CF-7313-4A8A-989E-A956ABE90344}" type="parTrans" cxnId="{987212DF-E144-4BBF-8C2F-A92D49E86E2B}">
      <dgm:prSet/>
      <dgm:spPr/>
      <dgm:t>
        <a:bodyPr/>
        <a:lstStyle/>
        <a:p>
          <a:endParaRPr lang="zh-CN" altLang="en-US"/>
        </a:p>
      </dgm:t>
    </dgm:pt>
    <dgm:pt modelId="{DA157A97-3D4A-4DD2-AAB7-3EA50C4F3D95}" type="sibTrans" cxnId="{987212DF-E144-4BBF-8C2F-A92D49E86E2B}">
      <dgm:prSet/>
      <dgm:spPr/>
      <dgm:t>
        <a:bodyPr/>
        <a:lstStyle/>
        <a:p>
          <a:endParaRPr lang="zh-CN" altLang="en-US"/>
        </a:p>
      </dgm:t>
    </dgm:pt>
    <dgm:pt modelId="{12454B6E-5E54-447F-8C34-5BA315229286}">
      <dgm:prSet custT="1"/>
      <dgm:spPr/>
      <dgm:t>
        <a:bodyPr/>
        <a:lstStyle/>
        <a:p>
          <a:pPr rtl="0" eaLnBrk="1" latinLnBrk="0">
            <a:lnSpc>
              <a:spcPct val="100000"/>
            </a:lnSpc>
            <a:spcAft>
              <a:spcPts val="0"/>
            </a:spcAft>
          </a:pPr>
          <a:r>
            <a:rPr lang="zh-CN" altLang="en-US" sz="2400" b="1" cap="all" spc="0" dirty="0" smtClean="0">
              <a:ln w="9000" cmpd="sng">
                <a:noFill/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黑体" pitchFamily="49" charset="-122"/>
              <a:ea typeface="黑体" pitchFamily="49" charset="-122"/>
            </a:rPr>
            <a:t>积淀</a:t>
          </a:r>
        </a:p>
        <a:p>
          <a:pPr rtl="0" eaLnBrk="1" latinLnBrk="0">
            <a:lnSpc>
              <a:spcPct val="100000"/>
            </a:lnSpc>
            <a:spcAft>
              <a:spcPts val="0"/>
            </a:spcAft>
          </a:pPr>
          <a:r>
            <a:rPr lang="zh-CN" altLang="en-US" sz="2400" b="1" cap="all" spc="0" dirty="0" smtClean="0">
              <a:ln w="9000" cmpd="sng">
                <a:noFill/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黑体" pitchFamily="49" charset="-122"/>
              <a:ea typeface="黑体" pitchFamily="49" charset="-122"/>
            </a:rPr>
            <a:t>文化底蕴</a:t>
          </a:r>
        </a:p>
      </dgm:t>
    </dgm:pt>
    <dgm:pt modelId="{CA5AAC73-AD1B-443D-974A-655514300020}" type="parTrans" cxnId="{86864E76-319D-427A-A30E-0DFC73586A94}">
      <dgm:prSet/>
      <dgm:spPr/>
      <dgm:t>
        <a:bodyPr/>
        <a:lstStyle/>
        <a:p>
          <a:endParaRPr lang="zh-CN" altLang="en-US"/>
        </a:p>
      </dgm:t>
    </dgm:pt>
    <dgm:pt modelId="{467AC1C5-828A-4083-B199-621AEB86ACA7}" type="sibTrans" cxnId="{86864E76-319D-427A-A30E-0DFC73586A94}">
      <dgm:prSet/>
      <dgm:spPr/>
      <dgm:t>
        <a:bodyPr/>
        <a:lstStyle/>
        <a:p>
          <a:endParaRPr lang="zh-CN" altLang="en-US"/>
        </a:p>
      </dgm:t>
    </dgm:pt>
    <dgm:pt modelId="{770FCDE3-DBA8-4E42-A5C9-17CBC575337B}">
      <dgm:prSet custT="1"/>
      <dgm:spPr/>
      <dgm:t>
        <a:bodyPr/>
        <a:lstStyle/>
        <a:p>
          <a:pPr rtl="0" eaLnBrk="1" latinLnBrk="0">
            <a:lnSpc>
              <a:spcPct val="100000"/>
            </a:lnSpc>
            <a:spcAft>
              <a:spcPts val="0"/>
            </a:spcAft>
          </a:pPr>
          <a:r>
            <a:rPr lang="zh-CN" altLang="en-US" sz="2400" b="1" cap="all" spc="0" dirty="0" smtClean="0">
              <a:ln w="9000" cmpd="sng">
                <a:noFill/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黑体" pitchFamily="49" charset="-122"/>
              <a:ea typeface="黑体" pitchFamily="49" charset="-122"/>
            </a:rPr>
            <a:t>社会</a:t>
          </a:r>
        </a:p>
        <a:p>
          <a:pPr rtl="0" eaLnBrk="1" latinLnBrk="0">
            <a:lnSpc>
              <a:spcPct val="100000"/>
            </a:lnSpc>
            <a:spcAft>
              <a:spcPts val="0"/>
            </a:spcAft>
          </a:pPr>
          <a:r>
            <a:rPr lang="zh-CN" altLang="en-US" sz="2400" b="1" cap="all" spc="0" dirty="0" smtClean="0">
              <a:ln w="9000" cmpd="sng">
                <a:noFill/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黑体" pitchFamily="49" charset="-122"/>
              <a:ea typeface="黑体" pitchFamily="49" charset="-122"/>
            </a:rPr>
            <a:t>口碑影响</a:t>
          </a:r>
        </a:p>
      </dgm:t>
    </dgm:pt>
    <dgm:pt modelId="{80C247A6-434A-4475-ACFC-D8E74ED9B25A}" type="parTrans" cxnId="{535E1BCC-E720-4C04-98B3-D6BFA90AD8D1}">
      <dgm:prSet/>
      <dgm:spPr/>
      <dgm:t>
        <a:bodyPr/>
        <a:lstStyle/>
        <a:p>
          <a:endParaRPr lang="zh-CN" altLang="en-US"/>
        </a:p>
      </dgm:t>
    </dgm:pt>
    <dgm:pt modelId="{1175FB94-F636-4597-A9BB-A3EEFE61F3B4}" type="sibTrans" cxnId="{535E1BCC-E720-4C04-98B3-D6BFA90AD8D1}">
      <dgm:prSet/>
      <dgm:spPr/>
      <dgm:t>
        <a:bodyPr/>
        <a:lstStyle/>
        <a:p>
          <a:endParaRPr lang="zh-CN" altLang="en-US"/>
        </a:p>
      </dgm:t>
    </dgm:pt>
    <dgm:pt modelId="{CD121DBE-0FFD-4D22-B050-C155DB666CC6}">
      <dgm:prSet custT="1"/>
      <dgm:spPr/>
      <dgm:t>
        <a:bodyPr/>
        <a:lstStyle/>
        <a:p>
          <a:pPr rtl="0" eaLnBrk="1" latinLnBrk="0">
            <a:lnSpc>
              <a:spcPct val="100000"/>
            </a:lnSpc>
            <a:spcAft>
              <a:spcPts val="0"/>
            </a:spcAft>
          </a:pPr>
          <a:r>
            <a:rPr lang="zh-CN" altLang="en-US" sz="2400" b="1" cap="all" spc="0" dirty="0" smtClean="0">
              <a:ln w="9000" cmpd="sng">
                <a:noFill/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黑体" pitchFamily="49" charset="-122"/>
              <a:ea typeface="黑体" pitchFamily="49" charset="-122"/>
            </a:rPr>
            <a:t>丰厚</a:t>
          </a:r>
        </a:p>
        <a:p>
          <a:pPr rtl="0" eaLnBrk="1" latinLnBrk="0">
            <a:lnSpc>
              <a:spcPct val="100000"/>
            </a:lnSpc>
            <a:spcAft>
              <a:spcPts val="0"/>
            </a:spcAft>
          </a:pPr>
          <a:r>
            <a:rPr lang="zh-CN" altLang="en-US" sz="2400" b="1" cap="all" spc="0" dirty="0" smtClean="0">
              <a:ln w="9000" cmpd="sng">
                <a:noFill/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黑体" pitchFamily="49" charset="-122"/>
              <a:ea typeface="黑体" pitchFamily="49" charset="-122"/>
            </a:rPr>
            <a:t>无形资产</a:t>
          </a:r>
        </a:p>
      </dgm:t>
    </dgm:pt>
    <dgm:pt modelId="{770D5AF0-0F40-48AE-AD36-1B928FD63F02}" type="parTrans" cxnId="{FB0B08FE-EF73-407A-BBF5-B0622843BD6D}">
      <dgm:prSet/>
      <dgm:spPr/>
      <dgm:t>
        <a:bodyPr/>
        <a:lstStyle/>
        <a:p>
          <a:endParaRPr lang="zh-CN" altLang="en-US"/>
        </a:p>
      </dgm:t>
    </dgm:pt>
    <dgm:pt modelId="{8EFAD092-5B7A-4573-AF56-F488F9A69608}" type="sibTrans" cxnId="{FB0B08FE-EF73-407A-BBF5-B0622843BD6D}">
      <dgm:prSet/>
      <dgm:spPr/>
      <dgm:t>
        <a:bodyPr/>
        <a:lstStyle/>
        <a:p>
          <a:endParaRPr lang="zh-CN" altLang="en-US"/>
        </a:p>
      </dgm:t>
    </dgm:pt>
    <dgm:pt modelId="{10B88D68-5A95-4DA7-89C5-FAB97C5A194E}">
      <dgm:prSet custT="1"/>
      <dgm:spPr/>
      <dgm:t>
        <a:bodyPr/>
        <a:lstStyle/>
        <a:p>
          <a:pPr rtl="0" eaLnBrk="1" latinLnBrk="0">
            <a:lnSpc>
              <a:spcPct val="100000"/>
            </a:lnSpc>
            <a:spcAft>
              <a:spcPts val="0"/>
            </a:spcAft>
          </a:pPr>
          <a:r>
            <a:rPr lang="zh-CN" altLang="en-US" sz="2400" b="1" cap="all" spc="0" dirty="0" smtClean="0">
              <a:ln w="9000" cmpd="sng">
                <a:noFill/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黑体" pitchFamily="49" charset="-122"/>
              <a:ea typeface="黑体" pitchFamily="49" charset="-122"/>
            </a:rPr>
            <a:t>特殊</a:t>
          </a:r>
        </a:p>
        <a:p>
          <a:pPr rtl="0" eaLnBrk="1" latinLnBrk="0">
            <a:lnSpc>
              <a:spcPct val="100000"/>
            </a:lnSpc>
            <a:spcAft>
              <a:spcPts val="0"/>
            </a:spcAft>
          </a:pPr>
          <a:r>
            <a:rPr lang="zh-CN" altLang="en-US" sz="2400" b="1" cap="all" spc="0" dirty="0" smtClean="0">
              <a:ln w="9000" cmpd="sng">
                <a:noFill/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黑体" pitchFamily="49" charset="-122"/>
              <a:ea typeface="黑体" pitchFamily="49" charset="-122"/>
            </a:rPr>
            <a:t>识别符号</a:t>
          </a:r>
        </a:p>
      </dgm:t>
    </dgm:pt>
    <dgm:pt modelId="{EF72D3DC-CC2A-4F96-BA41-F7701A97093F}" type="parTrans" cxnId="{D6ACA561-D319-4C1F-B551-0C8AE4048681}">
      <dgm:prSet/>
      <dgm:spPr/>
      <dgm:t>
        <a:bodyPr/>
        <a:lstStyle/>
        <a:p>
          <a:endParaRPr lang="zh-CN" altLang="en-US"/>
        </a:p>
      </dgm:t>
    </dgm:pt>
    <dgm:pt modelId="{C4B1E7CA-BB4B-458A-84FF-D9FD7EAB7C2C}" type="sibTrans" cxnId="{D6ACA561-D319-4C1F-B551-0C8AE4048681}">
      <dgm:prSet/>
      <dgm:spPr/>
      <dgm:t>
        <a:bodyPr/>
        <a:lstStyle/>
        <a:p>
          <a:endParaRPr lang="zh-CN" altLang="en-US"/>
        </a:p>
      </dgm:t>
    </dgm:pt>
    <dgm:pt modelId="{F842CE2C-872B-4986-A4CE-60597BABFA6C}" type="pres">
      <dgm:prSet presAssocID="{F1E94E6A-6299-4F0D-A669-6A3BBFDFCB25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FB8C3672-0523-466E-BDE3-3FF4CE84DB12}" type="pres">
      <dgm:prSet presAssocID="{B96E0447-1337-4AAA-BF46-D37A14C0FAE6}" presName="hierRoot1" presStyleCnt="0">
        <dgm:presLayoutVars>
          <dgm:hierBranch/>
        </dgm:presLayoutVars>
      </dgm:prSet>
      <dgm:spPr/>
    </dgm:pt>
    <dgm:pt modelId="{8B4143F3-A2ED-46E7-9CCA-C3E913E80374}" type="pres">
      <dgm:prSet presAssocID="{B96E0447-1337-4AAA-BF46-D37A14C0FAE6}" presName="rootComposite1" presStyleCnt="0"/>
      <dgm:spPr/>
    </dgm:pt>
    <dgm:pt modelId="{29DE1C00-B7E0-4154-8832-7E44779D8086}" type="pres">
      <dgm:prSet presAssocID="{B96E0447-1337-4AAA-BF46-D37A14C0FAE6}" presName="rootText1" presStyleLbl="node0" presStyleIdx="0" presStyleCnt="1" custScaleX="244420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50A4E16A-E1F8-4E95-9DFA-37A1261B8490}" type="pres">
      <dgm:prSet presAssocID="{B96E0447-1337-4AAA-BF46-D37A14C0FAE6}" presName="rootConnector1" presStyleLbl="node1" presStyleIdx="0" presStyleCnt="0"/>
      <dgm:spPr/>
      <dgm:t>
        <a:bodyPr/>
        <a:lstStyle/>
        <a:p>
          <a:endParaRPr lang="zh-CN" altLang="en-US"/>
        </a:p>
      </dgm:t>
    </dgm:pt>
    <dgm:pt modelId="{9935FEBE-F718-410C-A0AD-FA0EA84ADEE7}" type="pres">
      <dgm:prSet presAssocID="{B96E0447-1337-4AAA-BF46-D37A14C0FAE6}" presName="hierChild2" presStyleCnt="0"/>
      <dgm:spPr/>
    </dgm:pt>
    <dgm:pt modelId="{E29A722A-2F93-4384-84EF-542AE87C77AD}" type="pres">
      <dgm:prSet presAssocID="{700228CF-7313-4A8A-989E-A956ABE90344}" presName="Name35" presStyleLbl="parChTrans1D2" presStyleIdx="0" presStyleCnt="5"/>
      <dgm:spPr/>
      <dgm:t>
        <a:bodyPr/>
        <a:lstStyle/>
        <a:p>
          <a:endParaRPr lang="zh-CN" altLang="en-US"/>
        </a:p>
      </dgm:t>
    </dgm:pt>
    <dgm:pt modelId="{D94C51A8-CDEE-456B-8CC3-19404E4E6C76}" type="pres">
      <dgm:prSet presAssocID="{B91FD117-67A0-423C-B253-8CB1F20A0870}" presName="hierRoot2" presStyleCnt="0">
        <dgm:presLayoutVars>
          <dgm:hierBranch/>
        </dgm:presLayoutVars>
      </dgm:prSet>
      <dgm:spPr/>
    </dgm:pt>
    <dgm:pt modelId="{7C9E2B6C-42B5-4BEA-B107-196339D3145B}" type="pres">
      <dgm:prSet presAssocID="{B91FD117-67A0-423C-B253-8CB1F20A0870}" presName="rootComposite" presStyleCnt="0"/>
      <dgm:spPr/>
    </dgm:pt>
    <dgm:pt modelId="{46B06ACC-E43F-4A47-8B66-9BC8275F114D}" type="pres">
      <dgm:prSet presAssocID="{B91FD117-67A0-423C-B253-8CB1F20A0870}" presName="rootText" presStyleLbl="node2" presStyleIdx="0" presStyleCnt="5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8A17A7F7-58FC-4101-9C35-04C2B83BB008}" type="pres">
      <dgm:prSet presAssocID="{B91FD117-67A0-423C-B253-8CB1F20A0870}" presName="rootConnector" presStyleLbl="node2" presStyleIdx="0" presStyleCnt="5"/>
      <dgm:spPr/>
      <dgm:t>
        <a:bodyPr/>
        <a:lstStyle/>
        <a:p>
          <a:endParaRPr lang="zh-CN" altLang="en-US"/>
        </a:p>
      </dgm:t>
    </dgm:pt>
    <dgm:pt modelId="{026AC169-10D3-41F9-A322-0D22DD934B27}" type="pres">
      <dgm:prSet presAssocID="{B91FD117-67A0-423C-B253-8CB1F20A0870}" presName="hierChild4" presStyleCnt="0"/>
      <dgm:spPr/>
    </dgm:pt>
    <dgm:pt modelId="{E8B775CA-25F9-4862-8BE0-098B6A9F5858}" type="pres">
      <dgm:prSet presAssocID="{B91FD117-67A0-423C-B253-8CB1F20A0870}" presName="hierChild5" presStyleCnt="0"/>
      <dgm:spPr/>
    </dgm:pt>
    <dgm:pt modelId="{87BDDCFA-B291-448F-AE48-4EDD4125D990}" type="pres">
      <dgm:prSet presAssocID="{CA5AAC73-AD1B-443D-974A-655514300020}" presName="Name35" presStyleLbl="parChTrans1D2" presStyleIdx="1" presStyleCnt="5"/>
      <dgm:spPr/>
      <dgm:t>
        <a:bodyPr/>
        <a:lstStyle/>
        <a:p>
          <a:endParaRPr lang="zh-CN" altLang="en-US"/>
        </a:p>
      </dgm:t>
    </dgm:pt>
    <dgm:pt modelId="{154DCF95-9D9E-4E4E-8E88-BA361F34AD16}" type="pres">
      <dgm:prSet presAssocID="{12454B6E-5E54-447F-8C34-5BA315229286}" presName="hierRoot2" presStyleCnt="0">
        <dgm:presLayoutVars>
          <dgm:hierBranch/>
        </dgm:presLayoutVars>
      </dgm:prSet>
      <dgm:spPr/>
    </dgm:pt>
    <dgm:pt modelId="{A8433FD7-CCE1-4BCE-8CF0-80D1ADCEC0BD}" type="pres">
      <dgm:prSet presAssocID="{12454B6E-5E54-447F-8C34-5BA315229286}" presName="rootComposite" presStyleCnt="0"/>
      <dgm:spPr/>
    </dgm:pt>
    <dgm:pt modelId="{A069D758-C8AC-4380-9C0A-FD846135E66F}" type="pres">
      <dgm:prSet presAssocID="{12454B6E-5E54-447F-8C34-5BA315229286}" presName="rootText" presStyleLbl="node2" presStyleIdx="1" presStyleCnt="5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9F2E0776-B65B-4F54-8CDE-D974F88E71CF}" type="pres">
      <dgm:prSet presAssocID="{12454B6E-5E54-447F-8C34-5BA315229286}" presName="rootConnector" presStyleLbl="node2" presStyleIdx="1" presStyleCnt="5"/>
      <dgm:spPr/>
      <dgm:t>
        <a:bodyPr/>
        <a:lstStyle/>
        <a:p>
          <a:endParaRPr lang="zh-CN" altLang="en-US"/>
        </a:p>
      </dgm:t>
    </dgm:pt>
    <dgm:pt modelId="{4FF487F0-D7D4-4EE8-9ED9-125B1782F14B}" type="pres">
      <dgm:prSet presAssocID="{12454B6E-5E54-447F-8C34-5BA315229286}" presName="hierChild4" presStyleCnt="0"/>
      <dgm:spPr/>
    </dgm:pt>
    <dgm:pt modelId="{28BFBF96-5EA7-41A7-8115-A62BEDCB884D}" type="pres">
      <dgm:prSet presAssocID="{12454B6E-5E54-447F-8C34-5BA315229286}" presName="hierChild5" presStyleCnt="0"/>
      <dgm:spPr/>
    </dgm:pt>
    <dgm:pt modelId="{AE3FAE30-88E5-4DBF-A84C-9111C88E1A9E}" type="pres">
      <dgm:prSet presAssocID="{80C247A6-434A-4475-ACFC-D8E74ED9B25A}" presName="Name35" presStyleLbl="parChTrans1D2" presStyleIdx="2" presStyleCnt="5"/>
      <dgm:spPr/>
      <dgm:t>
        <a:bodyPr/>
        <a:lstStyle/>
        <a:p>
          <a:endParaRPr lang="zh-CN" altLang="en-US"/>
        </a:p>
      </dgm:t>
    </dgm:pt>
    <dgm:pt modelId="{73127E52-5DBE-494F-9601-9032264F529A}" type="pres">
      <dgm:prSet presAssocID="{770FCDE3-DBA8-4E42-A5C9-17CBC575337B}" presName="hierRoot2" presStyleCnt="0">
        <dgm:presLayoutVars>
          <dgm:hierBranch/>
        </dgm:presLayoutVars>
      </dgm:prSet>
      <dgm:spPr/>
    </dgm:pt>
    <dgm:pt modelId="{02B7D318-F9BC-4C78-85F5-9950CA206E23}" type="pres">
      <dgm:prSet presAssocID="{770FCDE3-DBA8-4E42-A5C9-17CBC575337B}" presName="rootComposite" presStyleCnt="0"/>
      <dgm:spPr/>
    </dgm:pt>
    <dgm:pt modelId="{B059A3EE-822E-45A2-9C8D-474DB334C20D}" type="pres">
      <dgm:prSet presAssocID="{770FCDE3-DBA8-4E42-A5C9-17CBC575337B}" presName="rootText" presStyleLbl="node2" presStyleIdx="2" presStyleCnt="5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98D64A20-C0A1-4463-94F7-73E422299700}" type="pres">
      <dgm:prSet presAssocID="{770FCDE3-DBA8-4E42-A5C9-17CBC575337B}" presName="rootConnector" presStyleLbl="node2" presStyleIdx="2" presStyleCnt="5"/>
      <dgm:spPr/>
      <dgm:t>
        <a:bodyPr/>
        <a:lstStyle/>
        <a:p>
          <a:endParaRPr lang="zh-CN" altLang="en-US"/>
        </a:p>
      </dgm:t>
    </dgm:pt>
    <dgm:pt modelId="{A451075F-FD35-458D-B8E5-B8F11BED3770}" type="pres">
      <dgm:prSet presAssocID="{770FCDE3-DBA8-4E42-A5C9-17CBC575337B}" presName="hierChild4" presStyleCnt="0"/>
      <dgm:spPr/>
    </dgm:pt>
    <dgm:pt modelId="{CF69C97F-2D35-495B-927A-220127331468}" type="pres">
      <dgm:prSet presAssocID="{770FCDE3-DBA8-4E42-A5C9-17CBC575337B}" presName="hierChild5" presStyleCnt="0"/>
      <dgm:spPr/>
    </dgm:pt>
    <dgm:pt modelId="{66FEE426-C875-49C9-95B0-88126288896D}" type="pres">
      <dgm:prSet presAssocID="{770D5AF0-0F40-48AE-AD36-1B928FD63F02}" presName="Name35" presStyleLbl="parChTrans1D2" presStyleIdx="3" presStyleCnt="5"/>
      <dgm:spPr/>
      <dgm:t>
        <a:bodyPr/>
        <a:lstStyle/>
        <a:p>
          <a:endParaRPr lang="zh-CN" altLang="en-US"/>
        </a:p>
      </dgm:t>
    </dgm:pt>
    <dgm:pt modelId="{4D2C5727-19FB-489A-88C5-D2C5DDB100A4}" type="pres">
      <dgm:prSet presAssocID="{CD121DBE-0FFD-4D22-B050-C155DB666CC6}" presName="hierRoot2" presStyleCnt="0">
        <dgm:presLayoutVars>
          <dgm:hierBranch/>
        </dgm:presLayoutVars>
      </dgm:prSet>
      <dgm:spPr/>
    </dgm:pt>
    <dgm:pt modelId="{6AE7934C-88F1-46FD-B913-72085A2E1CED}" type="pres">
      <dgm:prSet presAssocID="{CD121DBE-0FFD-4D22-B050-C155DB666CC6}" presName="rootComposite" presStyleCnt="0"/>
      <dgm:spPr/>
    </dgm:pt>
    <dgm:pt modelId="{037B9C92-506B-4303-8D8C-5F726234990F}" type="pres">
      <dgm:prSet presAssocID="{CD121DBE-0FFD-4D22-B050-C155DB666CC6}" presName="rootText" presStyleLbl="node2" presStyleIdx="3" presStyleCnt="5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277215EF-4AC2-4D54-819A-9E7BB16BEA92}" type="pres">
      <dgm:prSet presAssocID="{CD121DBE-0FFD-4D22-B050-C155DB666CC6}" presName="rootConnector" presStyleLbl="node2" presStyleIdx="3" presStyleCnt="5"/>
      <dgm:spPr/>
      <dgm:t>
        <a:bodyPr/>
        <a:lstStyle/>
        <a:p>
          <a:endParaRPr lang="zh-CN" altLang="en-US"/>
        </a:p>
      </dgm:t>
    </dgm:pt>
    <dgm:pt modelId="{15847877-8A74-4956-96D4-F814474DA49D}" type="pres">
      <dgm:prSet presAssocID="{CD121DBE-0FFD-4D22-B050-C155DB666CC6}" presName="hierChild4" presStyleCnt="0"/>
      <dgm:spPr/>
    </dgm:pt>
    <dgm:pt modelId="{A6AB8819-01BC-44B9-A8A7-6B2248564599}" type="pres">
      <dgm:prSet presAssocID="{CD121DBE-0FFD-4D22-B050-C155DB666CC6}" presName="hierChild5" presStyleCnt="0"/>
      <dgm:spPr/>
    </dgm:pt>
    <dgm:pt modelId="{E910803A-05CD-4A38-8CEE-7D19F762D93F}" type="pres">
      <dgm:prSet presAssocID="{EF72D3DC-CC2A-4F96-BA41-F7701A97093F}" presName="Name35" presStyleLbl="parChTrans1D2" presStyleIdx="4" presStyleCnt="5"/>
      <dgm:spPr/>
      <dgm:t>
        <a:bodyPr/>
        <a:lstStyle/>
        <a:p>
          <a:endParaRPr lang="zh-CN" altLang="en-US"/>
        </a:p>
      </dgm:t>
    </dgm:pt>
    <dgm:pt modelId="{EE127069-C4B9-4E51-B282-A9BD9D982F0E}" type="pres">
      <dgm:prSet presAssocID="{10B88D68-5A95-4DA7-89C5-FAB97C5A194E}" presName="hierRoot2" presStyleCnt="0">
        <dgm:presLayoutVars>
          <dgm:hierBranch/>
        </dgm:presLayoutVars>
      </dgm:prSet>
      <dgm:spPr/>
    </dgm:pt>
    <dgm:pt modelId="{901D0DA0-E1B0-4035-9A66-FCD7FE9A01AB}" type="pres">
      <dgm:prSet presAssocID="{10B88D68-5A95-4DA7-89C5-FAB97C5A194E}" presName="rootComposite" presStyleCnt="0"/>
      <dgm:spPr/>
    </dgm:pt>
    <dgm:pt modelId="{72ED3341-2A95-4B97-B1B9-5C960DDAA95B}" type="pres">
      <dgm:prSet presAssocID="{10B88D68-5A95-4DA7-89C5-FAB97C5A194E}" presName="rootText" presStyleLbl="node2" presStyleIdx="4" presStyleCnt="5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C3539DF8-34F8-4802-9858-E058B477C8EB}" type="pres">
      <dgm:prSet presAssocID="{10B88D68-5A95-4DA7-89C5-FAB97C5A194E}" presName="rootConnector" presStyleLbl="node2" presStyleIdx="4" presStyleCnt="5"/>
      <dgm:spPr/>
      <dgm:t>
        <a:bodyPr/>
        <a:lstStyle/>
        <a:p>
          <a:endParaRPr lang="zh-CN" altLang="en-US"/>
        </a:p>
      </dgm:t>
    </dgm:pt>
    <dgm:pt modelId="{24176391-56B1-482A-AE90-CAD88DE4AE2F}" type="pres">
      <dgm:prSet presAssocID="{10B88D68-5A95-4DA7-89C5-FAB97C5A194E}" presName="hierChild4" presStyleCnt="0"/>
      <dgm:spPr/>
    </dgm:pt>
    <dgm:pt modelId="{B82F5D16-C701-41E8-8321-165CC020A6B8}" type="pres">
      <dgm:prSet presAssocID="{10B88D68-5A95-4DA7-89C5-FAB97C5A194E}" presName="hierChild5" presStyleCnt="0"/>
      <dgm:spPr/>
    </dgm:pt>
    <dgm:pt modelId="{37D3E6C6-B264-4107-A05A-33D8CA6B7B7E}" type="pres">
      <dgm:prSet presAssocID="{B96E0447-1337-4AAA-BF46-D37A14C0FAE6}" presName="hierChild3" presStyleCnt="0"/>
      <dgm:spPr/>
    </dgm:pt>
  </dgm:ptLst>
  <dgm:cxnLst>
    <dgm:cxn modelId="{DB184CD9-FECD-4C1C-A5E2-A01B037E681C}" type="presOf" srcId="{B91FD117-67A0-423C-B253-8CB1F20A0870}" destId="{8A17A7F7-58FC-4101-9C35-04C2B83BB008}" srcOrd="1" destOrd="0" presId="urn:microsoft.com/office/officeart/2005/8/layout/orgChart1"/>
    <dgm:cxn modelId="{97635381-2441-44AF-9C30-CDDD9F2D0B20}" type="presOf" srcId="{80C247A6-434A-4475-ACFC-D8E74ED9B25A}" destId="{AE3FAE30-88E5-4DBF-A84C-9111C88E1A9E}" srcOrd="0" destOrd="0" presId="urn:microsoft.com/office/officeart/2005/8/layout/orgChart1"/>
    <dgm:cxn modelId="{535E1BCC-E720-4C04-98B3-D6BFA90AD8D1}" srcId="{B96E0447-1337-4AAA-BF46-D37A14C0FAE6}" destId="{770FCDE3-DBA8-4E42-A5C9-17CBC575337B}" srcOrd="2" destOrd="0" parTransId="{80C247A6-434A-4475-ACFC-D8E74ED9B25A}" sibTransId="{1175FB94-F636-4597-A9BB-A3EEFE61F3B4}"/>
    <dgm:cxn modelId="{FFBA3CCF-DE85-4BB0-B40D-EC0CC2B7D352}" type="presOf" srcId="{F1E94E6A-6299-4F0D-A669-6A3BBFDFCB25}" destId="{F842CE2C-872B-4986-A4CE-60597BABFA6C}" srcOrd="0" destOrd="0" presId="urn:microsoft.com/office/officeart/2005/8/layout/orgChart1"/>
    <dgm:cxn modelId="{C9F25E17-347E-401E-8F71-3E084556038C}" type="presOf" srcId="{B96E0447-1337-4AAA-BF46-D37A14C0FAE6}" destId="{29DE1C00-B7E0-4154-8832-7E44779D8086}" srcOrd="0" destOrd="0" presId="urn:microsoft.com/office/officeart/2005/8/layout/orgChart1"/>
    <dgm:cxn modelId="{8DE91B2F-9664-4627-B205-0318EDD4142F}" type="presOf" srcId="{CD121DBE-0FFD-4D22-B050-C155DB666CC6}" destId="{037B9C92-506B-4303-8D8C-5F726234990F}" srcOrd="0" destOrd="0" presId="urn:microsoft.com/office/officeart/2005/8/layout/orgChart1"/>
    <dgm:cxn modelId="{0C711C5C-5195-4D1F-92DF-B3DE25530A12}" type="presOf" srcId="{CA5AAC73-AD1B-443D-974A-655514300020}" destId="{87BDDCFA-B291-448F-AE48-4EDD4125D990}" srcOrd="0" destOrd="0" presId="urn:microsoft.com/office/officeart/2005/8/layout/orgChart1"/>
    <dgm:cxn modelId="{1B9D6FFB-FA37-4E86-AF7D-610459D30907}" srcId="{F1E94E6A-6299-4F0D-A669-6A3BBFDFCB25}" destId="{B96E0447-1337-4AAA-BF46-D37A14C0FAE6}" srcOrd="0" destOrd="0" parTransId="{E21EE9CA-471E-40BE-B58B-EA54D1AF9F7D}" sibTransId="{C22F49B7-0CE5-4002-AE31-712ED7C6BDC1}"/>
    <dgm:cxn modelId="{15DAAA86-3E4E-418A-ABC0-CFCCB1503706}" type="presOf" srcId="{12454B6E-5E54-447F-8C34-5BA315229286}" destId="{A069D758-C8AC-4380-9C0A-FD846135E66F}" srcOrd="0" destOrd="0" presId="urn:microsoft.com/office/officeart/2005/8/layout/orgChart1"/>
    <dgm:cxn modelId="{BE095EDF-EE75-4920-9E98-BDE1F29EB9D7}" type="presOf" srcId="{12454B6E-5E54-447F-8C34-5BA315229286}" destId="{9F2E0776-B65B-4F54-8CDE-D974F88E71CF}" srcOrd="1" destOrd="0" presId="urn:microsoft.com/office/officeart/2005/8/layout/orgChart1"/>
    <dgm:cxn modelId="{86864E76-319D-427A-A30E-0DFC73586A94}" srcId="{B96E0447-1337-4AAA-BF46-D37A14C0FAE6}" destId="{12454B6E-5E54-447F-8C34-5BA315229286}" srcOrd="1" destOrd="0" parTransId="{CA5AAC73-AD1B-443D-974A-655514300020}" sibTransId="{467AC1C5-828A-4083-B199-621AEB86ACA7}"/>
    <dgm:cxn modelId="{69D50007-DE63-4D94-B9F8-968C1DF80983}" type="presOf" srcId="{CD121DBE-0FFD-4D22-B050-C155DB666CC6}" destId="{277215EF-4AC2-4D54-819A-9E7BB16BEA92}" srcOrd="1" destOrd="0" presId="urn:microsoft.com/office/officeart/2005/8/layout/orgChart1"/>
    <dgm:cxn modelId="{FB0B08FE-EF73-407A-BBF5-B0622843BD6D}" srcId="{B96E0447-1337-4AAA-BF46-D37A14C0FAE6}" destId="{CD121DBE-0FFD-4D22-B050-C155DB666CC6}" srcOrd="3" destOrd="0" parTransId="{770D5AF0-0F40-48AE-AD36-1B928FD63F02}" sibTransId="{8EFAD092-5B7A-4573-AF56-F488F9A69608}"/>
    <dgm:cxn modelId="{554DA245-009D-4728-B1A6-0F99C072A30B}" type="presOf" srcId="{EF72D3DC-CC2A-4F96-BA41-F7701A97093F}" destId="{E910803A-05CD-4A38-8CEE-7D19F762D93F}" srcOrd="0" destOrd="0" presId="urn:microsoft.com/office/officeart/2005/8/layout/orgChart1"/>
    <dgm:cxn modelId="{18282A74-29CD-42B6-A2F2-127563456E71}" type="presOf" srcId="{770FCDE3-DBA8-4E42-A5C9-17CBC575337B}" destId="{B059A3EE-822E-45A2-9C8D-474DB334C20D}" srcOrd="0" destOrd="0" presId="urn:microsoft.com/office/officeart/2005/8/layout/orgChart1"/>
    <dgm:cxn modelId="{9D8F156F-FDE9-4507-99CA-17AF6C4E98C7}" type="presOf" srcId="{B96E0447-1337-4AAA-BF46-D37A14C0FAE6}" destId="{50A4E16A-E1F8-4E95-9DFA-37A1261B8490}" srcOrd="1" destOrd="0" presId="urn:microsoft.com/office/officeart/2005/8/layout/orgChart1"/>
    <dgm:cxn modelId="{D6ACA561-D319-4C1F-B551-0C8AE4048681}" srcId="{B96E0447-1337-4AAA-BF46-D37A14C0FAE6}" destId="{10B88D68-5A95-4DA7-89C5-FAB97C5A194E}" srcOrd="4" destOrd="0" parTransId="{EF72D3DC-CC2A-4F96-BA41-F7701A97093F}" sibTransId="{C4B1E7CA-BB4B-458A-84FF-D9FD7EAB7C2C}"/>
    <dgm:cxn modelId="{0B4858F5-29AB-4953-9589-9166D153FEF9}" type="presOf" srcId="{770D5AF0-0F40-48AE-AD36-1B928FD63F02}" destId="{66FEE426-C875-49C9-95B0-88126288896D}" srcOrd="0" destOrd="0" presId="urn:microsoft.com/office/officeart/2005/8/layout/orgChart1"/>
    <dgm:cxn modelId="{8C5607F8-CFDE-4825-8FBD-510BCC9EAB61}" type="presOf" srcId="{700228CF-7313-4A8A-989E-A956ABE90344}" destId="{E29A722A-2F93-4384-84EF-542AE87C77AD}" srcOrd="0" destOrd="0" presId="urn:microsoft.com/office/officeart/2005/8/layout/orgChart1"/>
    <dgm:cxn modelId="{4661E186-D761-4ACC-AE7B-10FE5A3B7D94}" type="presOf" srcId="{770FCDE3-DBA8-4E42-A5C9-17CBC575337B}" destId="{98D64A20-C0A1-4463-94F7-73E422299700}" srcOrd="1" destOrd="0" presId="urn:microsoft.com/office/officeart/2005/8/layout/orgChart1"/>
    <dgm:cxn modelId="{878B2405-DB36-4226-8F4F-642A153F4ACE}" type="presOf" srcId="{B91FD117-67A0-423C-B253-8CB1F20A0870}" destId="{46B06ACC-E43F-4A47-8B66-9BC8275F114D}" srcOrd="0" destOrd="0" presId="urn:microsoft.com/office/officeart/2005/8/layout/orgChart1"/>
    <dgm:cxn modelId="{1CE407B3-FBE4-4ABA-84BE-6A2A9D1F18EB}" type="presOf" srcId="{10B88D68-5A95-4DA7-89C5-FAB97C5A194E}" destId="{72ED3341-2A95-4B97-B1B9-5C960DDAA95B}" srcOrd="0" destOrd="0" presId="urn:microsoft.com/office/officeart/2005/8/layout/orgChart1"/>
    <dgm:cxn modelId="{987212DF-E144-4BBF-8C2F-A92D49E86E2B}" srcId="{B96E0447-1337-4AAA-BF46-D37A14C0FAE6}" destId="{B91FD117-67A0-423C-B253-8CB1F20A0870}" srcOrd="0" destOrd="0" parTransId="{700228CF-7313-4A8A-989E-A956ABE90344}" sibTransId="{DA157A97-3D4A-4DD2-AAB7-3EA50C4F3D95}"/>
    <dgm:cxn modelId="{59F0A41B-7FC5-40AB-8D56-C79B202A4276}" type="presOf" srcId="{10B88D68-5A95-4DA7-89C5-FAB97C5A194E}" destId="{C3539DF8-34F8-4802-9858-E058B477C8EB}" srcOrd="1" destOrd="0" presId="urn:microsoft.com/office/officeart/2005/8/layout/orgChart1"/>
    <dgm:cxn modelId="{2B568A15-E484-4CDA-BD0F-04C28A3582E3}" type="presParOf" srcId="{F842CE2C-872B-4986-A4CE-60597BABFA6C}" destId="{FB8C3672-0523-466E-BDE3-3FF4CE84DB12}" srcOrd="0" destOrd="0" presId="urn:microsoft.com/office/officeart/2005/8/layout/orgChart1"/>
    <dgm:cxn modelId="{4B487337-7D8F-4326-A884-477F0A7BF376}" type="presParOf" srcId="{FB8C3672-0523-466E-BDE3-3FF4CE84DB12}" destId="{8B4143F3-A2ED-46E7-9CCA-C3E913E80374}" srcOrd="0" destOrd="0" presId="urn:microsoft.com/office/officeart/2005/8/layout/orgChart1"/>
    <dgm:cxn modelId="{C202F1DA-474E-4102-ACAA-5D37AF13C746}" type="presParOf" srcId="{8B4143F3-A2ED-46E7-9CCA-C3E913E80374}" destId="{29DE1C00-B7E0-4154-8832-7E44779D8086}" srcOrd="0" destOrd="0" presId="urn:microsoft.com/office/officeart/2005/8/layout/orgChart1"/>
    <dgm:cxn modelId="{20F01311-B219-4DB4-AB02-3CA84336985C}" type="presParOf" srcId="{8B4143F3-A2ED-46E7-9CCA-C3E913E80374}" destId="{50A4E16A-E1F8-4E95-9DFA-37A1261B8490}" srcOrd="1" destOrd="0" presId="urn:microsoft.com/office/officeart/2005/8/layout/orgChart1"/>
    <dgm:cxn modelId="{B363E61A-A2CF-4401-86EE-A750369F44A0}" type="presParOf" srcId="{FB8C3672-0523-466E-BDE3-3FF4CE84DB12}" destId="{9935FEBE-F718-410C-A0AD-FA0EA84ADEE7}" srcOrd="1" destOrd="0" presId="urn:microsoft.com/office/officeart/2005/8/layout/orgChart1"/>
    <dgm:cxn modelId="{DA4A8F21-1103-4F84-8598-E20BC142EFA8}" type="presParOf" srcId="{9935FEBE-F718-410C-A0AD-FA0EA84ADEE7}" destId="{E29A722A-2F93-4384-84EF-542AE87C77AD}" srcOrd="0" destOrd="0" presId="urn:microsoft.com/office/officeart/2005/8/layout/orgChart1"/>
    <dgm:cxn modelId="{2E8B8AC6-EE08-4C6D-9E8D-8316353C4C6D}" type="presParOf" srcId="{9935FEBE-F718-410C-A0AD-FA0EA84ADEE7}" destId="{D94C51A8-CDEE-456B-8CC3-19404E4E6C76}" srcOrd="1" destOrd="0" presId="urn:microsoft.com/office/officeart/2005/8/layout/orgChart1"/>
    <dgm:cxn modelId="{97F13A69-C074-4738-8692-31975DF43ECE}" type="presParOf" srcId="{D94C51A8-CDEE-456B-8CC3-19404E4E6C76}" destId="{7C9E2B6C-42B5-4BEA-B107-196339D3145B}" srcOrd="0" destOrd="0" presId="urn:microsoft.com/office/officeart/2005/8/layout/orgChart1"/>
    <dgm:cxn modelId="{FE851EF9-5228-4E7C-BE68-F1A45CDC7025}" type="presParOf" srcId="{7C9E2B6C-42B5-4BEA-B107-196339D3145B}" destId="{46B06ACC-E43F-4A47-8B66-9BC8275F114D}" srcOrd="0" destOrd="0" presId="urn:microsoft.com/office/officeart/2005/8/layout/orgChart1"/>
    <dgm:cxn modelId="{E3F19F34-51A1-40F1-918F-27E3AF3C4B1B}" type="presParOf" srcId="{7C9E2B6C-42B5-4BEA-B107-196339D3145B}" destId="{8A17A7F7-58FC-4101-9C35-04C2B83BB008}" srcOrd="1" destOrd="0" presId="urn:microsoft.com/office/officeart/2005/8/layout/orgChart1"/>
    <dgm:cxn modelId="{DFD4194C-E398-4CEE-A6C1-58A3B716ECE1}" type="presParOf" srcId="{D94C51A8-CDEE-456B-8CC3-19404E4E6C76}" destId="{026AC169-10D3-41F9-A322-0D22DD934B27}" srcOrd="1" destOrd="0" presId="urn:microsoft.com/office/officeart/2005/8/layout/orgChart1"/>
    <dgm:cxn modelId="{2F88BD3B-DB06-414F-B529-4A0F764A6471}" type="presParOf" srcId="{D94C51A8-CDEE-456B-8CC3-19404E4E6C76}" destId="{E8B775CA-25F9-4862-8BE0-098B6A9F5858}" srcOrd="2" destOrd="0" presId="urn:microsoft.com/office/officeart/2005/8/layout/orgChart1"/>
    <dgm:cxn modelId="{DCB3900F-FC3C-41FE-8AB5-20B7ABF244DD}" type="presParOf" srcId="{9935FEBE-F718-410C-A0AD-FA0EA84ADEE7}" destId="{87BDDCFA-B291-448F-AE48-4EDD4125D990}" srcOrd="2" destOrd="0" presId="urn:microsoft.com/office/officeart/2005/8/layout/orgChart1"/>
    <dgm:cxn modelId="{CE485AC6-5E67-4163-854F-B69CB0308F9C}" type="presParOf" srcId="{9935FEBE-F718-410C-A0AD-FA0EA84ADEE7}" destId="{154DCF95-9D9E-4E4E-8E88-BA361F34AD16}" srcOrd="3" destOrd="0" presId="urn:microsoft.com/office/officeart/2005/8/layout/orgChart1"/>
    <dgm:cxn modelId="{122ABF68-0DA2-4416-84BF-BC8E60C796EB}" type="presParOf" srcId="{154DCF95-9D9E-4E4E-8E88-BA361F34AD16}" destId="{A8433FD7-CCE1-4BCE-8CF0-80D1ADCEC0BD}" srcOrd="0" destOrd="0" presId="urn:microsoft.com/office/officeart/2005/8/layout/orgChart1"/>
    <dgm:cxn modelId="{EA7D894D-08D7-4319-9C4D-ED45AE99046A}" type="presParOf" srcId="{A8433FD7-CCE1-4BCE-8CF0-80D1ADCEC0BD}" destId="{A069D758-C8AC-4380-9C0A-FD846135E66F}" srcOrd="0" destOrd="0" presId="urn:microsoft.com/office/officeart/2005/8/layout/orgChart1"/>
    <dgm:cxn modelId="{8E232CBA-707C-4947-8A8C-1C8727DFBF97}" type="presParOf" srcId="{A8433FD7-CCE1-4BCE-8CF0-80D1ADCEC0BD}" destId="{9F2E0776-B65B-4F54-8CDE-D974F88E71CF}" srcOrd="1" destOrd="0" presId="urn:microsoft.com/office/officeart/2005/8/layout/orgChart1"/>
    <dgm:cxn modelId="{0C7A8B28-B531-4A85-A78B-8B1AFB701EDD}" type="presParOf" srcId="{154DCF95-9D9E-4E4E-8E88-BA361F34AD16}" destId="{4FF487F0-D7D4-4EE8-9ED9-125B1782F14B}" srcOrd="1" destOrd="0" presId="urn:microsoft.com/office/officeart/2005/8/layout/orgChart1"/>
    <dgm:cxn modelId="{57116EFC-7255-48D5-85D4-7F511B69F522}" type="presParOf" srcId="{154DCF95-9D9E-4E4E-8E88-BA361F34AD16}" destId="{28BFBF96-5EA7-41A7-8115-A62BEDCB884D}" srcOrd="2" destOrd="0" presId="urn:microsoft.com/office/officeart/2005/8/layout/orgChart1"/>
    <dgm:cxn modelId="{62DAD7EA-0664-4274-A1C5-F3D704B6B44C}" type="presParOf" srcId="{9935FEBE-F718-410C-A0AD-FA0EA84ADEE7}" destId="{AE3FAE30-88E5-4DBF-A84C-9111C88E1A9E}" srcOrd="4" destOrd="0" presId="urn:microsoft.com/office/officeart/2005/8/layout/orgChart1"/>
    <dgm:cxn modelId="{2BED4AE1-4EAF-4108-81F9-B1D9DA58F05C}" type="presParOf" srcId="{9935FEBE-F718-410C-A0AD-FA0EA84ADEE7}" destId="{73127E52-5DBE-494F-9601-9032264F529A}" srcOrd="5" destOrd="0" presId="urn:microsoft.com/office/officeart/2005/8/layout/orgChart1"/>
    <dgm:cxn modelId="{BF22BF07-BE42-4D96-9670-1DE96178D105}" type="presParOf" srcId="{73127E52-5DBE-494F-9601-9032264F529A}" destId="{02B7D318-F9BC-4C78-85F5-9950CA206E23}" srcOrd="0" destOrd="0" presId="urn:microsoft.com/office/officeart/2005/8/layout/orgChart1"/>
    <dgm:cxn modelId="{0BB0F102-E1C4-482F-9F8F-5DFAC6DE1C6A}" type="presParOf" srcId="{02B7D318-F9BC-4C78-85F5-9950CA206E23}" destId="{B059A3EE-822E-45A2-9C8D-474DB334C20D}" srcOrd="0" destOrd="0" presId="urn:microsoft.com/office/officeart/2005/8/layout/orgChart1"/>
    <dgm:cxn modelId="{F41B5BA9-024B-471C-AB3E-855034FDA7EC}" type="presParOf" srcId="{02B7D318-F9BC-4C78-85F5-9950CA206E23}" destId="{98D64A20-C0A1-4463-94F7-73E422299700}" srcOrd="1" destOrd="0" presId="urn:microsoft.com/office/officeart/2005/8/layout/orgChart1"/>
    <dgm:cxn modelId="{0EBA882E-931E-48FB-AF6E-7384E460A9EF}" type="presParOf" srcId="{73127E52-5DBE-494F-9601-9032264F529A}" destId="{A451075F-FD35-458D-B8E5-B8F11BED3770}" srcOrd="1" destOrd="0" presId="urn:microsoft.com/office/officeart/2005/8/layout/orgChart1"/>
    <dgm:cxn modelId="{AFD428D7-6953-4E16-89CD-71DBD0B9475D}" type="presParOf" srcId="{73127E52-5DBE-494F-9601-9032264F529A}" destId="{CF69C97F-2D35-495B-927A-220127331468}" srcOrd="2" destOrd="0" presId="urn:microsoft.com/office/officeart/2005/8/layout/orgChart1"/>
    <dgm:cxn modelId="{CF2BE96A-F18B-4498-9549-52ED6C9AAB20}" type="presParOf" srcId="{9935FEBE-F718-410C-A0AD-FA0EA84ADEE7}" destId="{66FEE426-C875-49C9-95B0-88126288896D}" srcOrd="6" destOrd="0" presId="urn:microsoft.com/office/officeart/2005/8/layout/orgChart1"/>
    <dgm:cxn modelId="{406C9340-84F4-42E3-A28D-8CCB533DFB92}" type="presParOf" srcId="{9935FEBE-F718-410C-A0AD-FA0EA84ADEE7}" destId="{4D2C5727-19FB-489A-88C5-D2C5DDB100A4}" srcOrd="7" destOrd="0" presId="urn:microsoft.com/office/officeart/2005/8/layout/orgChart1"/>
    <dgm:cxn modelId="{C967D7A9-62C4-4715-B734-1727A54A70FA}" type="presParOf" srcId="{4D2C5727-19FB-489A-88C5-D2C5DDB100A4}" destId="{6AE7934C-88F1-46FD-B913-72085A2E1CED}" srcOrd="0" destOrd="0" presId="urn:microsoft.com/office/officeart/2005/8/layout/orgChart1"/>
    <dgm:cxn modelId="{7371D43F-8336-487E-99C2-74557FAF54B8}" type="presParOf" srcId="{6AE7934C-88F1-46FD-B913-72085A2E1CED}" destId="{037B9C92-506B-4303-8D8C-5F726234990F}" srcOrd="0" destOrd="0" presId="urn:microsoft.com/office/officeart/2005/8/layout/orgChart1"/>
    <dgm:cxn modelId="{B7E92AD7-2817-4C7C-AA8D-04A45B6BFD05}" type="presParOf" srcId="{6AE7934C-88F1-46FD-B913-72085A2E1CED}" destId="{277215EF-4AC2-4D54-819A-9E7BB16BEA92}" srcOrd="1" destOrd="0" presId="urn:microsoft.com/office/officeart/2005/8/layout/orgChart1"/>
    <dgm:cxn modelId="{760EE46A-B946-4506-92BA-FD0C3961328E}" type="presParOf" srcId="{4D2C5727-19FB-489A-88C5-D2C5DDB100A4}" destId="{15847877-8A74-4956-96D4-F814474DA49D}" srcOrd="1" destOrd="0" presId="urn:microsoft.com/office/officeart/2005/8/layout/orgChart1"/>
    <dgm:cxn modelId="{8D2FA13A-3D08-4C47-BC33-9F61DD7A3C6B}" type="presParOf" srcId="{4D2C5727-19FB-489A-88C5-D2C5DDB100A4}" destId="{A6AB8819-01BC-44B9-A8A7-6B2248564599}" srcOrd="2" destOrd="0" presId="urn:microsoft.com/office/officeart/2005/8/layout/orgChart1"/>
    <dgm:cxn modelId="{1409300A-07D1-4816-9700-BE5EB64AA032}" type="presParOf" srcId="{9935FEBE-F718-410C-A0AD-FA0EA84ADEE7}" destId="{E910803A-05CD-4A38-8CEE-7D19F762D93F}" srcOrd="8" destOrd="0" presId="urn:microsoft.com/office/officeart/2005/8/layout/orgChart1"/>
    <dgm:cxn modelId="{05C72B20-36E6-4991-B74D-1997E8883EEB}" type="presParOf" srcId="{9935FEBE-F718-410C-A0AD-FA0EA84ADEE7}" destId="{EE127069-C4B9-4E51-B282-A9BD9D982F0E}" srcOrd="9" destOrd="0" presId="urn:microsoft.com/office/officeart/2005/8/layout/orgChart1"/>
    <dgm:cxn modelId="{CFA23C3D-94CB-4B80-8159-9AF8FCF47155}" type="presParOf" srcId="{EE127069-C4B9-4E51-B282-A9BD9D982F0E}" destId="{901D0DA0-E1B0-4035-9A66-FCD7FE9A01AB}" srcOrd="0" destOrd="0" presId="urn:microsoft.com/office/officeart/2005/8/layout/orgChart1"/>
    <dgm:cxn modelId="{887B25E2-A987-40B0-BFF4-AC38EAB5C0A7}" type="presParOf" srcId="{901D0DA0-E1B0-4035-9A66-FCD7FE9A01AB}" destId="{72ED3341-2A95-4B97-B1B9-5C960DDAA95B}" srcOrd="0" destOrd="0" presId="urn:microsoft.com/office/officeart/2005/8/layout/orgChart1"/>
    <dgm:cxn modelId="{FB255745-4A34-4BBA-8B19-F6A39B5F7FA6}" type="presParOf" srcId="{901D0DA0-E1B0-4035-9A66-FCD7FE9A01AB}" destId="{C3539DF8-34F8-4802-9858-E058B477C8EB}" srcOrd="1" destOrd="0" presId="urn:microsoft.com/office/officeart/2005/8/layout/orgChart1"/>
    <dgm:cxn modelId="{D64AE7DB-AC24-49AD-8C36-FC344CDB4868}" type="presParOf" srcId="{EE127069-C4B9-4E51-B282-A9BD9D982F0E}" destId="{24176391-56B1-482A-AE90-CAD88DE4AE2F}" srcOrd="1" destOrd="0" presId="urn:microsoft.com/office/officeart/2005/8/layout/orgChart1"/>
    <dgm:cxn modelId="{B19F707C-3D51-4B21-9BDC-0D13FF1C7080}" type="presParOf" srcId="{EE127069-C4B9-4E51-B282-A9BD9D982F0E}" destId="{B82F5D16-C701-41E8-8321-165CC020A6B8}" srcOrd="2" destOrd="0" presId="urn:microsoft.com/office/officeart/2005/8/layout/orgChart1"/>
    <dgm:cxn modelId="{14E0BF9A-8441-4F79-B9E6-9FF4D8DD3CD7}" type="presParOf" srcId="{FB8C3672-0523-466E-BDE3-3FF4CE84DB12}" destId="{37D3E6C6-B264-4107-A05A-33D8CA6B7B7E}" srcOrd="2" destOrd="0" presId="urn:microsoft.com/office/officeart/2005/8/layout/orgChart1"/>
  </dgm:cxnLst>
  <dgm:bg/>
  <dgm:whole/>
  <dgm:extLst>
    <a:ext uri="http://schemas.microsoft.com/office/drawing/2008/diagram"/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6B9CEBB-73B3-4671-9772-806B2C855C94}" type="doc">
      <dgm:prSet loTypeId="urn:microsoft.com/office/officeart/2005/8/layout/orgChart1" loCatId="hierarchy" qsTypeId="urn:microsoft.com/office/officeart/2005/8/quickstyle/simple3" qsCatId="simple" csTypeId="urn:microsoft.com/office/officeart/2005/8/colors/accent2_3" csCatId="accent2" phldr="1"/>
      <dgm:spPr/>
    </dgm:pt>
    <dgm:pt modelId="{19D94746-9279-46FD-AE8C-537AB050BAB9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lang="zh-CN" altLang="en-US" sz="32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黑体" pitchFamily="49" charset="-122"/>
              <a:ea typeface="黑体" pitchFamily="49" charset="-122"/>
            </a:rPr>
            <a:t>特色学校影响力</a:t>
          </a:r>
        </a:p>
      </dgm:t>
    </dgm:pt>
    <dgm:pt modelId="{3E5DF847-EA01-433A-9F09-E65B3DD2AA61}" type="parTrans" cxnId="{A616B211-A70A-4B26-814A-5B60EF549EEA}">
      <dgm:prSet/>
      <dgm:spPr/>
      <dgm:t>
        <a:bodyPr/>
        <a:lstStyle/>
        <a:p>
          <a:endParaRPr lang="zh-CN" altLang="en-US"/>
        </a:p>
      </dgm:t>
    </dgm:pt>
    <dgm:pt modelId="{C568728F-94E0-4002-A05F-2ACD6E97949F}" type="sibTrans" cxnId="{A616B211-A70A-4B26-814A-5B60EF549EEA}">
      <dgm:prSet/>
      <dgm:spPr/>
      <dgm:t>
        <a:bodyPr/>
        <a:lstStyle/>
        <a:p>
          <a:endParaRPr lang="zh-CN" altLang="en-US"/>
        </a:p>
      </dgm:t>
    </dgm:pt>
    <dgm:pt modelId="{883C7216-B720-4B01-AACB-32F61B85A9B9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</a:pPr>
          <a:r>
            <a:rPr lang="zh-CN" altLang="en-US" sz="3200" b="1" cap="all" spc="0" dirty="0" smtClean="0">
              <a:ln w="9000" cmpd="sng">
                <a:noFill/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/>
              <a:latin typeface="黑体" pitchFamily="49" charset="-122"/>
              <a:ea typeface="黑体" pitchFamily="49" charset="-122"/>
            </a:rPr>
            <a:t>知名度</a:t>
          </a:r>
        </a:p>
      </dgm:t>
    </dgm:pt>
    <dgm:pt modelId="{67B593A5-D1C6-4E6D-93C2-5E3FEA41E2F0}" type="parTrans" cxnId="{E39A2C54-D4DA-4E9F-85A1-59A637F4180B}">
      <dgm:prSet/>
      <dgm:spPr/>
      <dgm:t>
        <a:bodyPr/>
        <a:lstStyle/>
        <a:p>
          <a:endParaRPr lang="zh-CN" altLang="en-US"/>
        </a:p>
      </dgm:t>
    </dgm:pt>
    <dgm:pt modelId="{692312CE-5E0B-4F91-BC7E-14A416902B3F}" type="sibTrans" cxnId="{E39A2C54-D4DA-4E9F-85A1-59A637F4180B}">
      <dgm:prSet/>
      <dgm:spPr/>
      <dgm:t>
        <a:bodyPr/>
        <a:lstStyle/>
        <a:p>
          <a:endParaRPr lang="zh-CN" altLang="en-US"/>
        </a:p>
      </dgm:t>
    </dgm:pt>
    <dgm:pt modelId="{8542E070-FB3A-43FE-BEE0-260F0D50208B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</a:pPr>
          <a:r>
            <a:rPr lang="zh-CN" altLang="en-US" sz="3200" b="1" cap="all" spc="0" dirty="0" smtClean="0">
              <a:ln w="9000" cmpd="sng">
                <a:noFill/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/>
              <a:latin typeface="黑体" pitchFamily="49" charset="-122"/>
              <a:ea typeface="黑体" pitchFamily="49" charset="-122"/>
            </a:rPr>
            <a:t>美誉度</a:t>
          </a:r>
        </a:p>
      </dgm:t>
    </dgm:pt>
    <dgm:pt modelId="{2E24B5D3-1DC0-4F25-9CCF-C1ABFAB77F76}" type="parTrans" cxnId="{64A647C6-3322-4196-8079-20B5F45C0DE9}">
      <dgm:prSet/>
      <dgm:spPr/>
      <dgm:t>
        <a:bodyPr/>
        <a:lstStyle/>
        <a:p>
          <a:endParaRPr lang="zh-CN" altLang="en-US"/>
        </a:p>
      </dgm:t>
    </dgm:pt>
    <dgm:pt modelId="{5EC2B27E-3C3A-41B2-B793-71FB7343AC3D}" type="sibTrans" cxnId="{64A647C6-3322-4196-8079-20B5F45C0DE9}">
      <dgm:prSet/>
      <dgm:spPr/>
      <dgm:t>
        <a:bodyPr/>
        <a:lstStyle/>
        <a:p>
          <a:endParaRPr lang="zh-CN" altLang="en-US"/>
        </a:p>
      </dgm:t>
    </dgm:pt>
    <dgm:pt modelId="{81632676-7B3D-4EE2-A6D6-B5EC979C71F2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</a:pPr>
          <a:r>
            <a:rPr lang="zh-CN" altLang="en-US" sz="3200" b="1" cap="all" spc="0" dirty="0" smtClean="0">
              <a:ln w="9000" cmpd="sng">
                <a:noFill/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/>
              <a:latin typeface="黑体" pitchFamily="49" charset="-122"/>
              <a:ea typeface="黑体" pitchFamily="49" charset="-122"/>
            </a:rPr>
            <a:t>忠诚度</a:t>
          </a:r>
        </a:p>
      </dgm:t>
    </dgm:pt>
    <dgm:pt modelId="{A0DE5586-166A-439D-9228-3761B25DA677}" type="parTrans" cxnId="{1B281F37-E78D-4B72-AB76-C9A9453FFA4B}">
      <dgm:prSet/>
      <dgm:spPr/>
      <dgm:t>
        <a:bodyPr/>
        <a:lstStyle/>
        <a:p>
          <a:endParaRPr lang="zh-CN" altLang="en-US"/>
        </a:p>
      </dgm:t>
    </dgm:pt>
    <dgm:pt modelId="{B9ED6695-1D32-4638-AE1B-5CACB2F72980}" type="sibTrans" cxnId="{1B281F37-E78D-4B72-AB76-C9A9453FFA4B}">
      <dgm:prSet/>
      <dgm:spPr/>
      <dgm:t>
        <a:bodyPr/>
        <a:lstStyle/>
        <a:p>
          <a:endParaRPr lang="zh-CN" altLang="en-US"/>
        </a:p>
      </dgm:t>
    </dgm:pt>
    <dgm:pt modelId="{4C0EDF27-61C2-4BB7-84FC-08D35771CB48}" type="pres">
      <dgm:prSet presAssocID="{96B9CEBB-73B3-4671-9772-806B2C855C94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1BE27607-429A-4654-943F-1BF6C1A4944E}" type="pres">
      <dgm:prSet presAssocID="{19D94746-9279-46FD-AE8C-537AB050BAB9}" presName="hierRoot1" presStyleCnt="0">
        <dgm:presLayoutVars>
          <dgm:hierBranch/>
        </dgm:presLayoutVars>
      </dgm:prSet>
      <dgm:spPr/>
    </dgm:pt>
    <dgm:pt modelId="{D8F8A013-6936-4FF5-8B7C-EEFBAFCEE6BE}" type="pres">
      <dgm:prSet presAssocID="{19D94746-9279-46FD-AE8C-537AB050BAB9}" presName="rootComposite1" presStyleCnt="0"/>
      <dgm:spPr/>
    </dgm:pt>
    <dgm:pt modelId="{D7B86B81-FE0E-47C3-8BF5-2AB3194465AB}" type="pres">
      <dgm:prSet presAssocID="{19D94746-9279-46FD-AE8C-537AB050BAB9}" presName="rootText1" presStyleLbl="node0" presStyleIdx="0" presStyleCnt="1" custScaleX="206950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2911DAAC-8DD8-493C-B940-BC50DB62A685}" type="pres">
      <dgm:prSet presAssocID="{19D94746-9279-46FD-AE8C-537AB050BAB9}" presName="rootConnector1" presStyleLbl="node1" presStyleIdx="0" presStyleCnt="0"/>
      <dgm:spPr/>
      <dgm:t>
        <a:bodyPr/>
        <a:lstStyle/>
        <a:p>
          <a:endParaRPr lang="zh-CN" altLang="en-US"/>
        </a:p>
      </dgm:t>
    </dgm:pt>
    <dgm:pt modelId="{AA77A852-9A14-4E80-BBDC-27372A6F73FD}" type="pres">
      <dgm:prSet presAssocID="{19D94746-9279-46FD-AE8C-537AB050BAB9}" presName="hierChild2" presStyleCnt="0"/>
      <dgm:spPr/>
    </dgm:pt>
    <dgm:pt modelId="{B9012996-D5EB-46F5-8402-B889B1E019C6}" type="pres">
      <dgm:prSet presAssocID="{67B593A5-D1C6-4E6D-93C2-5E3FEA41E2F0}" presName="Name35" presStyleLbl="parChTrans1D2" presStyleIdx="0" presStyleCnt="3"/>
      <dgm:spPr/>
      <dgm:t>
        <a:bodyPr/>
        <a:lstStyle/>
        <a:p>
          <a:endParaRPr lang="zh-CN" altLang="en-US"/>
        </a:p>
      </dgm:t>
    </dgm:pt>
    <dgm:pt modelId="{E6A97BBC-471B-45EE-A16C-4DCB64E41EB9}" type="pres">
      <dgm:prSet presAssocID="{883C7216-B720-4B01-AACB-32F61B85A9B9}" presName="hierRoot2" presStyleCnt="0">
        <dgm:presLayoutVars>
          <dgm:hierBranch/>
        </dgm:presLayoutVars>
      </dgm:prSet>
      <dgm:spPr/>
    </dgm:pt>
    <dgm:pt modelId="{5B7DB1BE-60F4-4A42-9766-52AEB58B2448}" type="pres">
      <dgm:prSet presAssocID="{883C7216-B720-4B01-AACB-32F61B85A9B9}" presName="rootComposite" presStyleCnt="0"/>
      <dgm:spPr/>
    </dgm:pt>
    <dgm:pt modelId="{9557B06B-B09F-4DF2-8B5D-BA43F58C3222}" type="pres">
      <dgm:prSet presAssocID="{883C7216-B720-4B01-AACB-32F61B85A9B9}" presName="rootText" presStyleLbl="node2" presStyleIdx="0" presStyleCnt="3" custLinFactNeighborX="-63356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CA5C583B-8E94-40AB-B1B4-E0A079BEB818}" type="pres">
      <dgm:prSet presAssocID="{883C7216-B720-4B01-AACB-32F61B85A9B9}" presName="rootConnector" presStyleLbl="node2" presStyleIdx="0" presStyleCnt="3"/>
      <dgm:spPr/>
      <dgm:t>
        <a:bodyPr/>
        <a:lstStyle/>
        <a:p>
          <a:endParaRPr lang="zh-CN" altLang="en-US"/>
        </a:p>
      </dgm:t>
    </dgm:pt>
    <dgm:pt modelId="{B0FE5093-7ADA-4D57-8D5E-91EC6263F3CA}" type="pres">
      <dgm:prSet presAssocID="{883C7216-B720-4B01-AACB-32F61B85A9B9}" presName="hierChild4" presStyleCnt="0"/>
      <dgm:spPr/>
    </dgm:pt>
    <dgm:pt modelId="{73389C09-9CFE-4362-A30F-CABAC59F8AAF}" type="pres">
      <dgm:prSet presAssocID="{883C7216-B720-4B01-AACB-32F61B85A9B9}" presName="hierChild5" presStyleCnt="0"/>
      <dgm:spPr/>
    </dgm:pt>
    <dgm:pt modelId="{A2DE8C32-E359-4408-81A1-2E69D2268E58}" type="pres">
      <dgm:prSet presAssocID="{2E24B5D3-1DC0-4F25-9CCF-C1ABFAB77F76}" presName="Name35" presStyleLbl="parChTrans1D2" presStyleIdx="1" presStyleCnt="3"/>
      <dgm:spPr/>
      <dgm:t>
        <a:bodyPr/>
        <a:lstStyle/>
        <a:p>
          <a:endParaRPr lang="zh-CN" altLang="en-US"/>
        </a:p>
      </dgm:t>
    </dgm:pt>
    <dgm:pt modelId="{C0AE98BA-6206-4933-AC31-B455EF369CCE}" type="pres">
      <dgm:prSet presAssocID="{8542E070-FB3A-43FE-BEE0-260F0D50208B}" presName="hierRoot2" presStyleCnt="0">
        <dgm:presLayoutVars>
          <dgm:hierBranch/>
        </dgm:presLayoutVars>
      </dgm:prSet>
      <dgm:spPr/>
    </dgm:pt>
    <dgm:pt modelId="{BFE3B94D-5C20-4781-B5FA-70835BF57A24}" type="pres">
      <dgm:prSet presAssocID="{8542E070-FB3A-43FE-BEE0-260F0D50208B}" presName="rootComposite" presStyleCnt="0"/>
      <dgm:spPr/>
    </dgm:pt>
    <dgm:pt modelId="{C8347D55-CB37-4A3D-A749-0F3D1E6BC692}" type="pres">
      <dgm:prSet presAssocID="{8542E070-FB3A-43FE-BEE0-260F0D50208B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C5554850-E6ED-4026-BF42-9E94D3161037}" type="pres">
      <dgm:prSet presAssocID="{8542E070-FB3A-43FE-BEE0-260F0D50208B}" presName="rootConnector" presStyleLbl="node2" presStyleIdx="1" presStyleCnt="3"/>
      <dgm:spPr/>
      <dgm:t>
        <a:bodyPr/>
        <a:lstStyle/>
        <a:p>
          <a:endParaRPr lang="zh-CN" altLang="en-US"/>
        </a:p>
      </dgm:t>
    </dgm:pt>
    <dgm:pt modelId="{93F53873-AFFE-4023-B1C1-DCE4B3318875}" type="pres">
      <dgm:prSet presAssocID="{8542E070-FB3A-43FE-BEE0-260F0D50208B}" presName="hierChild4" presStyleCnt="0"/>
      <dgm:spPr/>
    </dgm:pt>
    <dgm:pt modelId="{E3D18299-ACAB-4CCA-B24A-106390800470}" type="pres">
      <dgm:prSet presAssocID="{8542E070-FB3A-43FE-BEE0-260F0D50208B}" presName="hierChild5" presStyleCnt="0"/>
      <dgm:spPr/>
    </dgm:pt>
    <dgm:pt modelId="{D92EEAA5-3B23-46E5-8532-8C5B3247C439}" type="pres">
      <dgm:prSet presAssocID="{A0DE5586-166A-439D-9228-3761B25DA677}" presName="Name35" presStyleLbl="parChTrans1D2" presStyleIdx="2" presStyleCnt="3"/>
      <dgm:spPr/>
      <dgm:t>
        <a:bodyPr/>
        <a:lstStyle/>
        <a:p>
          <a:endParaRPr lang="zh-CN" altLang="en-US"/>
        </a:p>
      </dgm:t>
    </dgm:pt>
    <dgm:pt modelId="{4E15631F-CA1E-4A9C-B0A9-7DF68486958F}" type="pres">
      <dgm:prSet presAssocID="{81632676-7B3D-4EE2-A6D6-B5EC979C71F2}" presName="hierRoot2" presStyleCnt="0">
        <dgm:presLayoutVars>
          <dgm:hierBranch/>
        </dgm:presLayoutVars>
      </dgm:prSet>
      <dgm:spPr/>
    </dgm:pt>
    <dgm:pt modelId="{F425AD49-B883-49EF-8162-C77DC09CFCA7}" type="pres">
      <dgm:prSet presAssocID="{81632676-7B3D-4EE2-A6D6-B5EC979C71F2}" presName="rootComposite" presStyleCnt="0"/>
      <dgm:spPr/>
    </dgm:pt>
    <dgm:pt modelId="{CE5B4BB7-9FAC-447E-95BF-1BF97064F072}" type="pres">
      <dgm:prSet presAssocID="{81632676-7B3D-4EE2-A6D6-B5EC979C71F2}" presName="rootText" presStyleLbl="node2" presStyleIdx="2" presStyleCnt="3" custLinFactNeighborX="63591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77693DE5-4851-4E45-B412-6B988F9744A3}" type="pres">
      <dgm:prSet presAssocID="{81632676-7B3D-4EE2-A6D6-B5EC979C71F2}" presName="rootConnector" presStyleLbl="node2" presStyleIdx="2" presStyleCnt="3"/>
      <dgm:spPr/>
      <dgm:t>
        <a:bodyPr/>
        <a:lstStyle/>
        <a:p>
          <a:endParaRPr lang="zh-CN" altLang="en-US"/>
        </a:p>
      </dgm:t>
    </dgm:pt>
    <dgm:pt modelId="{3A2346D7-F8F2-43EC-87F6-500A44161C1B}" type="pres">
      <dgm:prSet presAssocID="{81632676-7B3D-4EE2-A6D6-B5EC979C71F2}" presName="hierChild4" presStyleCnt="0"/>
      <dgm:spPr/>
    </dgm:pt>
    <dgm:pt modelId="{99D93071-2A74-4BFE-967D-15D00421CE40}" type="pres">
      <dgm:prSet presAssocID="{81632676-7B3D-4EE2-A6D6-B5EC979C71F2}" presName="hierChild5" presStyleCnt="0"/>
      <dgm:spPr/>
    </dgm:pt>
    <dgm:pt modelId="{0B3133C6-FDA8-4BEB-BDB2-7906E74ED47E}" type="pres">
      <dgm:prSet presAssocID="{19D94746-9279-46FD-AE8C-537AB050BAB9}" presName="hierChild3" presStyleCnt="0"/>
      <dgm:spPr/>
    </dgm:pt>
  </dgm:ptLst>
  <dgm:cxnLst>
    <dgm:cxn modelId="{724D1635-563B-4884-98B0-7A94F2D5B0EF}" type="presOf" srcId="{81632676-7B3D-4EE2-A6D6-B5EC979C71F2}" destId="{CE5B4BB7-9FAC-447E-95BF-1BF97064F072}" srcOrd="0" destOrd="0" presId="urn:microsoft.com/office/officeart/2005/8/layout/orgChart1"/>
    <dgm:cxn modelId="{6853B970-119F-4033-B615-6891782E56A1}" type="presOf" srcId="{8542E070-FB3A-43FE-BEE0-260F0D50208B}" destId="{C8347D55-CB37-4A3D-A749-0F3D1E6BC692}" srcOrd="0" destOrd="0" presId="urn:microsoft.com/office/officeart/2005/8/layout/orgChart1"/>
    <dgm:cxn modelId="{E39A2C54-D4DA-4E9F-85A1-59A637F4180B}" srcId="{19D94746-9279-46FD-AE8C-537AB050BAB9}" destId="{883C7216-B720-4B01-AACB-32F61B85A9B9}" srcOrd="0" destOrd="0" parTransId="{67B593A5-D1C6-4E6D-93C2-5E3FEA41E2F0}" sibTransId="{692312CE-5E0B-4F91-BC7E-14A416902B3F}"/>
    <dgm:cxn modelId="{AD827A67-910F-4736-A6DA-2AD444711B8F}" type="presOf" srcId="{883C7216-B720-4B01-AACB-32F61B85A9B9}" destId="{9557B06B-B09F-4DF2-8B5D-BA43F58C3222}" srcOrd="0" destOrd="0" presId="urn:microsoft.com/office/officeart/2005/8/layout/orgChart1"/>
    <dgm:cxn modelId="{64A647C6-3322-4196-8079-20B5F45C0DE9}" srcId="{19D94746-9279-46FD-AE8C-537AB050BAB9}" destId="{8542E070-FB3A-43FE-BEE0-260F0D50208B}" srcOrd="1" destOrd="0" parTransId="{2E24B5D3-1DC0-4F25-9CCF-C1ABFAB77F76}" sibTransId="{5EC2B27E-3C3A-41B2-B793-71FB7343AC3D}"/>
    <dgm:cxn modelId="{A616B211-A70A-4B26-814A-5B60EF549EEA}" srcId="{96B9CEBB-73B3-4671-9772-806B2C855C94}" destId="{19D94746-9279-46FD-AE8C-537AB050BAB9}" srcOrd="0" destOrd="0" parTransId="{3E5DF847-EA01-433A-9F09-E65B3DD2AA61}" sibTransId="{C568728F-94E0-4002-A05F-2ACD6E97949F}"/>
    <dgm:cxn modelId="{1F0A3E40-7CAE-4B8C-B3A5-3CAA7958FC73}" type="presOf" srcId="{19D94746-9279-46FD-AE8C-537AB050BAB9}" destId="{D7B86B81-FE0E-47C3-8BF5-2AB3194465AB}" srcOrd="0" destOrd="0" presId="urn:microsoft.com/office/officeart/2005/8/layout/orgChart1"/>
    <dgm:cxn modelId="{DB6E389C-8BFB-47D8-8F4A-EA420593DD7D}" type="presOf" srcId="{2E24B5D3-1DC0-4F25-9CCF-C1ABFAB77F76}" destId="{A2DE8C32-E359-4408-81A1-2E69D2268E58}" srcOrd="0" destOrd="0" presId="urn:microsoft.com/office/officeart/2005/8/layout/orgChart1"/>
    <dgm:cxn modelId="{8F260811-E8D5-4E92-B34F-D6B5EC55E7C6}" type="presOf" srcId="{8542E070-FB3A-43FE-BEE0-260F0D50208B}" destId="{C5554850-E6ED-4026-BF42-9E94D3161037}" srcOrd="1" destOrd="0" presId="urn:microsoft.com/office/officeart/2005/8/layout/orgChart1"/>
    <dgm:cxn modelId="{E35BC11B-C4AC-4212-8DB3-CA2892D78D8B}" type="presOf" srcId="{19D94746-9279-46FD-AE8C-537AB050BAB9}" destId="{2911DAAC-8DD8-493C-B940-BC50DB62A685}" srcOrd="1" destOrd="0" presId="urn:microsoft.com/office/officeart/2005/8/layout/orgChart1"/>
    <dgm:cxn modelId="{C6D85E69-936F-48D6-8815-701F2F225DC1}" type="presOf" srcId="{883C7216-B720-4B01-AACB-32F61B85A9B9}" destId="{CA5C583B-8E94-40AB-B1B4-E0A079BEB818}" srcOrd="1" destOrd="0" presId="urn:microsoft.com/office/officeart/2005/8/layout/orgChart1"/>
    <dgm:cxn modelId="{A7BFA524-E17B-41BD-A8FB-6D59355B8685}" type="presOf" srcId="{A0DE5586-166A-439D-9228-3761B25DA677}" destId="{D92EEAA5-3B23-46E5-8532-8C5B3247C439}" srcOrd="0" destOrd="0" presId="urn:microsoft.com/office/officeart/2005/8/layout/orgChart1"/>
    <dgm:cxn modelId="{1B281F37-E78D-4B72-AB76-C9A9453FFA4B}" srcId="{19D94746-9279-46FD-AE8C-537AB050BAB9}" destId="{81632676-7B3D-4EE2-A6D6-B5EC979C71F2}" srcOrd="2" destOrd="0" parTransId="{A0DE5586-166A-439D-9228-3761B25DA677}" sibTransId="{B9ED6695-1D32-4638-AE1B-5CACB2F72980}"/>
    <dgm:cxn modelId="{85E2B96C-4F4D-4DC7-A803-902724840AD5}" type="presOf" srcId="{67B593A5-D1C6-4E6D-93C2-5E3FEA41E2F0}" destId="{B9012996-D5EB-46F5-8402-B889B1E019C6}" srcOrd="0" destOrd="0" presId="urn:microsoft.com/office/officeart/2005/8/layout/orgChart1"/>
    <dgm:cxn modelId="{B7C4D0A7-ED6C-4DBB-9242-3A75EE0D3875}" type="presOf" srcId="{96B9CEBB-73B3-4671-9772-806B2C855C94}" destId="{4C0EDF27-61C2-4BB7-84FC-08D35771CB48}" srcOrd="0" destOrd="0" presId="urn:microsoft.com/office/officeart/2005/8/layout/orgChart1"/>
    <dgm:cxn modelId="{B85831CB-623D-40C4-AE15-767A95E69CFB}" type="presOf" srcId="{81632676-7B3D-4EE2-A6D6-B5EC979C71F2}" destId="{77693DE5-4851-4E45-B412-6B988F9744A3}" srcOrd="1" destOrd="0" presId="urn:microsoft.com/office/officeart/2005/8/layout/orgChart1"/>
    <dgm:cxn modelId="{3926B7BF-2B0A-4D42-B63D-03CAEF2DE5BB}" type="presParOf" srcId="{4C0EDF27-61C2-4BB7-84FC-08D35771CB48}" destId="{1BE27607-429A-4654-943F-1BF6C1A4944E}" srcOrd="0" destOrd="0" presId="urn:microsoft.com/office/officeart/2005/8/layout/orgChart1"/>
    <dgm:cxn modelId="{A05C74C5-CF82-4908-BE67-576E8B3E9A39}" type="presParOf" srcId="{1BE27607-429A-4654-943F-1BF6C1A4944E}" destId="{D8F8A013-6936-4FF5-8B7C-EEFBAFCEE6BE}" srcOrd="0" destOrd="0" presId="urn:microsoft.com/office/officeart/2005/8/layout/orgChart1"/>
    <dgm:cxn modelId="{E280CDAA-52D1-4214-B2A9-2DBC6154F156}" type="presParOf" srcId="{D8F8A013-6936-4FF5-8B7C-EEFBAFCEE6BE}" destId="{D7B86B81-FE0E-47C3-8BF5-2AB3194465AB}" srcOrd="0" destOrd="0" presId="urn:microsoft.com/office/officeart/2005/8/layout/orgChart1"/>
    <dgm:cxn modelId="{FFF54794-3670-4AC1-A3D5-4DC4272254A3}" type="presParOf" srcId="{D8F8A013-6936-4FF5-8B7C-EEFBAFCEE6BE}" destId="{2911DAAC-8DD8-493C-B940-BC50DB62A685}" srcOrd="1" destOrd="0" presId="urn:microsoft.com/office/officeart/2005/8/layout/orgChart1"/>
    <dgm:cxn modelId="{EAC1522D-8A8F-4E32-B617-8B2C4DAE77FA}" type="presParOf" srcId="{1BE27607-429A-4654-943F-1BF6C1A4944E}" destId="{AA77A852-9A14-4E80-BBDC-27372A6F73FD}" srcOrd="1" destOrd="0" presId="urn:microsoft.com/office/officeart/2005/8/layout/orgChart1"/>
    <dgm:cxn modelId="{7B21535C-5A67-4C73-B270-9636E81D44EB}" type="presParOf" srcId="{AA77A852-9A14-4E80-BBDC-27372A6F73FD}" destId="{B9012996-D5EB-46F5-8402-B889B1E019C6}" srcOrd="0" destOrd="0" presId="urn:microsoft.com/office/officeart/2005/8/layout/orgChart1"/>
    <dgm:cxn modelId="{89E161CC-21B6-474C-87DF-F9AD8C735BC2}" type="presParOf" srcId="{AA77A852-9A14-4E80-BBDC-27372A6F73FD}" destId="{E6A97BBC-471B-45EE-A16C-4DCB64E41EB9}" srcOrd="1" destOrd="0" presId="urn:microsoft.com/office/officeart/2005/8/layout/orgChart1"/>
    <dgm:cxn modelId="{F0A65725-0DF4-4D87-AB3D-5210B53B677F}" type="presParOf" srcId="{E6A97BBC-471B-45EE-A16C-4DCB64E41EB9}" destId="{5B7DB1BE-60F4-4A42-9766-52AEB58B2448}" srcOrd="0" destOrd="0" presId="urn:microsoft.com/office/officeart/2005/8/layout/orgChart1"/>
    <dgm:cxn modelId="{C51DCC4C-8B03-4C5A-B51B-B97D4E31A147}" type="presParOf" srcId="{5B7DB1BE-60F4-4A42-9766-52AEB58B2448}" destId="{9557B06B-B09F-4DF2-8B5D-BA43F58C3222}" srcOrd="0" destOrd="0" presId="urn:microsoft.com/office/officeart/2005/8/layout/orgChart1"/>
    <dgm:cxn modelId="{06039E35-3B4D-4721-88F4-2040B5EA9E10}" type="presParOf" srcId="{5B7DB1BE-60F4-4A42-9766-52AEB58B2448}" destId="{CA5C583B-8E94-40AB-B1B4-E0A079BEB818}" srcOrd="1" destOrd="0" presId="urn:microsoft.com/office/officeart/2005/8/layout/orgChart1"/>
    <dgm:cxn modelId="{606BB3FC-4E46-4D8F-8CE4-3F953FFA9372}" type="presParOf" srcId="{E6A97BBC-471B-45EE-A16C-4DCB64E41EB9}" destId="{B0FE5093-7ADA-4D57-8D5E-91EC6263F3CA}" srcOrd="1" destOrd="0" presId="urn:microsoft.com/office/officeart/2005/8/layout/orgChart1"/>
    <dgm:cxn modelId="{980A2836-CACE-4B08-8D5D-1859BA692DAF}" type="presParOf" srcId="{E6A97BBC-471B-45EE-A16C-4DCB64E41EB9}" destId="{73389C09-9CFE-4362-A30F-CABAC59F8AAF}" srcOrd="2" destOrd="0" presId="urn:microsoft.com/office/officeart/2005/8/layout/orgChart1"/>
    <dgm:cxn modelId="{F16EB5AF-F75E-420A-900D-9EEA1E1DB165}" type="presParOf" srcId="{AA77A852-9A14-4E80-BBDC-27372A6F73FD}" destId="{A2DE8C32-E359-4408-81A1-2E69D2268E58}" srcOrd="2" destOrd="0" presId="urn:microsoft.com/office/officeart/2005/8/layout/orgChart1"/>
    <dgm:cxn modelId="{026E95E7-5C43-4120-9209-EAA5E9EE812E}" type="presParOf" srcId="{AA77A852-9A14-4E80-BBDC-27372A6F73FD}" destId="{C0AE98BA-6206-4933-AC31-B455EF369CCE}" srcOrd="3" destOrd="0" presId="urn:microsoft.com/office/officeart/2005/8/layout/orgChart1"/>
    <dgm:cxn modelId="{1BA3F6E4-B4AE-476E-B890-19A78F38970B}" type="presParOf" srcId="{C0AE98BA-6206-4933-AC31-B455EF369CCE}" destId="{BFE3B94D-5C20-4781-B5FA-70835BF57A24}" srcOrd="0" destOrd="0" presId="urn:microsoft.com/office/officeart/2005/8/layout/orgChart1"/>
    <dgm:cxn modelId="{CDAB1E55-5917-4B34-A132-31FC08182C7D}" type="presParOf" srcId="{BFE3B94D-5C20-4781-B5FA-70835BF57A24}" destId="{C8347D55-CB37-4A3D-A749-0F3D1E6BC692}" srcOrd="0" destOrd="0" presId="urn:microsoft.com/office/officeart/2005/8/layout/orgChart1"/>
    <dgm:cxn modelId="{15D4A601-2E94-4C30-B668-F1B96F3BC012}" type="presParOf" srcId="{BFE3B94D-5C20-4781-B5FA-70835BF57A24}" destId="{C5554850-E6ED-4026-BF42-9E94D3161037}" srcOrd="1" destOrd="0" presId="urn:microsoft.com/office/officeart/2005/8/layout/orgChart1"/>
    <dgm:cxn modelId="{F57B20C8-BA9A-4924-BE79-21064DF5C0E9}" type="presParOf" srcId="{C0AE98BA-6206-4933-AC31-B455EF369CCE}" destId="{93F53873-AFFE-4023-B1C1-DCE4B3318875}" srcOrd="1" destOrd="0" presId="urn:microsoft.com/office/officeart/2005/8/layout/orgChart1"/>
    <dgm:cxn modelId="{522E55F6-5034-493C-BB69-491D1CD84240}" type="presParOf" srcId="{C0AE98BA-6206-4933-AC31-B455EF369CCE}" destId="{E3D18299-ACAB-4CCA-B24A-106390800470}" srcOrd="2" destOrd="0" presId="urn:microsoft.com/office/officeart/2005/8/layout/orgChart1"/>
    <dgm:cxn modelId="{67FF6133-A965-438F-AAB0-4EFB8A6C115A}" type="presParOf" srcId="{AA77A852-9A14-4E80-BBDC-27372A6F73FD}" destId="{D92EEAA5-3B23-46E5-8532-8C5B3247C439}" srcOrd="4" destOrd="0" presId="urn:microsoft.com/office/officeart/2005/8/layout/orgChart1"/>
    <dgm:cxn modelId="{97A39247-E008-41BD-A720-0435E63C5032}" type="presParOf" srcId="{AA77A852-9A14-4E80-BBDC-27372A6F73FD}" destId="{4E15631F-CA1E-4A9C-B0A9-7DF68486958F}" srcOrd="5" destOrd="0" presId="urn:microsoft.com/office/officeart/2005/8/layout/orgChart1"/>
    <dgm:cxn modelId="{32FAD797-C16D-45B3-9ACD-BB2E2236B052}" type="presParOf" srcId="{4E15631F-CA1E-4A9C-B0A9-7DF68486958F}" destId="{F425AD49-B883-49EF-8162-C77DC09CFCA7}" srcOrd="0" destOrd="0" presId="urn:microsoft.com/office/officeart/2005/8/layout/orgChart1"/>
    <dgm:cxn modelId="{3E1741B9-6625-4B6D-8B93-EE1755E705F3}" type="presParOf" srcId="{F425AD49-B883-49EF-8162-C77DC09CFCA7}" destId="{CE5B4BB7-9FAC-447E-95BF-1BF97064F072}" srcOrd="0" destOrd="0" presId="urn:microsoft.com/office/officeart/2005/8/layout/orgChart1"/>
    <dgm:cxn modelId="{FDC99690-1A45-44F5-BA5B-34D93187D478}" type="presParOf" srcId="{F425AD49-B883-49EF-8162-C77DC09CFCA7}" destId="{77693DE5-4851-4E45-B412-6B988F9744A3}" srcOrd="1" destOrd="0" presId="urn:microsoft.com/office/officeart/2005/8/layout/orgChart1"/>
    <dgm:cxn modelId="{B9DDDFDA-19E2-4C83-9744-B5C6CC113EC3}" type="presParOf" srcId="{4E15631F-CA1E-4A9C-B0A9-7DF68486958F}" destId="{3A2346D7-F8F2-43EC-87F6-500A44161C1B}" srcOrd="1" destOrd="0" presId="urn:microsoft.com/office/officeart/2005/8/layout/orgChart1"/>
    <dgm:cxn modelId="{FD3F6A96-36C4-401F-8793-5A78DA75537D}" type="presParOf" srcId="{4E15631F-CA1E-4A9C-B0A9-7DF68486958F}" destId="{99D93071-2A74-4BFE-967D-15D00421CE40}" srcOrd="2" destOrd="0" presId="urn:microsoft.com/office/officeart/2005/8/layout/orgChart1"/>
    <dgm:cxn modelId="{963BA844-1621-4BA4-BCDE-F8AD40E7D5CC}" type="presParOf" srcId="{1BE27607-429A-4654-943F-1BF6C1A4944E}" destId="{0B3133C6-FDA8-4BEB-BDB2-7906E74ED47E}" srcOrd="2" destOrd="0" presId="urn:microsoft.com/office/officeart/2005/8/layout/orgChart1"/>
  </dgm:cxnLst>
  <dgm:bg/>
  <dgm:whole>
    <a:effectLst/>
  </dgm:whole>
  <dgm:extLst>
    <a:ext uri="http://schemas.microsoft.com/office/drawing/2008/diagram"/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0C5FE8F-E8BA-48EF-836E-DC172A44AE60}" type="doc">
      <dgm:prSet loTypeId="urn:microsoft.com/office/officeart/2005/8/layout/orgChart1" loCatId="hierarchy" qsTypeId="urn:microsoft.com/office/officeart/2005/8/quickstyle/simple3" qsCatId="simple" csTypeId="urn:microsoft.com/office/officeart/2005/8/colors/colorful5" csCatId="colorful" phldr="1"/>
      <dgm:spPr/>
    </dgm:pt>
    <dgm:pt modelId="{C50A560D-2D6A-43A7-820A-42D144CAE4C5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lang="zh-CN" altLang="en-US" sz="32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黑体" pitchFamily="49" charset="-122"/>
              <a:ea typeface="黑体" pitchFamily="49" charset="-122"/>
            </a:rPr>
            <a:t>特色学校类型</a:t>
          </a:r>
        </a:p>
      </dgm:t>
    </dgm:pt>
    <dgm:pt modelId="{6D8C7FB4-6396-4F28-B6E7-CD534150E4D6}" type="parTrans" cxnId="{BC59E4CE-8EBE-4028-BC13-FB71F6F6A742}">
      <dgm:prSet/>
      <dgm:spPr/>
      <dgm:t>
        <a:bodyPr/>
        <a:lstStyle/>
        <a:p>
          <a:endParaRPr lang="zh-CN" altLang="en-US"/>
        </a:p>
      </dgm:t>
    </dgm:pt>
    <dgm:pt modelId="{D777F0CC-2DA7-4EA9-995A-79BEC601C695}" type="sibTrans" cxnId="{BC59E4CE-8EBE-4028-BC13-FB71F6F6A742}">
      <dgm:prSet/>
      <dgm:spPr/>
      <dgm:t>
        <a:bodyPr/>
        <a:lstStyle/>
        <a:p>
          <a:endParaRPr lang="zh-CN" altLang="en-US"/>
        </a:p>
      </dgm:t>
    </dgm:pt>
    <dgm:pt modelId="{D631AFA5-7AE0-4AF7-8ABE-6FD12634AFA1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lang="zh-CN" altLang="en-US" sz="2400" b="1" kern="1200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黑体" pitchFamily="49" charset="-122"/>
              <a:ea typeface="黑体" pitchFamily="49" charset="-122"/>
              <a:cs typeface="+mn-cs"/>
            </a:rPr>
            <a:t>信念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lang="zh-CN" altLang="en-US" sz="2400" b="1" kern="1200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黑体" pitchFamily="49" charset="-122"/>
              <a:ea typeface="黑体" pitchFamily="49" charset="-122"/>
              <a:cs typeface="+mn-cs"/>
            </a:rPr>
            <a:t>成就型</a:t>
          </a:r>
        </a:p>
      </dgm:t>
    </dgm:pt>
    <dgm:pt modelId="{F5C9C8F7-5E41-4EF4-B3ED-36972CA9D4A1}" type="parTrans" cxnId="{11F5C061-D505-498F-B2C9-9BD09C5A4A08}">
      <dgm:prSet/>
      <dgm:spPr/>
      <dgm:t>
        <a:bodyPr/>
        <a:lstStyle/>
        <a:p>
          <a:endParaRPr lang="zh-CN" altLang="en-US"/>
        </a:p>
      </dgm:t>
    </dgm:pt>
    <dgm:pt modelId="{8D86FD2F-9B9D-4C22-8A72-308D34E0888D}" type="sibTrans" cxnId="{11F5C061-D505-498F-B2C9-9BD09C5A4A08}">
      <dgm:prSet/>
      <dgm:spPr/>
      <dgm:t>
        <a:bodyPr/>
        <a:lstStyle/>
        <a:p>
          <a:endParaRPr lang="zh-CN" altLang="en-US"/>
        </a:p>
      </dgm:t>
    </dgm:pt>
    <dgm:pt modelId="{DABD17E4-863A-4AA5-AEDF-D4843F8AE369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lang="zh-CN" altLang="en-US" sz="2400" b="1" kern="1200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黑体" pitchFamily="49" charset="-122"/>
              <a:ea typeface="黑体" pitchFamily="49" charset="-122"/>
              <a:cs typeface="+mn-cs"/>
            </a:rPr>
            <a:t>改革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lang="zh-CN" altLang="en-US" sz="2400" b="1" kern="1200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黑体" pitchFamily="49" charset="-122"/>
              <a:ea typeface="黑体" pitchFamily="49" charset="-122"/>
              <a:cs typeface="+mn-cs"/>
            </a:rPr>
            <a:t>领先型</a:t>
          </a:r>
        </a:p>
      </dgm:t>
    </dgm:pt>
    <dgm:pt modelId="{627CA6F0-FB59-4D70-9EA4-882DF554E6F4}" type="parTrans" cxnId="{4D5C7BE7-4B0C-4B48-8E3B-0A357838A539}">
      <dgm:prSet/>
      <dgm:spPr/>
      <dgm:t>
        <a:bodyPr/>
        <a:lstStyle/>
        <a:p>
          <a:endParaRPr lang="zh-CN" altLang="en-US"/>
        </a:p>
      </dgm:t>
    </dgm:pt>
    <dgm:pt modelId="{597E8A07-E126-4A3F-8E6C-165ED92A2AD0}" type="sibTrans" cxnId="{4D5C7BE7-4B0C-4B48-8E3B-0A357838A539}">
      <dgm:prSet/>
      <dgm:spPr/>
      <dgm:t>
        <a:bodyPr/>
        <a:lstStyle/>
        <a:p>
          <a:endParaRPr lang="zh-CN" altLang="en-US"/>
        </a:p>
      </dgm:t>
    </dgm:pt>
    <dgm:pt modelId="{BF203B59-96AB-4545-AC84-C3FD8A189978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lang="zh-CN" altLang="en-US" sz="2400" b="1" kern="1200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黑体" pitchFamily="49" charset="-122"/>
              <a:ea typeface="黑体" pitchFamily="49" charset="-122"/>
              <a:cs typeface="+mn-cs"/>
            </a:rPr>
            <a:t>管理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lang="zh-CN" altLang="en-US" sz="2400" b="1" kern="1200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黑体" pitchFamily="49" charset="-122"/>
              <a:ea typeface="黑体" pitchFamily="49" charset="-122"/>
              <a:cs typeface="+mn-cs"/>
            </a:rPr>
            <a:t>绩效型</a:t>
          </a:r>
        </a:p>
      </dgm:t>
    </dgm:pt>
    <dgm:pt modelId="{4AD111BA-A0CF-4A9E-98E6-1EF4DB69B8BC}" type="parTrans" cxnId="{2280C180-DCD9-4951-9A0F-4D906287FB9B}">
      <dgm:prSet/>
      <dgm:spPr/>
      <dgm:t>
        <a:bodyPr/>
        <a:lstStyle/>
        <a:p>
          <a:endParaRPr lang="zh-CN" altLang="en-US"/>
        </a:p>
      </dgm:t>
    </dgm:pt>
    <dgm:pt modelId="{2C94B678-655D-40AC-B1D2-0A3BF9B32C66}" type="sibTrans" cxnId="{2280C180-DCD9-4951-9A0F-4D906287FB9B}">
      <dgm:prSet/>
      <dgm:spPr/>
      <dgm:t>
        <a:bodyPr/>
        <a:lstStyle/>
        <a:p>
          <a:endParaRPr lang="zh-CN" altLang="en-US"/>
        </a:p>
      </dgm:t>
    </dgm:pt>
    <dgm:pt modelId="{30562B96-6436-4564-BEED-F09AEF1F6408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lang="zh-CN" altLang="en-US" sz="2400" b="1" kern="1200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黑体" pitchFamily="49" charset="-122"/>
              <a:ea typeface="黑体" pitchFamily="49" charset="-122"/>
              <a:cs typeface="+mn-cs"/>
            </a:rPr>
            <a:t>科研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lang="zh-CN" altLang="en-US" sz="2400" b="1" kern="1200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黑体" pitchFamily="49" charset="-122"/>
              <a:ea typeface="黑体" pitchFamily="49" charset="-122"/>
              <a:cs typeface="+mn-cs"/>
            </a:rPr>
            <a:t>卓著型</a:t>
          </a:r>
        </a:p>
      </dgm:t>
    </dgm:pt>
    <dgm:pt modelId="{54B20C9E-F2E9-4F2E-BCD2-022D9E30A374}" type="parTrans" cxnId="{9DA0F425-9A66-4C1B-8F41-B84CC014BFAE}">
      <dgm:prSet/>
      <dgm:spPr/>
      <dgm:t>
        <a:bodyPr/>
        <a:lstStyle/>
        <a:p>
          <a:endParaRPr lang="zh-CN" altLang="en-US"/>
        </a:p>
      </dgm:t>
    </dgm:pt>
    <dgm:pt modelId="{14E7CD98-A4BE-4EF7-8685-20492077CD2D}" type="sibTrans" cxnId="{9DA0F425-9A66-4C1B-8F41-B84CC014BFAE}">
      <dgm:prSet/>
      <dgm:spPr/>
      <dgm:t>
        <a:bodyPr/>
        <a:lstStyle/>
        <a:p>
          <a:endParaRPr lang="zh-CN" altLang="en-US"/>
        </a:p>
      </dgm:t>
    </dgm:pt>
    <dgm:pt modelId="{07E24C35-CD43-47C8-A4F5-9741608DD41B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lang="zh-CN" altLang="en-US" sz="2400" b="1" kern="1200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黑体" pitchFamily="49" charset="-122"/>
              <a:ea typeface="黑体" pitchFamily="49" charset="-122"/>
              <a:cs typeface="+mn-cs"/>
            </a:rPr>
            <a:t>质量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lang="zh-CN" altLang="en-US" sz="2400" b="1" kern="1200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黑体" pitchFamily="49" charset="-122"/>
              <a:ea typeface="黑体" pitchFamily="49" charset="-122"/>
              <a:cs typeface="+mn-cs"/>
            </a:rPr>
            <a:t>超群性</a:t>
          </a:r>
        </a:p>
      </dgm:t>
    </dgm:pt>
    <dgm:pt modelId="{FD206927-CB07-4E91-B286-FF96E1CCF938}" type="parTrans" cxnId="{C79AE207-E780-41EA-BD21-3882EBBEBE66}">
      <dgm:prSet/>
      <dgm:spPr/>
      <dgm:t>
        <a:bodyPr/>
        <a:lstStyle/>
        <a:p>
          <a:endParaRPr lang="zh-CN" altLang="en-US"/>
        </a:p>
      </dgm:t>
    </dgm:pt>
    <dgm:pt modelId="{1421321B-77E9-497D-A47E-C96A0DF5AA2F}" type="sibTrans" cxnId="{C79AE207-E780-41EA-BD21-3882EBBEBE66}">
      <dgm:prSet/>
      <dgm:spPr/>
      <dgm:t>
        <a:bodyPr/>
        <a:lstStyle/>
        <a:p>
          <a:endParaRPr lang="zh-CN" altLang="en-US"/>
        </a:p>
      </dgm:t>
    </dgm:pt>
    <dgm:pt modelId="{43BFADA3-6DE8-4BD0-8DEE-99F5BF3E6FAB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lang="zh-CN" altLang="en-US" sz="2400" b="1" kern="1200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黑体" pitchFamily="49" charset="-122"/>
              <a:ea typeface="黑体" pitchFamily="49" charset="-122"/>
              <a:cs typeface="+mn-cs"/>
            </a:rPr>
            <a:t>文化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lang="zh-CN" altLang="en-US" sz="2400" b="1" kern="1200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黑体" pitchFamily="49" charset="-122"/>
              <a:ea typeface="黑体" pitchFamily="49" charset="-122"/>
              <a:cs typeface="+mn-cs"/>
            </a:rPr>
            <a:t>建设型</a:t>
          </a:r>
        </a:p>
      </dgm:t>
    </dgm:pt>
    <dgm:pt modelId="{E6500B3D-ADA3-4F2A-832A-3E80C560049D}" type="parTrans" cxnId="{524B207A-814B-4683-AAAD-95C1F75133B8}">
      <dgm:prSet/>
      <dgm:spPr/>
      <dgm:t>
        <a:bodyPr/>
        <a:lstStyle/>
        <a:p>
          <a:endParaRPr lang="zh-CN" altLang="en-US"/>
        </a:p>
      </dgm:t>
    </dgm:pt>
    <dgm:pt modelId="{B89C6434-60DC-4CF4-8E9E-06CA36A57FAD}" type="sibTrans" cxnId="{524B207A-814B-4683-AAAD-95C1F75133B8}">
      <dgm:prSet/>
      <dgm:spPr/>
      <dgm:t>
        <a:bodyPr/>
        <a:lstStyle/>
        <a:p>
          <a:endParaRPr lang="zh-CN" altLang="en-US"/>
        </a:p>
      </dgm:t>
    </dgm:pt>
    <dgm:pt modelId="{DE2D49EE-2D6D-4825-A915-DC895C5E453C}" type="pres">
      <dgm:prSet presAssocID="{10C5FE8F-E8BA-48EF-836E-DC172A44AE60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B6061CA1-13D0-4F9D-BC25-A1D8F1C86356}" type="pres">
      <dgm:prSet presAssocID="{C50A560D-2D6A-43A7-820A-42D144CAE4C5}" presName="hierRoot1" presStyleCnt="0">
        <dgm:presLayoutVars>
          <dgm:hierBranch/>
        </dgm:presLayoutVars>
      </dgm:prSet>
      <dgm:spPr/>
    </dgm:pt>
    <dgm:pt modelId="{DB721A31-E193-4364-B3E2-BC2F3D8DFD40}" type="pres">
      <dgm:prSet presAssocID="{C50A560D-2D6A-43A7-820A-42D144CAE4C5}" presName="rootComposite1" presStyleCnt="0"/>
      <dgm:spPr/>
    </dgm:pt>
    <dgm:pt modelId="{2990A315-A3DE-4831-BB77-BA778311DC45}" type="pres">
      <dgm:prSet presAssocID="{C50A560D-2D6A-43A7-820A-42D144CAE4C5}" presName="rootText1" presStyleLbl="node0" presStyleIdx="0" presStyleCnt="1" custScaleX="264149" custScaleY="121739" custLinFactNeighborY="-23726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678478BA-A5FE-4DBF-80D1-3469AF0DA3B1}" type="pres">
      <dgm:prSet presAssocID="{C50A560D-2D6A-43A7-820A-42D144CAE4C5}" presName="rootConnector1" presStyleLbl="node1" presStyleIdx="0" presStyleCnt="0"/>
      <dgm:spPr/>
      <dgm:t>
        <a:bodyPr/>
        <a:lstStyle/>
        <a:p>
          <a:endParaRPr lang="zh-CN" altLang="en-US"/>
        </a:p>
      </dgm:t>
    </dgm:pt>
    <dgm:pt modelId="{EF20C031-1CE8-482D-AC09-C66A58BB2338}" type="pres">
      <dgm:prSet presAssocID="{C50A560D-2D6A-43A7-820A-42D144CAE4C5}" presName="hierChild2" presStyleCnt="0"/>
      <dgm:spPr/>
    </dgm:pt>
    <dgm:pt modelId="{2453233D-D460-47B1-A803-B61FF5D3B3A1}" type="pres">
      <dgm:prSet presAssocID="{F5C9C8F7-5E41-4EF4-B3ED-36972CA9D4A1}" presName="Name35" presStyleLbl="parChTrans1D2" presStyleIdx="0" presStyleCnt="6"/>
      <dgm:spPr/>
      <dgm:t>
        <a:bodyPr/>
        <a:lstStyle/>
        <a:p>
          <a:endParaRPr lang="zh-CN" altLang="en-US"/>
        </a:p>
      </dgm:t>
    </dgm:pt>
    <dgm:pt modelId="{1F398B9C-7950-4EB3-90D5-71AD9FE01C97}" type="pres">
      <dgm:prSet presAssocID="{D631AFA5-7AE0-4AF7-8ABE-6FD12634AFA1}" presName="hierRoot2" presStyleCnt="0">
        <dgm:presLayoutVars>
          <dgm:hierBranch/>
        </dgm:presLayoutVars>
      </dgm:prSet>
      <dgm:spPr/>
    </dgm:pt>
    <dgm:pt modelId="{5EC76077-A168-4580-B11A-8E5C6A23D84F}" type="pres">
      <dgm:prSet presAssocID="{D631AFA5-7AE0-4AF7-8ABE-6FD12634AFA1}" presName="rootComposite" presStyleCnt="0"/>
      <dgm:spPr/>
    </dgm:pt>
    <dgm:pt modelId="{4C44DAAA-0B4A-4EED-9738-B270212CF457}" type="pres">
      <dgm:prSet presAssocID="{D631AFA5-7AE0-4AF7-8ABE-6FD12634AFA1}" presName="rootText" presStyleLbl="node2" presStyleIdx="0" presStyleCnt="6" custScaleY="141945" custLinFactNeighborY="-6342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7D51968D-D30A-4F72-B7FE-B6BB303F95C8}" type="pres">
      <dgm:prSet presAssocID="{D631AFA5-7AE0-4AF7-8ABE-6FD12634AFA1}" presName="rootConnector" presStyleLbl="node2" presStyleIdx="0" presStyleCnt="6"/>
      <dgm:spPr/>
      <dgm:t>
        <a:bodyPr/>
        <a:lstStyle/>
        <a:p>
          <a:endParaRPr lang="zh-CN" altLang="en-US"/>
        </a:p>
      </dgm:t>
    </dgm:pt>
    <dgm:pt modelId="{73E8BB74-808E-4333-B3B0-56EF087FE082}" type="pres">
      <dgm:prSet presAssocID="{D631AFA5-7AE0-4AF7-8ABE-6FD12634AFA1}" presName="hierChild4" presStyleCnt="0"/>
      <dgm:spPr/>
    </dgm:pt>
    <dgm:pt modelId="{B36C4D17-3B44-4A3B-8C7C-91A0F57D7369}" type="pres">
      <dgm:prSet presAssocID="{D631AFA5-7AE0-4AF7-8ABE-6FD12634AFA1}" presName="hierChild5" presStyleCnt="0"/>
      <dgm:spPr/>
    </dgm:pt>
    <dgm:pt modelId="{992A30D4-5D04-4D54-B048-3FFDF261D46F}" type="pres">
      <dgm:prSet presAssocID="{627CA6F0-FB59-4D70-9EA4-882DF554E6F4}" presName="Name35" presStyleLbl="parChTrans1D2" presStyleIdx="1" presStyleCnt="6"/>
      <dgm:spPr/>
      <dgm:t>
        <a:bodyPr/>
        <a:lstStyle/>
        <a:p>
          <a:endParaRPr lang="zh-CN" altLang="en-US"/>
        </a:p>
      </dgm:t>
    </dgm:pt>
    <dgm:pt modelId="{F7C0B50F-737D-4E7F-85CA-33AD00166D86}" type="pres">
      <dgm:prSet presAssocID="{DABD17E4-863A-4AA5-AEDF-D4843F8AE369}" presName="hierRoot2" presStyleCnt="0">
        <dgm:presLayoutVars>
          <dgm:hierBranch/>
        </dgm:presLayoutVars>
      </dgm:prSet>
      <dgm:spPr/>
    </dgm:pt>
    <dgm:pt modelId="{51546BA2-61E6-41A0-9350-4856D5779222}" type="pres">
      <dgm:prSet presAssocID="{DABD17E4-863A-4AA5-AEDF-D4843F8AE369}" presName="rootComposite" presStyleCnt="0"/>
      <dgm:spPr/>
    </dgm:pt>
    <dgm:pt modelId="{5D6FE5A5-4691-4DCE-9BB9-F24033E90A35}" type="pres">
      <dgm:prSet presAssocID="{DABD17E4-863A-4AA5-AEDF-D4843F8AE369}" presName="rootText" presStyleLbl="node2" presStyleIdx="1" presStyleCnt="6" custScaleY="141945" custLinFactNeighborY="-6342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918155BB-0C7F-4677-B613-50E8B591420F}" type="pres">
      <dgm:prSet presAssocID="{DABD17E4-863A-4AA5-AEDF-D4843F8AE369}" presName="rootConnector" presStyleLbl="node2" presStyleIdx="1" presStyleCnt="6"/>
      <dgm:spPr/>
      <dgm:t>
        <a:bodyPr/>
        <a:lstStyle/>
        <a:p>
          <a:endParaRPr lang="zh-CN" altLang="en-US"/>
        </a:p>
      </dgm:t>
    </dgm:pt>
    <dgm:pt modelId="{FFB2929B-C47A-46FB-9BE7-6FE084EA17BD}" type="pres">
      <dgm:prSet presAssocID="{DABD17E4-863A-4AA5-AEDF-D4843F8AE369}" presName="hierChild4" presStyleCnt="0"/>
      <dgm:spPr/>
    </dgm:pt>
    <dgm:pt modelId="{F19A7B30-E8E8-4AE6-A73B-018282F53599}" type="pres">
      <dgm:prSet presAssocID="{DABD17E4-863A-4AA5-AEDF-D4843F8AE369}" presName="hierChild5" presStyleCnt="0"/>
      <dgm:spPr/>
    </dgm:pt>
    <dgm:pt modelId="{72CF2777-7E9E-4C32-A0B3-8C958EC8E481}" type="pres">
      <dgm:prSet presAssocID="{4AD111BA-A0CF-4A9E-98E6-1EF4DB69B8BC}" presName="Name35" presStyleLbl="parChTrans1D2" presStyleIdx="2" presStyleCnt="6"/>
      <dgm:spPr/>
      <dgm:t>
        <a:bodyPr/>
        <a:lstStyle/>
        <a:p>
          <a:endParaRPr lang="zh-CN" altLang="en-US"/>
        </a:p>
      </dgm:t>
    </dgm:pt>
    <dgm:pt modelId="{F04B4BD5-1C71-4EBF-8D55-4B1258C03651}" type="pres">
      <dgm:prSet presAssocID="{BF203B59-96AB-4545-AC84-C3FD8A189978}" presName="hierRoot2" presStyleCnt="0">
        <dgm:presLayoutVars>
          <dgm:hierBranch/>
        </dgm:presLayoutVars>
      </dgm:prSet>
      <dgm:spPr/>
    </dgm:pt>
    <dgm:pt modelId="{64989464-0B83-44DA-8D37-62C8CF23C4AF}" type="pres">
      <dgm:prSet presAssocID="{BF203B59-96AB-4545-AC84-C3FD8A189978}" presName="rootComposite" presStyleCnt="0"/>
      <dgm:spPr/>
    </dgm:pt>
    <dgm:pt modelId="{81709762-80C2-426A-9AC5-333A009087F7}" type="pres">
      <dgm:prSet presAssocID="{BF203B59-96AB-4545-AC84-C3FD8A189978}" presName="rootText" presStyleLbl="node2" presStyleIdx="2" presStyleCnt="6" custScaleY="141945" custLinFactNeighborY="-6342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3B9773B7-F03A-492F-BE35-B47E5CF3F698}" type="pres">
      <dgm:prSet presAssocID="{BF203B59-96AB-4545-AC84-C3FD8A189978}" presName="rootConnector" presStyleLbl="node2" presStyleIdx="2" presStyleCnt="6"/>
      <dgm:spPr/>
      <dgm:t>
        <a:bodyPr/>
        <a:lstStyle/>
        <a:p>
          <a:endParaRPr lang="zh-CN" altLang="en-US"/>
        </a:p>
      </dgm:t>
    </dgm:pt>
    <dgm:pt modelId="{ADDA873D-2317-472F-A7BD-C645A95CE968}" type="pres">
      <dgm:prSet presAssocID="{BF203B59-96AB-4545-AC84-C3FD8A189978}" presName="hierChild4" presStyleCnt="0"/>
      <dgm:spPr/>
    </dgm:pt>
    <dgm:pt modelId="{63F85B73-B7F3-4C78-838E-152F290819E6}" type="pres">
      <dgm:prSet presAssocID="{BF203B59-96AB-4545-AC84-C3FD8A189978}" presName="hierChild5" presStyleCnt="0"/>
      <dgm:spPr/>
    </dgm:pt>
    <dgm:pt modelId="{B70BB54C-E76C-4910-B09B-ED4D12D4ECFA}" type="pres">
      <dgm:prSet presAssocID="{54B20C9E-F2E9-4F2E-BCD2-022D9E30A374}" presName="Name35" presStyleLbl="parChTrans1D2" presStyleIdx="3" presStyleCnt="6"/>
      <dgm:spPr/>
      <dgm:t>
        <a:bodyPr/>
        <a:lstStyle/>
        <a:p>
          <a:endParaRPr lang="zh-CN" altLang="en-US"/>
        </a:p>
      </dgm:t>
    </dgm:pt>
    <dgm:pt modelId="{73595FF9-46B9-4F61-B033-632E6690BE85}" type="pres">
      <dgm:prSet presAssocID="{30562B96-6436-4564-BEED-F09AEF1F6408}" presName="hierRoot2" presStyleCnt="0">
        <dgm:presLayoutVars>
          <dgm:hierBranch/>
        </dgm:presLayoutVars>
      </dgm:prSet>
      <dgm:spPr/>
    </dgm:pt>
    <dgm:pt modelId="{22EAB8C4-A8C8-48AC-A891-9C18C656C20E}" type="pres">
      <dgm:prSet presAssocID="{30562B96-6436-4564-BEED-F09AEF1F6408}" presName="rootComposite" presStyleCnt="0"/>
      <dgm:spPr/>
    </dgm:pt>
    <dgm:pt modelId="{084A0E8D-E8CB-42FE-B180-3C76371DCC97}" type="pres">
      <dgm:prSet presAssocID="{30562B96-6436-4564-BEED-F09AEF1F6408}" presName="rootText" presStyleLbl="node2" presStyleIdx="3" presStyleCnt="6" custScaleY="141945" custLinFactNeighborY="-6342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ECC9C315-049D-46AE-BAF2-DA9909D62C67}" type="pres">
      <dgm:prSet presAssocID="{30562B96-6436-4564-BEED-F09AEF1F6408}" presName="rootConnector" presStyleLbl="node2" presStyleIdx="3" presStyleCnt="6"/>
      <dgm:spPr/>
      <dgm:t>
        <a:bodyPr/>
        <a:lstStyle/>
        <a:p>
          <a:endParaRPr lang="zh-CN" altLang="en-US"/>
        </a:p>
      </dgm:t>
    </dgm:pt>
    <dgm:pt modelId="{A6895990-27DF-495D-9A90-E913B18C063B}" type="pres">
      <dgm:prSet presAssocID="{30562B96-6436-4564-BEED-F09AEF1F6408}" presName="hierChild4" presStyleCnt="0"/>
      <dgm:spPr/>
    </dgm:pt>
    <dgm:pt modelId="{1F97ED9A-CE26-4B92-96A0-156E9B4491D2}" type="pres">
      <dgm:prSet presAssocID="{30562B96-6436-4564-BEED-F09AEF1F6408}" presName="hierChild5" presStyleCnt="0"/>
      <dgm:spPr/>
    </dgm:pt>
    <dgm:pt modelId="{10CB4307-3FBF-47C6-8318-DA362FA54C96}" type="pres">
      <dgm:prSet presAssocID="{FD206927-CB07-4E91-B286-FF96E1CCF938}" presName="Name35" presStyleLbl="parChTrans1D2" presStyleIdx="4" presStyleCnt="6"/>
      <dgm:spPr/>
      <dgm:t>
        <a:bodyPr/>
        <a:lstStyle/>
        <a:p>
          <a:endParaRPr lang="zh-CN" altLang="en-US"/>
        </a:p>
      </dgm:t>
    </dgm:pt>
    <dgm:pt modelId="{4D765806-C5BA-4066-A442-338A407B4D5F}" type="pres">
      <dgm:prSet presAssocID="{07E24C35-CD43-47C8-A4F5-9741608DD41B}" presName="hierRoot2" presStyleCnt="0">
        <dgm:presLayoutVars>
          <dgm:hierBranch/>
        </dgm:presLayoutVars>
      </dgm:prSet>
      <dgm:spPr/>
    </dgm:pt>
    <dgm:pt modelId="{F4A03F73-F729-4EC4-976D-3FB3A488EC44}" type="pres">
      <dgm:prSet presAssocID="{07E24C35-CD43-47C8-A4F5-9741608DD41B}" presName="rootComposite" presStyleCnt="0"/>
      <dgm:spPr/>
    </dgm:pt>
    <dgm:pt modelId="{8CE928A6-C375-4F48-98CC-715CA167F530}" type="pres">
      <dgm:prSet presAssocID="{07E24C35-CD43-47C8-A4F5-9741608DD41B}" presName="rootText" presStyleLbl="node2" presStyleIdx="4" presStyleCnt="6" custScaleY="141945" custLinFactNeighborY="-6342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A4C18ED5-6891-4C7A-9B57-AD18E3872E9D}" type="pres">
      <dgm:prSet presAssocID="{07E24C35-CD43-47C8-A4F5-9741608DD41B}" presName="rootConnector" presStyleLbl="node2" presStyleIdx="4" presStyleCnt="6"/>
      <dgm:spPr/>
      <dgm:t>
        <a:bodyPr/>
        <a:lstStyle/>
        <a:p>
          <a:endParaRPr lang="zh-CN" altLang="en-US"/>
        </a:p>
      </dgm:t>
    </dgm:pt>
    <dgm:pt modelId="{6F8E3986-240F-4A24-89D5-F8DCCD45AA38}" type="pres">
      <dgm:prSet presAssocID="{07E24C35-CD43-47C8-A4F5-9741608DD41B}" presName="hierChild4" presStyleCnt="0"/>
      <dgm:spPr/>
    </dgm:pt>
    <dgm:pt modelId="{819C0603-2F85-41F8-9F5B-B813D2E895CC}" type="pres">
      <dgm:prSet presAssocID="{07E24C35-CD43-47C8-A4F5-9741608DD41B}" presName="hierChild5" presStyleCnt="0"/>
      <dgm:spPr/>
    </dgm:pt>
    <dgm:pt modelId="{CEA18B87-D23D-4B25-9E21-310E7549A5A9}" type="pres">
      <dgm:prSet presAssocID="{E6500B3D-ADA3-4F2A-832A-3E80C560049D}" presName="Name35" presStyleLbl="parChTrans1D2" presStyleIdx="5" presStyleCnt="6"/>
      <dgm:spPr/>
      <dgm:t>
        <a:bodyPr/>
        <a:lstStyle/>
        <a:p>
          <a:endParaRPr lang="zh-CN" altLang="en-US"/>
        </a:p>
      </dgm:t>
    </dgm:pt>
    <dgm:pt modelId="{9198C73A-C6AD-4D4C-B9F9-E0CBF8533CB5}" type="pres">
      <dgm:prSet presAssocID="{43BFADA3-6DE8-4BD0-8DEE-99F5BF3E6FAB}" presName="hierRoot2" presStyleCnt="0">
        <dgm:presLayoutVars>
          <dgm:hierBranch/>
        </dgm:presLayoutVars>
      </dgm:prSet>
      <dgm:spPr/>
    </dgm:pt>
    <dgm:pt modelId="{F4F50275-AE16-461D-B27F-7BE42413BF8A}" type="pres">
      <dgm:prSet presAssocID="{43BFADA3-6DE8-4BD0-8DEE-99F5BF3E6FAB}" presName="rootComposite" presStyleCnt="0"/>
      <dgm:spPr/>
    </dgm:pt>
    <dgm:pt modelId="{6DEC51A9-8E78-4FA3-966B-C6B516EBBE5B}" type="pres">
      <dgm:prSet presAssocID="{43BFADA3-6DE8-4BD0-8DEE-99F5BF3E6FAB}" presName="rootText" presStyleLbl="node2" presStyleIdx="5" presStyleCnt="6" custScaleY="141945" custLinFactNeighborY="-6342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0B2D09F7-7F6B-4A6A-9519-DE6CEE53353E}" type="pres">
      <dgm:prSet presAssocID="{43BFADA3-6DE8-4BD0-8DEE-99F5BF3E6FAB}" presName="rootConnector" presStyleLbl="node2" presStyleIdx="5" presStyleCnt="6"/>
      <dgm:spPr/>
      <dgm:t>
        <a:bodyPr/>
        <a:lstStyle/>
        <a:p>
          <a:endParaRPr lang="zh-CN" altLang="en-US"/>
        </a:p>
      </dgm:t>
    </dgm:pt>
    <dgm:pt modelId="{FBD6536E-5368-4FB6-BF25-E97196025604}" type="pres">
      <dgm:prSet presAssocID="{43BFADA3-6DE8-4BD0-8DEE-99F5BF3E6FAB}" presName="hierChild4" presStyleCnt="0"/>
      <dgm:spPr/>
    </dgm:pt>
    <dgm:pt modelId="{EA88E82C-1A91-45AA-AC02-272AE8D5B6B8}" type="pres">
      <dgm:prSet presAssocID="{43BFADA3-6DE8-4BD0-8DEE-99F5BF3E6FAB}" presName="hierChild5" presStyleCnt="0"/>
      <dgm:spPr/>
    </dgm:pt>
    <dgm:pt modelId="{8E906F7F-827A-43C4-852F-D46CC208B258}" type="pres">
      <dgm:prSet presAssocID="{C50A560D-2D6A-43A7-820A-42D144CAE4C5}" presName="hierChild3" presStyleCnt="0"/>
      <dgm:spPr/>
    </dgm:pt>
  </dgm:ptLst>
  <dgm:cxnLst>
    <dgm:cxn modelId="{B7528451-D4C5-4269-BE4D-0DEB9027754B}" type="presOf" srcId="{627CA6F0-FB59-4D70-9EA4-882DF554E6F4}" destId="{992A30D4-5D04-4D54-B048-3FFDF261D46F}" srcOrd="0" destOrd="0" presId="urn:microsoft.com/office/officeart/2005/8/layout/orgChart1"/>
    <dgm:cxn modelId="{E4E82E16-1D1D-4BBA-A704-06A0D0FB06F6}" type="presOf" srcId="{C50A560D-2D6A-43A7-820A-42D144CAE4C5}" destId="{2990A315-A3DE-4831-BB77-BA778311DC45}" srcOrd="0" destOrd="0" presId="urn:microsoft.com/office/officeart/2005/8/layout/orgChart1"/>
    <dgm:cxn modelId="{99738225-F6DC-4167-B1EB-FF8A551C631A}" type="presOf" srcId="{43BFADA3-6DE8-4BD0-8DEE-99F5BF3E6FAB}" destId="{6DEC51A9-8E78-4FA3-966B-C6B516EBBE5B}" srcOrd="0" destOrd="0" presId="urn:microsoft.com/office/officeart/2005/8/layout/orgChart1"/>
    <dgm:cxn modelId="{B8E711F4-446F-451D-8792-392E76852EEC}" type="presOf" srcId="{54B20C9E-F2E9-4F2E-BCD2-022D9E30A374}" destId="{B70BB54C-E76C-4910-B09B-ED4D12D4ECFA}" srcOrd="0" destOrd="0" presId="urn:microsoft.com/office/officeart/2005/8/layout/orgChart1"/>
    <dgm:cxn modelId="{131B28CC-F513-46E1-AE4E-F82A9AFEFC69}" type="presOf" srcId="{C50A560D-2D6A-43A7-820A-42D144CAE4C5}" destId="{678478BA-A5FE-4DBF-80D1-3469AF0DA3B1}" srcOrd="1" destOrd="0" presId="urn:microsoft.com/office/officeart/2005/8/layout/orgChart1"/>
    <dgm:cxn modelId="{67802BB2-C21E-40A5-BB54-C64271AA371F}" type="presOf" srcId="{30562B96-6436-4564-BEED-F09AEF1F6408}" destId="{ECC9C315-049D-46AE-BAF2-DA9909D62C67}" srcOrd="1" destOrd="0" presId="urn:microsoft.com/office/officeart/2005/8/layout/orgChart1"/>
    <dgm:cxn modelId="{AC030DE5-307A-4C71-BC30-86FAD48E4169}" type="presOf" srcId="{FD206927-CB07-4E91-B286-FF96E1CCF938}" destId="{10CB4307-3FBF-47C6-8318-DA362FA54C96}" srcOrd="0" destOrd="0" presId="urn:microsoft.com/office/officeart/2005/8/layout/orgChart1"/>
    <dgm:cxn modelId="{4D5C7BE7-4B0C-4B48-8E3B-0A357838A539}" srcId="{C50A560D-2D6A-43A7-820A-42D144CAE4C5}" destId="{DABD17E4-863A-4AA5-AEDF-D4843F8AE369}" srcOrd="1" destOrd="0" parTransId="{627CA6F0-FB59-4D70-9EA4-882DF554E6F4}" sibTransId="{597E8A07-E126-4A3F-8E6C-165ED92A2AD0}"/>
    <dgm:cxn modelId="{C2141C31-3680-48EE-960B-9292EEEAE60E}" type="presOf" srcId="{43BFADA3-6DE8-4BD0-8DEE-99F5BF3E6FAB}" destId="{0B2D09F7-7F6B-4A6A-9519-DE6CEE53353E}" srcOrd="1" destOrd="0" presId="urn:microsoft.com/office/officeart/2005/8/layout/orgChart1"/>
    <dgm:cxn modelId="{524B207A-814B-4683-AAAD-95C1F75133B8}" srcId="{C50A560D-2D6A-43A7-820A-42D144CAE4C5}" destId="{43BFADA3-6DE8-4BD0-8DEE-99F5BF3E6FAB}" srcOrd="5" destOrd="0" parTransId="{E6500B3D-ADA3-4F2A-832A-3E80C560049D}" sibTransId="{B89C6434-60DC-4CF4-8E9E-06CA36A57FAD}"/>
    <dgm:cxn modelId="{F04350CA-1D89-4A44-A43B-528F542EA7E5}" type="presOf" srcId="{DABD17E4-863A-4AA5-AEDF-D4843F8AE369}" destId="{5D6FE5A5-4691-4DCE-9BB9-F24033E90A35}" srcOrd="0" destOrd="0" presId="urn:microsoft.com/office/officeart/2005/8/layout/orgChart1"/>
    <dgm:cxn modelId="{5D3A03FB-3040-4288-85EF-F41E62998E96}" type="presOf" srcId="{BF203B59-96AB-4545-AC84-C3FD8A189978}" destId="{81709762-80C2-426A-9AC5-333A009087F7}" srcOrd="0" destOrd="0" presId="urn:microsoft.com/office/officeart/2005/8/layout/orgChart1"/>
    <dgm:cxn modelId="{9DA0F425-9A66-4C1B-8F41-B84CC014BFAE}" srcId="{C50A560D-2D6A-43A7-820A-42D144CAE4C5}" destId="{30562B96-6436-4564-BEED-F09AEF1F6408}" srcOrd="3" destOrd="0" parTransId="{54B20C9E-F2E9-4F2E-BCD2-022D9E30A374}" sibTransId="{14E7CD98-A4BE-4EF7-8685-20492077CD2D}"/>
    <dgm:cxn modelId="{7022A3DB-2D2F-402F-962A-CCB6AC703419}" type="presOf" srcId="{DABD17E4-863A-4AA5-AEDF-D4843F8AE369}" destId="{918155BB-0C7F-4677-B613-50E8B591420F}" srcOrd="1" destOrd="0" presId="urn:microsoft.com/office/officeart/2005/8/layout/orgChart1"/>
    <dgm:cxn modelId="{C19AFF37-7A44-473E-B220-5ABC68F721C6}" type="presOf" srcId="{D631AFA5-7AE0-4AF7-8ABE-6FD12634AFA1}" destId="{4C44DAAA-0B4A-4EED-9738-B270212CF457}" srcOrd="0" destOrd="0" presId="urn:microsoft.com/office/officeart/2005/8/layout/orgChart1"/>
    <dgm:cxn modelId="{0D34D9F6-1D33-4BA4-8718-5219146F5608}" type="presOf" srcId="{07E24C35-CD43-47C8-A4F5-9741608DD41B}" destId="{8CE928A6-C375-4F48-98CC-715CA167F530}" srcOrd="0" destOrd="0" presId="urn:microsoft.com/office/officeart/2005/8/layout/orgChart1"/>
    <dgm:cxn modelId="{0D577AA0-012A-478C-8C73-81E50A6B3C42}" type="presOf" srcId="{4AD111BA-A0CF-4A9E-98E6-1EF4DB69B8BC}" destId="{72CF2777-7E9E-4C32-A0B3-8C958EC8E481}" srcOrd="0" destOrd="0" presId="urn:microsoft.com/office/officeart/2005/8/layout/orgChart1"/>
    <dgm:cxn modelId="{C4A4D7B1-EBEF-454F-AFD6-874D65AE9010}" type="presOf" srcId="{07E24C35-CD43-47C8-A4F5-9741608DD41B}" destId="{A4C18ED5-6891-4C7A-9B57-AD18E3872E9D}" srcOrd="1" destOrd="0" presId="urn:microsoft.com/office/officeart/2005/8/layout/orgChart1"/>
    <dgm:cxn modelId="{3A81CC2A-BD8D-4B70-B4DC-0EF84CC7CC1E}" type="presOf" srcId="{D631AFA5-7AE0-4AF7-8ABE-6FD12634AFA1}" destId="{7D51968D-D30A-4F72-B7FE-B6BB303F95C8}" srcOrd="1" destOrd="0" presId="urn:microsoft.com/office/officeart/2005/8/layout/orgChart1"/>
    <dgm:cxn modelId="{BC59E4CE-8EBE-4028-BC13-FB71F6F6A742}" srcId="{10C5FE8F-E8BA-48EF-836E-DC172A44AE60}" destId="{C50A560D-2D6A-43A7-820A-42D144CAE4C5}" srcOrd="0" destOrd="0" parTransId="{6D8C7FB4-6396-4F28-B6E7-CD534150E4D6}" sibTransId="{D777F0CC-2DA7-4EA9-995A-79BEC601C695}"/>
    <dgm:cxn modelId="{84456EC3-A7C2-4BFF-9A23-EE3AD4EE790A}" type="presOf" srcId="{BF203B59-96AB-4545-AC84-C3FD8A189978}" destId="{3B9773B7-F03A-492F-BE35-B47E5CF3F698}" srcOrd="1" destOrd="0" presId="urn:microsoft.com/office/officeart/2005/8/layout/orgChart1"/>
    <dgm:cxn modelId="{7A74545F-17BA-4AC6-B012-593B241D4B87}" type="presOf" srcId="{10C5FE8F-E8BA-48EF-836E-DC172A44AE60}" destId="{DE2D49EE-2D6D-4825-A915-DC895C5E453C}" srcOrd="0" destOrd="0" presId="urn:microsoft.com/office/officeart/2005/8/layout/orgChart1"/>
    <dgm:cxn modelId="{C79AE207-E780-41EA-BD21-3882EBBEBE66}" srcId="{C50A560D-2D6A-43A7-820A-42D144CAE4C5}" destId="{07E24C35-CD43-47C8-A4F5-9741608DD41B}" srcOrd="4" destOrd="0" parTransId="{FD206927-CB07-4E91-B286-FF96E1CCF938}" sibTransId="{1421321B-77E9-497D-A47E-C96A0DF5AA2F}"/>
    <dgm:cxn modelId="{2280C180-DCD9-4951-9A0F-4D906287FB9B}" srcId="{C50A560D-2D6A-43A7-820A-42D144CAE4C5}" destId="{BF203B59-96AB-4545-AC84-C3FD8A189978}" srcOrd="2" destOrd="0" parTransId="{4AD111BA-A0CF-4A9E-98E6-1EF4DB69B8BC}" sibTransId="{2C94B678-655D-40AC-B1D2-0A3BF9B32C66}"/>
    <dgm:cxn modelId="{4076F870-E282-4967-8F9E-CF6876257B42}" type="presOf" srcId="{F5C9C8F7-5E41-4EF4-B3ED-36972CA9D4A1}" destId="{2453233D-D460-47B1-A803-B61FF5D3B3A1}" srcOrd="0" destOrd="0" presId="urn:microsoft.com/office/officeart/2005/8/layout/orgChart1"/>
    <dgm:cxn modelId="{11F5C061-D505-498F-B2C9-9BD09C5A4A08}" srcId="{C50A560D-2D6A-43A7-820A-42D144CAE4C5}" destId="{D631AFA5-7AE0-4AF7-8ABE-6FD12634AFA1}" srcOrd="0" destOrd="0" parTransId="{F5C9C8F7-5E41-4EF4-B3ED-36972CA9D4A1}" sibTransId="{8D86FD2F-9B9D-4C22-8A72-308D34E0888D}"/>
    <dgm:cxn modelId="{89AC86A1-6134-46B9-80C0-0A61C5021D89}" type="presOf" srcId="{30562B96-6436-4564-BEED-F09AEF1F6408}" destId="{084A0E8D-E8CB-42FE-B180-3C76371DCC97}" srcOrd="0" destOrd="0" presId="urn:microsoft.com/office/officeart/2005/8/layout/orgChart1"/>
    <dgm:cxn modelId="{EC1AEC60-A513-4B47-91D7-8D5388723005}" type="presOf" srcId="{E6500B3D-ADA3-4F2A-832A-3E80C560049D}" destId="{CEA18B87-D23D-4B25-9E21-310E7549A5A9}" srcOrd="0" destOrd="0" presId="urn:microsoft.com/office/officeart/2005/8/layout/orgChart1"/>
    <dgm:cxn modelId="{1C960F0C-BDC0-4E2F-85F6-CA0CDC75E189}" type="presParOf" srcId="{DE2D49EE-2D6D-4825-A915-DC895C5E453C}" destId="{B6061CA1-13D0-4F9D-BC25-A1D8F1C86356}" srcOrd="0" destOrd="0" presId="urn:microsoft.com/office/officeart/2005/8/layout/orgChart1"/>
    <dgm:cxn modelId="{40287E0B-F04A-4AAA-9C26-38E7F1789E48}" type="presParOf" srcId="{B6061CA1-13D0-4F9D-BC25-A1D8F1C86356}" destId="{DB721A31-E193-4364-B3E2-BC2F3D8DFD40}" srcOrd="0" destOrd="0" presId="urn:microsoft.com/office/officeart/2005/8/layout/orgChart1"/>
    <dgm:cxn modelId="{9E7F4BF9-3A8F-483C-8687-D200E0DE2913}" type="presParOf" srcId="{DB721A31-E193-4364-B3E2-BC2F3D8DFD40}" destId="{2990A315-A3DE-4831-BB77-BA778311DC45}" srcOrd="0" destOrd="0" presId="urn:microsoft.com/office/officeart/2005/8/layout/orgChart1"/>
    <dgm:cxn modelId="{063B4681-7588-410D-890D-4370694AC1A7}" type="presParOf" srcId="{DB721A31-E193-4364-B3E2-BC2F3D8DFD40}" destId="{678478BA-A5FE-4DBF-80D1-3469AF0DA3B1}" srcOrd="1" destOrd="0" presId="urn:microsoft.com/office/officeart/2005/8/layout/orgChart1"/>
    <dgm:cxn modelId="{9D9037DA-FBB7-4B9E-B5F8-87111BB88A92}" type="presParOf" srcId="{B6061CA1-13D0-4F9D-BC25-A1D8F1C86356}" destId="{EF20C031-1CE8-482D-AC09-C66A58BB2338}" srcOrd="1" destOrd="0" presId="urn:microsoft.com/office/officeart/2005/8/layout/orgChart1"/>
    <dgm:cxn modelId="{C639B318-2E87-4549-A21A-11D9F9F83F00}" type="presParOf" srcId="{EF20C031-1CE8-482D-AC09-C66A58BB2338}" destId="{2453233D-D460-47B1-A803-B61FF5D3B3A1}" srcOrd="0" destOrd="0" presId="urn:microsoft.com/office/officeart/2005/8/layout/orgChart1"/>
    <dgm:cxn modelId="{5FE5678D-69A5-4A70-AA17-D9CE95184C46}" type="presParOf" srcId="{EF20C031-1CE8-482D-AC09-C66A58BB2338}" destId="{1F398B9C-7950-4EB3-90D5-71AD9FE01C97}" srcOrd="1" destOrd="0" presId="urn:microsoft.com/office/officeart/2005/8/layout/orgChart1"/>
    <dgm:cxn modelId="{039CBC46-AA37-4EDD-8D82-A6734E6010A6}" type="presParOf" srcId="{1F398B9C-7950-4EB3-90D5-71AD9FE01C97}" destId="{5EC76077-A168-4580-B11A-8E5C6A23D84F}" srcOrd="0" destOrd="0" presId="urn:microsoft.com/office/officeart/2005/8/layout/orgChart1"/>
    <dgm:cxn modelId="{A5F82794-9B7E-4971-8F7E-9611D9C3EADE}" type="presParOf" srcId="{5EC76077-A168-4580-B11A-8E5C6A23D84F}" destId="{4C44DAAA-0B4A-4EED-9738-B270212CF457}" srcOrd="0" destOrd="0" presId="urn:microsoft.com/office/officeart/2005/8/layout/orgChart1"/>
    <dgm:cxn modelId="{1E1121CC-7DF1-412F-9462-E6DB6D19C43B}" type="presParOf" srcId="{5EC76077-A168-4580-B11A-8E5C6A23D84F}" destId="{7D51968D-D30A-4F72-B7FE-B6BB303F95C8}" srcOrd="1" destOrd="0" presId="urn:microsoft.com/office/officeart/2005/8/layout/orgChart1"/>
    <dgm:cxn modelId="{549F49B1-600B-4D12-B971-F18597F55F9F}" type="presParOf" srcId="{1F398B9C-7950-4EB3-90D5-71AD9FE01C97}" destId="{73E8BB74-808E-4333-B3B0-56EF087FE082}" srcOrd="1" destOrd="0" presId="urn:microsoft.com/office/officeart/2005/8/layout/orgChart1"/>
    <dgm:cxn modelId="{1C5CC409-0F56-4ADA-BA23-3B09666F66FC}" type="presParOf" srcId="{1F398B9C-7950-4EB3-90D5-71AD9FE01C97}" destId="{B36C4D17-3B44-4A3B-8C7C-91A0F57D7369}" srcOrd="2" destOrd="0" presId="urn:microsoft.com/office/officeart/2005/8/layout/orgChart1"/>
    <dgm:cxn modelId="{96A8D751-9C4F-415E-915A-AF6DD13E15ED}" type="presParOf" srcId="{EF20C031-1CE8-482D-AC09-C66A58BB2338}" destId="{992A30D4-5D04-4D54-B048-3FFDF261D46F}" srcOrd="2" destOrd="0" presId="urn:microsoft.com/office/officeart/2005/8/layout/orgChart1"/>
    <dgm:cxn modelId="{F043B5E4-48D9-495A-9E2B-D8E9301F1C29}" type="presParOf" srcId="{EF20C031-1CE8-482D-AC09-C66A58BB2338}" destId="{F7C0B50F-737D-4E7F-85CA-33AD00166D86}" srcOrd="3" destOrd="0" presId="urn:microsoft.com/office/officeart/2005/8/layout/orgChart1"/>
    <dgm:cxn modelId="{AF07DF17-F39B-4B43-BA1B-69A3ED65F128}" type="presParOf" srcId="{F7C0B50F-737D-4E7F-85CA-33AD00166D86}" destId="{51546BA2-61E6-41A0-9350-4856D5779222}" srcOrd="0" destOrd="0" presId="urn:microsoft.com/office/officeart/2005/8/layout/orgChart1"/>
    <dgm:cxn modelId="{353427A8-E5F5-46C3-807D-12EA4B1B31A1}" type="presParOf" srcId="{51546BA2-61E6-41A0-9350-4856D5779222}" destId="{5D6FE5A5-4691-4DCE-9BB9-F24033E90A35}" srcOrd="0" destOrd="0" presId="urn:microsoft.com/office/officeart/2005/8/layout/orgChart1"/>
    <dgm:cxn modelId="{C1C386DD-7D84-4012-9B30-E60DD7719165}" type="presParOf" srcId="{51546BA2-61E6-41A0-9350-4856D5779222}" destId="{918155BB-0C7F-4677-B613-50E8B591420F}" srcOrd="1" destOrd="0" presId="urn:microsoft.com/office/officeart/2005/8/layout/orgChart1"/>
    <dgm:cxn modelId="{B3D911B1-5BB2-41BC-8B94-6C5438984A4B}" type="presParOf" srcId="{F7C0B50F-737D-4E7F-85CA-33AD00166D86}" destId="{FFB2929B-C47A-46FB-9BE7-6FE084EA17BD}" srcOrd="1" destOrd="0" presId="urn:microsoft.com/office/officeart/2005/8/layout/orgChart1"/>
    <dgm:cxn modelId="{A35921F6-0A40-400B-A4D2-921373C54E2B}" type="presParOf" srcId="{F7C0B50F-737D-4E7F-85CA-33AD00166D86}" destId="{F19A7B30-E8E8-4AE6-A73B-018282F53599}" srcOrd="2" destOrd="0" presId="urn:microsoft.com/office/officeart/2005/8/layout/orgChart1"/>
    <dgm:cxn modelId="{0E47C9FF-5B1B-432E-957C-6723B22012B3}" type="presParOf" srcId="{EF20C031-1CE8-482D-AC09-C66A58BB2338}" destId="{72CF2777-7E9E-4C32-A0B3-8C958EC8E481}" srcOrd="4" destOrd="0" presId="urn:microsoft.com/office/officeart/2005/8/layout/orgChart1"/>
    <dgm:cxn modelId="{5CD0BBDD-D5B2-432D-AD75-DD98DDD676BE}" type="presParOf" srcId="{EF20C031-1CE8-482D-AC09-C66A58BB2338}" destId="{F04B4BD5-1C71-4EBF-8D55-4B1258C03651}" srcOrd="5" destOrd="0" presId="urn:microsoft.com/office/officeart/2005/8/layout/orgChart1"/>
    <dgm:cxn modelId="{F46FD9AA-6054-4EF5-8E2D-07F64D31A390}" type="presParOf" srcId="{F04B4BD5-1C71-4EBF-8D55-4B1258C03651}" destId="{64989464-0B83-44DA-8D37-62C8CF23C4AF}" srcOrd="0" destOrd="0" presId="urn:microsoft.com/office/officeart/2005/8/layout/orgChart1"/>
    <dgm:cxn modelId="{7F4A026C-6E22-4DEE-B7E6-1A628F2E110A}" type="presParOf" srcId="{64989464-0B83-44DA-8D37-62C8CF23C4AF}" destId="{81709762-80C2-426A-9AC5-333A009087F7}" srcOrd="0" destOrd="0" presId="urn:microsoft.com/office/officeart/2005/8/layout/orgChart1"/>
    <dgm:cxn modelId="{1788D044-F8E5-44CA-BC1B-65822D4A0990}" type="presParOf" srcId="{64989464-0B83-44DA-8D37-62C8CF23C4AF}" destId="{3B9773B7-F03A-492F-BE35-B47E5CF3F698}" srcOrd="1" destOrd="0" presId="urn:microsoft.com/office/officeart/2005/8/layout/orgChart1"/>
    <dgm:cxn modelId="{4A5D5443-B114-4554-AE1A-F9E0A422A903}" type="presParOf" srcId="{F04B4BD5-1C71-4EBF-8D55-4B1258C03651}" destId="{ADDA873D-2317-472F-A7BD-C645A95CE968}" srcOrd="1" destOrd="0" presId="urn:microsoft.com/office/officeart/2005/8/layout/orgChart1"/>
    <dgm:cxn modelId="{7F644F8F-CA11-441E-B8A6-ADF8AAFAAF1F}" type="presParOf" srcId="{F04B4BD5-1C71-4EBF-8D55-4B1258C03651}" destId="{63F85B73-B7F3-4C78-838E-152F290819E6}" srcOrd="2" destOrd="0" presId="urn:microsoft.com/office/officeart/2005/8/layout/orgChart1"/>
    <dgm:cxn modelId="{8B95C4CF-DFA8-4392-906F-676D25E21334}" type="presParOf" srcId="{EF20C031-1CE8-482D-AC09-C66A58BB2338}" destId="{B70BB54C-E76C-4910-B09B-ED4D12D4ECFA}" srcOrd="6" destOrd="0" presId="urn:microsoft.com/office/officeart/2005/8/layout/orgChart1"/>
    <dgm:cxn modelId="{E0A7D5CE-1B70-433A-B9A5-286F4B39F2EA}" type="presParOf" srcId="{EF20C031-1CE8-482D-AC09-C66A58BB2338}" destId="{73595FF9-46B9-4F61-B033-632E6690BE85}" srcOrd="7" destOrd="0" presId="urn:microsoft.com/office/officeart/2005/8/layout/orgChart1"/>
    <dgm:cxn modelId="{D4678DCE-C8F6-4A6F-A395-BFDD68205F5D}" type="presParOf" srcId="{73595FF9-46B9-4F61-B033-632E6690BE85}" destId="{22EAB8C4-A8C8-48AC-A891-9C18C656C20E}" srcOrd="0" destOrd="0" presId="urn:microsoft.com/office/officeart/2005/8/layout/orgChart1"/>
    <dgm:cxn modelId="{AFA7FCF3-1F44-4759-91C7-16E3AD701D06}" type="presParOf" srcId="{22EAB8C4-A8C8-48AC-A891-9C18C656C20E}" destId="{084A0E8D-E8CB-42FE-B180-3C76371DCC97}" srcOrd="0" destOrd="0" presId="urn:microsoft.com/office/officeart/2005/8/layout/orgChart1"/>
    <dgm:cxn modelId="{ABCB9109-5C2D-4A96-B493-E85B5EF3E5BA}" type="presParOf" srcId="{22EAB8C4-A8C8-48AC-A891-9C18C656C20E}" destId="{ECC9C315-049D-46AE-BAF2-DA9909D62C67}" srcOrd="1" destOrd="0" presId="urn:microsoft.com/office/officeart/2005/8/layout/orgChart1"/>
    <dgm:cxn modelId="{4E1C1E90-5374-4E47-B200-A9D06D60AF2D}" type="presParOf" srcId="{73595FF9-46B9-4F61-B033-632E6690BE85}" destId="{A6895990-27DF-495D-9A90-E913B18C063B}" srcOrd="1" destOrd="0" presId="urn:microsoft.com/office/officeart/2005/8/layout/orgChart1"/>
    <dgm:cxn modelId="{2316B36C-8D51-4A26-984E-3BBD1C348435}" type="presParOf" srcId="{73595FF9-46B9-4F61-B033-632E6690BE85}" destId="{1F97ED9A-CE26-4B92-96A0-156E9B4491D2}" srcOrd="2" destOrd="0" presId="urn:microsoft.com/office/officeart/2005/8/layout/orgChart1"/>
    <dgm:cxn modelId="{F8031DF3-FC0E-4959-B7DC-AE79C6DB14CD}" type="presParOf" srcId="{EF20C031-1CE8-482D-AC09-C66A58BB2338}" destId="{10CB4307-3FBF-47C6-8318-DA362FA54C96}" srcOrd="8" destOrd="0" presId="urn:microsoft.com/office/officeart/2005/8/layout/orgChart1"/>
    <dgm:cxn modelId="{7E5AD727-C46B-444E-BEAC-F4B8AB580660}" type="presParOf" srcId="{EF20C031-1CE8-482D-AC09-C66A58BB2338}" destId="{4D765806-C5BA-4066-A442-338A407B4D5F}" srcOrd="9" destOrd="0" presId="urn:microsoft.com/office/officeart/2005/8/layout/orgChart1"/>
    <dgm:cxn modelId="{75BF8FD3-A627-45E0-A62C-39626D3FAF92}" type="presParOf" srcId="{4D765806-C5BA-4066-A442-338A407B4D5F}" destId="{F4A03F73-F729-4EC4-976D-3FB3A488EC44}" srcOrd="0" destOrd="0" presId="urn:microsoft.com/office/officeart/2005/8/layout/orgChart1"/>
    <dgm:cxn modelId="{8E0F1A39-3DF3-4032-8881-C7B4764843AA}" type="presParOf" srcId="{F4A03F73-F729-4EC4-976D-3FB3A488EC44}" destId="{8CE928A6-C375-4F48-98CC-715CA167F530}" srcOrd="0" destOrd="0" presId="urn:microsoft.com/office/officeart/2005/8/layout/orgChart1"/>
    <dgm:cxn modelId="{EA354821-C06F-4E17-911C-A4CCFB715FCD}" type="presParOf" srcId="{F4A03F73-F729-4EC4-976D-3FB3A488EC44}" destId="{A4C18ED5-6891-4C7A-9B57-AD18E3872E9D}" srcOrd="1" destOrd="0" presId="urn:microsoft.com/office/officeart/2005/8/layout/orgChart1"/>
    <dgm:cxn modelId="{5DFBCDE1-7E66-47B6-90F1-53D26329EF87}" type="presParOf" srcId="{4D765806-C5BA-4066-A442-338A407B4D5F}" destId="{6F8E3986-240F-4A24-89D5-F8DCCD45AA38}" srcOrd="1" destOrd="0" presId="urn:microsoft.com/office/officeart/2005/8/layout/orgChart1"/>
    <dgm:cxn modelId="{E2B965D1-5E79-44C6-BF2C-AF4EEF732DE1}" type="presParOf" srcId="{4D765806-C5BA-4066-A442-338A407B4D5F}" destId="{819C0603-2F85-41F8-9F5B-B813D2E895CC}" srcOrd="2" destOrd="0" presId="urn:microsoft.com/office/officeart/2005/8/layout/orgChart1"/>
    <dgm:cxn modelId="{958682BE-7EAE-4354-9413-9F414E5312D4}" type="presParOf" srcId="{EF20C031-1CE8-482D-AC09-C66A58BB2338}" destId="{CEA18B87-D23D-4B25-9E21-310E7549A5A9}" srcOrd="10" destOrd="0" presId="urn:microsoft.com/office/officeart/2005/8/layout/orgChart1"/>
    <dgm:cxn modelId="{5BFA8A78-6F6A-4464-A304-CE708B317D60}" type="presParOf" srcId="{EF20C031-1CE8-482D-AC09-C66A58BB2338}" destId="{9198C73A-C6AD-4D4C-B9F9-E0CBF8533CB5}" srcOrd="11" destOrd="0" presId="urn:microsoft.com/office/officeart/2005/8/layout/orgChart1"/>
    <dgm:cxn modelId="{849D6E28-432C-487F-AD78-089AE9076820}" type="presParOf" srcId="{9198C73A-C6AD-4D4C-B9F9-E0CBF8533CB5}" destId="{F4F50275-AE16-461D-B27F-7BE42413BF8A}" srcOrd="0" destOrd="0" presId="urn:microsoft.com/office/officeart/2005/8/layout/orgChart1"/>
    <dgm:cxn modelId="{6DF1949D-BD7D-47DD-9772-27D6ED7B7540}" type="presParOf" srcId="{F4F50275-AE16-461D-B27F-7BE42413BF8A}" destId="{6DEC51A9-8E78-4FA3-966B-C6B516EBBE5B}" srcOrd="0" destOrd="0" presId="urn:microsoft.com/office/officeart/2005/8/layout/orgChart1"/>
    <dgm:cxn modelId="{C0F5DA87-BC0B-4806-9523-44538FFB4315}" type="presParOf" srcId="{F4F50275-AE16-461D-B27F-7BE42413BF8A}" destId="{0B2D09F7-7F6B-4A6A-9519-DE6CEE53353E}" srcOrd="1" destOrd="0" presId="urn:microsoft.com/office/officeart/2005/8/layout/orgChart1"/>
    <dgm:cxn modelId="{CFCC9A9A-79CC-42D1-8455-77BE6132E16B}" type="presParOf" srcId="{9198C73A-C6AD-4D4C-B9F9-E0CBF8533CB5}" destId="{FBD6536E-5368-4FB6-BF25-E97196025604}" srcOrd="1" destOrd="0" presId="urn:microsoft.com/office/officeart/2005/8/layout/orgChart1"/>
    <dgm:cxn modelId="{DDFA4ED4-568E-4F5E-B75E-9C912A3331E5}" type="presParOf" srcId="{9198C73A-C6AD-4D4C-B9F9-E0CBF8533CB5}" destId="{EA88E82C-1A91-45AA-AC02-272AE8D5B6B8}" srcOrd="2" destOrd="0" presId="urn:microsoft.com/office/officeart/2005/8/layout/orgChart1"/>
    <dgm:cxn modelId="{8BCED9EE-1ED3-451E-9A00-FC6F35AE1521}" type="presParOf" srcId="{B6061CA1-13D0-4F9D-BC25-A1D8F1C86356}" destId="{8E906F7F-827A-43C4-852F-D46CC208B258}" srcOrd="2" destOrd="0" presId="urn:microsoft.com/office/officeart/2005/8/layout/orgChart1"/>
  </dgm:cxnLst>
  <dgm:bg/>
  <dgm:whole/>
  <dgm:extLst>
    <a:ext uri="http://schemas.microsoft.com/office/drawing/2008/diagram"/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0DF73B3-43DC-4388-8B64-90CBCEF10495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</dgm:pt>
    <dgm:pt modelId="{97F93223-AC52-4309-98F4-F2ED3FB4FCFE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lang="zh-CN" altLang="en-US" sz="32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黑体" pitchFamily="49" charset="-122"/>
              <a:ea typeface="黑体" pitchFamily="49" charset="-122"/>
            </a:rPr>
            <a:t>文化塑造</a:t>
          </a:r>
        </a:p>
      </dgm:t>
    </dgm:pt>
    <dgm:pt modelId="{E8B3F94E-6D78-4BC7-A8D5-0A6317CB8999}" type="parTrans" cxnId="{F71F0EA6-5B94-427D-AC3A-9FE79C565E4D}">
      <dgm:prSet/>
      <dgm:spPr/>
      <dgm:t>
        <a:bodyPr/>
        <a:lstStyle/>
        <a:p>
          <a:endParaRPr lang="zh-CN" altLang="en-US"/>
        </a:p>
      </dgm:t>
    </dgm:pt>
    <dgm:pt modelId="{3CEEF8C9-C5E4-42F4-9195-B1F2FA0281C0}" type="sibTrans" cxnId="{F71F0EA6-5B94-427D-AC3A-9FE79C565E4D}">
      <dgm:prSet/>
      <dgm:spPr/>
      <dgm:t>
        <a:bodyPr/>
        <a:lstStyle/>
        <a:p>
          <a:endParaRPr lang="zh-CN" altLang="en-US"/>
        </a:p>
      </dgm:t>
    </dgm:pt>
    <dgm:pt modelId="{05CECC57-64C0-4CDC-BB43-4B8FA77B9798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lang="zh-CN" altLang="en-US" sz="3200" b="1" cap="all" spc="0" dirty="0" smtClean="0">
              <a:ln w="9000" cmpd="sng">
                <a:noFill/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/>
              <a:latin typeface="黑体" pitchFamily="49" charset="-122"/>
              <a:ea typeface="黑体" pitchFamily="49" charset="-122"/>
            </a:rPr>
            <a:t>看得见</a:t>
          </a:r>
        </a:p>
      </dgm:t>
    </dgm:pt>
    <dgm:pt modelId="{BFF7BAAA-A198-41B8-842F-62D0B2FF8770}" type="parTrans" cxnId="{A5AA5F32-398B-410A-8D10-988C5663ED1A}">
      <dgm:prSet/>
      <dgm:spPr>
        <a:ln>
          <a:solidFill>
            <a:schemeClr val="bg1"/>
          </a:solidFill>
        </a:ln>
      </dgm:spPr>
      <dgm:t>
        <a:bodyPr/>
        <a:lstStyle/>
        <a:p>
          <a:endParaRPr lang="zh-CN" altLang="en-US"/>
        </a:p>
      </dgm:t>
    </dgm:pt>
    <dgm:pt modelId="{647079BC-7F52-40BF-B76A-470E77FF0098}" type="sibTrans" cxnId="{A5AA5F32-398B-410A-8D10-988C5663ED1A}">
      <dgm:prSet/>
      <dgm:spPr/>
      <dgm:t>
        <a:bodyPr/>
        <a:lstStyle/>
        <a:p>
          <a:endParaRPr lang="zh-CN" altLang="en-US"/>
        </a:p>
      </dgm:t>
    </dgm:pt>
    <dgm:pt modelId="{9D13908E-3682-4B02-AA61-DD0DD9A9D7D7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lang="zh-CN" altLang="en-US" sz="3200" b="1" cap="all" spc="0" dirty="0" smtClean="0">
              <a:ln w="9000" cmpd="sng">
                <a:noFill/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/>
              <a:latin typeface="黑体" pitchFamily="49" charset="-122"/>
              <a:ea typeface="黑体" pitchFamily="49" charset="-122"/>
            </a:rPr>
            <a:t>感受到</a:t>
          </a:r>
        </a:p>
      </dgm:t>
    </dgm:pt>
    <dgm:pt modelId="{31F693B8-EED4-4269-B521-AF52C58BEC3B}" type="parTrans" cxnId="{34B26454-9CC2-474E-A1EB-EB6CEF04AB51}">
      <dgm:prSet/>
      <dgm:spPr>
        <a:ln>
          <a:solidFill>
            <a:schemeClr val="bg1"/>
          </a:solidFill>
        </a:ln>
      </dgm:spPr>
      <dgm:t>
        <a:bodyPr/>
        <a:lstStyle/>
        <a:p>
          <a:endParaRPr lang="zh-CN" altLang="en-US"/>
        </a:p>
      </dgm:t>
    </dgm:pt>
    <dgm:pt modelId="{0A8EA5CD-CD34-4CBA-9179-00220C539DB1}" type="sibTrans" cxnId="{34B26454-9CC2-474E-A1EB-EB6CEF04AB51}">
      <dgm:prSet/>
      <dgm:spPr/>
      <dgm:t>
        <a:bodyPr/>
        <a:lstStyle/>
        <a:p>
          <a:endParaRPr lang="zh-CN" altLang="en-US"/>
        </a:p>
      </dgm:t>
    </dgm:pt>
    <dgm:pt modelId="{99DEF9D2-E9D9-469E-9D82-C7C076704E21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lang="zh-CN" altLang="en-US" sz="3200" b="1" cap="all" spc="0" dirty="0" smtClean="0">
              <a:ln w="9000" cmpd="sng">
                <a:noFill/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/>
              <a:latin typeface="黑体" pitchFamily="49" charset="-122"/>
              <a:ea typeface="黑体" pitchFamily="49" charset="-122"/>
            </a:rPr>
            <a:t>自己做</a:t>
          </a:r>
        </a:p>
      </dgm:t>
    </dgm:pt>
    <dgm:pt modelId="{F51753DC-6551-4134-A25F-8534E6221D3C}" type="parTrans" cxnId="{07870271-E424-4DD2-B74D-C97986BD28B3}">
      <dgm:prSet/>
      <dgm:spPr>
        <a:ln>
          <a:solidFill>
            <a:schemeClr val="bg1"/>
          </a:solidFill>
        </a:ln>
      </dgm:spPr>
      <dgm:t>
        <a:bodyPr/>
        <a:lstStyle/>
        <a:p>
          <a:endParaRPr lang="zh-CN" altLang="en-US"/>
        </a:p>
      </dgm:t>
    </dgm:pt>
    <dgm:pt modelId="{FA06C5B0-8F6F-4B20-A973-5CB86865371E}" type="sibTrans" cxnId="{07870271-E424-4DD2-B74D-C97986BD28B3}">
      <dgm:prSet/>
      <dgm:spPr/>
      <dgm:t>
        <a:bodyPr/>
        <a:lstStyle/>
        <a:p>
          <a:endParaRPr lang="zh-CN" altLang="en-US"/>
        </a:p>
      </dgm:t>
    </dgm:pt>
    <dgm:pt modelId="{38DFB857-C51F-4EC6-8A75-08A1CFB0C61E}" type="pres">
      <dgm:prSet presAssocID="{50DF73B3-43DC-4388-8B64-90CBCEF10495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4205E01E-7667-4C09-9CF0-33B579A064D6}" type="pres">
      <dgm:prSet presAssocID="{97F93223-AC52-4309-98F4-F2ED3FB4FCFE}" presName="hierRoot1" presStyleCnt="0">
        <dgm:presLayoutVars>
          <dgm:hierBranch/>
        </dgm:presLayoutVars>
      </dgm:prSet>
      <dgm:spPr/>
    </dgm:pt>
    <dgm:pt modelId="{837FBEFB-ED75-4EE5-994E-2CAD4C142F86}" type="pres">
      <dgm:prSet presAssocID="{97F93223-AC52-4309-98F4-F2ED3FB4FCFE}" presName="rootComposite1" presStyleCnt="0"/>
      <dgm:spPr/>
    </dgm:pt>
    <dgm:pt modelId="{8FBBE054-ED3E-46C8-BA6E-6DAE9DAC453B}" type="pres">
      <dgm:prSet presAssocID="{97F93223-AC52-4309-98F4-F2ED3FB4FCFE}" presName="rootText1" presStyleLbl="node0" presStyleIdx="0" presStyleCnt="1" custScaleX="16085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E39A3C54-F9E5-4110-ACA9-29227AA407F2}" type="pres">
      <dgm:prSet presAssocID="{97F93223-AC52-4309-98F4-F2ED3FB4FCFE}" presName="rootConnector1" presStyleLbl="node1" presStyleIdx="0" presStyleCnt="0"/>
      <dgm:spPr/>
      <dgm:t>
        <a:bodyPr/>
        <a:lstStyle/>
        <a:p>
          <a:endParaRPr lang="zh-CN" altLang="en-US"/>
        </a:p>
      </dgm:t>
    </dgm:pt>
    <dgm:pt modelId="{D7F39F04-94BB-41B7-857C-A479FD9123CB}" type="pres">
      <dgm:prSet presAssocID="{97F93223-AC52-4309-98F4-F2ED3FB4FCFE}" presName="hierChild2" presStyleCnt="0"/>
      <dgm:spPr/>
    </dgm:pt>
    <dgm:pt modelId="{4EEBAFE3-52B3-4D68-848F-BC4FD755F932}" type="pres">
      <dgm:prSet presAssocID="{BFF7BAAA-A198-41B8-842F-62D0B2FF8770}" presName="Name35" presStyleLbl="parChTrans1D2" presStyleIdx="0" presStyleCnt="3"/>
      <dgm:spPr/>
      <dgm:t>
        <a:bodyPr/>
        <a:lstStyle/>
        <a:p>
          <a:endParaRPr lang="zh-CN" altLang="en-US"/>
        </a:p>
      </dgm:t>
    </dgm:pt>
    <dgm:pt modelId="{5E26ED1E-840E-4415-B859-4BDF67CAC212}" type="pres">
      <dgm:prSet presAssocID="{05CECC57-64C0-4CDC-BB43-4B8FA77B9798}" presName="hierRoot2" presStyleCnt="0">
        <dgm:presLayoutVars>
          <dgm:hierBranch/>
        </dgm:presLayoutVars>
      </dgm:prSet>
      <dgm:spPr/>
    </dgm:pt>
    <dgm:pt modelId="{856FC999-64D6-4113-A01D-1DC7A963D47F}" type="pres">
      <dgm:prSet presAssocID="{05CECC57-64C0-4CDC-BB43-4B8FA77B9798}" presName="rootComposite" presStyleCnt="0"/>
      <dgm:spPr/>
    </dgm:pt>
    <dgm:pt modelId="{67E08B38-9D65-4BC0-9522-F16E6FDF2CCA}" type="pres">
      <dgm:prSet presAssocID="{05CECC57-64C0-4CDC-BB43-4B8FA77B9798}" presName="rootText" presStyleLbl="node2" presStyleIdx="0" presStyleCnt="3" custLinFactNeighborX="-49496" custLinFactNeighborY="-1949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509453D3-B4A6-4278-9939-BE011DAA2364}" type="pres">
      <dgm:prSet presAssocID="{05CECC57-64C0-4CDC-BB43-4B8FA77B9798}" presName="rootConnector" presStyleLbl="node2" presStyleIdx="0" presStyleCnt="3"/>
      <dgm:spPr/>
      <dgm:t>
        <a:bodyPr/>
        <a:lstStyle/>
        <a:p>
          <a:endParaRPr lang="zh-CN" altLang="en-US"/>
        </a:p>
      </dgm:t>
    </dgm:pt>
    <dgm:pt modelId="{29BE43D3-7FBF-4493-99D0-E9D94938F379}" type="pres">
      <dgm:prSet presAssocID="{05CECC57-64C0-4CDC-BB43-4B8FA77B9798}" presName="hierChild4" presStyleCnt="0"/>
      <dgm:spPr/>
    </dgm:pt>
    <dgm:pt modelId="{47F60CE6-1284-4840-A31D-815F65C2DAB8}" type="pres">
      <dgm:prSet presAssocID="{05CECC57-64C0-4CDC-BB43-4B8FA77B9798}" presName="hierChild5" presStyleCnt="0"/>
      <dgm:spPr/>
    </dgm:pt>
    <dgm:pt modelId="{3F9384E6-E463-41C4-BE81-F07B90032BF9}" type="pres">
      <dgm:prSet presAssocID="{31F693B8-EED4-4269-B521-AF52C58BEC3B}" presName="Name35" presStyleLbl="parChTrans1D2" presStyleIdx="1" presStyleCnt="3"/>
      <dgm:spPr/>
      <dgm:t>
        <a:bodyPr/>
        <a:lstStyle/>
        <a:p>
          <a:endParaRPr lang="zh-CN" altLang="en-US"/>
        </a:p>
      </dgm:t>
    </dgm:pt>
    <dgm:pt modelId="{5341B099-AA12-450F-9B88-3752061AB7E6}" type="pres">
      <dgm:prSet presAssocID="{9D13908E-3682-4B02-AA61-DD0DD9A9D7D7}" presName="hierRoot2" presStyleCnt="0">
        <dgm:presLayoutVars>
          <dgm:hierBranch/>
        </dgm:presLayoutVars>
      </dgm:prSet>
      <dgm:spPr/>
    </dgm:pt>
    <dgm:pt modelId="{3B615BB8-F9DF-4CDF-8F25-3D0DC7C6BDAE}" type="pres">
      <dgm:prSet presAssocID="{9D13908E-3682-4B02-AA61-DD0DD9A9D7D7}" presName="rootComposite" presStyleCnt="0"/>
      <dgm:spPr/>
    </dgm:pt>
    <dgm:pt modelId="{0A15B90E-9F6F-4BD0-B7B5-AC29C7C654A7}" type="pres">
      <dgm:prSet presAssocID="{9D13908E-3682-4B02-AA61-DD0DD9A9D7D7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600EC1C5-F6C4-4D5D-8B6B-A5D7E6102E5C}" type="pres">
      <dgm:prSet presAssocID="{9D13908E-3682-4B02-AA61-DD0DD9A9D7D7}" presName="rootConnector" presStyleLbl="node2" presStyleIdx="1" presStyleCnt="3"/>
      <dgm:spPr/>
      <dgm:t>
        <a:bodyPr/>
        <a:lstStyle/>
        <a:p>
          <a:endParaRPr lang="zh-CN" altLang="en-US"/>
        </a:p>
      </dgm:t>
    </dgm:pt>
    <dgm:pt modelId="{541BEBE4-0C46-46F7-96FD-B346F6B0771C}" type="pres">
      <dgm:prSet presAssocID="{9D13908E-3682-4B02-AA61-DD0DD9A9D7D7}" presName="hierChild4" presStyleCnt="0"/>
      <dgm:spPr/>
    </dgm:pt>
    <dgm:pt modelId="{EB041055-D48F-4159-A862-6E4DAB500608}" type="pres">
      <dgm:prSet presAssocID="{9D13908E-3682-4B02-AA61-DD0DD9A9D7D7}" presName="hierChild5" presStyleCnt="0"/>
      <dgm:spPr/>
    </dgm:pt>
    <dgm:pt modelId="{CC4D96BC-1CDE-41B7-9487-52BD42DD4C96}" type="pres">
      <dgm:prSet presAssocID="{F51753DC-6551-4134-A25F-8534E6221D3C}" presName="Name35" presStyleLbl="parChTrans1D2" presStyleIdx="2" presStyleCnt="3"/>
      <dgm:spPr/>
      <dgm:t>
        <a:bodyPr/>
        <a:lstStyle/>
        <a:p>
          <a:endParaRPr lang="zh-CN" altLang="en-US"/>
        </a:p>
      </dgm:t>
    </dgm:pt>
    <dgm:pt modelId="{3F0E69DE-2CD2-466C-82CB-ADD26DCE64D5}" type="pres">
      <dgm:prSet presAssocID="{99DEF9D2-E9D9-469E-9D82-C7C076704E21}" presName="hierRoot2" presStyleCnt="0">
        <dgm:presLayoutVars>
          <dgm:hierBranch/>
        </dgm:presLayoutVars>
      </dgm:prSet>
      <dgm:spPr/>
    </dgm:pt>
    <dgm:pt modelId="{B7FC7483-88A9-427E-A8E4-5627A6560C12}" type="pres">
      <dgm:prSet presAssocID="{99DEF9D2-E9D9-469E-9D82-C7C076704E21}" presName="rootComposite" presStyleCnt="0"/>
      <dgm:spPr/>
    </dgm:pt>
    <dgm:pt modelId="{A19454D8-E67A-4EE4-BC2F-9788638BEAF5}" type="pres">
      <dgm:prSet presAssocID="{99DEF9D2-E9D9-469E-9D82-C7C076704E21}" presName="rootText" presStyleLbl="node2" presStyleIdx="2" presStyleCnt="3" custLinFactNeighborX="48102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20613662-D27A-4CC2-B2FB-86FB6164EFCA}" type="pres">
      <dgm:prSet presAssocID="{99DEF9D2-E9D9-469E-9D82-C7C076704E21}" presName="rootConnector" presStyleLbl="node2" presStyleIdx="2" presStyleCnt="3"/>
      <dgm:spPr/>
      <dgm:t>
        <a:bodyPr/>
        <a:lstStyle/>
        <a:p>
          <a:endParaRPr lang="zh-CN" altLang="en-US"/>
        </a:p>
      </dgm:t>
    </dgm:pt>
    <dgm:pt modelId="{E58E7B78-58AA-4122-8EF3-D4A8D41C64BB}" type="pres">
      <dgm:prSet presAssocID="{99DEF9D2-E9D9-469E-9D82-C7C076704E21}" presName="hierChild4" presStyleCnt="0"/>
      <dgm:spPr/>
    </dgm:pt>
    <dgm:pt modelId="{8954759C-C9A2-4DBC-90D8-A667F112CAA5}" type="pres">
      <dgm:prSet presAssocID="{99DEF9D2-E9D9-469E-9D82-C7C076704E21}" presName="hierChild5" presStyleCnt="0"/>
      <dgm:spPr/>
    </dgm:pt>
    <dgm:pt modelId="{005EB91B-2050-4464-8388-1877BAA0E573}" type="pres">
      <dgm:prSet presAssocID="{97F93223-AC52-4309-98F4-F2ED3FB4FCFE}" presName="hierChild3" presStyleCnt="0"/>
      <dgm:spPr/>
    </dgm:pt>
  </dgm:ptLst>
  <dgm:cxnLst>
    <dgm:cxn modelId="{65E053FA-0560-475A-A879-96B3868A7B1C}" type="presOf" srcId="{97F93223-AC52-4309-98F4-F2ED3FB4FCFE}" destId="{E39A3C54-F9E5-4110-ACA9-29227AA407F2}" srcOrd="1" destOrd="0" presId="urn:microsoft.com/office/officeart/2005/8/layout/orgChart1"/>
    <dgm:cxn modelId="{C85AB7CA-45BD-46FF-8414-05310D22675E}" type="presOf" srcId="{05CECC57-64C0-4CDC-BB43-4B8FA77B9798}" destId="{509453D3-B4A6-4278-9939-BE011DAA2364}" srcOrd="1" destOrd="0" presId="urn:microsoft.com/office/officeart/2005/8/layout/orgChart1"/>
    <dgm:cxn modelId="{5547AF05-6A96-4EAD-A866-2697DB492517}" type="presOf" srcId="{99DEF9D2-E9D9-469E-9D82-C7C076704E21}" destId="{20613662-D27A-4CC2-B2FB-86FB6164EFCA}" srcOrd="1" destOrd="0" presId="urn:microsoft.com/office/officeart/2005/8/layout/orgChart1"/>
    <dgm:cxn modelId="{5860DA68-12F9-45E2-9253-B5D61CDE86B6}" type="presOf" srcId="{50DF73B3-43DC-4388-8B64-90CBCEF10495}" destId="{38DFB857-C51F-4EC6-8A75-08A1CFB0C61E}" srcOrd="0" destOrd="0" presId="urn:microsoft.com/office/officeart/2005/8/layout/orgChart1"/>
    <dgm:cxn modelId="{09DB34F2-6066-4C62-B98B-B1713CABBDE6}" type="presOf" srcId="{9D13908E-3682-4B02-AA61-DD0DD9A9D7D7}" destId="{600EC1C5-F6C4-4D5D-8B6B-A5D7E6102E5C}" srcOrd="1" destOrd="0" presId="urn:microsoft.com/office/officeart/2005/8/layout/orgChart1"/>
    <dgm:cxn modelId="{07870271-E424-4DD2-B74D-C97986BD28B3}" srcId="{97F93223-AC52-4309-98F4-F2ED3FB4FCFE}" destId="{99DEF9D2-E9D9-469E-9D82-C7C076704E21}" srcOrd="2" destOrd="0" parTransId="{F51753DC-6551-4134-A25F-8534E6221D3C}" sibTransId="{FA06C5B0-8F6F-4B20-A973-5CB86865371E}"/>
    <dgm:cxn modelId="{07D93256-6812-41C4-9C3F-24C6F9A56DBE}" type="presOf" srcId="{BFF7BAAA-A198-41B8-842F-62D0B2FF8770}" destId="{4EEBAFE3-52B3-4D68-848F-BC4FD755F932}" srcOrd="0" destOrd="0" presId="urn:microsoft.com/office/officeart/2005/8/layout/orgChart1"/>
    <dgm:cxn modelId="{FBCE42C9-5582-46B0-AE08-2A7BEB690DDA}" type="presOf" srcId="{97F93223-AC52-4309-98F4-F2ED3FB4FCFE}" destId="{8FBBE054-ED3E-46C8-BA6E-6DAE9DAC453B}" srcOrd="0" destOrd="0" presId="urn:microsoft.com/office/officeart/2005/8/layout/orgChart1"/>
    <dgm:cxn modelId="{A5AA5F32-398B-410A-8D10-988C5663ED1A}" srcId="{97F93223-AC52-4309-98F4-F2ED3FB4FCFE}" destId="{05CECC57-64C0-4CDC-BB43-4B8FA77B9798}" srcOrd="0" destOrd="0" parTransId="{BFF7BAAA-A198-41B8-842F-62D0B2FF8770}" sibTransId="{647079BC-7F52-40BF-B76A-470E77FF0098}"/>
    <dgm:cxn modelId="{F71F0EA6-5B94-427D-AC3A-9FE79C565E4D}" srcId="{50DF73B3-43DC-4388-8B64-90CBCEF10495}" destId="{97F93223-AC52-4309-98F4-F2ED3FB4FCFE}" srcOrd="0" destOrd="0" parTransId="{E8B3F94E-6D78-4BC7-A8D5-0A6317CB8999}" sibTransId="{3CEEF8C9-C5E4-42F4-9195-B1F2FA0281C0}"/>
    <dgm:cxn modelId="{FE000C8E-F285-46A0-8E80-0CDACF4F6B23}" type="presOf" srcId="{05CECC57-64C0-4CDC-BB43-4B8FA77B9798}" destId="{67E08B38-9D65-4BC0-9522-F16E6FDF2CCA}" srcOrd="0" destOrd="0" presId="urn:microsoft.com/office/officeart/2005/8/layout/orgChart1"/>
    <dgm:cxn modelId="{BD4C8DD3-870B-4BDC-86C8-321E387416D7}" type="presOf" srcId="{F51753DC-6551-4134-A25F-8534E6221D3C}" destId="{CC4D96BC-1CDE-41B7-9487-52BD42DD4C96}" srcOrd="0" destOrd="0" presId="urn:microsoft.com/office/officeart/2005/8/layout/orgChart1"/>
    <dgm:cxn modelId="{3B3AD2CC-2CE5-42D9-85DB-EDAAEA83873D}" type="presOf" srcId="{9D13908E-3682-4B02-AA61-DD0DD9A9D7D7}" destId="{0A15B90E-9F6F-4BD0-B7B5-AC29C7C654A7}" srcOrd="0" destOrd="0" presId="urn:microsoft.com/office/officeart/2005/8/layout/orgChart1"/>
    <dgm:cxn modelId="{13ECAC1E-AA2E-4F16-83BE-8077958F1AC2}" type="presOf" srcId="{99DEF9D2-E9D9-469E-9D82-C7C076704E21}" destId="{A19454D8-E67A-4EE4-BC2F-9788638BEAF5}" srcOrd="0" destOrd="0" presId="urn:microsoft.com/office/officeart/2005/8/layout/orgChart1"/>
    <dgm:cxn modelId="{16F72B5F-2B34-4475-BB95-24CA5BC1BF62}" type="presOf" srcId="{31F693B8-EED4-4269-B521-AF52C58BEC3B}" destId="{3F9384E6-E463-41C4-BE81-F07B90032BF9}" srcOrd="0" destOrd="0" presId="urn:microsoft.com/office/officeart/2005/8/layout/orgChart1"/>
    <dgm:cxn modelId="{34B26454-9CC2-474E-A1EB-EB6CEF04AB51}" srcId="{97F93223-AC52-4309-98F4-F2ED3FB4FCFE}" destId="{9D13908E-3682-4B02-AA61-DD0DD9A9D7D7}" srcOrd="1" destOrd="0" parTransId="{31F693B8-EED4-4269-B521-AF52C58BEC3B}" sibTransId="{0A8EA5CD-CD34-4CBA-9179-00220C539DB1}"/>
    <dgm:cxn modelId="{C193837C-BABA-49D0-BF5E-62F0C17CD382}" type="presParOf" srcId="{38DFB857-C51F-4EC6-8A75-08A1CFB0C61E}" destId="{4205E01E-7667-4C09-9CF0-33B579A064D6}" srcOrd="0" destOrd="0" presId="urn:microsoft.com/office/officeart/2005/8/layout/orgChart1"/>
    <dgm:cxn modelId="{70DEFEF4-C3E7-4090-9431-86E3954979B9}" type="presParOf" srcId="{4205E01E-7667-4C09-9CF0-33B579A064D6}" destId="{837FBEFB-ED75-4EE5-994E-2CAD4C142F86}" srcOrd="0" destOrd="0" presId="urn:microsoft.com/office/officeart/2005/8/layout/orgChart1"/>
    <dgm:cxn modelId="{CDF34960-387C-49C4-9213-E5C91DD8A815}" type="presParOf" srcId="{837FBEFB-ED75-4EE5-994E-2CAD4C142F86}" destId="{8FBBE054-ED3E-46C8-BA6E-6DAE9DAC453B}" srcOrd="0" destOrd="0" presId="urn:microsoft.com/office/officeart/2005/8/layout/orgChart1"/>
    <dgm:cxn modelId="{F5E5A0AA-1DD6-472D-960F-9AECA7E84A3A}" type="presParOf" srcId="{837FBEFB-ED75-4EE5-994E-2CAD4C142F86}" destId="{E39A3C54-F9E5-4110-ACA9-29227AA407F2}" srcOrd="1" destOrd="0" presId="urn:microsoft.com/office/officeart/2005/8/layout/orgChart1"/>
    <dgm:cxn modelId="{4DA28476-7221-4BF7-B885-6D39F484CE98}" type="presParOf" srcId="{4205E01E-7667-4C09-9CF0-33B579A064D6}" destId="{D7F39F04-94BB-41B7-857C-A479FD9123CB}" srcOrd="1" destOrd="0" presId="urn:microsoft.com/office/officeart/2005/8/layout/orgChart1"/>
    <dgm:cxn modelId="{B704C90B-B721-4818-9B4B-42F9E7CEC1C6}" type="presParOf" srcId="{D7F39F04-94BB-41B7-857C-A479FD9123CB}" destId="{4EEBAFE3-52B3-4D68-848F-BC4FD755F932}" srcOrd="0" destOrd="0" presId="urn:microsoft.com/office/officeart/2005/8/layout/orgChart1"/>
    <dgm:cxn modelId="{E48D4BC2-C4BF-4414-8F74-F10EB1F774C8}" type="presParOf" srcId="{D7F39F04-94BB-41B7-857C-A479FD9123CB}" destId="{5E26ED1E-840E-4415-B859-4BDF67CAC212}" srcOrd="1" destOrd="0" presId="urn:microsoft.com/office/officeart/2005/8/layout/orgChart1"/>
    <dgm:cxn modelId="{C3B37C06-0A59-4A3F-B587-74420B3C97E5}" type="presParOf" srcId="{5E26ED1E-840E-4415-B859-4BDF67CAC212}" destId="{856FC999-64D6-4113-A01D-1DC7A963D47F}" srcOrd="0" destOrd="0" presId="urn:microsoft.com/office/officeart/2005/8/layout/orgChart1"/>
    <dgm:cxn modelId="{34C176A3-A77E-4732-85AA-1E1BB367C083}" type="presParOf" srcId="{856FC999-64D6-4113-A01D-1DC7A963D47F}" destId="{67E08B38-9D65-4BC0-9522-F16E6FDF2CCA}" srcOrd="0" destOrd="0" presId="urn:microsoft.com/office/officeart/2005/8/layout/orgChart1"/>
    <dgm:cxn modelId="{EADF87C5-646C-4313-B4C8-07F14ABEAF00}" type="presParOf" srcId="{856FC999-64D6-4113-A01D-1DC7A963D47F}" destId="{509453D3-B4A6-4278-9939-BE011DAA2364}" srcOrd="1" destOrd="0" presId="urn:microsoft.com/office/officeart/2005/8/layout/orgChart1"/>
    <dgm:cxn modelId="{AAF4B058-34F8-446E-89FD-03DECC6A5205}" type="presParOf" srcId="{5E26ED1E-840E-4415-B859-4BDF67CAC212}" destId="{29BE43D3-7FBF-4493-99D0-E9D94938F379}" srcOrd="1" destOrd="0" presId="urn:microsoft.com/office/officeart/2005/8/layout/orgChart1"/>
    <dgm:cxn modelId="{B1C9CD7A-EC43-4054-BCD5-5F84A8615947}" type="presParOf" srcId="{5E26ED1E-840E-4415-B859-4BDF67CAC212}" destId="{47F60CE6-1284-4840-A31D-815F65C2DAB8}" srcOrd="2" destOrd="0" presId="urn:microsoft.com/office/officeart/2005/8/layout/orgChart1"/>
    <dgm:cxn modelId="{0B399588-99AB-4953-A3CB-3D575405C0DC}" type="presParOf" srcId="{D7F39F04-94BB-41B7-857C-A479FD9123CB}" destId="{3F9384E6-E463-41C4-BE81-F07B90032BF9}" srcOrd="2" destOrd="0" presId="urn:microsoft.com/office/officeart/2005/8/layout/orgChart1"/>
    <dgm:cxn modelId="{9DF61818-635B-41B3-BEDD-6F53F0D12FE4}" type="presParOf" srcId="{D7F39F04-94BB-41B7-857C-A479FD9123CB}" destId="{5341B099-AA12-450F-9B88-3752061AB7E6}" srcOrd="3" destOrd="0" presId="urn:microsoft.com/office/officeart/2005/8/layout/orgChart1"/>
    <dgm:cxn modelId="{7DB17A2E-3A88-4F15-9C4D-87EB6CD94DC9}" type="presParOf" srcId="{5341B099-AA12-450F-9B88-3752061AB7E6}" destId="{3B615BB8-F9DF-4CDF-8F25-3D0DC7C6BDAE}" srcOrd="0" destOrd="0" presId="urn:microsoft.com/office/officeart/2005/8/layout/orgChart1"/>
    <dgm:cxn modelId="{1E5785E7-757E-4C0C-A504-A81FAC193FF0}" type="presParOf" srcId="{3B615BB8-F9DF-4CDF-8F25-3D0DC7C6BDAE}" destId="{0A15B90E-9F6F-4BD0-B7B5-AC29C7C654A7}" srcOrd="0" destOrd="0" presId="urn:microsoft.com/office/officeart/2005/8/layout/orgChart1"/>
    <dgm:cxn modelId="{9F8A6955-FD05-4889-B5A0-FA8B7E01E42C}" type="presParOf" srcId="{3B615BB8-F9DF-4CDF-8F25-3D0DC7C6BDAE}" destId="{600EC1C5-F6C4-4D5D-8B6B-A5D7E6102E5C}" srcOrd="1" destOrd="0" presId="urn:microsoft.com/office/officeart/2005/8/layout/orgChart1"/>
    <dgm:cxn modelId="{20305EB7-EF96-4942-B640-48ED52C24CF2}" type="presParOf" srcId="{5341B099-AA12-450F-9B88-3752061AB7E6}" destId="{541BEBE4-0C46-46F7-96FD-B346F6B0771C}" srcOrd="1" destOrd="0" presId="urn:microsoft.com/office/officeart/2005/8/layout/orgChart1"/>
    <dgm:cxn modelId="{C8D8416B-8F24-4F47-806E-0036D5277A85}" type="presParOf" srcId="{5341B099-AA12-450F-9B88-3752061AB7E6}" destId="{EB041055-D48F-4159-A862-6E4DAB500608}" srcOrd="2" destOrd="0" presId="urn:microsoft.com/office/officeart/2005/8/layout/orgChart1"/>
    <dgm:cxn modelId="{5798B5CB-4460-4FE7-A1D3-F606FC579083}" type="presParOf" srcId="{D7F39F04-94BB-41B7-857C-A479FD9123CB}" destId="{CC4D96BC-1CDE-41B7-9487-52BD42DD4C96}" srcOrd="4" destOrd="0" presId="urn:microsoft.com/office/officeart/2005/8/layout/orgChart1"/>
    <dgm:cxn modelId="{233B7994-4B3D-452E-9AB7-6279E50150F5}" type="presParOf" srcId="{D7F39F04-94BB-41B7-857C-A479FD9123CB}" destId="{3F0E69DE-2CD2-466C-82CB-ADD26DCE64D5}" srcOrd="5" destOrd="0" presId="urn:microsoft.com/office/officeart/2005/8/layout/orgChart1"/>
    <dgm:cxn modelId="{27DE5724-8750-4EE4-888F-F52A640F1964}" type="presParOf" srcId="{3F0E69DE-2CD2-466C-82CB-ADD26DCE64D5}" destId="{B7FC7483-88A9-427E-A8E4-5627A6560C12}" srcOrd="0" destOrd="0" presId="urn:microsoft.com/office/officeart/2005/8/layout/orgChart1"/>
    <dgm:cxn modelId="{A2CD3A2E-1DA6-43AE-9C01-245E3AAF4FEE}" type="presParOf" srcId="{B7FC7483-88A9-427E-A8E4-5627A6560C12}" destId="{A19454D8-E67A-4EE4-BC2F-9788638BEAF5}" srcOrd="0" destOrd="0" presId="urn:microsoft.com/office/officeart/2005/8/layout/orgChart1"/>
    <dgm:cxn modelId="{261D1AD3-DD04-41C7-BF05-EDB8A6B2DF85}" type="presParOf" srcId="{B7FC7483-88A9-427E-A8E4-5627A6560C12}" destId="{20613662-D27A-4CC2-B2FB-86FB6164EFCA}" srcOrd="1" destOrd="0" presId="urn:microsoft.com/office/officeart/2005/8/layout/orgChart1"/>
    <dgm:cxn modelId="{ED486F61-8E23-4986-8E19-C77E245EF371}" type="presParOf" srcId="{3F0E69DE-2CD2-466C-82CB-ADD26DCE64D5}" destId="{E58E7B78-58AA-4122-8EF3-D4A8D41C64BB}" srcOrd="1" destOrd="0" presId="urn:microsoft.com/office/officeart/2005/8/layout/orgChart1"/>
    <dgm:cxn modelId="{1BAE278E-93C2-4343-923A-93B52F063002}" type="presParOf" srcId="{3F0E69DE-2CD2-466C-82CB-ADD26DCE64D5}" destId="{8954759C-C9A2-4DBC-90D8-A667F112CAA5}" srcOrd="2" destOrd="0" presId="urn:microsoft.com/office/officeart/2005/8/layout/orgChart1"/>
    <dgm:cxn modelId="{A0717007-032C-4390-8FF7-F7FA61958150}" type="presParOf" srcId="{4205E01E-7667-4C09-9CF0-33B579A064D6}" destId="{005EB91B-2050-4464-8388-1877BAA0E573}" srcOrd="2" destOrd="0" presId="urn:microsoft.com/office/officeart/2005/8/layout/orgChart1"/>
  </dgm:cxnLst>
  <dgm:bg/>
  <dgm:whole/>
  <dgm:extLst>
    <a:ext uri="http://schemas.microsoft.com/office/drawing/2008/diagram"/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C16D6AC-54CC-4488-AE5C-045F93815E73}" type="doc">
      <dgm:prSet loTypeId="urn:microsoft.com/office/officeart/2005/8/layout/arrow3" loCatId="relationship" qsTypeId="urn:microsoft.com/office/officeart/2005/8/quickstyle/simple2" qsCatId="simple" csTypeId="urn:microsoft.com/office/officeart/2005/8/colors/accent2_1" csCatId="accent2" phldr="1"/>
      <dgm:spPr/>
      <dgm:t>
        <a:bodyPr/>
        <a:lstStyle/>
        <a:p>
          <a:endParaRPr lang="zh-CN" altLang="en-US"/>
        </a:p>
      </dgm:t>
    </dgm:pt>
    <dgm:pt modelId="{63FC7D83-5107-4941-8411-1D5E9CBE4DE5}">
      <dgm:prSet phldrT="[文本]" custT="1"/>
      <dgm:spPr/>
      <dgm:t>
        <a:bodyPr/>
        <a:lstStyle/>
        <a:p>
          <a:r>
            <a:rPr lang="zh-CN" altLang="en-US" sz="32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黑体" pitchFamily="49" charset="-122"/>
              <a:ea typeface="黑体" pitchFamily="49" charset="-122"/>
            </a:rPr>
            <a:t>学校文化的核心价值取向</a:t>
          </a:r>
          <a:endParaRPr lang="en-US" altLang="zh-CN" sz="3200" b="0" cap="none" spc="0" dirty="0" smtClean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latin typeface="黑体" pitchFamily="49" charset="-122"/>
            <a:ea typeface="黑体" pitchFamily="49" charset="-122"/>
          </a:endParaRPr>
        </a:p>
        <a:p>
          <a:r>
            <a:rPr lang="zh-CN" altLang="en-US" sz="28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黑体" pitchFamily="49" charset="-122"/>
              <a:ea typeface="黑体" pitchFamily="49" charset="-122"/>
            </a:rPr>
            <a:t>（</a:t>
          </a:r>
          <a:r>
            <a:rPr lang="zh-CN" altLang="zh-CN" sz="28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黑体" pitchFamily="49" charset="-122"/>
              <a:ea typeface="黑体" pitchFamily="49" charset="-122"/>
            </a:rPr>
            <a:t>社会接受的基础</a:t>
          </a:r>
          <a:r>
            <a:rPr lang="zh-CN" altLang="en-US" sz="28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黑体" pitchFamily="49" charset="-122"/>
              <a:ea typeface="黑体" pitchFamily="49" charset="-122"/>
            </a:rPr>
            <a:t>）</a:t>
          </a:r>
          <a:endParaRPr lang="zh-CN" altLang="en-US" sz="2800" b="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latin typeface="黑体" pitchFamily="49" charset="-122"/>
            <a:ea typeface="黑体" pitchFamily="49" charset="-122"/>
          </a:endParaRPr>
        </a:p>
      </dgm:t>
    </dgm:pt>
    <dgm:pt modelId="{B94B8461-BC1A-4B55-AA9F-329F2E1A5AA4}" type="parTrans" cxnId="{11B00F1D-6D81-4C08-AEE7-BBD107F388E4}">
      <dgm:prSet/>
      <dgm:spPr/>
      <dgm:t>
        <a:bodyPr/>
        <a:lstStyle/>
        <a:p>
          <a:endParaRPr lang="zh-CN" altLang="en-US" sz="2800" b="1">
            <a:latin typeface="楷体_GB2312" pitchFamily="49" charset="-122"/>
            <a:ea typeface="楷体_GB2312" pitchFamily="49" charset="-122"/>
          </a:endParaRPr>
        </a:p>
      </dgm:t>
    </dgm:pt>
    <dgm:pt modelId="{6115D7E8-7857-4210-831A-76F0B12717BB}" type="sibTrans" cxnId="{11B00F1D-6D81-4C08-AEE7-BBD107F388E4}">
      <dgm:prSet/>
      <dgm:spPr/>
      <dgm:t>
        <a:bodyPr/>
        <a:lstStyle/>
        <a:p>
          <a:endParaRPr lang="zh-CN" altLang="en-US" sz="2800" b="1">
            <a:latin typeface="楷体_GB2312" pitchFamily="49" charset="-122"/>
            <a:ea typeface="楷体_GB2312" pitchFamily="49" charset="-122"/>
          </a:endParaRPr>
        </a:p>
      </dgm:t>
    </dgm:pt>
    <dgm:pt modelId="{2728FCC3-E338-4722-BF33-FA30C14CE930}">
      <dgm:prSet phldrT="[文本]" custT="1"/>
      <dgm:spPr/>
      <dgm:t>
        <a:bodyPr/>
        <a:lstStyle/>
        <a:p>
          <a:r>
            <a:rPr lang="zh-CN" altLang="en-US" sz="32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黑体" pitchFamily="49" charset="-122"/>
              <a:ea typeface="黑体" pitchFamily="49" charset="-122"/>
            </a:rPr>
            <a:t>学校文化的附加价值取向</a:t>
          </a:r>
          <a:endParaRPr lang="en-US" altLang="zh-CN" sz="2800" b="1" dirty="0" smtClean="0">
            <a:latin typeface="楷体_GB2312" pitchFamily="49" charset="-122"/>
            <a:ea typeface="楷体_GB2312" pitchFamily="49" charset="-122"/>
          </a:endParaRPr>
        </a:p>
        <a:p>
          <a:r>
            <a:rPr lang="zh-CN" altLang="en-US" sz="28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黑体" pitchFamily="49" charset="-122"/>
              <a:ea typeface="黑体" pitchFamily="49" charset="-122"/>
            </a:rPr>
            <a:t>（</a:t>
          </a:r>
          <a:r>
            <a:rPr lang="zh-CN" altLang="zh-CN" sz="28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黑体" pitchFamily="49" charset="-122"/>
              <a:ea typeface="黑体" pitchFamily="49" charset="-122"/>
            </a:rPr>
            <a:t>社会选择的基础</a:t>
          </a:r>
          <a:r>
            <a:rPr lang="zh-CN" altLang="en-US" sz="2800" b="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黑体" pitchFamily="49" charset="-122"/>
              <a:ea typeface="黑体" pitchFamily="49" charset="-122"/>
            </a:rPr>
            <a:t>）</a:t>
          </a:r>
          <a:endParaRPr lang="zh-CN" altLang="en-US" sz="2800" b="0" cap="none" spc="0" dirty="0">
            <a:ln w="18415" cmpd="sng">
              <a:solidFill>
                <a:srgbClr val="FFFFFF"/>
              </a:solidFill>
              <a:prstDash val="solid"/>
            </a:ln>
            <a:solidFill>
              <a:srgbClr val="FFFFFF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latin typeface="黑体" pitchFamily="49" charset="-122"/>
            <a:ea typeface="黑体" pitchFamily="49" charset="-122"/>
          </a:endParaRPr>
        </a:p>
      </dgm:t>
    </dgm:pt>
    <dgm:pt modelId="{06AFB0DE-50A0-4161-89FA-EB1953FA04D8}" type="parTrans" cxnId="{70E7627B-91C6-414C-B525-07991BC13874}">
      <dgm:prSet/>
      <dgm:spPr/>
      <dgm:t>
        <a:bodyPr/>
        <a:lstStyle/>
        <a:p>
          <a:endParaRPr lang="zh-CN" altLang="en-US" sz="2800" b="1">
            <a:latin typeface="楷体_GB2312" pitchFamily="49" charset="-122"/>
            <a:ea typeface="楷体_GB2312" pitchFamily="49" charset="-122"/>
          </a:endParaRPr>
        </a:p>
      </dgm:t>
    </dgm:pt>
    <dgm:pt modelId="{7FA47815-882D-4BA8-AD70-72130719375B}" type="sibTrans" cxnId="{70E7627B-91C6-414C-B525-07991BC13874}">
      <dgm:prSet/>
      <dgm:spPr/>
      <dgm:t>
        <a:bodyPr/>
        <a:lstStyle/>
        <a:p>
          <a:endParaRPr lang="zh-CN" altLang="en-US" sz="2800" b="1">
            <a:latin typeface="楷体_GB2312" pitchFamily="49" charset="-122"/>
            <a:ea typeface="楷体_GB2312" pitchFamily="49" charset="-122"/>
          </a:endParaRPr>
        </a:p>
      </dgm:t>
    </dgm:pt>
    <dgm:pt modelId="{986A473C-17BF-41B1-9806-9DECE2986769}" type="pres">
      <dgm:prSet presAssocID="{8C16D6AC-54CC-4488-AE5C-045F93815E73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63B5A3D3-5D00-45F3-BDDC-CC6F589AC277}" type="pres">
      <dgm:prSet presAssocID="{8C16D6AC-54CC-4488-AE5C-045F93815E73}" presName="divider" presStyleLbl="fgShp" presStyleIdx="0" presStyleCnt="1"/>
      <dgm:spPr/>
      <dgm:t>
        <a:bodyPr/>
        <a:lstStyle/>
        <a:p>
          <a:endParaRPr lang="zh-CN" altLang="en-US"/>
        </a:p>
      </dgm:t>
    </dgm:pt>
    <dgm:pt modelId="{B13AE5F2-B2DD-492E-97B2-F90A9D9F22F6}" type="pres">
      <dgm:prSet presAssocID="{63FC7D83-5107-4941-8411-1D5E9CBE4DE5}" presName="downArrow" presStyleLbl="node1" presStyleIdx="0" presStyleCnt="2" custScaleX="73670" custLinFactNeighborX="-25154"/>
      <dgm:spPr/>
      <dgm:t>
        <a:bodyPr/>
        <a:lstStyle/>
        <a:p>
          <a:endParaRPr lang="zh-CN" altLang="en-US"/>
        </a:p>
      </dgm:t>
    </dgm:pt>
    <dgm:pt modelId="{08BB27C4-5DCC-4983-8F48-0FE4ABF204F5}" type="pres">
      <dgm:prSet presAssocID="{63FC7D83-5107-4941-8411-1D5E9CBE4DE5}" presName="downArrowText" presStyleLbl="revTx" presStyleIdx="0" presStyleCnt="2" custScaleX="193750" custLinFactNeighborX="-845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A35BF16B-E856-4D5C-B4FC-979D1A299F1E}" type="pres">
      <dgm:prSet presAssocID="{2728FCC3-E338-4722-BF33-FA30C14CE930}" presName="upArrow" presStyleLbl="node1" presStyleIdx="1" presStyleCnt="2" custScaleX="72101" custLinFactNeighborX="23137"/>
      <dgm:spPr/>
      <dgm:t>
        <a:bodyPr/>
        <a:lstStyle/>
        <a:p>
          <a:endParaRPr lang="zh-CN" altLang="en-US"/>
        </a:p>
      </dgm:t>
    </dgm:pt>
    <dgm:pt modelId="{518546E9-E7A6-4DEE-B030-042AA00C0527}" type="pres">
      <dgm:prSet presAssocID="{2728FCC3-E338-4722-BF33-FA30C14CE930}" presName="upArrowText" presStyleLbl="revTx" presStyleIdx="1" presStyleCnt="2" custScaleX="199047" custLinFactNeighborX="13686" custLinFactNeighborY="4177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70E7627B-91C6-414C-B525-07991BC13874}" srcId="{8C16D6AC-54CC-4488-AE5C-045F93815E73}" destId="{2728FCC3-E338-4722-BF33-FA30C14CE930}" srcOrd="1" destOrd="0" parTransId="{06AFB0DE-50A0-4161-89FA-EB1953FA04D8}" sibTransId="{7FA47815-882D-4BA8-AD70-72130719375B}"/>
    <dgm:cxn modelId="{11B00F1D-6D81-4C08-AEE7-BBD107F388E4}" srcId="{8C16D6AC-54CC-4488-AE5C-045F93815E73}" destId="{63FC7D83-5107-4941-8411-1D5E9CBE4DE5}" srcOrd="0" destOrd="0" parTransId="{B94B8461-BC1A-4B55-AA9F-329F2E1A5AA4}" sibTransId="{6115D7E8-7857-4210-831A-76F0B12717BB}"/>
    <dgm:cxn modelId="{2E4167B3-08B8-4AB9-9FD9-EFC3D1C10030}" type="presOf" srcId="{63FC7D83-5107-4941-8411-1D5E9CBE4DE5}" destId="{08BB27C4-5DCC-4983-8F48-0FE4ABF204F5}" srcOrd="0" destOrd="0" presId="urn:microsoft.com/office/officeart/2005/8/layout/arrow3"/>
    <dgm:cxn modelId="{BEC05C3D-5160-4BD4-ADDC-5715FD01ECCF}" type="presOf" srcId="{8C16D6AC-54CC-4488-AE5C-045F93815E73}" destId="{986A473C-17BF-41B1-9806-9DECE2986769}" srcOrd="0" destOrd="0" presId="urn:microsoft.com/office/officeart/2005/8/layout/arrow3"/>
    <dgm:cxn modelId="{588ECB3A-A28E-419B-AE95-0C89F139674A}" type="presOf" srcId="{2728FCC3-E338-4722-BF33-FA30C14CE930}" destId="{518546E9-E7A6-4DEE-B030-042AA00C0527}" srcOrd="0" destOrd="0" presId="urn:microsoft.com/office/officeart/2005/8/layout/arrow3"/>
    <dgm:cxn modelId="{26661B80-FDCE-4513-9E63-2BB718E27C88}" type="presParOf" srcId="{986A473C-17BF-41B1-9806-9DECE2986769}" destId="{63B5A3D3-5D00-45F3-BDDC-CC6F589AC277}" srcOrd="0" destOrd="0" presId="urn:microsoft.com/office/officeart/2005/8/layout/arrow3"/>
    <dgm:cxn modelId="{CF797D00-1481-48E7-8AC6-72A1FE36DF8D}" type="presParOf" srcId="{986A473C-17BF-41B1-9806-9DECE2986769}" destId="{B13AE5F2-B2DD-492E-97B2-F90A9D9F22F6}" srcOrd="1" destOrd="0" presId="urn:microsoft.com/office/officeart/2005/8/layout/arrow3"/>
    <dgm:cxn modelId="{9F332A45-E602-4685-8CC4-1D4A674F7E00}" type="presParOf" srcId="{986A473C-17BF-41B1-9806-9DECE2986769}" destId="{08BB27C4-5DCC-4983-8F48-0FE4ABF204F5}" srcOrd="2" destOrd="0" presId="urn:microsoft.com/office/officeart/2005/8/layout/arrow3"/>
    <dgm:cxn modelId="{8948AC48-4F66-4703-A95B-A376FEA94F9A}" type="presParOf" srcId="{986A473C-17BF-41B1-9806-9DECE2986769}" destId="{A35BF16B-E856-4D5C-B4FC-979D1A299F1E}" srcOrd="3" destOrd="0" presId="urn:microsoft.com/office/officeart/2005/8/layout/arrow3"/>
    <dgm:cxn modelId="{3D521930-73E3-495A-8FC7-007C8D2DC002}" type="presParOf" srcId="{986A473C-17BF-41B1-9806-9DECE2986769}" destId="{518546E9-E7A6-4DEE-B030-042AA00C0527}" srcOrd="4" destOrd="0" presId="urn:microsoft.com/office/officeart/2005/8/layout/arrow3"/>
  </dgm:cxnLst>
  <dgm:bg/>
  <dgm:whole/>
  <dgm:extLst>
    <a:ext uri="http://schemas.microsoft.com/office/drawing/2008/diagram"/>
  </dgm:extLst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arrow3">
  <dgm:title val=""/>
  <dgm:desc val=""/>
  <dgm:catLst>
    <dgm:cat type="relationship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l" for="ch" forName="downArrow" refType="w" fact="0.1"/>
              <dgm:constr type="t" for="ch" forName="downArrow" refType="h" fact="0.05"/>
              <dgm:constr type="lOff" for="ch" forName="downArrow" refType="w" fact="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r" for="ch" forName="downArrowText" refType="w" fact="0.8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r" for="ch" forName="upArrow" refType="w" fact="0.9"/>
              <dgm:constr type="rOff" for="ch" forName="upArrow" refType="w" fact="-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l" for="ch" forName="upArrowText" refType="w" fact="0.15"/>
              <dgm:constr type="primFontSz" for="ch" ptType="node" op="equ" val="65"/>
            </dgm:constrLst>
          </dgm:if>
          <dgm:else name="Name4">
            <dgm:constrLst>
              <dgm:constr type="w" for="ch" forName="downArrow" refType="w" fact="0.4"/>
              <dgm:constr type="h" for="ch" forName="downArrow" refType="h" fact="0.8"/>
              <dgm:constr type="l" for="ch" forName="downArrow" refType="w" fact="0.02"/>
              <dgm:constr type="t" for="ch" forName="downArrow" refType="h" fact="0.05"/>
              <dgm:constr type="lOff" for="ch" forName="downArrow" refType="w" fact="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r" for="ch" forName="downArrowText" refType="w"/>
              <dgm:constr type="primFontSz" for="ch" ptType="node" op="equ" val="65"/>
            </dgm:constrLst>
          </dgm:else>
        </dgm:choose>
      </dgm:if>
      <dgm:else name="Name5">
        <dgm:choose name="Name6">
          <dgm:if name="Name7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r" for="ch" forName="downArrow" refType="w" fact="0.9"/>
              <dgm:constr type="t" for="ch" forName="downArrow" refType="h" fact="0.05"/>
              <dgm:constr type="rOff" for="ch" forName="downArrow" refType="w" fact="-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l" for="ch" forName="downArrowText" refType="w" fact="0.1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l" for="ch" forName="upArrow" refType="w" fact="0.1"/>
              <dgm:constr type="lOff" for="ch" forName="upArrow" refType="w" fact="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r" for="ch" forName="upArrowText" refType="w" fact="0.85"/>
              <dgm:constr type="primFontSz" for="ch" ptType="node" op="equ" val="65"/>
            </dgm:constrLst>
          </dgm:if>
          <dgm:else name="Name8">
            <dgm:constrLst>
              <dgm:constr type="w" for="ch" forName="downArrow" refType="w" fact="0.4"/>
              <dgm:constr type="h" for="ch" forName="downArrow" refType="h" fact="0.8"/>
              <dgm:constr type="r" for="ch" forName="downArrow" refType="w" fact="0.98"/>
              <dgm:constr type="t" for="ch" forName="downArrow" refType="h" fact="0.05"/>
              <dgm:constr type="rOff" for="ch" forName="downArrow" refType="w" fact="-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l" for="ch" forName="downArrowText"/>
              <dgm:constr type="primFontSz" for="ch" ptType="node" op="equ" val="65"/>
            </dgm:constrLst>
          </dgm:else>
        </dgm:choose>
      </dgm:else>
    </dgm:choose>
    <dgm:ruleLst/>
    <dgm:choose name="Name9">
      <dgm:if name="Name10" axis="ch" ptType="node" func="cnt" op="gte" val="2">
        <dgm:layoutNode name="divider" styleLbl="fgShp">
          <dgm:alg type="sp"/>
          <dgm:choose name="Name11">
            <dgm:if name="Name12" func="var" arg="dir" op="equ" val="norm">
              <dgm:shape xmlns:r="http://schemas.openxmlformats.org/officeDocument/2006/relationships" rot="-5" type="mathMinus" r:blip="">
                <dgm:adjLst/>
              </dgm:shape>
            </dgm:if>
            <dgm:else name="Name13">
              <dgm:shape xmlns:r="http://schemas.openxmlformats.org/officeDocument/2006/relationships" rot="5" type="mathMinus" r:blip="">
                <dgm:adjLst/>
              </dgm:shape>
            </dgm:else>
          </dgm:choose>
          <dgm:presOf/>
          <dgm:constrLst/>
          <dgm:ruleLst/>
        </dgm:layoutNode>
      </dgm:if>
      <dgm:else name="Name14"/>
    </dgm:choose>
    <dgm:forEach name="Name15" axis="ch" ptType="node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  <dgm:forEach name="Name16" axis="ch" ptType="node" st="2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808C10E4-C5BE-42C0-B342-4E5ACAE87996}" type="datetimeFigureOut">
              <a:rPr lang="zh-CN" altLang="en-US"/>
              <a:pPr>
                <a:defRPr/>
              </a:pPr>
              <a:t>2014/5/20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3D21CF5F-DD0E-4A64-B72B-A2B1C12B898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1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1444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BA3B968-9356-4FFD-A07E-3A8EC21F3550}" type="slidenum">
              <a:rPr lang="zh-CN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zh-CN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F9CB0A-4F7B-462C-BC8B-4BE692B3C291}" type="datetimeFigureOut">
              <a:rPr lang="zh-CN" altLang="en-US"/>
              <a:pPr>
                <a:defRPr/>
              </a:pPr>
              <a:t>2014/5/20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737A24-066A-496B-A112-1F99DF84975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E10109-3327-4967-9D2C-EB10AE6FAB9D}" type="datetimeFigureOut">
              <a:rPr lang="zh-CN" altLang="en-US"/>
              <a:pPr>
                <a:defRPr/>
              </a:pPr>
              <a:t>2014/5/20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F3C834-2A85-4285-BF17-88E866A6F11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97AB57-273F-418B-8403-70FDBCC8922F}" type="datetimeFigureOut">
              <a:rPr lang="zh-CN" altLang="en-US"/>
              <a:pPr>
                <a:defRPr/>
              </a:pPr>
              <a:t>2014/5/20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FCD697-48E0-459B-8C5D-36C7C07C740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868BB3-BCA6-4997-9F6A-938BC0BC97BC}" type="datetimeFigureOut">
              <a:rPr lang="zh-CN" altLang="en-US"/>
              <a:pPr>
                <a:defRPr/>
              </a:pPr>
              <a:t>2014/5/20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D12726-62BE-479A-B0B0-95D9B10519C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BD6269-3C2A-4926-AC45-ED769C620E21}" type="datetimeFigureOut">
              <a:rPr lang="zh-CN" altLang="en-US"/>
              <a:pPr>
                <a:defRPr/>
              </a:pPr>
              <a:t>2014/5/20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218B15-3F61-4BF6-B373-A97CBE39F6D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6FD3EA-D2AD-487D-8141-66804C5AB154}" type="datetimeFigureOut">
              <a:rPr lang="zh-CN" altLang="en-US"/>
              <a:pPr>
                <a:defRPr/>
              </a:pPr>
              <a:t>2014/5/20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F7B85D-2C27-43DE-ADDE-A9BF9812226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5C7BDB-8790-45B2-9BE6-81183A432A43}" type="datetimeFigureOut">
              <a:rPr lang="zh-CN" altLang="en-US"/>
              <a:pPr>
                <a:defRPr/>
              </a:pPr>
              <a:t>2014/5/20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B9C56D-226B-4404-8514-4E95D23A5BE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26D437-1EEF-49C4-9BD8-2BC4442CE9FE}" type="datetimeFigureOut">
              <a:rPr lang="zh-CN" altLang="en-US"/>
              <a:pPr>
                <a:defRPr/>
              </a:pPr>
              <a:t>2014/5/20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D6E93B-5A11-40B6-B8F5-B81508582A6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5ECE7C-E038-49D1-BA96-003E8574B9B4}" type="datetimeFigureOut">
              <a:rPr lang="zh-CN" altLang="en-US"/>
              <a:pPr>
                <a:defRPr/>
              </a:pPr>
              <a:t>2014/5/20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EDD1D4-4625-4BFC-BD39-7724B565A0E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E9A4EA-3BC0-43FE-AF10-C0E273D780B4}" type="datetimeFigureOut">
              <a:rPr lang="zh-CN" altLang="en-US"/>
              <a:pPr>
                <a:defRPr/>
              </a:pPr>
              <a:t>2014/5/20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81EB5A-3C37-4958-AAA1-6EC6BF970AA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DD568F-96FD-4553-A04C-4901585B22AE}" type="datetimeFigureOut">
              <a:rPr lang="zh-CN" altLang="en-US"/>
              <a:pPr>
                <a:defRPr/>
              </a:pPr>
              <a:t>2014/5/20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3158A0-27B5-4CB9-B95D-4A079278E66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65A3BDB5-A6B5-4FC2-B02D-BBF4A826F712}" type="datetimeFigureOut">
              <a:rPr lang="zh-CN" altLang="en-US"/>
              <a:pPr>
                <a:defRPr/>
              </a:pPr>
              <a:t>2014/5/20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43C6E0D-D262-45DA-BD25-E5C81C5601D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71219" y="1571612"/>
            <a:ext cx="8187061" cy="2733056"/>
          </a:xfrm>
          <a:prstGeom prst="rect">
            <a:avLst/>
          </a:prstGeom>
          <a:noFill/>
          <a:effectLst>
            <a:outerShdw blurRad="63500" sx="125000" sy="125000" algn="ctr" rotWithShape="0">
              <a:schemeClr val="tx1">
                <a:alpha val="13000"/>
              </a:schemeClr>
            </a:outerShdw>
          </a:effectLst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建设特色学校</a:t>
            </a:r>
            <a:endParaRPr lang="en-US" altLang="zh-CN" sz="6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  <a:p>
            <a:pPr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    回归文化本源</a:t>
            </a:r>
          </a:p>
        </p:txBody>
      </p:sp>
      <p:sp>
        <p:nvSpPr>
          <p:cNvPr id="2051" name="TextBox 3"/>
          <p:cNvSpPr txBox="1">
            <a:spLocks noChangeArrowheads="1"/>
          </p:cNvSpPr>
          <p:nvPr/>
        </p:nvSpPr>
        <p:spPr bwMode="auto">
          <a:xfrm>
            <a:off x="2500313" y="5187950"/>
            <a:ext cx="40005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zh-CN" sz="24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重庆市教育评估</a:t>
            </a:r>
            <a:r>
              <a:rPr lang="zh-CN" altLang="en-US" sz="24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院  龚春燕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28794" y="415333"/>
            <a:ext cx="642942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2700" cmpd="sng">
                  <a:solidFill>
                    <a:srgbClr val="F79646">
                      <a:satMod val="120000"/>
                      <a:shade val="80000"/>
                    </a:srgbClr>
                  </a:solidFill>
                  <a:prstDash val="solid"/>
                </a:ln>
                <a:solidFill>
                  <a:srgbClr val="F79646">
                    <a:tint val="1000"/>
                  </a:srgbClr>
                </a:solidFill>
                <a:effectLst>
                  <a:glow rad="53100">
                    <a:srgbClr val="F79646">
                      <a:satMod val="180000"/>
                      <a:alpha val="30000"/>
                    </a:srgbClr>
                  </a:glow>
                </a:effectLst>
                <a:latin typeface="黑体" pitchFamily="2" charset="-122"/>
                <a:ea typeface="黑体" pitchFamily="2" charset="-122"/>
              </a:rPr>
              <a:t>建设特色学校的意义</a:t>
            </a: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428625" y="1347754"/>
            <a:ext cx="8286750" cy="68534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tIns="108000" bIns="144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  </a:t>
            </a:r>
            <a:r>
              <a:rPr lang="zh-CN" altLang="en-US" sz="28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中央十八大报告  十八届三中会会决定</a:t>
            </a:r>
            <a:endParaRPr lang="en-US" altLang="zh-CN" sz="28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黑体" pitchFamily="49" charset="-122"/>
              <a:ea typeface="黑体" pitchFamily="49" charset="-122"/>
              <a:cs typeface="宋体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596" y="2044104"/>
            <a:ext cx="8286808" cy="2031325"/>
          </a:xfrm>
          <a:prstGeom prst="rect">
            <a:avLst/>
          </a:prstGeom>
          <a:solidFill>
            <a:schemeClr val="dk1">
              <a:alpha val="49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努力</a:t>
            </a: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办好人民满意教育</a:t>
            </a: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建设社会主义文化强国</a:t>
            </a:r>
            <a:endParaRPr lang="en-US" altLang="zh-CN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深化</a:t>
            </a: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教育综合改革</a:t>
            </a:r>
            <a:endParaRPr lang="zh-CN" altLang="en-US" sz="2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28794" y="415333"/>
            <a:ext cx="642942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黑体" pitchFamily="2" charset="-122"/>
                <a:ea typeface="黑体" pitchFamily="2" charset="-122"/>
              </a:rPr>
              <a:t>建设特色学校的意义</a:t>
            </a: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428625" y="1347754"/>
            <a:ext cx="8286750" cy="68534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tIns="108000" bIns="144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  </a:t>
            </a:r>
            <a:r>
              <a:rPr lang="zh-CN" alt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中央十七大六中全会公告</a:t>
            </a:r>
            <a:endParaRPr lang="en-US" altLang="zh-CN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黑体" pitchFamily="49" charset="-122"/>
              <a:ea typeface="黑体" pitchFamily="49" charset="-122"/>
              <a:cs typeface="宋体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596" y="2044104"/>
            <a:ext cx="8286808" cy="3185487"/>
          </a:xfrm>
          <a:prstGeom prst="rect">
            <a:avLst/>
          </a:prstGeom>
          <a:solidFill>
            <a:schemeClr val="dk1">
              <a:alpha val="49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学校是传承文化、培植文化的地方</a:t>
            </a: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文化自觉</a:t>
            </a: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文化自信</a:t>
            </a: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文化强国</a:t>
            </a:r>
            <a:endParaRPr lang="en-US" altLang="zh-CN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endParaRPr lang="zh-CN" altLang="en-US" sz="2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28794" y="415333"/>
            <a:ext cx="642942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黑体" pitchFamily="2" charset="-122"/>
                <a:ea typeface="黑体" pitchFamily="2" charset="-122"/>
              </a:rPr>
              <a:t>建设特色学校的意义</a:t>
            </a: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428625" y="1347754"/>
            <a:ext cx="8286750" cy="68534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tIns="108000" bIns="144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  </a:t>
            </a:r>
            <a:r>
              <a:rPr lang="zh-CN" alt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国家教育发展中长期规划</a:t>
            </a:r>
            <a:endParaRPr lang="en-US" altLang="zh-CN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黑体" pitchFamily="49" charset="-122"/>
              <a:ea typeface="黑体" pitchFamily="49" charset="-122"/>
              <a:cs typeface="宋体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596" y="2044104"/>
            <a:ext cx="8286808" cy="2539157"/>
          </a:xfrm>
          <a:prstGeom prst="rect">
            <a:avLst/>
          </a:prstGeom>
          <a:solidFill>
            <a:schemeClr val="dk1">
              <a:alpha val="49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第一章</a:t>
            </a:r>
            <a:r>
              <a:rPr lang="en-US" altLang="zh-CN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2</a:t>
            </a: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条：树立以提高质量为核心的教育发</a:t>
            </a:r>
            <a:endParaRPr lang="en-US" altLang="zh-CN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　展观，注重教育内涵发展，鼓励学校办出特色。</a:t>
            </a: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第五章</a:t>
            </a:r>
            <a:r>
              <a:rPr lang="en-US" altLang="zh-CN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13</a:t>
            </a: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条：鼓励高中办出特色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28794" y="415333"/>
            <a:ext cx="642942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黑体" pitchFamily="2" charset="-122"/>
                <a:ea typeface="黑体" pitchFamily="2" charset="-122"/>
              </a:rPr>
              <a:t>建设特色学校的意义</a:t>
            </a: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785813" y="1500188"/>
            <a:ext cx="7591425" cy="1714500"/>
            <a:chOff x="912" y="2016"/>
            <a:chExt cx="3984" cy="1122"/>
          </a:xfrm>
        </p:grpSpPr>
        <p:sp>
          <p:nvSpPr>
            <p:cNvPr id="7" name="AutoShape 10"/>
            <p:cNvSpPr>
              <a:spLocks noChangeArrowheads="1"/>
            </p:cNvSpPr>
            <p:nvPr/>
          </p:nvSpPr>
          <p:spPr bwMode="gray">
            <a:xfrm>
              <a:off x="912" y="2016"/>
              <a:ext cx="3984" cy="112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DDDDDD">
                    <a:gamma/>
                    <a:tint val="39216"/>
                    <a:invGamma/>
                  </a:srgbClr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" name="Text Box 15"/>
            <p:cNvSpPr txBox="1">
              <a:spLocks noChangeArrowheads="1"/>
            </p:cNvSpPr>
            <p:nvPr/>
          </p:nvSpPr>
          <p:spPr bwMode="gray">
            <a:xfrm>
              <a:off x="987" y="2090"/>
              <a:ext cx="3872" cy="90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fontAlgn="auto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800" b="1" cap="all" dirty="0">
                  <a:ln w="3175" cmpd="sng">
                    <a:solidFill>
                      <a:schemeClr val="tx1"/>
                    </a:solidFill>
                    <a:prstDash val="solid"/>
                  </a:ln>
                  <a:latin typeface="黑体" pitchFamily="49" charset="-122"/>
                  <a:ea typeface="黑体" pitchFamily="49" charset="-122"/>
                </a:rPr>
                <a:t>　　教育要内涵发展、特色发展、公平发展</a:t>
              </a:r>
              <a:endParaRPr lang="en-US" altLang="zh-CN" sz="2800" b="1" cap="all" dirty="0">
                <a:ln w="3175" cmpd="sng">
                  <a:solidFill>
                    <a:schemeClr val="tx1"/>
                  </a:solidFill>
                  <a:prstDash val="solid"/>
                </a:ln>
                <a:latin typeface="黑体" pitchFamily="49" charset="-122"/>
                <a:ea typeface="黑体" pitchFamily="49" charset="-122"/>
              </a:endParaRPr>
            </a:p>
            <a:p>
              <a:pPr algn="r" eaLnBrk="0" fontAlgn="auto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800" b="1" cap="all" dirty="0">
                  <a:ln w="3175" cmpd="sng">
                    <a:solidFill>
                      <a:schemeClr val="tx1"/>
                    </a:solidFill>
                    <a:prstDash val="solid"/>
                  </a:ln>
                  <a:latin typeface="黑体" pitchFamily="49" charset="-122"/>
                  <a:ea typeface="黑体" pitchFamily="49" charset="-122"/>
                </a:rPr>
                <a:t>——</a:t>
              </a:r>
              <a:r>
                <a:rPr lang="zh-CN" altLang="en-US" sz="2800" b="1" cap="all" dirty="0">
                  <a:ln w="3175" cmpd="sng">
                    <a:solidFill>
                      <a:schemeClr val="tx1"/>
                    </a:solidFill>
                    <a:prstDash val="solid"/>
                  </a:ln>
                  <a:latin typeface="黑体" pitchFamily="49" charset="-122"/>
                  <a:ea typeface="黑体" pitchFamily="49" charset="-122"/>
                </a:rPr>
                <a:t>刘延东</a:t>
              </a:r>
              <a:endParaRPr lang="en-US" altLang="zh-CN" sz="2800" b="1" cap="all" dirty="0">
                <a:ln w="3175" cmpd="sng">
                  <a:solidFill>
                    <a:schemeClr val="tx1"/>
                  </a:solidFill>
                  <a:prstDash val="solid"/>
                </a:ln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785813" y="3500438"/>
            <a:ext cx="7591425" cy="2341562"/>
            <a:chOff x="912" y="2016"/>
            <a:chExt cx="3984" cy="1122"/>
          </a:xfrm>
        </p:grpSpPr>
        <p:sp>
          <p:nvSpPr>
            <p:cNvPr id="12" name="AutoShape 10"/>
            <p:cNvSpPr>
              <a:spLocks noChangeArrowheads="1"/>
            </p:cNvSpPr>
            <p:nvPr/>
          </p:nvSpPr>
          <p:spPr bwMode="gray">
            <a:xfrm>
              <a:off x="912" y="2016"/>
              <a:ext cx="3984" cy="112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DDDDDD">
                    <a:gamma/>
                    <a:tint val="39216"/>
                    <a:invGamma/>
                  </a:srgbClr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3" name="Text Box 15"/>
            <p:cNvSpPr txBox="1">
              <a:spLocks noChangeArrowheads="1"/>
            </p:cNvSpPr>
            <p:nvPr/>
          </p:nvSpPr>
          <p:spPr bwMode="gray">
            <a:xfrm>
              <a:off x="987" y="2090"/>
              <a:ext cx="3872" cy="97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fontAlgn="auto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800" b="1" cap="all" dirty="0">
                  <a:ln w="3175" cmpd="sng">
                    <a:solidFill>
                      <a:schemeClr val="tx1"/>
                    </a:solidFill>
                    <a:prstDash val="solid"/>
                  </a:ln>
                  <a:latin typeface="黑体" pitchFamily="49" charset="-122"/>
                  <a:ea typeface="黑体" pitchFamily="49" charset="-122"/>
                </a:rPr>
                <a:t>　　义务教育最重要的是均衡发展，办出学校特色是学校内涵发展的必由之路</a:t>
              </a:r>
              <a:endParaRPr lang="en-US" altLang="zh-CN" sz="2800" b="1" cap="all" dirty="0">
                <a:ln w="3175" cmpd="sng">
                  <a:solidFill>
                    <a:schemeClr val="tx1"/>
                  </a:solidFill>
                  <a:prstDash val="solid"/>
                </a:ln>
                <a:latin typeface="黑体" pitchFamily="49" charset="-122"/>
                <a:ea typeface="黑体" pitchFamily="49" charset="-122"/>
              </a:endParaRPr>
            </a:p>
            <a:p>
              <a:pPr algn="r" eaLnBrk="0" fontAlgn="auto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800" b="1" cap="all" dirty="0">
                  <a:ln w="3175" cmpd="sng">
                    <a:solidFill>
                      <a:schemeClr val="tx1"/>
                    </a:solidFill>
                    <a:prstDash val="solid"/>
                  </a:ln>
                  <a:latin typeface="黑体" pitchFamily="49" charset="-122"/>
                  <a:ea typeface="黑体" pitchFamily="49" charset="-122"/>
                </a:rPr>
                <a:t>——</a:t>
              </a:r>
              <a:r>
                <a:rPr lang="zh-CN" altLang="en-US" sz="2800" b="1" cap="all" dirty="0">
                  <a:ln w="3175" cmpd="sng">
                    <a:solidFill>
                      <a:schemeClr val="tx1"/>
                    </a:solidFill>
                    <a:prstDash val="solid"/>
                  </a:ln>
                  <a:latin typeface="黑体" pitchFamily="49" charset="-122"/>
                  <a:ea typeface="黑体" pitchFamily="49" charset="-122"/>
                </a:rPr>
                <a:t>袁贵仁</a:t>
              </a:r>
              <a:endParaRPr lang="en-US" altLang="zh-CN" sz="2800" b="1" cap="all" dirty="0">
                <a:ln w="3175" cmpd="sng">
                  <a:solidFill>
                    <a:schemeClr val="tx1"/>
                  </a:solidFill>
                  <a:prstDash val="solid"/>
                </a:ln>
                <a:latin typeface="黑体" pitchFamily="49" charset="-122"/>
                <a:ea typeface="黑体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28794" y="415333"/>
            <a:ext cx="642942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黑体" pitchFamily="2" charset="-122"/>
                <a:ea typeface="黑体" pitchFamily="2" charset="-122"/>
              </a:rPr>
              <a:t>建设特色学校的意义</a:t>
            </a: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428625" y="1347754"/>
            <a:ext cx="8286750" cy="68534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tIns="108000" bIns="144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  </a:t>
            </a:r>
            <a:r>
              <a:rPr lang="zh-CN" alt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特色学校建设是学校自身发展的需要</a:t>
            </a:r>
          </a:p>
        </p:txBody>
      </p:sp>
      <p:sp>
        <p:nvSpPr>
          <p:cNvPr id="5" name="AutoShape 4"/>
          <p:cNvSpPr>
            <a:spLocks noChangeArrowheads="1"/>
          </p:cNvSpPr>
          <p:nvPr/>
        </p:nvSpPr>
        <p:spPr bwMode="gray">
          <a:xfrm>
            <a:off x="901700" y="5313363"/>
            <a:ext cx="7429500" cy="350837"/>
          </a:xfrm>
          <a:custGeom>
            <a:avLst/>
            <a:gdLst>
              <a:gd name="G0" fmla="+- 20102 0 0"/>
              <a:gd name="G1" fmla="+- 4838 0 0"/>
              <a:gd name="G2" fmla="+- 21600 0 4838"/>
              <a:gd name="G3" fmla="+- 10800 0 4838"/>
              <a:gd name="G4" fmla="+- 21600 0 20102"/>
              <a:gd name="G5" fmla="*/ G4 G3 10800"/>
              <a:gd name="G6" fmla="+- 21600 0 G5"/>
              <a:gd name="T0" fmla="*/ 20102 w 21600"/>
              <a:gd name="T1" fmla="*/ 0 h 21600"/>
              <a:gd name="T2" fmla="*/ 0 w 21600"/>
              <a:gd name="T3" fmla="*/ 10800 h 21600"/>
              <a:gd name="T4" fmla="*/ 20102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0102" y="0"/>
                </a:moveTo>
                <a:lnTo>
                  <a:pt x="20102" y="4838"/>
                </a:lnTo>
                <a:lnTo>
                  <a:pt x="3375" y="4838"/>
                </a:lnTo>
                <a:lnTo>
                  <a:pt x="3375" y="16762"/>
                </a:lnTo>
                <a:lnTo>
                  <a:pt x="20102" y="16762"/>
                </a:lnTo>
                <a:lnTo>
                  <a:pt x="20102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4838"/>
                </a:moveTo>
                <a:lnTo>
                  <a:pt x="1350" y="16762"/>
                </a:lnTo>
                <a:lnTo>
                  <a:pt x="2700" y="16762"/>
                </a:lnTo>
                <a:lnTo>
                  <a:pt x="2700" y="4838"/>
                </a:lnTo>
                <a:close/>
              </a:path>
              <a:path w="21600" h="21600">
                <a:moveTo>
                  <a:pt x="0" y="4838"/>
                </a:moveTo>
                <a:lnTo>
                  <a:pt x="0" y="16762"/>
                </a:lnTo>
                <a:lnTo>
                  <a:pt x="675" y="16762"/>
                </a:lnTo>
                <a:lnTo>
                  <a:pt x="675" y="4838"/>
                </a:lnTo>
                <a:close/>
              </a:path>
            </a:pathLst>
          </a:cu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tint val="0"/>
                  <a:invGamma/>
                </a:schemeClr>
              </a:gs>
            </a:gsLst>
            <a:lin ang="5400000" scaled="1"/>
          </a:gradFill>
          <a:ln w="25400">
            <a:noFill/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cxnSp>
        <p:nvCxnSpPr>
          <p:cNvPr id="7" name="AutoShape 5"/>
          <p:cNvCxnSpPr>
            <a:cxnSpLocks noChangeShapeType="1"/>
          </p:cNvCxnSpPr>
          <p:nvPr/>
        </p:nvCxnSpPr>
        <p:spPr bwMode="gray">
          <a:xfrm flipV="1">
            <a:off x="2198688" y="3817938"/>
            <a:ext cx="663575" cy="357187"/>
          </a:xfrm>
          <a:prstGeom prst="bentConnector3">
            <a:avLst>
              <a:gd name="adj1" fmla="val 50000"/>
            </a:avLst>
          </a:prstGeom>
          <a:noFill/>
          <a:ln w="25400">
            <a:solidFill>
              <a:schemeClr val="bg1"/>
            </a:solidFill>
            <a:miter lim="800000"/>
            <a:headEnd/>
            <a:tailEnd type="triangle" w="med" len="med"/>
          </a:ln>
        </p:spPr>
      </p:cxnSp>
      <p:cxnSp>
        <p:nvCxnSpPr>
          <p:cNvPr id="8" name="AutoShape 6"/>
          <p:cNvCxnSpPr>
            <a:cxnSpLocks noChangeShapeType="1"/>
          </p:cNvCxnSpPr>
          <p:nvPr/>
        </p:nvCxnSpPr>
        <p:spPr bwMode="gray">
          <a:xfrm flipV="1">
            <a:off x="6218238" y="3151188"/>
            <a:ext cx="666750" cy="287337"/>
          </a:xfrm>
          <a:prstGeom prst="bentConnector3">
            <a:avLst>
              <a:gd name="adj1" fmla="val 50000"/>
            </a:avLst>
          </a:prstGeom>
          <a:noFill/>
          <a:ln w="25400">
            <a:solidFill>
              <a:schemeClr val="bg1"/>
            </a:solidFill>
            <a:miter lim="800000"/>
            <a:headEnd/>
            <a:tailEnd type="triangle" w="med" len="med"/>
          </a:ln>
        </p:spPr>
      </p:cxnSp>
      <p:cxnSp>
        <p:nvCxnSpPr>
          <p:cNvPr id="9" name="AutoShape 7"/>
          <p:cNvCxnSpPr>
            <a:cxnSpLocks noChangeShapeType="1"/>
          </p:cNvCxnSpPr>
          <p:nvPr/>
        </p:nvCxnSpPr>
        <p:spPr bwMode="gray">
          <a:xfrm flipV="1">
            <a:off x="4205288" y="3438525"/>
            <a:ext cx="669925" cy="379413"/>
          </a:xfrm>
          <a:prstGeom prst="bentConnector3">
            <a:avLst>
              <a:gd name="adj1" fmla="val 50000"/>
            </a:avLst>
          </a:prstGeom>
          <a:noFill/>
          <a:ln w="25400">
            <a:solidFill>
              <a:schemeClr val="bg1"/>
            </a:solidFill>
            <a:miter lim="800000"/>
            <a:headEnd/>
            <a:tailEnd type="triangle" w="med" len="med"/>
          </a:ln>
        </p:spPr>
      </p:cxnSp>
      <p:grpSp>
        <p:nvGrpSpPr>
          <p:cNvPr id="2" name="组合 15"/>
          <p:cNvGrpSpPr>
            <a:grpSpLocks/>
          </p:cNvGrpSpPr>
          <p:nvPr/>
        </p:nvGrpSpPr>
        <p:grpSpPr bwMode="auto">
          <a:xfrm>
            <a:off x="6786563" y="2500313"/>
            <a:ext cx="1598612" cy="1571625"/>
            <a:chOff x="5616376" y="2741814"/>
            <a:chExt cx="1165563" cy="1571636"/>
          </a:xfrm>
        </p:grpSpPr>
        <p:sp>
          <p:nvSpPr>
            <p:cNvPr id="17" name="AutoShape 11"/>
            <p:cNvSpPr>
              <a:spLocks noChangeArrowheads="1"/>
            </p:cNvSpPr>
            <p:nvPr/>
          </p:nvSpPr>
          <p:spPr bwMode="gray">
            <a:xfrm>
              <a:off x="5687814" y="2741814"/>
              <a:ext cx="977925" cy="130242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accent2">
                    <a:gamma/>
                    <a:shade val="75686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75686"/>
                    <a:invGamma/>
                  </a:schemeClr>
                </a:gs>
              </a:gsLst>
              <a:lin ang="5400000" scaled="1"/>
            </a:gradFill>
            <a:ln w="19050">
              <a:noFill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zh-CN" altLang="en-US" sz="32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特色</a:t>
              </a:r>
              <a:endParaRPr kumimoji="1" lang="en-US" altLang="zh-CN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49" charset="-122"/>
                <a:ea typeface="黑体" pitchFamily="49" charset="-122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zh-CN" altLang="en-US" sz="32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文化</a:t>
              </a:r>
              <a:endParaRPr kumimoji="1" lang="en-US" altLang="ko-K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49" charset="-122"/>
                <a:ea typeface="黑体" pitchFamily="49" charset="-122"/>
              </a:endParaRPr>
            </a:p>
          </p:txBody>
        </p:sp>
        <p:pic>
          <p:nvPicPr>
            <p:cNvPr id="7187" name="Picture 12" descr="shado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gray">
            <a:xfrm>
              <a:off x="5616376" y="4163340"/>
              <a:ext cx="1165563" cy="15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" name="组合 18"/>
          <p:cNvGrpSpPr>
            <a:grpSpLocks/>
          </p:cNvGrpSpPr>
          <p:nvPr/>
        </p:nvGrpSpPr>
        <p:grpSpPr bwMode="auto">
          <a:xfrm>
            <a:off x="4776788" y="2786063"/>
            <a:ext cx="1598612" cy="1571625"/>
            <a:chOff x="3973302" y="3099004"/>
            <a:chExt cx="1165563" cy="1571636"/>
          </a:xfrm>
        </p:grpSpPr>
        <p:sp>
          <p:nvSpPr>
            <p:cNvPr id="20" name="AutoShape 13"/>
            <p:cNvSpPr>
              <a:spLocks noChangeArrowheads="1"/>
            </p:cNvSpPr>
            <p:nvPr/>
          </p:nvSpPr>
          <p:spPr bwMode="gray">
            <a:xfrm>
              <a:off x="4044740" y="3099004"/>
              <a:ext cx="979029" cy="1304636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accent1">
                    <a:gamma/>
                    <a:shade val="75686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75686"/>
                    <a:invGamma/>
                  </a:schemeClr>
                </a:gs>
              </a:gsLst>
              <a:lin ang="5400000" scaled="1"/>
            </a:gradFill>
            <a:ln w="19050">
              <a:noFill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zh-CN" altLang="en-US" sz="32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特色</a:t>
              </a:r>
              <a:endParaRPr kumimoji="1" lang="en-US" altLang="zh-CN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49" charset="-122"/>
                <a:ea typeface="黑体" pitchFamily="49" charset="-122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zh-CN" altLang="en-US" sz="32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学校</a:t>
              </a:r>
              <a:endParaRPr kumimoji="1" lang="en-US" altLang="ko-K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49" charset="-122"/>
                <a:ea typeface="黑体" pitchFamily="49" charset="-122"/>
              </a:endParaRPr>
            </a:p>
          </p:txBody>
        </p:sp>
        <p:pic>
          <p:nvPicPr>
            <p:cNvPr id="7185" name="Picture 14" descr="shado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gray">
            <a:xfrm>
              <a:off x="3973302" y="4520530"/>
              <a:ext cx="1165563" cy="15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" name="组合 21"/>
          <p:cNvGrpSpPr>
            <a:grpSpLocks/>
          </p:cNvGrpSpPr>
          <p:nvPr/>
        </p:nvGrpSpPr>
        <p:grpSpPr bwMode="auto">
          <a:xfrm>
            <a:off x="2768600" y="3167063"/>
            <a:ext cx="1598613" cy="1555750"/>
            <a:chOff x="2401666" y="3452341"/>
            <a:chExt cx="1165563" cy="1555529"/>
          </a:xfrm>
        </p:grpSpPr>
        <p:sp>
          <p:nvSpPr>
            <p:cNvPr id="23" name="AutoShape 15"/>
            <p:cNvSpPr>
              <a:spLocks noChangeArrowheads="1"/>
            </p:cNvSpPr>
            <p:nvPr/>
          </p:nvSpPr>
          <p:spPr bwMode="gray">
            <a:xfrm>
              <a:off x="2469946" y="3452341"/>
              <a:ext cx="979029" cy="1302429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accent2">
                    <a:gamma/>
                    <a:shade val="75686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75686"/>
                    <a:invGamma/>
                  </a:schemeClr>
                </a:gs>
              </a:gsLst>
              <a:lin ang="5400000" scaled="1"/>
            </a:gradFill>
            <a:ln w="19050">
              <a:noFill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zh-CN" altLang="en-US" sz="32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学校</a:t>
              </a:r>
              <a:endParaRPr kumimoji="1" lang="en-US" altLang="zh-CN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49" charset="-122"/>
                <a:ea typeface="黑体" pitchFamily="49" charset="-122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zh-CN" altLang="en-US" sz="32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特色</a:t>
              </a:r>
              <a:endParaRPr kumimoji="1" lang="en-US" altLang="ko-K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49" charset="-122"/>
                <a:ea typeface="黑体" pitchFamily="49" charset="-122"/>
              </a:endParaRPr>
            </a:p>
          </p:txBody>
        </p:sp>
        <p:pic>
          <p:nvPicPr>
            <p:cNvPr id="7183" name="Picture 16" descr="shado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gray">
            <a:xfrm>
              <a:off x="2401666" y="4857760"/>
              <a:ext cx="1165563" cy="15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1" name="组合 24"/>
          <p:cNvGrpSpPr>
            <a:grpSpLocks/>
          </p:cNvGrpSpPr>
          <p:nvPr/>
        </p:nvGrpSpPr>
        <p:grpSpPr bwMode="auto">
          <a:xfrm>
            <a:off x="758825" y="3527425"/>
            <a:ext cx="1598613" cy="1547813"/>
            <a:chOff x="758592" y="3813384"/>
            <a:chExt cx="1165563" cy="1548365"/>
          </a:xfrm>
        </p:grpSpPr>
        <p:sp>
          <p:nvSpPr>
            <p:cNvPr id="26" name="AutoShape 17"/>
            <p:cNvSpPr>
              <a:spLocks noChangeArrowheads="1"/>
            </p:cNvSpPr>
            <p:nvPr/>
          </p:nvSpPr>
          <p:spPr bwMode="gray">
            <a:xfrm>
              <a:off x="830030" y="3813384"/>
              <a:ext cx="977925" cy="1294702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accent1">
                    <a:gamma/>
                    <a:shade val="75686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75686"/>
                    <a:invGamma/>
                  </a:schemeClr>
                </a:gs>
              </a:gsLst>
              <a:lin ang="5400000" scaled="1"/>
            </a:gradFill>
            <a:ln w="19050">
              <a:noFill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zh-CN" altLang="en-US" sz="32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特色</a:t>
              </a:r>
              <a:endParaRPr kumimoji="1" lang="en-US" altLang="zh-CN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49" charset="-122"/>
                <a:ea typeface="黑体" pitchFamily="49" charset="-122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zh-CN" altLang="en-US" sz="32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项目</a:t>
              </a:r>
              <a:endParaRPr kumimoji="1" lang="en-US" altLang="ko-KR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49" charset="-122"/>
                <a:ea typeface="黑体" pitchFamily="49" charset="-122"/>
              </a:endParaRPr>
            </a:p>
          </p:txBody>
        </p:sp>
        <p:pic>
          <p:nvPicPr>
            <p:cNvPr id="7181" name="Picture 18" descr="shado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gray">
            <a:xfrm>
              <a:off x="758592" y="5214950"/>
              <a:ext cx="1165563" cy="1467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28794" y="415333"/>
            <a:ext cx="642942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黑体" pitchFamily="2" charset="-122"/>
                <a:ea typeface="黑体" pitchFamily="2" charset="-122"/>
              </a:rPr>
              <a:t>建设特色学校的意义</a:t>
            </a: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428625" y="1347754"/>
            <a:ext cx="8286750" cy="68534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tIns="108000" bIns="144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  </a:t>
            </a:r>
            <a:r>
              <a:rPr lang="zh-CN" alt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特色学校建设根本应是文化育人</a:t>
            </a:r>
            <a:endParaRPr lang="en-US" altLang="zh-CN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黑体" pitchFamily="49" charset="-122"/>
              <a:ea typeface="黑体" pitchFamily="49" charset="-122"/>
              <a:cs typeface="宋体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596" y="2044104"/>
            <a:ext cx="8286808" cy="2539157"/>
          </a:xfrm>
          <a:prstGeom prst="rect">
            <a:avLst/>
          </a:prstGeom>
          <a:solidFill>
            <a:schemeClr val="dk1">
              <a:alpha val="49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学校目标是什么？</a:t>
            </a: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怎么达成目标？</a:t>
            </a: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培养结果如何？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学校文化建设的误区</a:t>
            </a:r>
          </a:p>
        </p:txBody>
      </p:sp>
      <p:sp>
        <p:nvSpPr>
          <p:cNvPr id="9219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b="1" smtClean="0">
                <a:solidFill>
                  <a:schemeClr val="bg1"/>
                </a:solidFill>
              </a:rPr>
              <a:t>文化等于环境</a:t>
            </a:r>
            <a:endParaRPr lang="en-US" altLang="zh-CN" b="1" smtClean="0">
              <a:solidFill>
                <a:schemeClr val="bg1"/>
              </a:solidFill>
            </a:endParaRPr>
          </a:p>
          <a:p>
            <a:r>
              <a:rPr lang="zh-CN" altLang="en-US" b="1" smtClean="0">
                <a:solidFill>
                  <a:schemeClr val="bg1"/>
                </a:solidFill>
              </a:rPr>
              <a:t>文化等于标识</a:t>
            </a:r>
            <a:endParaRPr lang="en-US" altLang="zh-CN" b="1" smtClean="0">
              <a:solidFill>
                <a:schemeClr val="bg1"/>
              </a:solidFill>
            </a:endParaRPr>
          </a:p>
          <a:p>
            <a:r>
              <a:rPr lang="zh-CN" altLang="en-US" b="1" smtClean="0">
                <a:solidFill>
                  <a:schemeClr val="bg1"/>
                </a:solidFill>
              </a:rPr>
              <a:t>文化等于制度</a:t>
            </a:r>
            <a:endParaRPr lang="en-US" altLang="zh-CN" b="1" smtClean="0">
              <a:solidFill>
                <a:schemeClr val="bg1"/>
              </a:solidFill>
            </a:endParaRPr>
          </a:p>
          <a:p>
            <a:r>
              <a:rPr lang="zh-CN" altLang="en-US" b="1" smtClean="0">
                <a:solidFill>
                  <a:schemeClr val="bg1"/>
                </a:solidFill>
              </a:rPr>
              <a:t>文化等于工作</a:t>
            </a:r>
            <a:endParaRPr lang="en-US" altLang="zh-CN" b="1" smtClean="0">
              <a:solidFill>
                <a:schemeClr val="bg1"/>
              </a:solidFill>
            </a:endParaRPr>
          </a:p>
          <a:p>
            <a:r>
              <a:rPr lang="zh-CN" altLang="en-US" b="1" smtClean="0">
                <a:solidFill>
                  <a:schemeClr val="bg1"/>
                </a:solidFill>
              </a:rPr>
              <a:t>文化等于课程</a:t>
            </a:r>
            <a:endParaRPr lang="en-US" altLang="zh-CN" b="1" smtClean="0">
              <a:solidFill>
                <a:schemeClr val="bg1"/>
              </a:solidFill>
            </a:endParaRPr>
          </a:p>
          <a:p>
            <a:r>
              <a:rPr lang="zh-CN" altLang="en-US" b="1" smtClean="0">
                <a:solidFill>
                  <a:schemeClr val="bg1"/>
                </a:solidFill>
              </a:rPr>
              <a:t>文化等于历史</a:t>
            </a:r>
            <a:endParaRPr lang="en-US" altLang="zh-CN" b="1" smtClean="0">
              <a:solidFill>
                <a:schemeClr val="bg1"/>
              </a:solidFill>
            </a:endParaRPr>
          </a:p>
          <a:p>
            <a:endParaRPr lang="zh-CN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文化是什么</a:t>
            </a:r>
          </a:p>
        </p:txBody>
      </p:sp>
      <p:sp>
        <p:nvSpPr>
          <p:cNvPr id="1024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mtClean="0"/>
              <a:t>“文”在甲骨文中的形象是一个正面的大的“人”，并且在胸部标出“</a:t>
            </a:r>
            <a:r>
              <a:rPr lang="en-US" altLang="zh-CN" smtClean="0"/>
              <a:t>×”</a:t>
            </a:r>
            <a:r>
              <a:rPr lang="zh-CN" altLang="en-US" smtClean="0"/>
              <a:t>或“心”的形象。东汉许慎</a:t>
            </a:r>
            <a:r>
              <a:rPr lang="en-US" altLang="zh-CN" smtClean="0"/>
              <a:t>《</a:t>
            </a:r>
            <a:r>
              <a:rPr lang="zh-CN" altLang="en-US" smtClean="0"/>
              <a:t>说文解字</a:t>
            </a:r>
            <a:r>
              <a:rPr lang="en-US" altLang="zh-CN" smtClean="0"/>
              <a:t>》</a:t>
            </a:r>
            <a:r>
              <a:rPr lang="zh-CN" altLang="en-US" smtClean="0"/>
              <a:t>释义“文，错画也。象交文。”</a:t>
            </a:r>
            <a:r>
              <a:rPr lang="en-US" altLang="zh-CN" smtClean="0"/>
              <a:t>《</a:t>
            </a:r>
            <a:r>
              <a:rPr lang="zh-CN" altLang="en-US" smtClean="0"/>
              <a:t>易</a:t>
            </a:r>
            <a:r>
              <a:rPr lang="en-US" altLang="zh-CN" smtClean="0"/>
              <a:t>·</a:t>
            </a:r>
            <a:r>
              <a:rPr lang="zh-CN" altLang="en-US" smtClean="0"/>
              <a:t>系辞</a:t>
            </a:r>
            <a:r>
              <a:rPr lang="en-US" altLang="zh-CN" smtClean="0"/>
              <a:t>》</a:t>
            </a:r>
            <a:r>
              <a:rPr lang="zh-CN" altLang="en-US" smtClean="0"/>
              <a:t>上说“物相杂，故曰文。”由此可见，“文”字的最早意思应当是纹身、纹理之意。</a:t>
            </a:r>
            <a:endParaRPr lang="en-US" altLang="zh-CN" smtClean="0"/>
          </a:p>
          <a:p>
            <a:r>
              <a:rPr lang="en-US" altLang="zh-CN" smtClean="0"/>
              <a:t>“</a:t>
            </a:r>
            <a:r>
              <a:rPr lang="zh-CN" altLang="en-US" smtClean="0"/>
              <a:t>化”字在甲骨文中是一个象形字，两个人正反相对，“像人一正一倒之形，即今俗所谓翻跟斗。”喻为变化、改变。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文化生命</a:t>
            </a:r>
          </a:p>
        </p:txBody>
      </p:sp>
      <p:sp>
        <p:nvSpPr>
          <p:cNvPr id="11267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mtClean="0"/>
              <a:t>文化与文明</a:t>
            </a:r>
            <a:endParaRPr lang="en-US" altLang="zh-CN" smtClean="0"/>
          </a:p>
          <a:p>
            <a:r>
              <a:rPr lang="zh-CN" altLang="en-US" smtClean="0"/>
              <a:t>人化的自然与自然的人化</a:t>
            </a:r>
            <a:endParaRPr lang="en-US" altLang="zh-CN" smtClean="0"/>
          </a:p>
          <a:p>
            <a:r>
              <a:rPr lang="zh-CN" altLang="en-US" smtClean="0"/>
              <a:t>文化过程与价值导向</a:t>
            </a:r>
            <a:endParaRPr lang="en-US" altLang="zh-CN" smtClean="0"/>
          </a:p>
          <a:p>
            <a:r>
              <a:rPr lang="zh-CN" altLang="en-US" smtClean="0"/>
              <a:t>文化基因与复制变异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教育与文化</a:t>
            </a:r>
          </a:p>
        </p:txBody>
      </p:sp>
      <p:sp>
        <p:nvSpPr>
          <p:cNvPr id="12291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mtClean="0"/>
              <a:t>教育对文化的选择</a:t>
            </a:r>
            <a:endParaRPr lang="en-US" altLang="zh-CN" smtClean="0"/>
          </a:p>
          <a:p>
            <a:r>
              <a:rPr lang="zh-CN" altLang="en-US" smtClean="0"/>
              <a:t>教育与文化的变迁</a:t>
            </a:r>
            <a:endParaRPr lang="en-US" altLang="zh-CN" smtClean="0"/>
          </a:p>
          <a:p>
            <a:r>
              <a:rPr lang="zh-CN" altLang="en-US" smtClean="0"/>
              <a:t>教育不等于文化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教育文化</a:t>
            </a:r>
          </a:p>
        </p:txBody>
      </p:sp>
      <p:sp>
        <p:nvSpPr>
          <p:cNvPr id="13315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mtClean="0"/>
              <a:t>以教育为途径的人文化成，是主流文化在教育的展开。</a:t>
            </a:r>
            <a:endParaRPr lang="en-US" altLang="zh-CN" smtClean="0"/>
          </a:p>
          <a:p>
            <a:r>
              <a:rPr lang="zh-CN" altLang="en-US" smtClean="0">
                <a:solidFill>
                  <a:schemeClr val="bg1"/>
                </a:solidFill>
              </a:rPr>
              <a:t>主体个体整体三位一体</a:t>
            </a:r>
            <a:endParaRPr lang="en-US" altLang="zh-CN" smtClean="0">
              <a:solidFill>
                <a:schemeClr val="bg1"/>
              </a:solidFill>
            </a:endParaRPr>
          </a:p>
          <a:p>
            <a:r>
              <a:rPr lang="zh-CN" altLang="en-US" smtClean="0">
                <a:solidFill>
                  <a:schemeClr val="bg1"/>
                </a:solidFill>
              </a:rPr>
              <a:t>教育文化的价值取向</a:t>
            </a:r>
            <a:endParaRPr lang="en-US" altLang="zh-CN" smtClean="0">
              <a:solidFill>
                <a:schemeClr val="bg1"/>
              </a:solidFill>
            </a:endParaRPr>
          </a:p>
          <a:p>
            <a:r>
              <a:rPr lang="zh-CN" altLang="en-US" smtClean="0">
                <a:solidFill>
                  <a:schemeClr val="bg1"/>
                </a:solidFill>
              </a:rPr>
              <a:t>主体的文化选择</a:t>
            </a:r>
            <a:endParaRPr lang="en-US" altLang="zh-CN" smtClean="0">
              <a:solidFill>
                <a:schemeClr val="bg1"/>
              </a:solidFill>
            </a:endParaRPr>
          </a:p>
          <a:p>
            <a:r>
              <a:rPr lang="zh-CN" altLang="en-US" smtClean="0">
                <a:solidFill>
                  <a:schemeClr val="bg1"/>
                </a:solidFill>
              </a:rPr>
              <a:t>教育文化符号系统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教育文化过程基本方式</a:t>
            </a:r>
          </a:p>
        </p:txBody>
      </p:sp>
      <p:sp>
        <p:nvSpPr>
          <p:cNvPr id="14339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mtClean="0"/>
              <a:t>濡化：内部环境</a:t>
            </a:r>
            <a:r>
              <a:rPr lang="en-US" altLang="zh-CN" smtClean="0"/>
              <a:t>----</a:t>
            </a:r>
            <a:r>
              <a:rPr lang="zh-CN" altLang="en-US" smtClean="0"/>
              <a:t>教育环境</a:t>
            </a:r>
            <a:r>
              <a:rPr lang="en-US" altLang="zh-CN" smtClean="0"/>
              <a:t>----</a:t>
            </a:r>
            <a:r>
              <a:rPr lang="zh-CN" altLang="en-US" smtClean="0"/>
              <a:t>生活情景</a:t>
            </a:r>
            <a:endParaRPr lang="en-US" altLang="zh-CN" smtClean="0"/>
          </a:p>
          <a:p>
            <a:r>
              <a:rPr lang="zh-CN" altLang="en-US" smtClean="0"/>
              <a:t>涵化：接受    获得     合并</a:t>
            </a:r>
            <a:endParaRPr lang="en-US" altLang="zh-CN" smtClean="0"/>
          </a:p>
          <a:p>
            <a:r>
              <a:rPr lang="zh-CN" altLang="en-US" smtClean="0"/>
              <a:t>自育：自维生  自参考   自适应    自学习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学校文化</a:t>
            </a:r>
          </a:p>
        </p:txBody>
      </p:sp>
      <p:sp>
        <p:nvSpPr>
          <p:cNvPr id="1536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mtClean="0"/>
              <a:t>在学校中形成的文化</a:t>
            </a:r>
            <a:endParaRPr lang="en-US" altLang="zh-CN" smtClean="0"/>
          </a:p>
          <a:p>
            <a:r>
              <a:rPr lang="zh-CN" altLang="en-US" smtClean="0">
                <a:solidFill>
                  <a:schemeClr val="bg1"/>
                </a:solidFill>
              </a:rPr>
              <a:t>学校文化与校园文化</a:t>
            </a:r>
            <a:endParaRPr lang="en-US" altLang="zh-CN" smtClean="0">
              <a:solidFill>
                <a:schemeClr val="bg1"/>
              </a:solidFill>
            </a:endParaRPr>
          </a:p>
          <a:p>
            <a:r>
              <a:rPr lang="zh-CN" altLang="en-US" smtClean="0">
                <a:solidFill>
                  <a:schemeClr val="bg1"/>
                </a:solidFill>
              </a:rPr>
              <a:t>学校文化与课程文化</a:t>
            </a:r>
            <a:endParaRPr lang="en-US" altLang="zh-CN" smtClean="0">
              <a:solidFill>
                <a:schemeClr val="bg1"/>
              </a:solidFill>
            </a:endParaRPr>
          </a:p>
          <a:p>
            <a:r>
              <a:rPr lang="zh-CN" altLang="en-US" smtClean="0">
                <a:solidFill>
                  <a:schemeClr val="bg1"/>
                </a:solidFill>
              </a:rPr>
              <a:t>学校文化与学校精神</a:t>
            </a:r>
            <a:endParaRPr lang="en-US" altLang="zh-CN" smtClean="0">
              <a:solidFill>
                <a:schemeClr val="bg1"/>
              </a:solidFill>
            </a:endParaRPr>
          </a:p>
          <a:p>
            <a:r>
              <a:rPr lang="zh-CN" altLang="en-US" smtClean="0">
                <a:solidFill>
                  <a:schemeClr val="bg1"/>
                </a:solidFill>
              </a:rPr>
              <a:t>学校文化与制度文化</a:t>
            </a:r>
            <a:endParaRPr lang="en-US" altLang="zh-CN" smtClean="0">
              <a:solidFill>
                <a:schemeClr val="bg1"/>
              </a:solidFill>
            </a:endParaRPr>
          </a:p>
          <a:p>
            <a:r>
              <a:rPr lang="zh-CN" altLang="en-US" smtClean="0">
                <a:solidFill>
                  <a:schemeClr val="bg1"/>
                </a:solidFill>
              </a:rPr>
              <a:t>学校文化与群体文化</a:t>
            </a:r>
            <a:endParaRPr lang="en-US" altLang="zh-CN" smtClean="0">
              <a:solidFill>
                <a:schemeClr val="bg1"/>
              </a:solidFill>
            </a:endParaRPr>
          </a:p>
          <a:p>
            <a:r>
              <a:rPr lang="zh-CN" altLang="en-US" smtClean="0">
                <a:solidFill>
                  <a:schemeClr val="bg1"/>
                </a:solidFill>
              </a:rPr>
              <a:t>学校文化与课堂文化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smtClean="0"/>
          </a:p>
        </p:txBody>
      </p:sp>
      <p:sp>
        <p:nvSpPr>
          <p:cNvPr id="16387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mtClean="0"/>
              <a:t> </a:t>
            </a:r>
            <a:r>
              <a:rPr lang="zh-CN" altLang="en-US" sz="5400" smtClean="0">
                <a:solidFill>
                  <a:srgbClr val="FF0000"/>
                </a:solidFill>
              </a:rPr>
              <a:t>   文化，是一种包含精神价值和生活方式的生态共同体。他通过积累和引导，创建集体人格。</a:t>
            </a:r>
            <a:endParaRPr lang="zh-CN" altLang="en-US" smtClean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None/>
            </a:pPr>
            <a:r>
              <a:rPr lang="zh-CN" altLang="en-US" smtClean="0"/>
              <a:t>                                                     </a:t>
            </a:r>
            <a:r>
              <a:rPr lang="en-US" altLang="zh-CN" smtClean="0"/>
              <a:t>——</a:t>
            </a:r>
            <a:r>
              <a:rPr lang="zh-CN" altLang="en-US" smtClean="0"/>
              <a:t>余秋雨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smtClean="0">
                <a:solidFill>
                  <a:schemeClr val="bg1"/>
                </a:solidFill>
              </a:rPr>
              <a:t>新加坡校长任命书</a:t>
            </a:r>
          </a:p>
        </p:txBody>
      </p:sp>
      <p:sp>
        <p:nvSpPr>
          <p:cNvPr id="17411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mtClean="0">
                <a:latin typeface="华文细黑" pitchFamily="2" charset="-122"/>
                <a:ea typeface="华文细黑" pitchFamily="2" charset="-122"/>
              </a:rPr>
              <a:t> </a:t>
            </a:r>
            <a:r>
              <a:rPr lang="zh-CN" altLang="en-US" sz="4000" b="1" smtClean="0">
                <a:solidFill>
                  <a:schemeClr val="bg1"/>
                </a:solidFill>
                <a:latin typeface="楷体_GB2312"/>
                <a:ea typeface="楷体_GB2312"/>
                <a:cs typeface="楷体_GB2312"/>
              </a:rPr>
              <a:t>你的手中是许许多多正在成长中的生命，每一个都如此不同，每一个都如此重要，全部对未来充满着憧憬和梦想。他们都依赖你的指引、塑造及培育，才能成为最好的个人和有用的公民。</a:t>
            </a:r>
            <a:endParaRPr lang="zh-CN" altLang="en-US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smtClean="0">
                <a:latin typeface="黑体" pitchFamily="49" charset="-122"/>
                <a:ea typeface="黑体" pitchFamily="49" charset="-122"/>
              </a:rPr>
              <a:t>南开的四十字宝</a:t>
            </a:r>
            <a:endParaRPr lang="zh-CN" altLang="en-US" smtClean="0"/>
          </a:p>
        </p:txBody>
      </p:sp>
      <p:sp>
        <p:nvSpPr>
          <p:cNvPr id="18435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zh-CN" altLang="en-US" sz="4000" b="1" smtClean="0">
                <a:solidFill>
                  <a:schemeClr val="bg1"/>
                </a:solidFill>
                <a:latin typeface="楷体_GB2312"/>
                <a:ea typeface="楷体_GB2312"/>
                <a:cs typeface="楷体_GB2312"/>
              </a:rPr>
              <a:t>面必净，发必理，衣必整，纽必结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zh-CN" altLang="en-US" sz="4000" b="1" smtClean="0">
                <a:solidFill>
                  <a:schemeClr val="bg1"/>
                </a:solidFill>
                <a:latin typeface="楷体_GB2312"/>
                <a:ea typeface="楷体_GB2312"/>
                <a:cs typeface="楷体_GB2312"/>
              </a:rPr>
              <a:t/>
            </a:r>
            <a:br>
              <a:rPr lang="zh-CN" altLang="en-US" sz="4000" b="1" smtClean="0">
                <a:solidFill>
                  <a:schemeClr val="bg1"/>
                </a:solidFill>
                <a:latin typeface="楷体_GB2312"/>
                <a:ea typeface="楷体_GB2312"/>
                <a:cs typeface="楷体_GB2312"/>
              </a:rPr>
            </a:br>
            <a:r>
              <a:rPr lang="zh-CN" altLang="en-US" sz="4000" b="1" smtClean="0">
                <a:solidFill>
                  <a:schemeClr val="bg1"/>
                </a:solidFill>
                <a:latin typeface="楷体_GB2312"/>
                <a:ea typeface="楷体_GB2312"/>
                <a:cs typeface="楷体_GB2312"/>
              </a:rPr>
              <a:t>头容正，肩容平，胸容宽，背容直。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zh-CN" altLang="en-US" sz="4000" b="1" smtClean="0">
                <a:solidFill>
                  <a:schemeClr val="bg1"/>
                </a:solidFill>
                <a:latin typeface="楷体_GB2312"/>
                <a:ea typeface="楷体_GB2312"/>
                <a:cs typeface="楷体_GB2312"/>
              </a:rPr>
              <a:t/>
            </a:r>
            <a:br>
              <a:rPr lang="zh-CN" altLang="en-US" sz="4000" b="1" smtClean="0">
                <a:solidFill>
                  <a:schemeClr val="bg1"/>
                </a:solidFill>
                <a:latin typeface="楷体_GB2312"/>
                <a:ea typeface="楷体_GB2312"/>
                <a:cs typeface="楷体_GB2312"/>
              </a:rPr>
            </a:br>
            <a:r>
              <a:rPr lang="zh-CN" altLang="en-US" sz="4000" b="1" smtClean="0">
                <a:solidFill>
                  <a:schemeClr val="bg1"/>
                </a:solidFill>
                <a:latin typeface="楷体_GB2312"/>
                <a:ea typeface="楷体_GB2312"/>
                <a:cs typeface="楷体_GB2312"/>
              </a:rPr>
              <a:t>气 象 勿 傲 勿 暴 勿 怠， </a:t>
            </a:r>
            <a:br>
              <a:rPr lang="zh-CN" altLang="en-US" sz="4000" b="1" smtClean="0">
                <a:solidFill>
                  <a:schemeClr val="bg1"/>
                </a:solidFill>
                <a:latin typeface="楷体_GB2312"/>
                <a:ea typeface="楷体_GB2312"/>
                <a:cs typeface="楷体_GB2312"/>
              </a:rPr>
            </a:br>
            <a:r>
              <a:rPr lang="zh-CN" altLang="en-US" sz="4000" b="1" smtClean="0">
                <a:solidFill>
                  <a:schemeClr val="bg1"/>
                </a:solidFill>
                <a:latin typeface="楷体_GB2312"/>
                <a:ea typeface="楷体_GB2312"/>
                <a:cs typeface="楷体_GB2312"/>
              </a:rPr>
              <a:t>颜 色 宜 和 宜 静 宜 庄。 </a:t>
            </a:r>
            <a:br>
              <a:rPr lang="zh-CN" altLang="en-US" sz="4000" b="1" smtClean="0">
                <a:solidFill>
                  <a:schemeClr val="bg1"/>
                </a:solidFill>
                <a:latin typeface="楷体_GB2312"/>
                <a:ea typeface="楷体_GB2312"/>
                <a:cs typeface="楷体_GB2312"/>
              </a:rPr>
            </a:br>
            <a:endParaRPr lang="zh-CN" altLang="en-US" sz="40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28794" y="415333"/>
            <a:ext cx="642942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黑体" pitchFamily="2" charset="-122"/>
                <a:ea typeface="黑体" pitchFamily="2" charset="-122"/>
              </a:rPr>
              <a:t>特色学校的认识</a:t>
            </a: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428625" y="1347754"/>
            <a:ext cx="8286750" cy="68534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tIns="108000" bIns="144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  </a:t>
            </a:r>
            <a:r>
              <a:rPr lang="zh-CN" alt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特色学校建设根本应是文化育人</a:t>
            </a:r>
            <a:endParaRPr lang="en-US" altLang="zh-CN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黑体" pitchFamily="49" charset="-122"/>
              <a:ea typeface="黑体" pitchFamily="49" charset="-122"/>
              <a:cs typeface="宋体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596" y="2044104"/>
            <a:ext cx="8286808" cy="2677656"/>
          </a:xfrm>
          <a:prstGeom prst="rect">
            <a:avLst/>
          </a:prstGeom>
          <a:solidFill>
            <a:schemeClr val="dk1">
              <a:alpha val="49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　　</a:t>
            </a: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特色学校是一所学校在办学过程中经过</a:t>
            </a:r>
            <a:r>
              <a:rPr lang="zh-CN" altLang="en-US" sz="2800" dirty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历史文化积淀</a:t>
            </a: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，不断努力而形成的</a:t>
            </a:r>
            <a:r>
              <a:rPr lang="zh-CN" altLang="en-US" sz="2800" dirty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教育教学风格</a:t>
            </a: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，是学生得到全面协调发展后而外显的</a:t>
            </a:r>
            <a:r>
              <a:rPr lang="zh-CN" altLang="en-US" sz="2800" dirty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整体强势素养</a:t>
            </a: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，是凝聚在学校教职工和学生身上的一种</a:t>
            </a:r>
            <a:r>
              <a:rPr lang="zh-CN" altLang="en-US" sz="2800" dirty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可贵精神品质</a:t>
            </a: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。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28794" y="415333"/>
            <a:ext cx="642942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黑体" pitchFamily="2" charset="-122"/>
                <a:ea typeface="黑体" pitchFamily="2" charset="-122"/>
              </a:rPr>
              <a:t>特色学校的认识</a:t>
            </a: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428625" y="1347754"/>
            <a:ext cx="8286750" cy="68534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tIns="108000" bIns="144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  </a:t>
            </a:r>
            <a:r>
              <a:rPr lang="zh-CN" alt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特色学校建设根本应是文化育人</a:t>
            </a:r>
            <a:endParaRPr lang="en-US" altLang="zh-CN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黑体" pitchFamily="49" charset="-122"/>
              <a:ea typeface="黑体" pitchFamily="49" charset="-122"/>
              <a:cs typeface="宋体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596" y="2044104"/>
            <a:ext cx="8286808" cy="2677656"/>
          </a:xfrm>
          <a:prstGeom prst="rect">
            <a:avLst/>
          </a:prstGeom>
          <a:solidFill>
            <a:schemeClr val="dk1">
              <a:alpha val="49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　　</a:t>
            </a: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特色学校是一所学校在长期的教育实践过程中形成并为</a:t>
            </a:r>
            <a:r>
              <a:rPr lang="zh-CN" altLang="en-US" sz="2800" dirty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公众认可</a:t>
            </a: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，具有</a:t>
            </a:r>
            <a:r>
              <a:rPr lang="zh-CN" altLang="en-US" sz="2800" dirty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特定文化底蕴</a:t>
            </a: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和</a:t>
            </a:r>
            <a:r>
              <a:rPr lang="zh-CN" altLang="en-US" sz="2800" dirty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识别符号</a:t>
            </a: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的一种</a:t>
            </a:r>
            <a:r>
              <a:rPr lang="zh-CN" altLang="en-US" sz="2800" dirty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无形资产</a:t>
            </a: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，是学校的</a:t>
            </a:r>
            <a:r>
              <a:rPr lang="zh-CN" altLang="en-US" sz="2800" dirty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核心竞争力</a:t>
            </a: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。 </a:t>
            </a:r>
            <a:endParaRPr lang="en-US" altLang="zh-CN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</a:t>
            </a:r>
            <a:endParaRPr lang="zh-CN" altLang="en-US" sz="2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28794" y="415333"/>
            <a:ext cx="642942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黑体" pitchFamily="2" charset="-122"/>
                <a:ea typeface="黑体" pitchFamily="2" charset="-122"/>
              </a:rPr>
              <a:t>特色学校的认识</a:t>
            </a: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428625" y="1347754"/>
            <a:ext cx="8286750" cy="68534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tIns="108000" bIns="144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  </a:t>
            </a:r>
            <a:r>
              <a:rPr lang="zh-CN" alt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特色学校建设根本应是文化育人</a:t>
            </a:r>
            <a:endParaRPr lang="en-US" altLang="zh-CN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黑体" pitchFamily="49" charset="-122"/>
              <a:ea typeface="黑体" pitchFamily="49" charset="-122"/>
              <a:cs typeface="宋体" pitchFamily="2" charset="-122"/>
            </a:endParaRPr>
          </a:p>
        </p:txBody>
      </p:sp>
      <p:sp>
        <p:nvSpPr>
          <p:cNvPr id="13" name="Rectangle 18"/>
          <p:cNvSpPr>
            <a:spLocks noChangeArrowheads="1"/>
          </p:cNvSpPr>
          <p:nvPr/>
        </p:nvSpPr>
        <p:spPr bwMode="auto">
          <a:xfrm rot="20007204">
            <a:off x="1051966" y="3392780"/>
            <a:ext cx="1725612" cy="9588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品质优良</a:t>
            </a:r>
          </a:p>
        </p:txBody>
      </p:sp>
      <p:sp>
        <p:nvSpPr>
          <p:cNvPr id="14" name="Rectangle 20"/>
          <p:cNvSpPr>
            <a:spLocks noChangeArrowheads="1"/>
          </p:cNvSpPr>
          <p:nvPr/>
        </p:nvSpPr>
        <p:spPr bwMode="auto">
          <a:xfrm rot="20007204">
            <a:off x="3691405" y="3408745"/>
            <a:ext cx="1797050" cy="9588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与众不同</a:t>
            </a:r>
          </a:p>
        </p:txBody>
      </p:sp>
      <p:sp>
        <p:nvSpPr>
          <p:cNvPr id="15" name="Rectangle 22"/>
          <p:cNvSpPr>
            <a:spLocks noChangeArrowheads="1"/>
          </p:cNvSpPr>
          <p:nvPr/>
        </p:nvSpPr>
        <p:spPr bwMode="auto">
          <a:xfrm rot="20007204">
            <a:off x="6481253" y="3263999"/>
            <a:ext cx="1725612" cy="9588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有口皆碑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0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南川鸣玉中学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Char char="•"/>
              <a:defRPr/>
            </a:pPr>
            <a:r>
              <a:rPr lang="zh-CN" altLang="en-US" dirty="0" smtClean="0">
                <a:solidFill>
                  <a:schemeClr val="bg1"/>
                </a:solidFill>
              </a:rPr>
              <a:t>牛文化：赞牛品  树人品  争做牛人</a:t>
            </a:r>
            <a:endParaRPr lang="en-US" altLang="zh-CN" dirty="0" smtClean="0">
              <a:solidFill>
                <a:schemeClr val="bg1"/>
              </a:solidFill>
            </a:endParaRPr>
          </a:p>
          <a:p>
            <a:pPr>
              <a:buFont typeface="Arial" charset="0"/>
              <a:buChar char="•"/>
              <a:defRPr/>
            </a:pPr>
            <a:r>
              <a:rPr lang="zh-CN" altLang="en-US" dirty="0" smtClean="0">
                <a:solidFill>
                  <a:schemeClr val="bg1"/>
                </a:solidFill>
              </a:rPr>
              <a:t>办学理念：不等杨鞭自奋蹄</a:t>
            </a:r>
            <a:endParaRPr lang="en-US" altLang="zh-CN" dirty="0" smtClean="0">
              <a:solidFill>
                <a:schemeClr val="bg1"/>
              </a:solidFill>
            </a:endParaRPr>
          </a:p>
          <a:p>
            <a:pPr>
              <a:buFont typeface="Arial" charset="0"/>
              <a:buChar char="•"/>
              <a:defRPr/>
            </a:pPr>
            <a:r>
              <a:rPr lang="zh-CN" altLang="en-US" dirty="0" smtClean="0">
                <a:solidFill>
                  <a:schemeClr val="bg1"/>
                </a:solidFill>
              </a:rPr>
              <a:t>厚道为基，勤耕为径，牛人为果</a:t>
            </a:r>
            <a:endParaRPr lang="en-US" altLang="zh-CN" dirty="0" smtClean="0">
              <a:solidFill>
                <a:schemeClr val="bg1"/>
              </a:solidFill>
            </a:endParaRPr>
          </a:p>
          <a:p>
            <a:pPr>
              <a:buFont typeface="Arial" charset="0"/>
              <a:buChar char="•"/>
              <a:defRPr/>
            </a:pPr>
            <a:r>
              <a:rPr lang="zh-CN" altLang="en-US" dirty="0" smtClean="0">
                <a:solidFill>
                  <a:schemeClr val="bg1"/>
                </a:solidFill>
              </a:rPr>
              <a:t>惜时</a:t>
            </a:r>
            <a:r>
              <a:rPr lang="zh-CN" altLang="en-US" sz="2800" dirty="0" smtClean="0">
                <a:solidFill>
                  <a:schemeClr val="bg1"/>
                </a:solidFill>
              </a:rPr>
              <a:t>（春耕牛）  </a:t>
            </a:r>
            <a:r>
              <a:rPr lang="zh-CN" altLang="en-US" dirty="0" smtClean="0">
                <a:solidFill>
                  <a:schemeClr val="bg1"/>
                </a:solidFill>
              </a:rPr>
              <a:t>进取</a:t>
            </a:r>
            <a:r>
              <a:rPr lang="zh-CN" altLang="en-US" sz="2800" dirty="0" smtClean="0">
                <a:solidFill>
                  <a:schemeClr val="bg1"/>
                </a:solidFill>
              </a:rPr>
              <a:t>（奋蹄牛）</a:t>
            </a:r>
            <a:endParaRPr lang="en-US" altLang="zh-CN" sz="2800" dirty="0" smtClean="0">
              <a:solidFill>
                <a:schemeClr val="bg1"/>
              </a:solidFill>
            </a:endParaRPr>
          </a:p>
          <a:p>
            <a:pPr marL="0" indent="0">
              <a:buFont typeface="Arial" charset="0"/>
              <a:buNone/>
              <a:defRPr/>
            </a:pPr>
            <a:r>
              <a:rPr lang="en-US" altLang="zh-CN" dirty="0">
                <a:solidFill>
                  <a:schemeClr val="bg1"/>
                </a:solidFill>
              </a:rPr>
              <a:t> </a:t>
            </a:r>
            <a:r>
              <a:rPr lang="en-US" altLang="zh-CN" dirty="0" smtClean="0">
                <a:solidFill>
                  <a:schemeClr val="bg1"/>
                </a:solidFill>
              </a:rPr>
              <a:t>   </a:t>
            </a:r>
            <a:r>
              <a:rPr lang="zh-CN" altLang="en-US" dirty="0" smtClean="0">
                <a:solidFill>
                  <a:schemeClr val="bg1"/>
                </a:solidFill>
              </a:rPr>
              <a:t>服务</a:t>
            </a:r>
            <a:r>
              <a:rPr lang="zh-CN" altLang="en-US" sz="2800" dirty="0" smtClean="0">
                <a:solidFill>
                  <a:schemeClr val="bg1"/>
                </a:solidFill>
              </a:rPr>
              <a:t>（孺子牛）  </a:t>
            </a:r>
            <a:r>
              <a:rPr lang="zh-CN" altLang="en-US" dirty="0" smtClean="0">
                <a:solidFill>
                  <a:schemeClr val="bg1"/>
                </a:solidFill>
              </a:rPr>
              <a:t>创新</a:t>
            </a:r>
            <a:r>
              <a:rPr lang="zh-CN" altLang="en-US" sz="2800" dirty="0" smtClean="0">
                <a:solidFill>
                  <a:schemeClr val="bg1"/>
                </a:solidFill>
              </a:rPr>
              <a:t>（拓荒牛）</a:t>
            </a:r>
            <a:endParaRPr lang="en-US" altLang="zh-CN" sz="2800" dirty="0" smtClean="0">
              <a:solidFill>
                <a:schemeClr val="bg1"/>
              </a:solidFill>
            </a:endParaRPr>
          </a:p>
          <a:p>
            <a:pPr marL="0" indent="0">
              <a:buFont typeface="Arial" charset="0"/>
              <a:buNone/>
              <a:defRPr/>
            </a:pPr>
            <a:r>
              <a:rPr lang="zh-CN" altLang="en-US" dirty="0" smtClean="0">
                <a:solidFill>
                  <a:schemeClr val="bg1"/>
                </a:solidFill>
              </a:rPr>
              <a:t>   反刍式四步导学：初吞</a:t>
            </a:r>
            <a:r>
              <a:rPr lang="zh-CN" altLang="en-US" sz="2400" dirty="0" smtClean="0">
                <a:solidFill>
                  <a:schemeClr val="bg1"/>
                </a:solidFill>
              </a:rPr>
              <a:t>（发现问题）</a:t>
            </a:r>
            <a:r>
              <a:rPr lang="en-US" altLang="zh-CN" sz="2400" dirty="0" smtClean="0">
                <a:solidFill>
                  <a:schemeClr val="bg1"/>
                </a:solidFill>
              </a:rPr>
              <a:t>----</a:t>
            </a:r>
            <a:r>
              <a:rPr lang="zh-CN" altLang="en-US" dirty="0" smtClean="0">
                <a:solidFill>
                  <a:schemeClr val="bg1"/>
                </a:solidFill>
              </a:rPr>
              <a:t>细嚼</a:t>
            </a:r>
            <a:r>
              <a:rPr lang="zh-CN" altLang="en-US" sz="2400" dirty="0" smtClean="0">
                <a:solidFill>
                  <a:schemeClr val="bg1"/>
                </a:solidFill>
              </a:rPr>
              <a:t>（探索问题）</a:t>
            </a:r>
            <a:r>
              <a:rPr lang="en-US" altLang="zh-CN" sz="2400" dirty="0" smtClean="0">
                <a:solidFill>
                  <a:schemeClr val="bg1"/>
                </a:solidFill>
              </a:rPr>
              <a:t>----</a:t>
            </a:r>
            <a:r>
              <a:rPr lang="zh-CN" altLang="en-US" dirty="0" smtClean="0">
                <a:solidFill>
                  <a:schemeClr val="bg1"/>
                </a:solidFill>
              </a:rPr>
              <a:t>消化</a:t>
            </a:r>
            <a:r>
              <a:rPr lang="zh-CN" altLang="en-US" sz="2400" dirty="0" smtClean="0">
                <a:solidFill>
                  <a:schemeClr val="bg1"/>
                </a:solidFill>
              </a:rPr>
              <a:t>（解决问题）</a:t>
            </a:r>
            <a:r>
              <a:rPr lang="en-US" altLang="zh-CN" sz="2400" dirty="0" smtClean="0">
                <a:solidFill>
                  <a:schemeClr val="bg1"/>
                </a:solidFill>
              </a:rPr>
              <a:t>----</a:t>
            </a:r>
            <a:r>
              <a:rPr lang="zh-CN" altLang="en-US" dirty="0" smtClean="0">
                <a:solidFill>
                  <a:schemeClr val="bg1"/>
                </a:solidFill>
              </a:rPr>
              <a:t>吸收</a:t>
            </a:r>
            <a:r>
              <a:rPr lang="zh-CN" altLang="en-US" sz="2400" dirty="0" smtClean="0">
                <a:solidFill>
                  <a:schemeClr val="bg1"/>
                </a:solidFill>
              </a:rPr>
              <a:t>（运用拓展）</a:t>
            </a:r>
            <a:endParaRPr lang="en-US" altLang="zh-CN" sz="2400" dirty="0" smtClean="0">
              <a:solidFill>
                <a:schemeClr val="bg1"/>
              </a:solidFill>
            </a:endParaRPr>
          </a:p>
          <a:p>
            <a:pPr marL="0" indent="0">
              <a:buFont typeface="Arial" charset="0"/>
              <a:buNone/>
              <a:defRPr/>
            </a:pPr>
            <a:r>
              <a:rPr lang="zh-CN" altLang="en-US" sz="2400" dirty="0" smtClean="0">
                <a:solidFill>
                  <a:srgbClr val="FF0000"/>
                </a:solidFill>
              </a:rPr>
              <a:t>     庖丁解牛思维会所   老牛论道馆   牛人大舞台</a:t>
            </a:r>
            <a:endParaRPr lang="en-US" altLang="zh-CN" sz="2400" dirty="0" smtClean="0">
              <a:solidFill>
                <a:srgbClr val="FF0000"/>
              </a:solidFill>
            </a:endParaRPr>
          </a:p>
          <a:p>
            <a:pPr>
              <a:buFont typeface="Arial" charset="0"/>
              <a:buChar char="•"/>
              <a:defRPr/>
            </a:pPr>
            <a:endParaRPr lang="zh-CN" altLang="en-U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学校文化</a:t>
            </a:r>
          </a:p>
        </p:txBody>
      </p:sp>
      <p:sp>
        <p:nvSpPr>
          <p:cNvPr id="21507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Char char="•"/>
              <a:defRPr/>
            </a:pPr>
            <a:r>
              <a:rPr lang="zh-CN" altLang="en-US" sz="3600" dirty="0" smtClean="0">
                <a:solidFill>
                  <a:schemeClr val="bg1"/>
                </a:solidFill>
              </a:rPr>
              <a:t>人和街小学　　和文化</a:t>
            </a:r>
            <a:endParaRPr lang="en-US" altLang="zh-CN" sz="3600" dirty="0" smtClean="0">
              <a:solidFill>
                <a:schemeClr val="bg1"/>
              </a:solidFill>
            </a:endParaRPr>
          </a:p>
          <a:p>
            <a:pPr>
              <a:buFont typeface="Arial" charset="0"/>
              <a:buChar char="•"/>
              <a:defRPr/>
            </a:pPr>
            <a:r>
              <a:rPr lang="zh-CN" altLang="en-US" sz="3600" dirty="0" smtClean="0">
                <a:solidFill>
                  <a:schemeClr val="bg1"/>
                </a:solidFill>
              </a:rPr>
              <a:t>谢家湾小学　　红梅文化</a:t>
            </a:r>
            <a:endParaRPr lang="en-US" altLang="zh-CN" sz="3600" dirty="0" smtClean="0">
              <a:solidFill>
                <a:schemeClr val="bg1"/>
              </a:solidFill>
            </a:endParaRPr>
          </a:p>
          <a:p>
            <a:pPr>
              <a:buFont typeface="Arial" charset="0"/>
              <a:buChar char="•"/>
              <a:defRPr/>
            </a:pPr>
            <a:r>
              <a:rPr lang="zh-CN" altLang="en-US" sz="3600" dirty="0" smtClean="0">
                <a:solidFill>
                  <a:schemeClr val="bg1"/>
                </a:solidFill>
              </a:rPr>
              <a:t>临沂三小　　梦想教育</a:t>
            </a:r>
            <a:endParaRPr lang="en-US" altLang="zh-CN" sz="3600" dirty="0" smtClean="0">
              <a:solidFill>
                <a:schemeClr val="bg1"/>
              </a:solidFill>
            </a:endParaRPr>
          </a:p>
          <a:p>
            <a:pPr>
              <a:buFont typeface="Arial" charset="0"/>
              <a:buChar char="•"/>
              <a:defRPr/>
            </a:pPr>
            <a:r>
              <a:rPr lang="zh-CN" altLang="en-US" sz="3600" dirty="0" smtClean="0">
                <a:solidFill>
                  <a:schemeClr val="bg1"/>
                </a:solidFill>
              </a:rPr>
              <a:t>北京十九中　心理健康</a:t>
            </a:r>
            <a:endParaRPr lang="en-US" altLang="zh-CN" sz="3600" dirty="0" smtClean="0">
              <a:solidFill>
                <a:schemeClr val="bg1"/>
              </a:solidFill>
            </a:endParaRPr>
          </a:p>
          <a:p>
            <a:pPr>
              <a:buFont typeface="Arial" charset="0"/>
              <a:buChar char="•"/>
              <a:defRPr/>
            </a:pPr>
            <a:r>
              <a:rPr lang="zh-CN" altLang="en-US" sz="3600" dirty="0" smtClean="0">
                <a:solidFill>
                  <a:schemeClr val="bg1"/>
                </a:solidFill>
              </a:rPr>
              <a:t>十一学校　　多元课程文化</a:t>
            </a:r>
            <a:endParaRPr lang="en-US" altLang="zh-CN" sz="3600" dirty="0" smtClean="0">
              <a:solidFill>
                <a:schemeClr val="bg1"/>
              </a:solidFill>
            </a:endParaRPr>
          </a:p>
          <a:p>
            <a:pPr>
              <a:buFont typeface="Arial" charset="0"/>
              <a:buChar char="•"/>
              <a:defRPr/>
            </a:pPr>
            <a:r>
              <a:rPr lang="zh-CN" altLang="en-US" sz="3600" dirty="0" smtClean="0">
                <a:solidFill>
                  <a:schemeClr val="bg1"/>
                </a:solidFill>
              </a:rPr>
              <a:t>遵义土祥中学　　励志教育</a:t>
            </a:r>
            <a:endParaRPr lang="en-US" altLang="zh-CN" sz="3600" dirty="0" smtClean="0">
              <a:solidFill>
                <a:schemeClr val="bg1"/>
              </a:solidFill>
            </a:endParaRPr>
          </a:p>
          <a:p>
            <a:pPr marL="0" indent="0">
              <a:buFont typeface="Arial" charset="0"/>
              <a:buNone/>
              <a:defRPr/>
            </a:pPr>
            <a:endParaRPr lang="en-US" altLang="zh-CN" sz="3600" dirty="0" smtClean="0">
              <a:solidFill>
                <a:schemeClr val="bg1"/>
              </a:solidFill>
            </a:endParaRPr>
          </a:p>
          <a:p>
            <a:pPr>
              <a:buFont typeface="Arial" charset="0"/>
              <a:buChar char="•"/>
              <a:defRPr/>
            </a:pPr>
            <a:endParaRPr lang="zh-CN" altLang="en-US" dirty="0" smtClean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28794" y="415333"/>
            <a:ext cx="642942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黑体" pitchFamily="2" charset="-122"/>
                <a:ea typeface="黑体" pitchFamily="2" charset="-122"/>
              </a:rPr>
              <a:t>特色学校的认识</a:t>
            </a:r>
          </a:p>
        </p:txBody>
      </p:sp>
      <p:sp>
        <p:nvSpPr>
          <p:cNvPr id="24579" name="Text Box 2"/>
          <p:cNvSpPr txBox="1">
            <a:spLocks noChangeArrowheads="1"/>
          </p:cNvSpPr>
          <p:nvPr/>
        </p:nvSpPr>
        <p:spPr bwMode="auto">
          <a:xfrm>
            <a:off x="1239838" y="157638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zh-CN" altLang="zh-CN">
              <a:latin typeface="Calibri" pitchFamily="34" charset="0"/>
            </a:endParaRPr>
          </a:p>
        </p:txBody>
      </p:sp>
      <p:graphicFrame>
        <p:nvGraphicFramePr>
          <p:cNvPr id="9" name="图示 8"/>
          <p:cNvGraphicFramePr/>
          <p:nvPr/>
        </p:nvGraphicFramePr>
        <p:xfrm>
          <a:off x="71438" y="1209659"/>
          <a:ext cx="8964612" cy="23383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" name="Text Box 17"/>
          <p:cNvSpPr txBox="1">
            <a:spLocks noChangeArrowheads="1"/>
          </p:cNvSpPr>
          <p:nvPr/>
        </p:nvSpPr>
        <p:spPr bwMode="auto">
          <a:xfrm>
            <a:off x="93663" y="3863975"/>
            <a:ext cx="1477962" cy="7080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质量是特色的</a:t>
            </a:r>
            <a:r>
              <a:rPr lang="zh-CN" alt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生命</a:t>
            </a:r>
          </a:p>
        </p:txBody>
      </p:sp>
      <p:sp>
        <p:nvSpPr>
          <p:cNvPr id="16" name="Text Box 18"/>
          <p:cNvSpPr txBox="1">
            <a:spLocks noChangeArrowheads="1"/>
          </p:cNvSpPr>
          <p:nvPr/>
        </p:nvSpPr>
        <p:spPr bwMode="auto">
          <a:xfrm>
            <a:off x="1928813" y="3863975"/>
            <a:ext cx="1479550" cy="7080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文化是特色的</a:t>
            </a:r>
            <a:r>
              <a:rPr lang="zh-CN" alt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灵魂</a:t>
            </a:r>
          </a:p>
        </p:txBody>
      </p:sp>
      <p:sp>
        <p:nvSpPr>
          <p:cNvPr id="17" name="Text Box 19"/>
          <p:cNvSpPr txBox="1">
            <a:spLocks noChangeArrowheads="1"/>
          </p:cNvSpPr>
          <p:nvPr/>
        </p:nvSpPr>
        <p:spPr bwMode="auto">
          <a:xfrm>
            <a:off x="3808413" y="3863975"/>
            <a:ext cx="1477962" cy="7080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口碑是社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会的</a:t>
            </a:r>
            <a:r>
              <a:rPr lang="zh-CN" alt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认可</a:t>
            </a:r>
          </a:p>
        </p:txBody>
      </p:sp>
      <p:sp>
        <p:nvSpPr>
          <p:cNvPr id="18" name="Text Box 20"/>
          <p:cNvSpPr txBox="1">
            <a:spLocks noChangeArrowheads="1"/>
          </p:cNvSpPr>
          <p:nvPr/>
        </p:nvSpPr>
        <p:spPr bwMode="auto">
          <a:xfrm>
            <a:off x="5664200" y="3863975"/>
            <a:ext cx="1479550" cy="7080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资产是学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校的</a:t>
            </a:r>
            <a:r>
              <a:rPr lang="zh-CN" alt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价值</a:t>
            </a:r>
          </a:p>
        </p:txBody>
      </p:sp>
      <p:sp>
        <p:nvSpPr>
          <p:cNvPr id="19" name="Text Box 21"/>
          <p:cNvSpPr txBox="1">
            <a:spLocks noChangeArrowheads="1"/>
          </p:cNvSpPr>
          <p:nvPr/>
        </p:nvSpPr>
        <p:spPr bwMode="auto">
          <a:xfrm>
            <a:off x="7523163" y="3863975"/>
            <a:ext cx="1477962" cy="7080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符号是学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校的</a:t>
            </a:r>
            <a:r>
              <a:rPr lang="zh-CN" alt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标识</a:t>
            </a:r>
          </a:p>
        </p:txBody>
      </p:sp>
      <p:sp>
        <p:nvSpPr>
          <p:cNvPr id="24586" name="Text Box 22"/>
          <p:cNvSpPr txBox="1">
            <a:spLocks noChangeArrowheads="1"/>
          </p:cNvSpPr>
          <p:nvPr/>
        </p:nvSpPr>
        <p:spPr bwMode="auto">
          <a:xfrm>
            <a:off x="231775" y="157638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24587" name="Text Box 39"/>
          <p:cNvSpPr txBox="1">
            <a:spLocks noChangeArrowheads="1"/>
          </p:cNvSpPr>
          <p:nvPr/>
        </p:nvSpPr>
        <p:spPr bwMode="auto">
          <a:xfrm>
            <a:off x="592138" y="11430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zh-CN" altLang="zh-CN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  <p:bldP spid="16" grpId="0" animBg="1"/>
      <p:bldP spid="17" grpId="0" animBg="1"/>
      <p:bldP spid="18" grpId="0" animBg="1"/>
      <p:bldP spid="1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28794" y="415333"/>
            <a:ext cx="642942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黑体" pitchFamily="2" charset="-122"/>
                <a:ea typeface="黑体" pitchFamily="2" charset="-122"/>
              </a:rPr>
              <a:t>建设特色学校的本质：培植文化</a:t>
            </a:r>
          </a:p>
        </p:txBody>
      </p:sp>
      <p:sp>
        <p:nvSpPr>
          <p:cNvPr id="25603" name="Text Box 39"/>
          <p:cNvSpPr txBox="1">
            <a:spLocks noChangeArrowheads="1"/>
          </p:cNvSpPr>
          <p:nvPr/>
        </p:nvSpPr>
        <p:spPr bwMode="auto">
          <a:xfrm>
            <a:off x="592138" y="11430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zh-CN" altLang="zh-CN">
              <a:latin typeface="Calibri" pitchFamily="34" charset="0"/>
            </a:endParaRPr>
          </a:p>
        </p:txBody>
      </p:sp>
      <p:graphicFrame>
        <p:nvGraphicFramePr>
          <p:cNvPr id="23" name="图示 22"/>
          <p:cNvGraphicFramePr/>
          <p:nvPr/>
        </p:nvGraphicFramePr>
        <p:xfrm>
          <a:off x="214282" y="1714488"/>
          <a:ext cx="8675688" cy="194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4" name="Text Box 36"/>
          <p:cNvSpPr txBox="1">
            <a:spLocks noChangeArrowheads="1"/>
          </p:cNvSpPr>
          <p:nvPr/>
        </p:nvSpPr>
        <p:spPr bwMode="auto">
          <a:xfrm>
            <a:off x="800534" y="4253219"/>
            <a:ext cx="1531937" cy="46166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latin typeface="黑体" pitchFamily="49" charset="-122"/>
                <a:ea typeface="黑体" pitchFamily="49" charset="-122"/>
              </a:rPr>
              <a:t>铭记在心</a:t>
            </a:r>
          </a:p>
        </p:txBody>
      </p:sp>
      <p:sp>
        <p:nvSpPr>
          <p:cNvPr id="15" name="Text Box 37"/>
          <p:cNvSpPr txBox="1">
            <a:spLocks noChangeArrowheads="1"/>
          </p:cNvSpPr>
          <p:nvPr/>
        </p:nvSpPr>
        <p:spPr bwMode="auto">
          <a:xfrm>
            <a:off x="3798628" y="4253219"/>
            <a:ext cx="1531937" cy="46166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cap="all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latin typeface="黑体" pitchFamily="49" charset="-122"/>
                <a:ea typeface="黑体" pitchFamily="49" charset="-122"/>
              </a:rPr>
              <a:t>优异卓越  </a:t>
            </a:r>
          </a:p>
        </p:txBody>
      </p:sp>
      <p:sp>
        <p:nvSpPr>
          <p:cNvPr id="22" name="Text Box 38"/>
          <p:cNvSpPr txBox="1">
            <a:spLocks noChangeArrowheads="1"/>
          </p:cNvSpPr>
          <p:nvPr/>
        </p:nvSpPr>
        <p:spPr bwMode="auto">
          <a:xfrm>
            <a:off x="6786578" y="4253219"/>
            <a:ext cx="1497012" cy="46166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latin typeface="黑体" pitchFamily="49" charset="-122"/>
                <a:ea typeface="黑体" pitchFamily="49" charset="-122"/>
              </a:rPr>
              <a:t>信奉追随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3" grpId="0">
        <p:bldAsOne/>
      </p:bldGraphic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28794" y="415333"/>
            <a:ext cx="642942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黑体" pitchFamily="2" charset="-122"/>
                <a:ea typeface="黑体" pitchFamily="2" charset="-122"/>
              </a:rPr>
              <a:t>特色学校的概念</a:t>
            </a:r>
          </a:p>
        </p:txBody>
      </p:sp>
      <p:sp>
        <p:nvSpPr>
          <p:cNvPr id="26627" name="Text Box 39"/>
          <p:cNvSpPr txBox="1">
            <a:spLocks noChangeArrowheads="1"/>
          </p:cNvSpPr>
          <p:nvPr/>
        </p:nvSpPr>
        <p:spPr bwMode="auto">
          <a:xfrm>
            <a:off x="592138" y="11430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71472" y="1928802"/>
            <a:ext cx="8001056" cy="3670236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　　特色学校是在先进的教育思想指导下，从本校实际出发，经过长期的实践，形成了独特的、优质的、稳定的办学风格与优秀的办学成果的学校。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    　　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28794" y="415333"/>
            <a:ext cx="642942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黑体" pitchFamily="2" charset="-122"/>
                <a:ea typeface="黑体" pitchFamily="2" charset="-122"/>
              </a:rPr>
              <a:t>特色学校的认识</a:t>
            </a:r>
          </a:p>
        </p:txBody>
      </p:sp>
      <p:sp>
        <p:nvSpPr>
          <p:cNvPr id="27651" name="Text Box 39"/>
          <p:cNvSpPr txBox="1">
            <a:spLocks noChangeArrowheads="1"/>
          </p:cNvSpPr>
          <p:nvPr/>
        </p:nvSpPr>
        <p:spPr bwMode="auto">
          <a:xfrm>
            <a:off x="592138" y="11430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71472" y="1928802"/>
            <a:ext cx="8001056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　　特色学校是实现整体化、整体风貌、育人效益显著的学校。</a:t>
            </a:r>
            <a:endParaRPr lang="en-US" altLang="zh-CN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　　特色学校是个性化了的学校文化模式。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    　　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28794" y="415333"/>
            <a:ext cx="642942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黑体" pitchFamily="2" charset="-122"/>
                <a:ea typeface="黑体" pitchFamily="2" charset="-122"/>
              </a:rPr>
              <a:t>特色学校的实践</a:t>
            </a: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428625" y="1347754"/>
            <a:ext cx="8286750" cy="68534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tIns="108000" bIns="144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  </a:t>
            </a:r>
            <a:r>
              <a:rPr lang="zh-CN" alt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重庆市教委特色学校建设总体思路</a:t>
            </a:r>
            <a:endParaRPr lang="en-US" altLang="zh-CN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黑体" pitchFamily="49" charset="-122"/>
              <a:ea typeface="黑体" pitchFamily="49" charset="-122"/>
              <a:cs typeface="宋体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596" y="2044104"/>
            <a:ext cx="8286808" cy="3185487"/>
          </a:xfrm>
          <a:prstGeom prst="rect">
            <a:avLst/>
          </a:prstGeom>
          <a:solidFill>
            <a:schemeClr val="dk1">
              <a:alpha val="49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统筹协调，科学规划</a:t>
            </a: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内涵发展，质量提升</a:t>
            </a: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立足现实，发扬个性</a:t>
            </a: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典型引路，分批发展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28794" y="415333"/>
            <a:ext cx="642942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黑体" pitchFamily="2" charset="-122"/>
                <a:ea typeface="黑体" pitchFamily="2" charset="-122"/>
              </a:rPr>
              <a:t>特色学校的认识</a:t>
            </a:r>
          </a:p>
        </p:txBody>
      </p:sp>
      <p:sp>
        <p:nvSpPr>
          <p:cNvPr id="29699" name="Text Box 2"/>
          <p:cNvSpPr txBox="1">
            <a:spLocks noChangeArrowheads="1"/>
          </p:cNvSpPr>
          <p:nvPr/>
        </p:nvSpPr>
        <p:spPr bwMode="auto">
          <a:xfrm>
            <a:off x="1239838" y="152558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zh-CN" altLang="zh-CN">
              <a:latin typeface="Calibri" pitchFamily="34" charset="0"/>
            </a:endParaRPr>
          </a:p>
        </p:txBody>
      </p:sp>
      <p:graphicFrame>
        <p:nvGraphicFramePr>
          <p:cNvPr id="23" name="图示 22"/>
          <p:cNvGraphicFramePr/>
          <p:nvPr/>
        </p:nvGraphicFramePr>
        <p:xfrm>
          <a:off x="304800" y="1445319"/>
          <a:ext cx="8496300" cy="23408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 Box 17"/>
          <p:cNvSpPr txBox="1">
            <a:spLocks noChangeArrowheads="1"/>
          </p:cNvSpPr>
          <p:nvPr/>
        </p:nvSpPr>
        <p:spPr bwMode="auto">
          <a:xfrm>
            <a:off x="214313" y="3902075"/>
            <a:ext cx="1319212" cy="144621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2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理念清新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2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追求执着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2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勇担风险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2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知难而上</a:t>
            </a:r>
          </a:p>
        </p:txBody>
      </p:sp>
      <p:sp>
        <p:nvSpPr>
          <p:cNvPr id="9" name="Text Box 18"/>
          <p:cNvSpPr txBox="1">
            <a:spLocks noChangeArrowheads="1"/>
          </p:cNvSpPr>
          <p:nvPr/>
        </p:nvSpPr>
        <p:spPr bwMode="auto">
          <a:xfrm>
            <a:off x="1681163" y="3902075"/>
            <a:ext cx="1319212" cy="144621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思想敏锐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大刀阔斧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兴利除弊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风口浪尖</a:t>
            </a: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3167063" y="3902075"/>
            <a:ext cx="1319212" cy="144621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2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无情管理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2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有情操作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2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重在效果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2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凸显成绩</a:t>
            </a:r>
          </a:p>
        </p:txBody>
      </p:sp>
      <p:sp>
        <p:nvSpPr>
          <p:cNvPr id="13" name="Text Box 20"/>
          <p:cNvSpPr txBox="1">
            <a:spLocks noChangeArrowheads="1"/>
          </p:cNvSpPr>
          <p:nvPr/>
        </p:nvSpPr>
        <p:spPr bwMode="auto">
          <a:xfrm>
            <a:off x="4633913" y="3911600"/>
            <a:ext cx="1319212" cy="144621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科研兴校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特色办学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群策群力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形成优势</a:t>
            </a:r>
          </a:p>
        </p:txBody>
      </p:sp>
      <p:sp>
        <p:nvSpPr>
          <p:cNvPr id="14" name="Text Box 21"/>
          <p:cNvSpPr txBox="1">
            <a:spLocks noChangeArrowheads="1"/>
          </p:cNvSpPr>
          <p:nvPr/>
        </p:nvSpPr>
        <p:spPr bwMode="auto">
          <a:xfrm>
            <a:off x="6119813" y="3902075"/>
            <a:ext cx="1319212" cy="144621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2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集思广益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2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狠抓质量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2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助推成才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2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追求卓越</a:t>
            </a:r>
          </a:p>
        </p:txBody>
      </p:sp>
      <p:sp>
        <p:nvSpPr>
          <p:cNvPr id="15" name="Text Box 24"/>
          <p:cNvSpPr txBox="1">
            <a:spLocks noChangeArrowheads="1"/>
          </p:cNvSpPr>
          <p:nvPr/>
        </p:nvSpPr>
        <p:spPr bwMode="auto">
          <a:xfrm>
            <a:off x="7596188" y="3894138"/>
            <a:ext cx="1333500" cy="144621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文化建设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文化育人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文化立校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2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文化营造</a:t>
            </a:r>
          </a:p>
        </p:txBody>
      </p:sp>
      <p:sp>
        <p:nvSpPr>
          <p:cNvPr id="29707" name="Text Box 25"/>
          <p:cNvSpPr txBox="1">
            <a:spLocks noChangeArrowheads="1"/>
          </p:cNvSpPr>
          <p:nvPr/>
        </p:nvSpPr>
        <p:spPr bwMode="auto">
          <a:xfrm>
            <a:off x="5559425" y="123666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zh-CN" altLang="zh-CN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4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4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4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40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4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3" grpId="0">
        <p:bldAsOne/>
      </p:bldGraphic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标题 1"/>
          <p:cNvSpPr>
            <a:spLocks noGrp="1"/>
          </p:cNvSpPr>
          <p:nvPr>
            <p:ph type="ctrTitle"/>
          </p:nvPr>
        </p:nvSpPr>
        <p:spPr>
          <a:xfrm>
            <a:off x="755650" y="-387350"/>
            <a:ext cx="7772400" cy="2376488"/>
          </a:xfrm>
        </p:spPr>
        <p:txBody>
          <a:bodyPr/>
          <a:lstStyle/>
          <a:p>
            <a:pPr eaLnBrk="1" hangingPunct="1"/>
            <a:r>
              <a:rPr lang="zh-CN" altLang="en-US" smtClean="0"/>
              <a:t>芬兰罗素高中</a:t>
            </a:r>
          </a:p>
        </p:txBody>
      </p:sp>
      <p:sp>
        <p:nvSpPr>
          <p:cNvPr id="30723" name="副标题 2"/>
          <p:cNvSpPr>
            <a:spLocks noGrp="1"/>
          </p:cNvSpPr>
          <p:nvPr>
            <p:ph type="subTitle" idx="1"/>
          </p:nvPr>
        </p:nvSpPr>
        <p:spPr>
          <a:xfrm>
            <a:off x="1258888" y="1916113"/>
            <a:ext cx="6697662" cy="4033837"/>
          </a:xfrm>
        </p:spPr>
        <p:txBody>
          <a:bodyPr/>
          <a:lstStyle/>
          <a:p>
            <a:pPr algn="l" eaLnBrk="1" hangingPunct="1"/>
            <a:r>
              <a:rPr lang="zh-CN" altLang="en-US" smtClean="0">
                <a:solidFill>
                  <a:schemeClr val="bg1"/>
                </a:solidFill>
              </a:rPr>
              <a:t>弹性学制：二至四年。</a:t>
            </a:r>
            <a:endParaRPr lang="en-US" altLang="zh-CN" smtClean="0">
              <a:solidFill>
                <a:schemeClr val="bg1"/>
              </a:solidFill>
            </a:endParaRPr>
          </a:p>
          <a:p>
            <a:pPr algn="l" eaLnBrk="1" hangingPunct="1"/>
            <a:r>
              <a:rPr lang="zh-CN" altLang="en-US" smtClean="0">
                <a:solidFill>
                  <a:schemeClr val="bg1"/>
                </a:solidFill>
              </a:rPr>
              <a:t>不分年级。</a:t>
            </a:r>
            <a:endParaRPr lang="en-US" altLang="zh-CN" smtClean="0">
              <a:solidFill>
                <a:schemeClr val="bg1"/>
              </a:solidFill>
            </a:endParaRPr>
          </a:p>
          <a:p>
            <a:pPr algn="l" eaLnBrk="1" hangingPunct="1"/>
            <a:r>
              <a:rPr lang="zh-CN" altLang="en-US" smtClean="0">
                <a:solidFill>
                  <a:schemeClr val="bg1"/>
                </a:solidFill>
              </a:rPr>
              <a:t>核心课程、校本课程，共有</a:t>
            </a:r>
            <a:r>
              <a:rPr lang="en-US" altLang="zh-CN" smtClean="0">
                <a:solidFill>
                  <a:schemeClr val="bg1"/>
                </a:solidFill>
              </a:rPr>
              <a:t>300</a:t>
            </a:r>
            <a:r>
              <a:rPr lang="zh-CN" altLang="en-US" smtClean="0">
                <a:solidFill>
                  <a:schemeClr val="bg1"/>
                </a:solidFill>
              </a:rPr>
              <a:t>多门      课程，课程安排因人而异，每个学生有不同的课程设计。</a:t>
            </a:r>
            <a:endParaRPr lang="en-US" altLang="zh-CN" smtClean="0">
              <a:solidFill>
                <a:schemeClr val="bg1"/>
              </a:solidFill>
            </a:endParaRPr>
          </a:p>
          <a:p>
            <a:pPr algn="l" eaLnBrk="1" hangingPunct="1"/>
            <a:r>
              <a:rPr lang="zh-CN" altLang="en-US" smtClean="0">
                <a:solidFill>
                  <a:schemeClr val="bg1"/>
                </a:solidFill>
              </a:rPr>
              <a:t>学生差距很少。</a:t>
            </a:r>
            <a:endParaRPr lang="en-US" altLang="zh-CN" smtClean="0">
              <a:solidFill>
                <a:schemeClr val="bg1"/>
              </a:solidFill>
            </a:endParaRPr>
          </a:p>
          <a:p>
            <a:pPr algn="l" eaLnBrk="1" hangingPunct="1"/>
            <a:r>
              <a:rPr lang="zh-CN" altLang="en-US" smtClean="0">
                <a:solidFill>
                  <a:schemeClr val="bg1"/>
                </a:solidFill>
              </a:rPr>
              <a:t>休闲阅读。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标题 3"/>
          <p:cNvSpPr>
            <a:spLocks noGrp="1"/>
          </p:cNvSpPr>
          <p:nvPr>
            <p:ph type="ctrTitle"/>
          </p:nvPr>
        </p:nvSpPr>
        <p:spPr>
          <a:xfrm>
            <a:off x="685800" y="260350"/>
            <a:ext cx="7772400" cy="936625"/>
          </a:xfrm>
        </p:spPr>
        <p:txBody>
          <a:bodyPr/>
          <a:lstStyle/>
          <a:p>
            <a:pPr eaLnBrk="1" hangingPunct="1"/>
            <a:r>
              <a:rPr lang="zh-CN" altLang="en-US" smtClean="0"/>
              <a:t>英国伊顿公学</a:t>
            </a:r>
          </a:p>
        </p:txBody>
      </p:sp>
      <p:sp>
        <p:nvSpPr>
          <p:cNvPr id="31747" name="副标题 4"/>
          <p:cNvSpPr>
            <a:spLocks noGrp="1"/>
          </p:cNvSpPr>
          <p:nvPr>
            <p:ph type="subTitle" idx="1"/>
          </p:nvPr>
        </p:nvSpPr>
        <p:spPr>
          <a:xfrm>
            <a:off x="1371600" y="1268413"/>
            <a:ext cx="6400800" cy="4370387"/>
          </a:xfrm>
        </p:spPr>
        <p:txBody>
          <a:bodyPr/>
          <a:lstStyle/>
          <a:p>
            <a:pPr algn="l" eaLnBrk="1" hangingPunct="1"/>
            <a:r>
              <a:rPr lang="zh-CN" altLang="en-US" smtClean="0">
                <a:solidFill>
                  <a:schemeClr val="bg1"/>
                </a:solidFill>
              </a:rPr>
              <a:t>一半时间完成教科书阅读，其他选修。</a:t>
            </a:r>
            <a:endParaRPr lang="en-US" altLang="zh-CN" smtClean="0">
              <a:solidFill>
                <a:schemeClr val="bg1"/>
              </a:solidFill>
            </a:endParaRPr>
          </a:p>
          <a:p>
            <a:pPr algn="l" eaLnBrk="1" hangingPunct="1"/>
            <a:r>
              <a:rPr lang="zh-CN" altLang="en-US" smtClean="0">
                <a:solidFill>
                  <a:schemeClr val="bg1"/>
                </a:solidFill>
              </a:rPr>
              <a:t>每周</a:t>
            </a:r>
            <a:r>
              <a:rPr lang="en-US" altLang="zh-CN" smtClean="0">
                <a:solidFill>
                  <a:schemeClr val="bg1"/>
                </a:solidFill>
              </a:rPr>
              <a:t>4 </a:t>
            </a:r>
            <a:r>
              <a:rPr lang="zh-CN" altLang="en-US" smtClean="0">
                <a:solidFill>
                  <a:schemeClr val="bg1"/>
                </a:solidFill>
              </a:rPr>
              <a:t>小时，学</a:t>
            </a:r>
            <a:r>
              <a:rPr lang="en-US" altLang="zh-CN" smtClean="0">
                <a:solidFill>
                  <a:schemeClr val="bg1"/>
                </a:solidFill>
              </a:rPr>
              <a:t>10</a:t>
            </a:r>
            <a:r>
              <a:rPr lang="zh-CN" altLang="en-US" smtClean="0">
                <a:solidFill>
                  <a:schemeClr val="bg1"/>
                </a:solidFill>
              </a:rPr>
              <a:t>种乐器，学作曲并由交响乐团演出。</a:t>
            </a:r>
            <a:endParaRPr lang="en-US" altLang="zh-CN" smtClean="0">
              <a:solidFill>
                <a:schemeClr val="bg1"/>
              </a:solidFill>
            </a:endParaRPr>
          </a:p>
          <a:p>
            <a:pPr algn="l" eaLnBrk="1" hangingPunct="1"/>
            <a:r>
              <a:rPr lang="zh-CN" altLang="en-US" smtClean="0">
                <a:solidFill>
                  <a:schemeClr val="bg1"/>
                </a:solidFill>
              </a:rPr>
              <a:t>伊顿公学口音。</a:t>
            </a:r>
            <a:endParaRPr lang="en-US" altLang="zh-CN" smtClean="0">
              <a:solidFill>
                <a:schemeClr val="bg1"/>
              </a:solidFill>
            </a:endParaRPr>
          </a:p>
          <a:p>
            <a:pPr algn="l" eaLnBrk="1" hangingPunct="1"/>
            <a:r>
              <a:rPr lang="zh-CN" altLang="en-US" smtClean="0">
                <a:solidFill>
                  <a:schemeClr val="bg1"/>
                </a:solidFill>
              </a:rPr>
              <a:t>学校校服等级分明。</a:t>
            </a:r>
            <a:endParaRPr lang="en-US" altLang="zh-CN" smtClean="0">
              <a:solidFill>
                <a:schemeClr val="bg1"/>
              </a:solidFill>
            </a:endParaRPr>
          </a:p>
          <a:p>
            <a:pPr algn="l" eaLnBrk="1" hangingPunct="1"/>
            <a:r>
              <a:rPr lang="zh-CN" altLang="en-US" smtClean="0">
                <a:solidFill>
                  <a:schemeClr val="bg1"/>
                </a:solidFill>
              </a:rPr>
              <a:t>责任感。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28794" y="415333"/>
            <a:ext cx="642942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黑体" pitchFamily="2" charset="-122"/>
                <a:ea typeface="黑体" pitchFamily="2" charset="-122"/>
              </a:rPr>
              <a:t>特色学校的认识</a:t>
            </a:r>
          </a:p>
        </p:txBody>
      </p:sp>
      <p:sp>
        <p:nvSpPr>
          <p:cNvPr id="32771" name="Text Box 25"/>
          <p:cNvSpPr txBox="1">
            <a:spLocks noChangeArrowheads="1"/>
          </p:cNvSpPr>
          <p:nvPr/>
        </p:nvSpPr>
        <p:spPr bwMode="auto">
          <a:xfrm>
            <a:off x="5559425" y="102235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17" name="Rectangle 29"/>
          <p:cNvSpPr>
            <a:spLocks noChangeArrowheads="1"/>
          </p:cNvSpPr>
          <p:nvPr/>
        </p:nvSpPr>
        <p:spPr bwMode="auto">
          <a:xfrm rot="19568698">
            <a:off x="176213" y="2930525"/>
            <a:ext cx="1873250" cy="914400"/>
          </a:xfrm>
          <a:prstGeom prst="rect">
            <a:avLst/>
          </a:prstGeom>
          <a:solidFill>
            <a:srgbClr val="D9F5A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49" charset="-122"/>
                <a:ea typeface="黑体" pitchFamily="49" charset="-122"/>
              </a:rPr>
              <a:t>特色就是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49" charset="-122"/>
                <a:ea typeface="黑体" pitchFamily="49" charset="-122"/>
              </a:rPr>
              <a:t>风采</a:t>
            </a:r>
          </a:p>
        </p:txBody>
      </p:sp>
      <p:sp>
        <p:nvSpPr>
          <p:cNvPr id="18" name="Rectangle 30"/>
          <p:cNvSpPr>
            <a:spLocks noChangeArrowheads="1"/>
          </p:cNvSpPr>
          <p:nvPr/>
        </p:nvSpPr>
        <p:spPr bwMode="auto">
          <a:xfrm rot="19568698">
            <a:off x="1617663" y="2951163"/>
            <a:ext cx="1871662" cy="914400"/>
          </a:xfrm>
          <a:prstGeom prst="rect">
            <a:avLst/>
          </a:prstGeom>
          <a:solidFill>
            <a:srgbClr val="D9F5A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49" charset="-122"/>
                <a:ea typeface="黑体" pitchFamily="49" charset="-122"/>
              </a:rPr>
              <a:t>特色就是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49" charset="-122"/>
                <a:ea typeface="黑体" pitchFamily="49" charset="-122"/>
              </a:rPr>
              <a:t>资源</a:t>
            </a:r>
          </a:p>
        </p:txBody>
      </p:sp>
      <p:sp>
        <p:nvSpPr>
          <p:cNvPr id="19" name="Rectangle 31"/>
          <p:cNvSpPr>
            <a:spLocks noChangeArrowheads="1"/>
          </p:cNvSpPr>
          <p:nvPr/>
        </p:nvSpPr>
        <p:spPr bwMode="auto">
          <a:xfrm rot="19568698">
            <a:off x="2984500" y="2951163"/>
            <a:ext cx="1871663" cy="914400"/>
          </a:xfrm>
          <a:prstGeom prst="rect">
            <a:avLst/>
          </a:prstGeom>
          <a:solidFill>
            <a:srgbClr val="D9F5A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49" charset="-122"/>
                <a:ea typeface="黑体" pitchFamily="49" charset="-122"/>
              </a:rPr>
              <a:t>特色就是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49" charset="-122"/>
                <a:ea typeface="黑体" pitchFamily="49" charset="-122"/>
              </a:rPr>
              <a:t>优势</a:t>
            </a:r>
          </a:p>
        </p:txBody>
      </p:sp>
      <p:sp>
        <p:nvSpPr>
          <p:cNvPr id="20" name="Rectangle 32"/>
          <p:cNvSpPr>
            <a:spLocks noChangeArrowheads="1"/>
          </p:cNvSpPr>
          <p:nvPr/>
        </p:nvSpPr>
        <p:spPr bwMode="auto">
          <a:xfrm rot="19568698">
            <a:off x="4352925" y="2951163"/>
            <a:ext cx="1871663" cy="914400"/>
          </a:xfrm>
          <a:prstGeom prst="rect">
            <a:avLst/>
          </a:prstGeom>
          <a:solidFill>
            <a:srgbClr val="D9F5A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49" charset="-122"/>
                <a:ea typeface="黑体" pitchFamily="49" charset="-122"/>
              </a:rPr>
              <a:t>特色就是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49" charset="-122"/>
                <a:ea typeface="黑体" pitchFamily="49" charset="-122"/>
              </a:rPr>
              <a:t>质量</a:t>
            </a:r>
          </a:p>
        </p:txBody>
      </p:sp>
      <p:sp>
        <p:nvSpPr>
          <p:cNvPr id="21" name="Rectangle 33"/>
          <p:cNvSpPr>
            <a:spLocks noChangeArrowheads="1"/>
          </p:cNvSpPr>
          <p:nvPr/>
        </p:nvSpPr>
        <p:spPr bwMode="auto">
          <a:xfrm rot="19568698">
            <a:off x="5649913" y="2971800"/>
            <a:ext cx="1871662" cy="914400"/>
          </a:xfrm>
          <a:prstGeom prst="rect">
            <a:avLst/>
          </a:prstGeom>
          <a:solidFill>
            <a:srgbClr val="D9F5A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49" charset="-122"/>
                <a:ea typeface="黑体" pitchFamily="49" charset="-122"/>
              </a:rPr>
              <a:t>特色就是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49" charset="-122"/>
                <a:ea typeface="黑体" pitchFamily="49" charset="-122"/>
              </a:rPr>
              <a:t>品牌</a:t>
            </a:r>
          </a:p>
        </p:txBody>
      </p:sp>
      <p:sp>
        <p:nvSpPr>
          <p:cNvPr id="22" name="Rectangle 34"/>
          <p:cNvSpPr>
            <a:spLocks noChangeArrowheads="1"/>
          </p:cNvSpPr>
          <p:nvPr/>
        </p:nvSpPr>
        <p:spPr bwMode="auto">
          <a:xfrm rot="19568698">
            <a:off x="7018338" y="2951163"/>
            <a:ext cx="1871662" cy="914400"/>
          </a:xfrm>
          <a:prstGeom prst="rect">
            <a:avLst/>
          </a:prstGeom>
          <a:solidFill>
            <a:srgbClr val="D9F5A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49" charset="-122"/>
                <a:ea typeface="黑体" pitchFamily="49" charset="-122"/>
              </a:rPr>
              <a:t>特色就是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49" charset="-122"/>
                <a:ea typeface="黑体" pitchFamily="49" charset="-122"/>
              </a:rPr>
              <a:t>创新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28794" y="415333"/>
            <a:ext cx="642942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黑体" pitchFamily="2" charset="-122"/>
                <a:ea typeface="黑体" pitchFamily="2" charset="-122"/>
              </a:rPr>
              <a:t>建设特色学校的本质：培植文化</a:t>
            </a: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428625" y="1347754"/>
            <a:ext cx="8286750" cy="68534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tIns="108000" bIns="144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  </a:t>
            </a:r>
            <a:r>
              <a:rPr lang="zh-CN" alt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回到原点，实在办学，坚持常规，打造特色</a:t>
            </a:r>
            <a:endParaRPr lang="en-US" altLang="zh-CN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黑体" pitchFamily="49" charset="-122"/>
              <a:ea typeface="黑体" pitchFamily="49" charset="-122"/>
              <a:cs typeface="宋体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596" y="2044104"/>
            <a:ext cx="8286808" cy="4016484"/>
          </a:xfrm>
          <a:prstGeom prst="rect">
            <a:avLst/>
          </a:prstGeom>
          <a:solidFill>
            <a:schemeClr val="dk1">
              <a:alpha val="49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　　特色学校</a:t>
            </a:r>
            <a:r>
              <a:rPr lang="zh-CN" altLang="en-US" sz="3600" dirty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重在建设，贵在坚持。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　　特色学校建设是一个长期、艰苦的办学过程，绝非一日之功。要创造出令政府、家长、学生、社会满意的教育特色，需要我们长期、努力、创造性的工作。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28794" y="415333"/>
            <a:ext cx="642942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黑体" pitchFamily="2" charset="-122"/>
                <a:ea typeface="黑体" pitchFamily="2" charset="-122"/>
              </a:rPr>
              <a:t>特色学校的建设策略</a:t>
            </a: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428625" y="1347754"/>
            <a:ext cx="8286750" cy="68534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tIns="108000" bIns="144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  </a:t>
            </a:r>
            <a:r>
              <a:rPr lang="zh-CN" alt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回到原点，实在办学，坚持常规，打造特色</a:t>
            </a:r>
            <a:endParaRPr lang="en-US" altLang="zh-CN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黑体" pitchFamily="49" charset="-122"/>
              <a:ea typeface="黑体" pitchFamily="49" charset="-122"/>
              <a:cs typeface="宋体" pitchFamily="2" charset="-122"/>
            </a:endParaRPr>
          </a:p>
        </p:txBody>
      </p:sp>
      <p:sp>
        <p:nvSpPr>
          <p:cNvPr id="5" name="Rectangle 10"/>
          <p:cNvSpPr>
            <a:spLocks noChangeArrowheads="1"/>
          </p:cNvSpPr>
          <p:nvPr/>
        </p:nvSpPr>
        <p:spPr bwMode="auto">
          <a:xfrm rot="20124597">
            <a:off x="1131525" y="3383405"/>
            <a:ext cx="2027237" cy="854697"/>
          </a:xfrm>
          <a:prstGeom prst="rect">
            <a:avLst/>
          </a:prstGeom>
          <a:solidFill>
            <a:srgbClr val="F8F892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认清目标</a:t>
            </a:r>
          </a:p>
        </p:txBody>
      </p:sp>
      <p:sp>
        <p:nvSpPr>
          <p:cNvPr id="7" name="Rectangle 11"/>
          <p:cNvSpPr>
            <a:spLocks noChangeArrowheads="1"/>
          </p:cNvSpPr>
          <p:nvPr/>
        </p:nvSpPr>
        <p:spPr bwMode="auto">
          <a:xfrm rot="20124597">
            <a:off x="2795225" y="3415154"/>
            <a:ext cx="1874837" cy="854697"/>
          </a:xfrm>
          <a:prstGeom prst="rect">
            <a:avLst/>
          </a:prstGeom>
          <a:solidFill>
            <a:srgbClr val="F8F892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合理定位</a:t>
            </a:r>
          </a:p>
        </p:txBody>
      </p:sp>
      <p:sp>
        <p:nvSpPr>
          <p:cNvPr id="8" name="Rectangle 12"/>
          <p:cNvSpPr>
            <a:spLocks noChangeArrowheads="1"/>
          </p:cNvSpPr>
          <p:nvPr/>
        </p:nvSpPr>
        <p:spPr bwMode="auto">
          <a:xfrm rot="20124597">
            <a:off x="4447813" y="3399280"/>
            <a:ext cx="1947862" cy="854697"/>
          </a:xfrm>
          <a:prstGeom prst="rect">
            <a:avLst/>
          </a:prstGeom>
          <a:solidFill>
            <a:srgbClr val="F8F892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扬长避短</a:t>
            </a:r>
          </a:p>
        </p:txBody>
      </p:sp>
      <p:sp>
        <p:nvSpPr>
          <p:cNvPr id="9" name="Rectangle 13"/>
          <p:cNvSpPr>
            <a:spLocks noChangeArrowheads="1"/>
          </p:cNvSpPr>
          <p:nvPr/>
        </p:nvSpPr>
        <p:spPr bwMode="auto">
          <a:xfrm rot="20124597">
            <a:off x="6101988" y="3399280"/>
            <a:ext cx="1952625" cy="854697"/>
          </a:xfrm>
          <a:prstGeom prst="rect">
            <a:avLst/>
          </a:prstGeom>
          <a:solidFill>
            <a:srgbClr val="F8F892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扎实奋斗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1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002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1503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28794" y="415333"/>
            <a:ext cx="642942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黑体" pitchFamily="2" charset="-122"/>
                <a:ea typeface="黑体" pitchFamily="2" charset="-122"/>
              </a:rPr>
              <a:t>建设特色学校的策略</a:t>
            </a:r>
          </a:p>
        </p:txBody>
      </p:sp>
      <p:sp>
        <p:nvSpPr>
          <p:cNvPr id="16" name="Rectangle 40"/>
          <p:cNvSpPr>
            <a:spLocks noChangeArrowheads="1"/>
          </p:cNvSpPr>
          <p:nvPr/>
        </p:nvSpPr>
        <p:spPr bwMode="auto">
          <a:xfrm rot="20124597">
            <a:off x="772505" y="3401434"/>
            <a:ext cx="2024062" cy="874126"/>
          </a:xfrm>
          <a:prstGeom prst="rect">
            <a:avLst/>
          </a:prstGeom>
          <a:solidFill>
            <a:srgbClr val="F8F892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先人一步</a:t>
            </a:r>
          </a:p>
        </p:txBody>
      </p:sp>
      <p:sp>
        <p:nvSpPr>
          <p:cNvPr id="17" name="Rectangle 41"/>
          <p:cNvSpPr>
            <a:spLocks noChangeArrowheads="1"/>
          </p:cNvSpPr>
          <p:nvPr/>
        </p:nvSpPr>
        <p:spPr bwMode="auto">
          <a:xfrm rot="20124597">
            <a:off x="2644167" y="3401435"/>
            <a:ext cx="2024063" cy="874126"/>
          </a:xfrm>
          <a:prstGeom prst="rect">
            <a:avLst/>
          </a:prstGeom>
          <a:solidFill>
            <a:srgbClr val="F8F892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快人一拍</a:t>
            </a:r>
          </a:p>
        </p:txBody>
      </p:sp>
      <p:sp>
        <p:nvSpPr>
          <p:cNvPr id="18" name="Rectangle 42"/>
          <p:cNvSpPr>
            <a:spLocks noChangeArrowheads="1"/>
          </p:cNvSpPr>
          <p:nvPr/>
        </p:nvSpPr>
        <p:spPr bwMode="auto">
          <a:xfrm rot="20124597">
            <a:off x="4444392" y="3401435"/>
            <a:ext cx="2098675" cy="874126"/>
          </a:xfrm>
          <a:prstGeom prst="rect">
            <a:avLst/>
          </a:prstGeom>
          <a:solidFill>
            <a:srgbClr val="F8F892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高人一筹</a:t>
            </a:r>
          </a:p>
        </p:txBody>
      </p:sp>
      <p:sp>
        <p:nvSpPr>
          <p:cNvPr id="19" name="Rectangle 43"/>
          <p:cNvSpPr>
            <a:spLocks noChangeArrowheads="1"/>
          </p:cNvSpPr>
          <p:nvPr/>
        </p:nvSpPr>
        <p:spPr bwMode="auto">
          <a:xfrm rot="20124597">
            <a:off x="6173180" y="3474460"/>
            <a:ext cx="1951037" cy="874126"/>
          </a:xfrm>
          <a:prstGeom prst="rect">
            <a:avLst/>
          </a:prstGeom>
          <a:solidFill>
            <a:srgbClr val="F8F892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优人一等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1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501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2501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66938" y="333375"/>
            <a:ext cx="4810125" cy="90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矩形 1"/>
          <p:cNvSpPr>
            <a:spLocks noChangeArrowheads="1"/>
          </p:cNvSpPr>
          <p:nvPr/>
        </p:nvSpPr>
        <p:spPr bwMode="auto">
          <a:xfrm>
            <a:off x="2241550" y="1844675"/>
            <a:ext cx="4572000" cy="317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000">
                <a:solidFill>
                  <a:schemeClr val="bg1"/>
                </a:solidFill>
              </a:rPr>
              <a:t>历史研究法</a:t>
            </a:r>
          </a:p>
          <a:p>
            <a:r>
              <a:rPr lang="zh-CN" altLang="en-US" sz="4000">
                <a:solidFill>
                  <a:schemeClr val="bg1"/>
                </a:solidFill>
              </a:rPr>
              <a:t>文献分析法</a:t>
            </a:r>
          </a:p>
          <a:p>
            <a:r>
              <a:rPr lang="zh-CN" altLang="en-US" sz="4000">
                <a:solidFill>
                  <a:schemeClr val="bg1"/>
                </a:solidFill>
              </a:rPr>
              <a:t>行动研究法</a:t>
            </a:r>
          </a:p>
          <a:p>
            <a:r>
              <a:rPr lang="zh-CN" altLang="en-US" sz="4000">
                <a:solidFill>
                  <a:schemeClr val="bg1"/>
                </a:solidFill>
              </a:rPr>
              <a:t>经验总结法</a:t>
            </a:r>
          </a:p>
          <a:p>
            <a:r>
              <a:rPr lang="zh-CN" altLang="en-US" sz="4000">
                <a:solidFill>
                  <a:schemeClr val="bg1"/>
                </a:solidFill>
              </a:rPr>
              <a:t>环境分析法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38363" y="188913"/>
            <a:ext cx="481012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矩形 1"/>
          <p:cNvSpPr>
            <a:spLocks noChangeArrowheads="1"/>
          </p:cNvSpPr>
          <p:nvPr/>
        </p:nvSpPr>
        <p:spPr bwMode="auto">
          <a:xfrm>
            <a:off x="2286000" y="1700213"/>
            <a:ext cx="4572000" cy="431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</a:rPr>
              <a:t>分析学校校史</a:t>
            </a:r>
          </a:p>
          <a:p>
            <a:r>
              <a:rPr lang="zh-CN" altLang="en-US" sz="3200" b="1">
                <a:solidFill>
                  <a:schemeClr val="bg1"/>
                </a:solidFill>
              </a:rPr>
              <a:t>分析学校德育</a:t>
            </a:r>
          </a:p>
          <a:p>
            <a:r>
              <a:rPr lang="zh-CN" altLang="en-US" sz="3200" b="1">
                <a:solidFill>
                  <a:schemeClr val="bg1"/>
                </a:solidFill>
              </a:rPr>
              <a:t>分析学校体育</a:t>
            </a:r>
          </a:p>
          <a:p>
            <a:r>
              <a:rPr lang="zh-CN" altLang="en-US" sz="3200" b="1">
                <a:solidFill>
                  <a:schemeClr val="bg1"/>
                </a:solidFill>
              </a:rPr>
              <a:t>分析学校课程</a:t>
            </a:r>
            <a:endParaRPr lang="en-US" altLang="zh-CN" sz="3200" b="1">
              <a:solidFill>
                <a:schemeClr val="bg1"/>
              </a:solidFill>
            </a:endParaRPr>
          </a:p>
          <a:p>
            <a:r>
              <a:rPr lang="zh-CN" altLang="en-US" sz="3200" b="1">
                <a:solidFill>
                  <a:schemeClr val="bg1"/>
                </a:solidFill>
              </a:rPr>
              <a:t>分析学校课堂</a:t>
            </a:r>
          </a:p>
          <a:p>
            <a:r>
              <a:rPr lang="zh-CN" altLang="en-US" sz="3200" b="1">
                <a:solidFill>
                  <a:schemeClr val="bg1"/>
                </a:solidFill>
              </a:rPr>
              <a:t>分析学校科技</a:t>
            </a:r>
          </a:p>
          <a:p>
            <a:r>
              <a:rPr lang="zh-CN" altLang="en-US" sz="3200" b="1">
                <a:solidFill>
                  <a:schemeClr val="bg1"/>
                </a:solidFill>
              </a:rPr>
              <a:t>分析学校艺术</a:t>
            </a:r>
          </a:p>
          <a:p>
            <a:r>
              <a:rPr lang="zh-CN" altLang="en-US" sz="3200" b="1">
                <a:solidFill>
                  <a:schemeClr val="bg1"/>
                </a:solidFill>
              </a:rPr>
              <a:t>分析学校管理</a:t>
            </a:r>
          </a:p>
          <a:p>
            <a:endParaRPr lang="zh-CN" altLang="en-US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28794" y="415333"/>
            <a:ext cx="642942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黑体" pitchFamily="2" charset="-122"/>
                <a:ea typeface="黑体" pitchFamily="2" charset="-122"/>
              </a:rPr>
              <a:t>建设特色学校的策略</a:t>
            </a: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428625" y="1347754"/>
            <a:ext cx="8286750" cy="68534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tIns="108000" bIns="144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  </a:t>
            </a:r>
            <a:r>
              <a:rPr lang="zh-CN" alt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特色学校建设的路径</a:t>
            </a:r>
            <a:endParaRPr lang="en-US" altLang="zh-CN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黑体" pitchFamily="49" charset="-122"/>
              <a:ea typeface="黑体" pitchFamily="49" charset="-122"/>
              <a:cs typeface="宋体" pitchFamily="2" charset="-122"/>
            </a:endParaRPr>
          </a:p>
        </p:txBody>
      </p:sp>
      <p:grpSp>
        <p:nvGrpSpPr>
          <p:cNvPr id="2" name="组合 19"/>
          <p:cNvGrpSpPr>
            <a:grpSpLocks/>
          </p:cNvGrpSpPr>
          <p:nvPr/>
        </p:nvGrpSpPr>
        <p:grpSpPr bwMode="auto">
          <a:xfrm>
            <a:off x="5715000" y="2357438"/>
            <a:ext cx="2643188" cy="3373437"/>
            <a:chOff x="1214414" y="2514600"/>
            <a:chExt cx="2643206" cy="3372788"/>
          </a:xfrm>
        </p:grpSpPr>
        <p:sp>
          <p:nvSpPr>
            <p:cNvPr id="21" name="圆角矩形 20"/>
            <p:cNvSpPr/>
            <p:nvPr/>
          </p:nvSpPr>
          <p:spPr>
            <a:xfrm>
              <a:off x="1214414" y="2514600"/>
              <a:ext cx="2643206" cy="914400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dirty="0">
                  <a:ln w="18415" cmpd="sng">
                    <a:solidFill>
                      <a:srgbClr val="FFFF00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精心确立</a:t>
              </a:r>
              <a:r>
                <a:rPr lang="zh-CN" altLang="en-US" sz="24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特色</a:t>
              </a:r>
            </a:p>
          </p:txBody>
        </p:sp>
        <p:sp>
          <p:nvSpPr>
            <p:cNvPr id="22" name="圆角矩形 21"/>
            <p:cNvSpPr/>
            <p:nvPr/>
          </p:nvSpPr>
          <p:spPr>
            <a:xfrm>
              <a:off x="1214414" y="3770988"/>
              <a:ext cx="2643206" cy="914400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dirty="0">
                  <a:ln w="18415" cmpd="sng">
                    <a:solidFill>
                      <a:srgbClr val="FFFF00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用心打造</a:t>
              </a:r>
              <a:r>
                <a:rPr lang="zh-CN" altLang="en-US" sz="24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特色</a:t>
              </a:r>
            </a:p>
          </p:txBody>
        </p:sp>
        <p:sp>
          <p:nvSpPr>
            <p:cNvPr id="23" name="圆角矩形 22"/>
            <p:cNvSpPr/>
            <p:nvPr/>
          </p:nvSpPr>
          <p:spPr>
            <a:xfrm>
              <a:off x="1214414" y="4972988"/>
              <a:ext cx="2643206" cy="914400"/>
            </a:xfrm>
            <a:prstGeom prst="roundRect">
              <a:avLst/>
            </a:prstGeom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dirty="0">
                  <a:ln w="18415" cmpd="sng">
                    <a:solidFill>
                      <a:srgbClr val="FFFF00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匠心物化</a:t>
              </a:r>
              <a:r>
                <a:rPr lang="zh-CN" altLang="en-US" sz="24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特色</a:t>
              </a:r>
            </a:p>
          </p:txBody>
        </p:sp>
      </p:grpSp>
      <p:sp>
        <p:nvSpPr>
          <p:cNvPr id="24" name="圆角矩形 23"/>
          <p:cNvSpPr/>
          <p:nvPr/>
        </p:nvSpPr>
        <p:spPr>
          <a:xfrm>
            <a:off x="857224" y="3571876"/>
            <a:ext cx="2286016" cy="100013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三条路径</a:t>
            </a:r>
          </a:p>
        </p:txBody>
      </p:sp>
      <p:grpSp>
        <p:nvGrpSpPr>
          <p:cNvPr id="3" name="组合 24"/>
          <p:cNvGrpSpPr>
            <a:grpSpLocks/>
          </p:cNvGrpSpPr>
          <p:nvPr/>
        </p:nvGrpSpPr>
        <p:grpSpPr bwMode="auto">
          <a:xfrm flipH="1">
            <a:off x="3143250" y="2814638"/>
            <a:ext cx="2571750" cy="2459037"/>
            <a:chOff x="3387778" y="2914640"/>
            <a:chExt cx="1879369" cy="2458388"/>
          </a:xfrm>
        </p:grpSpPr>
        <p:cxnSp>
          <p:nvCxnSpPr>
            <p:cNvPr id="26" name="肘形连接符 25"/>
            <p:cNvCxnSpPr>
              <a:stCxn id="21" idx="1"/>
              <a:endCxn id="24" idx="3"/>
            </p:cNvCxnSpPr>
            <p:nvPr/>
          </p:nvCxnSpPr>
          <p:spPr>
            <a:xfrm rot="10800000" flipH="1" flipV="1">
              <a:off x="3387778" y="2914640"/>
              <a:ext cx="1879369" cy="1256968"/>
            </a:xfrm>
            <a:prstGeom prst="bentConnector3">
              <a:avLst>
                <a:gd name="adj1" fmla="val 50000"/>
              </a:avLst>
            </a:prstGeom>
            <a:ln w="25400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肘形连接符 26"/>
            <p:cNvCxnSpPr>
              <a:stCxn id="22" idx="1"/>
              <a:endCxn id="24" idx="3"/>
            </p:cNvCxnSpPr>
            <p:nvPr/>
          </p:nvCxnSpPr>
          <p:spPr>
            <a:xfrm rot="10800000" flipH="1" flipV="1">
              <a:off x="3387778" y="4171608"/>
              <a:ext cx="1879369" cy="0"/>
            </a:xfrm>
            <a:prstGeom prst="bentConnector3">
              <a:avLst>
                <a:gd name="adj1" fmla="val 50000"/>
              </a:avLst>
            </a:prstGeom>
            <a:ln w="25400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肘形连接符 27"/>
            <p:cNvCxnSpPr>
              <a:stCxn id="23" idx="1"/>
              <a:endCxn id="24" idx="3"/>
            </p:cNvCxnSpPr>
            <p:nvPr/>
          </p:nvCxnSpPr>
          <p:spPr>
            <a:xfrm rot="10800000" flipH="1">
              <a:off x="3387778" y="4171608"/>
              <a:ext cx="1879369" cy="1201420"/>
            </a:xfrm>
            <a:prstGeom prst="bentConnector3">
              <a:avLst>
                <a:gd name="adj1" fmla="val 50000"/>
              </a:avLst>
            </a:prstGeom>
            <a:ln w="25400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28794" y="415333"/>
            <a:ext cx="642942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黑体" pitchFamily="2" charset="-122"/>
                <a:ea typeface="黑体" pitchFamily="2" charset="-122"/>
              </a:rPr>
              <a:t>建设特色学校的策略</a:t>
            </a: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428624" y="1347754"/>
            <a:ext cx="8286779" cy="68534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tIns="108000" bIns="144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  </a:t>
            </a:r>
            <a:r>
              <a:rPr lang="zh-CN" alt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学校文化建设是：</a:t>
            </a:r>
            <a:endParaRPr lang="en-US" altLang="zh-CN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黑体" pitchFamily="49" charset="-122"/>
              <a:ea typeface="黑体" pitchFamily="49" charset="-122"/>
              <a:cs typeface="宋体" pitchFamily="2" charset="-122"/>
            </a:endParaRPr>
          </a:p>
        </p:txBody>
      </p:sp>
      <p:grpSp>
        <p:nvGrpSpPr>
          <p:cNvPr id="2" name="组合 59"/>
          <p:cNvGrpSpPr>
            <a:grpSpLocks/>
          </p:cNvGrpSpPr>
          <p:nvPr/>
        </p:nvGrpSpPr>
        <p:grpSpPr bwMode="auto">
          <a:xfrm>
            <a:off x="1357313" y="2143125"/>
            <a:ext cx="3071812" cy="2257425"/>
            <a:chOff x="1357290" y="2143116"/>
            <a:chExt cx="3071834" cy="2257425"/>
          </a:xfrm>
        </p:grpSpPr>
        <p:sp>
          <p:nvSpPr>
            <p:cNvPr id="39955" name="Freeform 4"/>
            <p:cNvSpPr>
              <a:spLocks/>
            </p:cNvSpPr>
            <p:nvPr/>
          </p:nvSpPr>
          <p:spPr bwMode="gray">
            <a:xfrm>
              <a:off x="2959099" y="2838660"/>
              <a:ext cx="1470025" cy="1117600"/>
            </a:xfrm>
            <a:custGeom>
              <a:avLst/>
              <a:gdLst>
                <a:gd name="T0" fmla="*/ 2147483647 w 926"/>
                <a:gd name="T1" fmla="*/ 2147483647 h 704"/>
                <a:gd name="T2" fmla="*/ 2147483647 w 926"/>
                <a:gd name="T3" fmla="*/ 2147483647 h 704"/>
                <a:gd name="T4" fmla="*/ 0 w 926"/>
                <a:gd name="T5" fmla="*/ 2147483647 h 704"/>
                <a:gd name="T6" fmla="*/ 2147483647 w 926"/>
                <a:gd name="T7" fmla="*/ 0 h 704"/>
                <a:gd name="T8" fmla="*/ 2147483647 w 926"/>
                <a:gd name="T9" fmla="*/ 2147483647 h 7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26"/>
                <a:gd name="T16" fmla="*/ 0 h 704"/>
                <a:gd name="T17" fmla="*/ 926 w 926"/>
                <a:gd name="T18" fmla="*/ 704 h 70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26" h="704">
                  <a:moveTo>
                    <a:pt x="926" y="611"/>
                  </a:moveTo>
                  <a:lnTo>
                    <a:pt x="844" y="704"/>
                  </a:lnTo>
                  <a:lnTo>
                    <a:pt x="0" y="489"/>
                  </a:lnTo>
                  <a:lnTo>
                    <a:pt x="315" y="0"/>
                  </a:lnTo>
                  <a:lnTo>
                    <a:pt x="926" y="611"/>
                  </a:lnTo>
                  <a:close/>
                </a:path>
              </a:pathLst>
            </a:custGeom>
            <a:gradFill rotWithShape="1">
              <a:gsLst>
                <a:gs pos="0">
                  <a:srgbClr val="FFFFFF">
                    <a:alpha val="0"/>
                  </a:srgbClr>
                </a:gs>
                <a:gs pos="100000">
                  <a:srgbClr val="A3C975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39956" name="Group 5"/>
            <p:cNvGrpSpPr>
              <a:grpSpLocks/>
            </p:cNvGrpSpPr>
            <p:nvPr/>
          </p:nvGrpSpPr>
          <p:grpSpPr bwMode="auto">
            <a:xfrm>
              <a:off x="1385881" y="2143116"/>
              <a:ext cx="2257425" cy="2257425"/>
              <a:chOff x="867" y="738"/>
              <a:chExt cx="1422" cy="1422"/>
            </a:xfrm>
          </p:grpSpPr>
          <p:sp>
            <p:nvSpPr>
              <p:cNvPr id="39959" name="Oval 6"/>
              <p:cNvSpPr>
                <a:spLocks noChangeArrowheads="1"/>
              </p:cNvSpPr>
              <p:nvPr/>
            </p:nvSpPr>
            <p:spPr bwMode="gray">
              <a:xfrm>
                <a:off x="867" y="738"/>
                <a:ext cx="1422" cy="1422"/>
              </a:xfrm>
              <a:prstGeom prst="ellipse">
                <a:avLst/>
              </a:prstGeom>
              <a:gradFill rotWithShape="1">
                <a:gsLst>
                  <a:gs pos="0">
                    <a:srgbClr val="7C9959"/>
                  </a:gs>
                  <a:gs pos="100000">
                    <a:srgbClr val="A3C975"/>
                  </a:gs>
                </a:gsLst>
                <a:lin ang="2700000" scaled="1"/>
              </a:gradFill>
              <a:ln w="38100" algn="ctr">
                <a:solidFill>
                  <a:srgbClr val="DDDDDD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>
                  <a:latin typeface="Calibri" pitchFamily="34" charset="0"/>
                </a:endParaRPr>
              </a:p>
            </p:txBody>
          </p:sp>
          <p:sp>
            <p:nvSpPr>
              <p:cNvPr id="39960" name="Oval 7"/>
              <p:cNvSpPr>
                <a:spLocks noChangeArrowheads="1"/>
              </p:cNvSpPr>
              <p:nvPr/>
            </p:nvSpPr>
            <p:spPr bwMode="gray">
              <a:xfrm>
                <a:off x="909" y="774"/>
                <a:ext cx="1337" cy="1348"/>
              </a:xfrm>
              <a:prstGeom prst="ellipse">
                <a:avLst/>
              </a:prstGeom>
              <a:gradFill rotWithShape="1">
                <a:gsLst>
                  <a:gs pos="0">
                    <a:srgbClr val="A3C975"/>
                  </a:gs>
                  <a:gs pos="100000">
                    <a:srgbClr val="7C9959"/>
                  </a:gs>
                </a:gsLst>
                <a:lin ang="2700000" scaled="1"/>
              </a:gradFill>
              <a:ln w="38100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>
                  <a:latin typeface="Calibri" pitchFamily="34" charset="0"/>
                </a:endParaRPr>
              </a:p>
            </p:txBody>
          </p:sp>
        </p:grpSp>
        <p:sp>
          <p:nvSpPr>
            <p:cNvPr id="39957" name="Freeform 21"/>
            <p:cNvSpPr>
              <a:spLocks/>
            </p:cNvSpPr>
            <p:nvPr/>
          </p:nvSpPr>
          <p:spPr bwMode="gray">
            <a:xfrm>
              <a:off x="1487481" y="2200266"/>
              <a:ext cx="2038350" cy="785813"/>
            </a:xfrm>
            <a:custGeom>
              <a:avLst/>
              <a:gdLst>
                <a:gd name="T0" fmla="*/ 0 w 1284"/>
                <a:gd name="T1" fmla="*/ 2147483647 h 495"/>
                <a:gd name="T2" fmla="*/ 2147483647 w 1284"/>
                <a:gd name="T3" fmla="*/ 2147483647 h 495"/>
                <a:gd name="T4" fmla="*/ 2147483647 w 1284"/>
                <a:gd name="T5" fmla="*/ 2147483647 h 495"/>
                <a:gd name="T6" fmla="*/ 2147483647 w 1284"/>
                <a:gd name="T7" fmla="*/ 0 h 495"/>
                <a:gd name="T8" fmla="*/ 2147483647 w 1284"/>
                <a:gd name="T9" fmla="*/ 2147483647 h 495"/>
                <a:gd name="T10" fmla="*/ 0 w 1284"/>
                <a:gd name="T11" fmla="*/ 2147483647 h 49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284"/>
                <a:gd name="T19" fmla="*/ 0 h 495"/>
                <a:gd name="T20" fmla="*/ 1284 w 1284"/>
                <a:gd name="T21" fmla="*/ 495 h 49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284" h="495">
                  <a:moveTo>
                    <a:pt x="0" y="495"/>
                  </a:moveTo>
                  <a:lnTo>
                    <a:pt x="1284" y="492"/>
                  </a:lnTo>
                  <a:cubicBezTo>
                    <a:pt x="1248" y="340"/>
                    <a:pt x="1156" y="235"/>
                    <a:pt x="1072" y="160"/>
                  </a:cubicBezTo>
                  <a:cubicBezTo>
                    <a:pt x="988" y="85"/>
                    <a:pt x="858" y="0"/>
                    <a:pt x="639" y="0"/>
                  </a:cubicBezTo>
                  <a:cubicBezTo>
                    <a:pt x="420" y="0"/>
                    <a:pt x="333" y="67"/>
                    <a:pt x="223" y="147"/>
                  </a:cubicBezTo>
                  <a:cubicBezTo>
                    <a:pt x="113" y="227"/>
                    <a:pt x="18" y="426"/>
                    <a:pt x="0" y="495"/>
                  </a:cubicBezTo>
                  <a:close/>
                </a:path>
              </a:pathLst>
            </a:custGeom>
            <a:solidFill>
              <a:srgbClr val="A3C975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2" name="Rectangle 23"/>
            <p:cNvSpPr>
              <a:spLocks noChangeArrowheads="1"/>
            </p:cNvSpPr>
            <p:nvPr/>
          </p:nvSpPr>
          <p:spPr bwMode="black">
            <a:xfrm>
              <a:off x="1357290" y="2460394"/>
              <a:ext cx="2243169" cy="146867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003300"/>
              </a:outerShdw>
            </a:effectLst>
          </p:spPr>
          <p:txBody>
            <a:bodyPr>
              <a:spAutoFit/>
            </a:bodyPr>
            <a:lstStyle/>
            <a:p>
              <a:pPr algn="ctr" eaLnBrk="0" fontAlgn="auto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6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一棵大树</a:t>
              </a:r>
              <a:endParaRPr lang="en-US" altLang="zh-CN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49" charset="-122"/>
                <a:ea typeface="黑体" pitchFamily="49" charset="-122"/>
              </a:endParaRPr>
            </a:p>
            <a:p>
              <a:pPr algn="ctr" eaLnBrk="0" fontAlgn="auto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8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系统构建</a:t>
              </a:r>
            </a:p>
          </p:txBody>
        </p:sp>
      </p:grpSp>
      <p:grpSp>
        <p:nvGrpSpPr>
          <p:cNvPr id="4" name="组合 74"/>
          <p:cNvGrpSpPr>
            <a:grpSpLocks/>
          </p:cNvGrpSpPr>
          <p:nvPr/>
        </p:nvGrpSpPr>
        <p:grpSpPr bwMode="auto">
          <a:xfrm>
            <a:off x="4429125" y="2171700"/>
            <a:ext cx="3100388" cy="2257425"/>
            <a:chOff x="4443413" y="2171707"/>
            <a:chExt cx="3100392" cy="2257425"/>
          </a:xfrm>
        </p:grpSpPr>
        <p:sp>
          <p:nvSpPr>
            <p:cNvPr id="39949" name="Freeform 3"/>
            <p:cNvSpPr>
              <a:spLocks/>
            </p:cNvSpPr>
            <p:nvPr/>
          </p:nvSpPr>
          <p:spPr bwMode="gray">
            <a:xfrm>
              <a:off x="4443413" y="2817813"/>
              <a:ext cx="1735137" cy="1117600"/>
            </a:xfrm>
            <a:custGeom>
              <a:avLst/>
              <a:gdLst>
                <a:gd name="T0" fmla="*/ 2147483647 w 1093"/>
                <a:gd name="T1" fmla="*/ 2147483647 h 704"/>
                <a:gd name="T2" fmla="*/ 0 w 1093"/>
                <a:gd name="T3" fmla="*/ 2147483647 h 704"/>
                <a:gd name="T4" fmla="*/ 2147483647 w 1093"/>
                <a:gd name="T5" fmla="*/ 0 h 704"/>
                <a:gd name="T6" fmla="*/ 2147483647 w 1093"/>
                <a:gd name="T7" fmla="*/ 2147483647 h 704"/>
                <a:gd name="T8" fmla="*/ 2147483647 w 1093"/>
                <a:gd name="T9" fmla="*/ 2147483647 h 7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93"/>
                <a:gd name="T16" fmla="*/ 0 h 704"/>
                <a:gd name="T17" fmla="*/ 1093 w 1093"/>
                <a:gd name="T18" fmla="*/ 704 h 70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93" h="704">
                  <a:moveTo>
                    <a:pt x="64" y="704"/>
                  </a:moveTo>
                  <a:lnTo>
                    <a:pt x="0" y="622"/>
                  </a:lnTo>
                  <a:lnTo>
                    <a:pt x="820" y="0"/>
                  </a:lnTo>
                  <a:lnTo>
                    <a:pt x="1093" y="453"/>
                  </a:lnTo>
                  <a:lnTo>
                    <a:pt x="64" y="704"/>
                  </a:lnTo>
                  <a:close/>
                </a:path>
              </a:pathLst>
            </a:custGeom>
            <a:gradFill rotWithShape="1">
              <a:gsLst>
                <a:gs pos="0">
                  <a:srgbClr val="DAB720"/>
                </a:gs>
                <a:gs pos="100000">
                  <a:srgbClr val="FFFFFF">
                    <a:alpha val="0"/>
                  </a:srgb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39950" name="Group 9"/>
            <p:cNvGrpSpPr>
              <a:grpSpLocks/>
            </p:cNvGrpSpPr>
            <p:nvPr/>
          </p:nvGrpSpPr>
          <p:grpSpPr bwMode="auto">
            <a:xfrm>
              <a:off x="5286380" y="2171707"/>
              <a:ext cx="2257425" cy="2257425"/>
              <a:chOff x="867" y="738"/>
              <a:chExt cx="1422" cy="1422"/>
            </a:xfrm>
          </p:grpSpPr>
          <p:sp>
            <p:nvSpPr>
              <p:cNvPr id="39953" name="Oval 10"/>
              <p:cNvSpPr>
                <a:spLocks noChangeArrowheads="1"/>
              </p:cNvSpPr>
              <p:nvPr/>
            </p:nvSpPr>
            <p:spPr bwMode="gray">
              <a:xfrm>
                <a:off x="867" y="738"/>
                <a:ext cx="1422" cy="1422"/>
              </a:xfrm>
              <a:prstGeom prst="ellipse">
                <a:avLst/>
              </a:prstGeom>
              <a:gradFill rotWithShape="1">
                <a:gsLst>
                  <a:gs pos="0">
                    <a:srgbClr val="A19D57"/>
                  </a:gs>
                  <a:gs pos="100000">
                    <a:srgbClr val="D3CE73"/>
                  </a:gs>
                </a:gsLst>
                <a:lin ang="2700000" scaled="1"/>
              </a:gradFill>
              <a:ln w="38100" algn="ctr">
                <a:solidFill>
                  <a:srgbClr val="DDDDDD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>
                  <a:latin typeface="Calibri" pitchFamily="34" charset="0"/>
                </a:endParaRPr>
              </a:p>
            </p:txBody>
          </p:sp>
          <p:sp>
            <p:nvSpPr>
              <p:cNvPr id="39954" name="Oval 11"/>
              <p:cNvSpPr>
                <a:spLocks noChangeArrowheads="1"/>
              </p:cNvSpPr>
              <p:nvPr/>
            </p:nvSpPr>
            <p:spPr bwMode="gray">
              <a:xfrm>
                <a:off x="909" y="774"/>
                <a:ext cx="1337" cy="1348"/>
              </a:xfrm>
              <a:prstGeom prst="ellipse">
                <a:avLst/>
              </a:prstGeom>
              <a:gradFill rotWithShape="1">
                <a:gsLst>
                  <a:gs pos="0">
                    <a:srgbClr val="D3CE73"/>
                  </a:gs>
                  <a:gs pos="100000">
                    <a:srgbClr val="A19D57"/>
                  </a:gs>
                </a:gsLst>
                <a:lin ang="2700000" scaled="1"/>
              </a:gradFill>
              <a:ln w="38100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>
                  <a:latin typeface="Calibri" pitchFamily="34" charset="0"/>
                </a:endParaRPr>
              </a:p>
            </p:txBody>
          </p:sp>
        </p:grpSp>
        <p:sp>
          <p:nvSpPr>
            <p:cNvPr id="39951" name="Freeform 20"/>
            <p:cNvSpPr>
              <a:spLocks/>
            </p:cNvSpPr>
            <p:nvPr/>
          </p:nvSpPr>
          <p:spPr bwMode="gray">
            <a:xfrm>
              <a:off x="5395917" y="2227270"/>
              <a:ext cx="2033588" cy="781050"/>
            </a:xfrm>
            <a:custGeom>
              <a:avLst/>
              <a:gdLst>
                <a:gd name="T0" fmla="*/ 0 w 1293"/>
                <a:gd name="T1" fmla="*/ 2147483647 h 492"/>
                <a:gd name="T2" fmla="*/ 2147483647 w 1293"/>
                <a:gd name="T3" fmla="*/ 2147483647 h 492"/>
                <a:gd name="T4" fmla="*/ 2147483647 w 1293"/>
                <a:gd name="T5" fmla="*/ 2147483647 h 492"/>
                <a:gd name="T6" fmla="*/ 2147483647 w 1293"/>
                <a:gd name="T7" fmla="*/ 0 h 492"/>
                <a:gd name="T8" fmla="*/ 2147483647 w 1293"/>
                <a:gd name="T9" fmla="*/ 2147483647 h 492"/>
                <a:gd name="T10" fmla="*/ 0 w 1293"/>
                <a:gd name="T11" fmla="*/ 2147483647 h 49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293"/>
                <a:gd name="T19" fmla="*/ 0 h 492"/>
                <a:gd name="T20" fmla="*/ 1293 w 1293"/>
                <a:gd name="T21" fmla="*/ 492 h 49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293" h="492">
                  <a:moveTo>
                    <a:pt x="0" y="490"/>
                  </a:moveTo>
                  <a:lnTo>
                    <a:pt x="1293" y="492"/>
                  </a:lnTo>
                  <a:cubicBezTo>
                    <a:pt x="1257" y="340"/>
                    <a:pt x="1165" y="235"/>
                    <a:pt x="1081" y="160"/>
                  </a:cubicBezTo>
                  <a:cubicBezTo>
                    <a:pt x="997" y="85"/>
                    <a:pt x="867" y="0"/>
                    <a:pt x="648" y="0"/>
                  </a:cubicBezTo>
                  <a:cubicBezTo>
                    <a:pt x="429" y="0"/>
                    <a:pt x="342" y="67"/>
                    <a:pt x="232" y="147"/>
                  </a:cubicBezTo>
                  <a:cubicBezTo>
                    <a:pt x="122" y="227"/>
                    <a:pt x="18" y="421"/>
                    <a:pt x="0" y="490"/>
                  </a:cubicBezTo>
                  <a:close/>
                </a:path>
              </a:pathLst>
            </a:custGeom>
            <a:solidFill>
              <a:srgbClr val="D3CE73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9" name="Rectangle 22"/>
            <p:cNvSpPr>
              <a:spLocks noChangeArrowheads="1"/>
            </p:cNvSpPr>
            <p:nvPr/>
          </p:nvSpPr>
          <p:spPr bwMode="black">
            <a:xfrm>
              <a:off x="5229690" y="2502572"/>
              <a:ext cx="2286016" cy="156966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003300"/>
              </a:outerShdw>
            </a:effectLst>
          </p:spPr>
          <p:txBody>
            <a:bodyPr>
              <a:spAutoFit/>
            </a:bodyPr>
            <a:lstStyle/>
            <a:p>
              <a:pPr algn="ctr" eaLnBrk="0" fontAlgn="auto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6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一条长河</a:t>
              </a:r>
              <a:endParaRPr lang="en-US" altLang="zh-CN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49" charset="-122"/>
                <a:ea typeface="黑体" pitchFamily="49" charset="-122"/>
              </a:endParaRPr>
            </a:p>
            <a:p>
              <a:pPr algn="ctr" eaLnBrk="0" fontAlgn="auto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8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传承发展</a:t>
              </a:r>
              <a:endParaRPr lang="en-US" altLang="zh-CN" sz="4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7" name="组合 81"/>
          <p:cNvGrpSpPr>
            <a:grpSpLocks/>
          </p:cNvGrpSpPr>
          <p:nvPr/>
        </p:nvGrpSpPr>
        <p:grpSpPr bwMode="auto">
          <a:xfrm>
            <a:off x="3286125" y="3786188"/>
            <a:ext cx="2308225" cy="2686050"/>
            <a:chOff x="3286116" y="3786190"/>
            <a:chExt cx="2308234" cy="2686053"/>
          </a:xfrm>
        </p:grpSpPr>
        <p:sp>
          <p:nvSpPr>
            <p:cNvPr id="39943" name="Freeform 2"/>
            <p:cNvSpPr>
              <a:spLocks/>
            </p:cNvSpPr>
            <p:nvPr/>
          </p:nvSpPr>
          <p:spPr bwMode="gray">
            <a:xfrm>
              <a:off x="3800930" y="3786190"/>
              <a:ext cx="1265237" cy="803275"/>
            </a:xfrm>
            <a:custGeom>
              <a:avLst/>
              <a:gdLst>
                <a:gd name="T0" fmla="*/ 2147483647 w 797"/>
                <a:gd name="T1" fmla="*/ 0 h 506"/>
                <a:gd name="T2" fmla="*/ 2147483647 w 797"/>
                <a:gd name="T3" fmla="*/ 2147483647 h 506"/>
                <a:gd name="T4" fmla="*/ 2147483647 w 797"/>
                <a:gd name="T5" fmla="*/ 2147483647 h 506"/>
                <a:gd name="T6" fmla="*/ 2147483647 w 797"/>
                <a:gd name="T7" fmla="*/ 2147483647 h 506"/>
                <a:gd name="T8" fmla="*/ 0 w 797"/>
                <a:gd name="T9" fmla="*/ 2147483647 h 506"/>
                <a:gd name="T10" fmla="*/ 2147483647 w 797"/>
                <a:gd name="T11" fmla="*/ 0 h 5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97"/>
                <a:gd name="T19" fmla="*/ 0 h 506"/>
                <a:gd name="T20" fmla="*/ 797 w 797"/>
                <a:gd name="T21" fmla="*/ 506 h 50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97" h="506">
                  <a:moveTo>
                    <a:pt x="390" y="0"/>
                  </a:moveTo>
                  <a:lnTo>
                    <a:pt x="448" y="64"/>
                  </a:lnTo>
                  <a:lnTo>
                    <a:pt x="797" y="495"/>
                  </a:lnTo>
                  <a:lnTo>
                    <a:pt x="390" y="355"/>
                  </a:lnTo>
                  <a:lnTo>
                    <a:pt x="0" y="506"/>
                  </a:lnTo>
                  <a:lnTo>
                    <a:pt x="390" y="0"/>
                  </a:lnTo>
                  <a:close/>
                </a:path>
              </a:pathLst>
            </a:custGeom>
            <a:gradFill rotWithShape="1">
              <a:gsLst>
                <a:gs pos="0">
                  <a:srgbClr val="9999FF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39944" name="Group 13"/>
            <p:cNvGrpSpPr>
              <a:grpSpLocks/>
            </p:cNvGrpSpPr>
            <p:nvPr/>
          </p:nvGrpSpPr>
          <p:grpSpPr bwMode="auto">
            <a:xfrm>
              <a:off x="3336925" y="4214818"/>
              <a:ext cx="2257425" cy="2257425"/>
              <a:chOff x="867" y="738"/>
              <a:chExt cx="1422" cy="1422"/>
            </a:xfrm>
          </p:grpSpPr>
          <p:sp>
            <p:nvSpPr>
              <p:cNvPr id="39947" name="Oval 14"/>
              <p:cNvSpPr>
                <a:spLocks noChangeArrowheads="1"/>
              </p:cNvSpPr>
              <p:nvPr/>
            </p:nvSpPr>
            <p:spPr bwMode="gray">
              <a:xfrm>
                <a:off x="867" y="738"/>
                <a:ext cx="1422" cy="1422"/>
              </a:xfrm>
              <a:prstGeom prst="ellipse">
                <a:avLst/>
              </a:prstGeom>
              <a:gradFill rotWithShape="1">
                <a:gsLst>
                  <a:gs pos="0">
                    <a:srgbClr val="7474C2"/>
                  </a:gs>
                  <a:gs pos="100000">
                    <a:srgbClr val="9999FF"/>
                  </a:gs>
                </a:gsLst>
                <a:lin ang="2700000" scaled="1"/>
              </a:gradFill>
              <a:ln w="38100" algn="ctr">
                <a:solidFill>
                  <a:srgbClr val="DDDDDD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>
                  <a:latin typeface="Calibri" pitchFamily="34" charset="0"/>
                </a:endParaRPr>
              </a:p>
            </p:txBody>
          </p:sp>
          <p:sp>
            <p:nvSpPr>
              <p:cNvPr id="39948" name="Oval 15"/>
              <p:cNvSpPr>
                <a:spLocks noChangeArrowheads="1"/>
              </p:cNvSpPr>
              <p:nvPr/>
            </p:nvSpPr>
            <p:spPr bwMode="gray">
              <a:xfrm>
                <a:off x="909" y="774"/>
                <a:ext cx="1337" cy="1348"/>
              </a:xfrm>
              <a:prstGeom prst="ellipse">
                <a:avLst/>
              </a:prstGeom>
              <a:gradFill rotWithShape="1">
                <a:gsLst>
                  <a:gs pos="0">
                    <a:srgbClr val="9999FF"/>
                  </a:gs>
                  <a:gs pos="100000">
                    <a:srgbClr val="7474C2"/>
                  </a:gs>
                </a:gsLst>
                <a:lin ang="2700000" scaled="1"/>
              </a:gradFill>
              <a:ln w="38100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>
                  <a:latin typeface="Calibri" pitchFamily="34" charset="0"/>
                </a:endParaRPr>
              </a:p>
            </p:txBody>
          </p:sp>
        </p:grpSp>
        <p:sp>
          <p:nvSpPr>
            <p:cNvPr id="39945" name="Freeform 18"/>
            <p:cNvSpPr>
              <a:spLocks/>
            </p:cNvSpPr>
            <p:nvPr/>
          </p:nvSpPr>
          <p:spPr bwMode="gray">
            <a:xfrm>
              <a:off x="3448050" y="4279906"/>
              <a:ext cx="2024063" cy="785812"/>
            </a:xfrm>
            <a:custGeom>
              <a:avLst/>
              <a:gdLst>
                <a:gd name="T0" fmla="*/ 0 w 1291"/>
                <a:gd name="T1" fmla="*/ 2147483647 h 495"/>
                <a:gd name="T2" fmla="*/ 2147483647 w 1291"/>
                <a:gd name="T3" fmla="*/ 2147483647 h 495"/>
                <a:gd name="T4" fmla="*/ 2147483647 w 1291"/>
                <a:gd name="T5" fmla="*/ 2147483647 h 495"/>
                <a:gd name="T6" fmla="*/ 2147483647 w 1291"/>
                <a:gd name="T7" fmla="*/ 0 h 495"/>
                <a:gd name="T8" fmla="*/ 2147483647 w 1291"/>
                <a:gd name="T9" fmla="*/ 2147483647 h 495"/>
                <a:gd name="T10" fmla="*/ 0 w 1291"/>
                <a:gd name="T11" fmla="*/ 2147483647 h 49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291"/>
                <a:gd name="T19" fmla="*/ 0 h 495"/>
                <a:gd name="T20" fmla="*/ 1291 w 1291"/>
                <a:gd name="T21" fmla="*/ 495 h 49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291" h="495">
                  <a:moveTo>
                    <a:pt x="0" y="495"/>
                  </a:moveTo>
                  <a:lnTo>
                    <a:pt x="1291" y="488"/>
                  </a:lnTo>
                  <a:cubicBezTo>
                    <a:pt x="1255" y="336"/>
                    <a:pt x="1163" y="231"/>
                    <a:pt x="1079" y="156"/>
                  </a:cubicBezTo>
                  <a:cubicBezTo>
                    <a:pt x="995" y="81"/>
                    <a:pt x="854" y="0"/>
                    <a:pt x="635" y="0"/>
                  </a:cubicBezTo>
                  <a:cubicBezTo>
                    <a:pt x="416" y="0"/>
                    <a:pt x="340" y="63"/>
                    <a:pt x="230" y="143"/>
                  </a:cubicBezTo>
                  <a:cubicBezTo>
                    <a:pt x="120" y="223"/>
                    <a:pt x="6" y="413"/>
                    <a:pt x="0" y="495"/>
                  </a:cubicBezTo>
                  <a:close/>
                </a:path>
              </a:pathLst>
            </a:custGeom>
            <a:solidFill>
              <a:srgbClr val="9999FF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6" name="Rectangle 19"/>
            <p:cNvSpPr>
              <a:spLocks noChangeArrowheads="1"/>
            </p:cNvSpPr>
            <p:nvPr/>
          </p:nvSpPr>
          <p:spPr bwMode="black">
            <a:xfrm>
              <a:off x="3286116" y="4551916"/>
              <a:ext cx="2271268" cy="146867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003300"/>
              </a:outerShdw>
            </a:effectLst>
          </p:spPr>
          <p:txBody>
            <a:bodyPr>
              <a:spAutoFit/>
            </a:bodyPr>
            <a:lstStyle/>
            <a:p>
              <a:pPr algn="ctr" eaLnBrk="0" fontAlgn="auto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6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一座花园</a:t>
              </a:r>
              <a:endParaRPr lang="en-US" altLang="zh-CN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49" charset="-122"/>
                <a:ea typeface="黑体" pitchFamily="49" charset="-122"/>
              </a:endParaRPr>
            </a:p>
            <a:p>
              <a:pPr algn="ctr" eaLnBrk="0" fontAlgn="auto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8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差异培育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28794" y="415333"/>
            <a:ext cx="642942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黑体" pitchFamily="2" charset="-122"/>
                <a:ea typeface="黑体" pitchFamily="2" charset="-122"/>
              </a:rPr>
              <a:t>建设特色学校的本质：培植文化</a:t>
            </a:r>
          </a:p>
        </p:txBody>
      </p:sp>
      <p:grpSp>
        <p:nvGrpSpPr>
          <p:cNvPr id="40963" name="组合 59"/>
          <p:cNvGrpSpPr>
            <a:grpSpLocks/>
          </p:cNvGrpSpPr>
          <p:nvPr/>
        </p:nvGrpSpPr>
        <p:grpSpPr bwMode="auto">
          <a:xfrm>
            <a:off x="328613" y="1643063"/>
            <a:ext cx="3071812" cy="2257425"/>
            <a:chOff x="1357290" y="2143116"/>
            <a:chExt cx="3071834" cy="2257425"/>
          </a:xfrm>
        </p:grpSpPr>
        <p:sp>
          <p:nvSpPr>
            <p:cNvPr id="40965" name="Freeform 4"/>
            <p:cNvSpPr>
              <a:spLocks/>
            </p:cNvSpPr>
            <p:nvPr/>
          </p:nvSpPr>
          <p:spPr bwMode="gray">
            <a:xfrm>
              <a:off x="2959099" y="2838660"/>
              <a:ext cx="1470025" cy="1117600"/>
            </a:xfrm>
            <a:custGeom>
              <a:avLst/>
              <a:gdLst>
                <a:gd name="T0" fmla="*/ 2147483647 w 926"/>
                <a:gd name="T1" fmla="*/ 2147483647 h 704"/>
                <a:gd name="T2" fmla="*/ 2147483647 w 926"/>
                <a:gd name="T3" fmla="*/ 2147483647 h 704"/>
                <a:gd name="T4" fmla="*/ 0 w 926"/>
                <a:gd name="T5" fmla="*/ 2147483647 h 704"/>
                <a:gd name="T6" fmla="*/ 2147483647 w 926"/>
                <a:gd name="T7" fmla="*/ 0 h 704"/>
                <a:gd name="T8" fmla="*/ 2147483647 w 926"/>
                <a:gd name="T9" fmla="*/ 2147483647 h 7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26"/>
                <a:gd name="T16" fmla="*/ 0 h 704"/>
                <a:gd name="T17" fmla="*/ 926 w 926"/>
                <a:gd name="T18" fmla="*/ 704 h 70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26" h="704">
                  <a:moveTo>
                    <a:pt x="926" y="611"/>
                  </a:moveTo>
                  <a:lnTo>
                    <a:pt x="844" y="704"/>
                  </a:lnTo>
                  <a:lnTo>
                    <a:pt x="0" y="489"/>
                  </a:lnTo>
                  <a:lnTo>
                    <a:pt x="315" y="0"/>
                  </a:lnTo>
                  <a:lnTo>
                    <a:pt x="926" y="611"/>
                  </a:lnTo>
                  <a:close/>
                </a:path>
              </a:pathLst>
            </a:custGeom>
            <a:gradFill rotWithShape="1">
              <a:gsLst>
                <a:gs pos="0">
                  <a:srgbClr val="FFFFFF">
                    <a:alpha val="0"/>
                  </a:srgbClr>
                </a:gs>
                <a:gs pos="100000">
                  <a:srgbClr val="A3C975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40966" name="Group 5"/>
            <p:cNvGrpSpPr>
              <a:grpSpLocks/>
            </p:cNvGrpSpPr>
            <p:nvPr/>
          </p:nvGrpSpPr>
          <p:grpSpPr bwMode="auto">
            <a:xfrm>
              <a:off x="1385881" y="2143116"/>
              <a:ext cx="2257425" cy="2257425"/>
              <a:chOff x="867" y="738"/>
              <a:chExt cx="1422" cy="1422"/>
            </a:xfrm>
          </p:grpSpPr>
          <p:sp>
            <p:nvSpPr>
              <p:cNvPr id="40969" name="Oval 6"/>
              <p:cNvSpPr>
                <a:spLocks noChangeArrowheads="1"/>
              </p:cNvSpPr>
              <p:nvPr/>
            </p:nvSpPr>
            <p:spPr bwMode="gray">
              <a:xfrm>
                <a:off x="867" y="738"/>
                <a:ext cx="1422" cy="1422"/>
              </a:xfrm>
              <a:prstGeom prst="ellipse">
                <a:avLst/>
              </a:prstGeom>
              <a:gradFill rotWithShape="1">
                <a:gsLst>
                  <a:gs pos="0">
                    <a:srgbClr val="7C9959"/>
                  </a:gs>
                  <a:gs pos="100000">
                    <a:srgbClr val="A3C975"/>
                  </a:gs>
                </a:gsLst>
                <a:lin ang="2700000" scaled="1"/>
              </a:gradFill>
              <a:ln w="38100" algn="ctr">
                <a:solidFill>
                  <a:srgbClr val="DDDDDD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>
                  <a:latin typeface="Calibri" pitchFamily="34" charset="0"/>
                </a:endParaRPr>
              </a:p>
            </p:txBody>
          </p:sp>
          <p:sp>
            <p:nvSpPr>
              <p:cNvPr id="40970" name="Oval 7"/>
              <p:cNvSpPr>
                <a:spLocks noChangeArrowheads="1"/>
              </p:cNvSpPr>
              <p:nvPr/>
            </p:nvSpPr>
            <p:spPr bwMode="gray">
              <a:xfrm>
                <a:off x="909" y="774"/>
                <a:ext cx="1337" cy="1348"/>
              </a:xfrm>
              <a:prstGeom prst="ellipse">
                <a:avLst/>
              </a:prstGeom>
              <a:gradFill rotWithShape="1">
                <a:gsLst>
                  <a:gs pos="0">
                    <a:srgbClr val="A3C975"/>
                  </a:gs>
                  <a:gs pos="100000">
                    <a:srgbClr val="7C9959"/>
                  </a:gs>
                </a:gsLst>
                <a:lin ang="2700000" scaled="1"/>
              </a:gradFill>
              <a:ln w="38100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>
                  <a:latin typeface="Calibri" pitchFamily="34" charset="0"/>
                </a:endParaRPr>
              </a:p>
            </p:txBody>
          </p:sp>
        </p:grpSp>
        <p:sp>
          <p:nvSpPr>
            <p:cNvPr id="40967" name="Freeform 21"/>
            <p:cNvSpPr>
              <a:spLocks/>
            </p:cNvSpPr>
            <p:nvPr/>
          </p:nvSpPr>
          <p:spPr bwMode="gray">
            <a:xfrm>
              <a:off x="1487481" y="2200266"/>
              <a:ext cx="2038350" cy="785813"/>
            </a:xfrm>
            <a:custGeom>
              <a:avLst/>
              <a:gdLst>
                <a:gd name="T0" fmla="*/ 0 w 1284"/>
                <a:gd name="T1" fmla="*/ 2147483647 h 495"/>
                <a:gd name="T2" fmla="*/ 2147483647 w 1284"/>
                <a:gd name="T3" fmla="*/ 2147483647 h 495"/>
                <a:gd name="T4" fmla="*/ 2147483647 w 1284"/>
                <a:gd name="T5" fmla="*/ 2147483647 h 495"/>
                <a:gd name="T6" fmla="*/ 2147483647 w 1284"/>
                <a:gd name="T7" fmla="*/ 0 h 495"/>
                <a:gd name="T8" fmla="*/ 2147483647 w 1284"/>
                <a:gd name="T9" fmla="*/ 2147483647 h 495"/>
                <a:gd name="T10" fmla="*/ 0 w 1284"/>
                <a:gd name="T11" fmla="*/ 2147483647 h 49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284"/>
                <a:gd name="T19" fmla="*/ 0 h 495"/>
                <a:gd name="T20" fmla="*/ 1284 w 1284"/>
                <a:gd name="T21" fmla="*/ 495 h 49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284" h="495">
                  <a:moveTo>
                    <a:pt x="0" y="495"/>
                  </a:moveTo>
                  <a:lnTo>
                    <a:pt x="1284" y="492"/>
                  </a:lnTo>
                  <a:cubicBezTo>
                    <a:pt x="1248" y="340"/>
                    <a:pt x="1156" y="235"/>
                    <a:pt x="1072" y="160"/>
                  </a:cubicBezTo>
                  <a:cubicBezTo>
                    <a:pt x="988" y="85"/>
                    <a:pt x="858" y="0"/>
                    <a:pt x="639" y="0"/>
                  </a:cubicBezTo>
                  <a:cubicBezTo>
                    <a:pt x="420" y="0"/>
                    <a:pt x="333" y="67"/>
                    <a:pt x="223" y="147"/>
                  </a:cubicBezTo>
                  <a:cubicBezTo>
                    <a:pt x="113" y="227"/>
                    <a:pt x="18" y="426"/>
                    <a:pt x="0" y="495"/>
                  </a:cubicBezTo>
                  <a:close/>
                </a:path>
              </a:pathLst>
            </a:custGeom>
            <a:solidFill>
              <a:srgbClr val="A3C975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5" name="Rectangle 23"/>
            <p:cNvSpPr>
              <a:spLocks noChangeArrowheads="1"/>
            </p:cNvSpPr>
            <p:nvPr/>
          </p:nvSpPr>
          <p:spPr bwMode="black">
            <a:xfrm>
              <a:off x="1357290" y="2460394"/>
              <a:ext cx="2243169" cy="146867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003300"/>
              </a:outerShdw>
            </a:effectLst>
          </p:spPr>
          <p:txBody>
            <a:bodyPr>
              <a:spAutoFit/>
            </a:bodyPr>
            <a:lstStyle/>
            <a:p>
              <a:pPr algn="ctr" eaLnBrk="0" fontAlgn="auto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6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一棵大树</a:t>
              </a:r>
              <a:endParaRPr lang="en-US" altLang="zh-CN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49" charset="-122"/>
                <a:ea typeface="黑体" pitchFamily="49" charset="-122"/>
              </a:endParaRPr>
            </a:p>
            <a:p>
              <a:pPr algn="ctr" eaLnBrk="0" fontAlgn="auto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8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系统构建</a:t>
              </a:r>
            </a:p>
          </p:txBody>
        </p:sp>
      </p:grpSp>
      <p:sp>
        <p:nvSpPr>
          <p:cNvPr id="25" name="对角圆角矩形 24"/>
          <p:cNvSpPr/>
          <p:nvPr/>
        </p:nvSpPr>
        <p:spPr>
          <a:xfrm>
            <a:off x="2928926" y="1725362"/>
            <a:ext cx="5715039" cy="3846778"/>
          </a:xfrm>
          <a:prstGeom prst="round2DiagRect">
            <a:avLst>
              <a:gd name="adj1" fmla="val 16667"/>
              <a:gd name="adj2" fmla="val 0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72000" tIns="324000" bIns="540000" anchor="ctr"/>
          <a:lstStyle/>
          <a:p>
            <a:pPr fontAlgn="auto">
              <a:lnSpc>
                <a:spcPts val="6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latin typeface="黑体" pitchFamily="49" charset="-122"/>
                <a:ea typeface="黑体" pitchFamily="49" charset="-122"/>
              </a:rPr>
              <a:t>　　</a:t>
            </a:r>
            <a:r>
              <a:rPr lang="zh-CN" altLang="zh-CN" sz="4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latin typeface="黑体" pitchFamily="49" charset="-122"/>
                <a:ea typeface="黑体" pitchFamily="49" charset="-122"/>
              </a:rPr>
              <a:t>学校文化是一棵枝繁叶茂的</a:t>
            </a:r>
            <a:r>
              <a:rPr lang="zh-CN" altLang="zh-CN" sz="5400" b="1" cap="all" dirty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大树</a:t>
            </a:r>
            <a:r>
              <a:rPr lang="zh-CN" altLang="zh-CN" sz="4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latin typeface="黑体" pitchFamily="49" charset="-122"/>
                <a:ea typeface="黑体" pitchFamily="49" charset="-122"/>
              </a:rPr>
              <a:t>，是整体与局部的统一，体现学校文化建设的系统性。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986" name="组合 10"/>
          <p:cNvGrpSpPr>
            <a:grpSpLocks/>
          </p:cNvGrpSpPr>
          <p:nvPr/>
        </p:nvGrpSpPr>
        <p:grpSpPr bwMode="auto">
          <a:xfrm>
            <a:off x="5541963" y="1743075"/>
            <a:ext cx="3100387" cy="2257425"/>
            <a:chOff x="4443413" y="2171707"/>
            <a:chExt cx="3100392" cy="2257425"/>
          </a:xfrm>
        </p:grpSpPr>
        <p:sp>
          <p:nvSpPr>
            <p:cNvPr id="41989" name="Freeform 3"/>
            <p:cNvSpPr>
              <a:spLocks/>
            </p:cNvSpPr>
            <p:nvPr/>
          </p:nvSpPr>
          <p:spPr bwMode="gray">
            <a:xfrm>
              <a:off x="4443413" y="2817813"/>
              <a:ext cx="1735137" cy="1117600"/>
            </a:xfrm>
            <a:custGeom>
              <a:avLst/>
              <a:gdLst>
                <a:gd name="T0" fmla="*/ 2147483647 w 1093"/>
                <a:gd name="T1" fmla="*/ 2147483647 h 704"/>
                <a:gd name="T2" fmla="*/ 0 w 1093"/>
                <a:gd name="T3" fmla="*/ 2147483647 h 704"/>
                <a:gd name="T4" fmla="*/ 2147483647 w 1093"/>
                <a:gd name="T5" fmla="*/ 0 h 704"/>
                <a:gd name="T6" fmla="*/ 2147483647 w 1093"/>
                <a:gd name="T7" fmla="*/ 2147483647 h 704"/>
                <a:gd name="T8" fmla="*/ 2147483647 w 1093"/>
                <a:gd name="T9" fmla="*/ 2147483647 h 7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93"/>
                <a:gd name="T16" fmla="*/ 0 h 704"/>
                <a:gd name="T17" fmla="*/ 1093 w 1093"/>
                <a:gd name="T18" fmla="*/ 704 h 70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93" h="704">
                  <a:moveTo>
                    <a:pt x="64" y="704"/>
                  </a:moveTo>
                  <a:lnTo>
                    <a:pt x="0" y="622"/>
                  </a:lnTo>
                  <a:lnTo>
                    <a:pt x="820" y="0"/>
                  </a:lnTo>
                  <a:lnTo>
                    <a:pt x="1093" y="453"/>
                  </a:lnTo>
                  <a:lnTo>
                    <a:pt x="64" y="704"/>
                  </a:lnTo>
                  <a:close/>
                </a:path>
              </a:pathLst>
            </a:custGeom>
            <a:gradFill rotWithShape="1">
              <a:gsLst>
                <a:gs pos="0">
                  <a:srgbClr val="DAB720"/>
                </a:gs>
                <a:gs pos="100000">
                  <a:srgbClr val="FFFFFF">
                    <a:alpha val="0"/>
                  </a:srgb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41990" name="Group 9"/>
            <p:cNvGrpSpPr>
              <a:grpSpLocks/>
            </p:cNvGrpSpPr>
            <p:nvPr/>
          </p:nvGrpSpPr>
          <p:grpSpPr bwMode="auto">
            <a:xfrm>
              <a:off x="5286380" y="2171707"/>
              <a:ext cx="2257425" cy="2257425"/>
              <a:chOff x="867" y="738"/>
              <a:chExt cx="1422" cy="1422"/>
            </a:xfrm>
          </p:grpSpPr>
          <p:sp>
            <p:nvSpPr>
              <p:cNvPr id="41993" name="Oval 10"/>
              <p:cNvSpPr>
                <a:spLocks noChangeArrowheads="1"/>
              </p:cNvSpPr>
              <p:nvPr/>
            </p:nvSpPr>
            <p:spPr bwMode="gray">
              <a:xfrm>
                <a:off x="867" y="738"/>
                <a:ext cx="1422" cy="1422"/>
              </a:xfrm>
              <a:prstGeom prst="ellipse">
                <a:avLst/>
              </a:prstGeom>
              <a:gradFill rotWithShape="1">
                <a:gsLst>
                  <a:gs pos="0">
                    <a:srgbClr val="A19D57"/>
                  </a:gs>
                  <a:gs pos="100000">
                    <a:srgbClr val="D3CE73"/>
                  </a:gs>
                </a:gsLst>
                <a:lin ang="2700000" scaled="1"/>
              </a:gradFill>
              <a:ln w="38100" algn="ctr">
                <a:solidFill>
                  <a:srgbClr val="DDDDDD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>
                  <a:latin typeface="Calibri" pitchFamily="34" charset="0"/>
                </a:endParaRPr>
              </a:p>
            </p:txBody>
          </p:sp>
          <p:sp>
            <p:nvSpPr>
              <p:cNvPr id="41994" name="Oval 11"/>
              <p:cNvSpPr>
                <a:spLocks noChangeArrowheads="1"/>
              </p:cNvSpPr>
              <p:nvPr/>
            </p:nvSpPr>
            <p:spPr bwMode="gray">
              <a:xfrm>
                <a:off x="909" y="774"/>
                <a:ext cx="1337" cy="1348"/>
              </a:xfrm>
              <a:prstGeom prst="ellipse">
                <a:avLst/>
              </a:prstGeom>
              <a:gradFill rotWithShape="1">
                <a:gsLst>
                  <a:gs pos="0">
                    <a:srgbClr val="D3CE73"/>
                  </a:gs>
                  <a:gs pos="100000">
                    <a:srgbClr val="A19D57"/>
                  </a:gs>
                </a:gsLst>
                <a:lin ang="2700000" scaled="1"/>
              </a:gradFill>
              <a:ln w="38100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>
                  <a:latin typeface="Calibri" pitchFamily="34" charset="0"/>
                </a:endParaRPr>
              </a:p>
            </p:txBody>
          </p:sp>
        </p:grpSp>
        <p:sp>
          <p:nvSpPr>
            <p:cNvPr id="41991" name="Freeform 20"/>
            <p:cNvSpPr>
              <a:spLocks/>
            </p:cNvSpPr>
            <p:nvPr/>
          </p:nvSpPr>
          <p:spPr bwMode="gray">
            <a:xfrm>
              <a:off x="5395917" y="2227270"/>
              <a:ext cx="2033588" cy="781050"/>
            </a:xfrm>
            <a:custGeom>
              <a:avLst/>
              <a:gdLst>
                <a:gd name="T0" fmla="*/ 0 w 1293"/>
                <a:gd name="T1" fmla="*/ 2147483647 h 492"/>
                <a:gd name="T2" fmla="*/ 2147483647 w 1293"/>
                <a:gd name="T3" fmla="*/ 2147483647 h 492"/>
                <a:gd name="T4" fmla="*/ 2147483647 w 1293"/>
                <a:gd name="T5" fmla="*/ 2147483647 h 492"/>
                <a:gd name="T6" fmla="*/ 2147483647 w 1293"/>
                <a:gd name="T7" fmla="*/ 0 h 492"/>
                <a:gd name="T8" fmla="*/ 2147483647 w 1293"/>
                <a:gd name="T9" fmla="*/ 2147483647 h 492"/>
                <a:gd name="T10" fmla="*/ 0 w 1293"/>
                <a:gd name="T11" fmla="*/ 2147483647 h 49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293"/>
                <a:gd name="T19" fmla="*/ 0 h 492"/>
                <a:gd name="T20" fmla="*/ 1293 w 1293"/>
                <a:gd name="T21" fmla="*/ 492 h 492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293" h="492">
                  <a:moveTo>
                    <a:pt x="0" y="490"/>
                  </a:moveTo>
                  <a:lnTo>
                    <a:pt x="1293" y="492"/>
                  </a:lnTo>
                  <a:cubicBezTo>
                    <a:pt x="1257" y="340"/>
                    <a:pt x="1165" y="235"/>
                    <a:pt x="1081" y="160"/>
                  </a:cubicBezTo>
                  <a:cubicBezTo>
                    <a:pt x="997" y="85"/>
                    <a:pt x="867" y="0"/>
                    <a:pt x="648" y="0"/>
                  </a:cubicBezTo>
                  <a:cubicBezTo>
                    <a:pt x="429" y="0"/>
                    <a:pt x="342" y="67"/>
                    <a:pt x="232" y="147"/>
                  </a:cubicBezTo>
                  <a:cubicBezTo>
                    <a:pt x="122" y="227"/>
                    <a:pt x="18" y="421"/>
                    <a:pt x="0" y="490"/>
                  </a:cubicBezTo>
                  <a:close/>
                </a:path>
              </a:pathLst>
            </a:custGeom>
            <a:solidFill>
              <a:srgbClr val="D3CE73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5" name="Rectangle 22"/>
            <p:cNvSpPr>
              <a:spLocks noChangeArrowheads="1"/>
            </p:cNvSpPr>
            <p:nvPr/>
          </p:nvSpPr>
          <p:spPr bwMode="black">
            <a:xfrm>
              <a:off x="5229690" y="2502572"/>
              <a:ext cx="2286016" cy="156966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003300"/>
              </a:outerShdw>
            </a:effectLst>
          </p:spPr>
          <p:txBody>
            <a:bodyPr>
              <a:spAutoFit/>
            </a:bodyPr>
            <a:lstStyle/>
            <a:p>
              <a:pPr algn="ctr" eaLnBrk="0" fontAlgn="auto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6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一条长河</a:t>
              </a:r>
              <a:endParaRPr lang="en-US" altLang="zh-CN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49" charset="-122"/>
                <a:ea typeface="黑体" pitchFamily="49" charset="-122"/>
              </a:endParaRPr>
            </a:p>
            <a:p>
              <a:pPr algn="ctr" eaLnBrk="0" fontAlgn="auto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8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传承发展</a:t>
              </a:r>
              <a:endParaRPr lang="en-US" altLang="zh-CN" sz="4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28794" y="415333"/>
            <a:ext cx="642942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黑体" pitchFamily="2" charset="-122"/>
                <a:ea typeface="黑体" pitchFamily="2" charset="-122"/>
              </a:rPr>
              <a:t>建设特色学校的本质：培植文化</a:t>
            </a:r>
          </a:p>
        </p:txBody>
      </p:sp>
      <p:sp>
        <p:nvSpPr>
          <p:cNvPr id="25" name="对角圆角矩形 24"/>
          <p:cNvSpPr/>
          <p:nvPr/>
        </p:nvSpPr>
        <p:spPr>
          <a:xfrm>
            <a:off x="357158" y="1714488"/>
            <a:ext cx="5715039" cy="4286280"/>
          </a:xfrm>
          <a:prstGeom prst="round2DiagRect">
            <a:avLst>
              <a:gd name="adj1" fmla="val 16667"/>
              <a:gd name="adj2" fmla="val 0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72000" tIns="324000" bIns="540000" anchor="ctr"/>
          <a:lstStyle/>
          <a:p>
            <a:pPr fontAlgn="auto">
              <a:lnSpc>
                <a:spcPts val="6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latin typeface="黑体" pitchFamily="49" charset="-122"/>
                <a:ea typeface="黑体" pitchFamily="49" charset="-122"/>
              </a:rPr>
              <a:t>　　学校文化是一条奔流不息的</a:t>
            </a:r>
            <a:r>
              <a:rPr lang="zh-CN" altLang="en-US" sz="5400" b="1" cap="all" dirty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长河</a:t>
            </a:r>
            <a:r>
              <a:rPr lang="zh-CN" altLang="en-US" sz="4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latin typeface="黑体" pitchFamily="49" charset="-122"/>
                <a:ea typeface="黑体" pitchFamily="49" charset="-122"/>
              </a:rPr>
              <a:t>，是继承与发展的统一，体现了学校文化建设的差异性。</a:t>
            </a:r>
            <a:endParaRPr lang="zh-CN" altLang="zh-CN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010" name="组合 10"/>
          <p:cNvGrpSpPr>
            <a:grpSpLocks/>
          </p:cNvGrpSpPr>
          <p:nvPr/>
        </p:nvGrpSpPr>
        <p:grpSpPr bwMode="auto">
          <a:xfrm>
            <a:off x="3286125" y="3786188"/>
            <a:ext cx="2308225" cy="2686050"/>
            <a:chOff x="3286116" y="3786190"/>
            <a:chExt cx="2308234" cy="2686053"/>
          </a:xfrm>
        </p:grpSpPr>
        <p:sp>
          <p:nvSpPr>
            <p:cNvPr id="43013" name="Freeform 2"/>
            <p:cNvSpPr>
              <a:spLocks/>
            </p:cNvSpPr>
            <p:nvPr/>
          </p:nvSpPr>
          <p:spPr bwMode="gray">
            <a:xfrm>
              <a:off x="3800930" y="3786190"/>
              <a:ext cx="1265237" cy="803275"/>
            </a:xfrm>
            <a:custGeom>
              <a:avLst/>
              <a:gdLst>
                <a:gd name="T0" fmla="*/ 2147483647 w 797"/>
                <a:gd name="T1" fmla="*/ 0 h 506"/>
                <a:gd name="T2" fmla="*/ 2147483647 w 797"/>
                <a:gd name="T3" fmla="*/ 2147483647 h 506"/>
                <a:gd name="T4" fmla="*/ 2147483647 w 797"/>
                <a:gd name="T5" fmla="*/ 2147483647 h 506"/>
                <a:gd name="T6" fmla="*/ 2147483647 w 797"/>
                <a:gd name="T7" fmla="*/ 2147483647 h 506"/>
                <a:gd name="T8" fmla="*/ 0 w 797"/>
                <a:gd name="T9" fmla="*/ 2147483647 h 506"/>
                <a:gd name="T10" fmla="*/ 2147483647 w 797"/>
                <a:gd name="T11" fmla="*/ 0 h 5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97"/>
                <a:gd name="T19" fmla="*/ 0 h 506"/>
                <a:gd name="T20" fmla="*/ 797 w 797"/>
                <a:gd name="T21" fmla="*/ 506 h 50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97" h="506">
                  <a:moveTo>
                    <a:pt x="390" y="0"/>
                  </a:moveTo>
                  <a:lnTo>
                    <a:pt x="448" y="64"/>
                  </a:lnTo>
                  <a:lnTo>
                    <a:pt x="797" y="495"/>
                  </a:lnTo>
                  <a:lnTo>
                    <a:pt x="390" y="355"/>
                  </a:lnTo>
                  <a:lnTo>
                    <a:pt x="0" y="506"/>
                  </a:lnTo>
                  <a:lnTo>
                    <a:pt x="390" y="0"/>
                  </a:lnTo>
                  <a:close/>
                </a:path>
              </a:pathLst>
            </a:custGeom>
            <a:gradFill rotWithShape="1">
              <a:gsLst>
                <a:gs pos="0">
                  <a:srgbClr val="9999FF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43014" name="Group 13"/>
            <p:cNvGrpSpPr>
              <a:grpSpLocks/>
            </p:cNvGrpSpPr>
            <p:nvPr/>
          </p:nvGrpSpPr>
          <p:grpSpPr bwMode="auto">
            <a:xfrm>
              <a:off x="3336925" y="4214818"/>
              <a:ext cx="2257425" cy="2257425"/>
              <a:chOff x="867" y="738"/>
              <a:chExt cx="1422" cy="1422"/>
            </a:xfrm>
          </p:grpSpPr>
          <p:sp>
            <p:nvSpPr>
              <p:cNvPr id="43017" name="Oval 14"/>
              <p:cNvSpPr>
                <a:spLocks noChangeArrowheads="1"/>
              </p:cNvSpPr>
              <p:nvPr/>
            </p:nvSpPr>
            <p:spPr bwMode="gray">
              <a:xfrm>
                <a:off x="867" y="738"/>
                <a:ext cx="1422" cy="1422"/>
              </a:xfrm>
              <a:prstGeom prst="ellipse">
                <a:avLst/>
              </a:prstGeom>
              <a:gradFill rotWithShape="1">
                <a:gsLst>
                  <a:gs pos="0">
                    <a:srgbClr val="7474C2"/>
                  </a:gs>
                  <a:gs pos="100000">
                    <a:srgbClr val="9999FF"/>
                  </a:gs>
                </a:gsLst>
                <a:lin ang="2700000" scaled="1"/>
              </a:gradFill>
              <a:ln w="38100" algn="ctr">
                <a:solidFill>
                  <a:srgbClr val="DDDDDD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>
                  <a:latin typeface="Calibri" pitchFamily="34" charset="0"/>
                </a:endParaRPr>
              </a:p>
            </p:txBody>
          </p:sp>
          <p:sp>
            <p:nvSpPr>
              <p:cNvPr id="43018" name="Oval 15"/>
              <p:cNvSpPr>
                <a:spLocks noChangeArrowheads="1"/>
              </p:cNvSpPr>
              <p:nvPr/>
            </p:nvSpPr>
            <p:spPr bwMode="gray">
              <a:xfrm>
                <a:off x="909" y="774"/>
                <a:ext cx="1337" cy="1348"/>
              </a:xfrm>
              <a:prstGeom prst="ellipse">
                <a:avLst/>
              </a:prstGeom>
              <a:gradFill rotWithShape="1">
                <a:gsLst>
                  <a:gs pos="0">
                    <a:srgbClr val="9999FF"/>
                  </a:gs>
                  <a:gs pos="100000">
                    <a:srgbClr val="7474C2"/>
                  </a:gs>
                </a:gsLst>
                <a:lin ang="2700000" scaled="1"/>
              </a:gradFill>
              <a:ln w="38100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>
                  <a:latin typeface="Calibri" pitchFamily="34" charset="0"/>
                </a:endParaRPr>
              </a:p>
            </p:txBody>
          </p:sp>
        </p:grpSp>
        <p:sp>
          <p:nvSpPr>
            <p:cNvPr id="43015" name="Freeform 18"/>
            <p:cNvSpPr>
              <a:spLocks/>
            </p:cNvSpPr>
            <p:nvPr/>
          </p:nvSpPr>
          <p:spPr bwMode="gray">
            <a:xfrm>
              <a:off x="3448050" y="4279906"/>
              <a:ext cx="2024063" cy="785812"/>
            </a:xfrm>
            <a:custGeom>
              <a:avLst/>
              <a:gdLst>
                <a:gd name="T0" fmla="*/ 0 w 1291"/>
                <a:gd name="T1" fmla="*/ 2147483647 h 495"/>
                <a:gd name="T2" fmla="*/ 2147483647 w 1291"/>
                <a:gd name="T3" fmla="*/ 2147483647 h 495"/>
                <a:gd name="T4" fmla="*/ 2147483647 w 1291"/>
                <a:gd name="T5" fmla="*/ 2147483647 h 495"/>
                <a:gd name="T6" fmla="*/ 2147483647 w 1291"/>
                <a:gd name="T7" fmla="*/ 0 h 495"/>
                <a:gd name="T8" fmla="*/ 2147483647 w 1291"/>
                <a:gd name="T9" fmla="*/ 2147483647 h 495"/>
                <a:gd name="T10" fmla="*/ 0 w 1291"/>
                <a:gd name="T11" fmla="*/ 2147483647 h 49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291"/>
                <a:gd name="T19" fmla="*/ 0 h 495"/>
                <a:gd name="T20" fmla="*/ 1291 w 1291"/>
                <a:gd name="T21" fmla="*/ 495 h 49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291" h="495">
                  <a:moveTo>
                    <a:pt x="0" y="495"/>
                  </a:moveTo>
                  <a:lnTo>
                    <a:pt x="1291" y="488"/>
                  </a:lnTo>
                  <a:cubicBezTo>
                    <a:pt x="1255" y="336"/>
                    <a:pt x="1163" y="231"/>
                    <a:pt x="1079" y="156"/>
                  </a:cubicBezTo>
                  <a:cubicBezTo>
                    <a:pt x="995" y="81"/>
                    <a:pt x="854" y="0"/>
                    <a:pt x="635" y="0"/>
                  </a:cubicBezTo>
                  <a:cubicBezTo>
                    <a:pt x="416" y="0"/>
                    <a:pt x="340" y="63"/>
                    <a:pt x="230" y="143"/>
                  </a:cubicBezTo>
                  <a:cubicBezTo>
                    <a:pt x="120" y="223"/>
                    <a:pt x="6" y="413"/>
                    <a:pt x="0" y="495"/>
                  </a:cubicBezTo>
                  <a:close/>
                </a:path>
              </a:pathLst>
            </a:custGeom>
            <a:solidFill>
              <a:srgbClr val="9999FF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" name="Rectangle 19"/>
            <p:cNvSpPr>
              <a:spLocks noChangeArrowheads="1"/>
            </p:cNvSpPr>
            <p:nvPr/>
          </p:nvSpPr>
          <p:spPr bwMode="black">
            <a:xfrm>
              <a:off x="3286116" y="4551916"/>
              <a:ext cx="2271268" cy="146867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003300"/>
              </a:outerShdw>
            </a:effectLst>
          </p:spPr>
          <p:txBody>
            <a:bodyPr>
              <a:spAutoFit/>
            </a:bodyPr>
            <a:lstStyle/>
            <a:p>
              <a:pPr algn="ctr" eaLnBrk="0" fontAlgn="auto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6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一座花园</a:t>
              </a:r>
              <a:endParaRPr lang="en-US" altLang="zh-CN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49" charset="-122"/>
                <a:ea typeface="黑体" pitchFamily="49" charset="-122"/>
              </a:endParaRPr>
            </a:p>
            <a:p>
              <a:pPr algn="ctr" eaLnBrk="0" fontAlgn="auto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8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差异培育</a:t>
              </a:r>
            </a:p>
          </p:txBody>
        </p:sp>
      </p:grp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28794" y="415333"/>
            <a:ext cx="642942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黑体" pitchFamily="2" charset="-122"/>
                <a:ea typeface="黑体" pitchFamily="2" charset="-122"/>
              </a:rPr>
              <a:t>建设特色学校的本质：培植文化</a:t>
            </a:r>
          </a:p>
        </p:txBody>
      </p:sp>
      <p:sp>
        <p:nvSpPr>
          <p:cNvPr id="25" name="对角圆角矩形 24"/>
          <p:cNvSpPr/>
          <p:nvPr/>
        </p:nvSpPr>
        <p:spPr>
          <a:xfrm>
            <a:off x="357158" y="1714488"/>
            <a:ext cx="8286808" cy="2357454"/>
          </a:xfrm>
          <a:prstGeom prst="round2DiagRect">
            <a:avLst>
              <a:gd name="adj1" fmla="val 16667"/>
              <a:gd name="adj2" fmla="val 0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72000" tIns="324000" bIns="540000" anchor="ctr"/>
          <a:lstStyle/>
          <a:p>
            <a:pPr fontAlgn="auto">
              <a:lnSpc>
                <a:spcPts val="64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latin typeface="黑体" pitchFamily="49" charset="-122"/>
                <a:ea typeface="黑体" pitchFamily="49" charset="-122"/>
              </a:rPr>
              <a:t>　　学校文化是一座群芳争艳的</a:t>
            </a:r>
            <a:r>
              <a:rPr lang="zh-CN" altLang="en-US" sz="5400" b="1" cap="all" dirty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花园</a:t>
            </a:r>
            <a:r>
              <a:rPr lang="zh-CN" altLang="en-US" sz="4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latin typeface="黑体" pitchFamily="49" charset="-122"/>
                <a:ea typeface="黑体" pitchFamily="49" charset="-122"/>
              </a:rPr>
              <a:t>，是共性与个性的统一，体现学校文化建设差异性。</a:t>
            </a:r>
            <a:endParaRPr lang="zh-CN" altLang="zh-CN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矩形 1"/>
          <p:cNvSpPr>
            <a:spLocks noChangeArrowheads="1"/>
          </p:cNvSpPr>
          <p:nvPr/>
        </p:nvSpPr>
        <p:spPr bwMode="auto">
          <a:xfrm>
            <a:off x="468313" y="1196975"/>
            <a:ext cx="8280400" cy="317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000">
                <a:solidFill>
                  <a:schemeClr val="bg1"/>
                </a:solidFill>
              </a:rPr>
              <a:t>为什么研究特色课堂</a:t>
            </a:r>
          </a:p>
          <a:p>
            <a:r>
              <a:rPr lang="zh-CN" altLang="en-US" sz="3200">
                <a:solidFill>
                  <a:schemeClr val="bg1"/>
                </a:solidFill>
              </a:rPr>
              <a:t>　　　</a:t>
            </a:r>
            <a:r>
              <a:rPr lang="zh-CN" altLang="en-US" sz="4000">
                <a:solidFill>
                  <a:schemeClr val="bg1"/>
                </a:solidFill>
              </a:rPr>
              <a:t>课堂是学校关注的重点</a:t>
            </a:r>
          </a:p>
          <a:p>
            <a:r>
              <a:rPr lang="zh-CN" altLang="en-US" sz="4000">
                <a:solidFill>
                  <a:schemeClr val="bg1"/>
                </a:solidFill>
              </a:rPr>
              <a:t>　　 课堂是学生８０</a:t>
            </a:r>
            <a:r>
              <a:rPr lang="en-US" altLang="zh-CN" sz="4000">
                <a:solidFill>
                  <a:schemeClr val="bg1"/>
                </a:solidFill>
              </a:rPr>
              <a:t>%</a:t>
            </a:r>
            <a:r>
              <a:rPr lang="zh-CN" altLang="en-US" sz="4000">
                <a:solidFill>
                  <a:schemeClr val="bg1"/>
                </a:solidFill>
              </a:rPr>
              <a:t>的活动场</a:t>
            </a:r>
          </a:p>
          <a:p>
            <a:r>
              <a:rPr lang="zh-CN" altLang="en-US" sz="4000">
                <a:solidFill>
                  <a:schemeClr val="bg1"/>
                </a:solidFill>
              </a:rPr>
              <a:t>　　 课堂是教师５０</a:t>
            </a:r>
            <a:r>
              <a:rPr lang="en-US" altLang="zh-CN" sz="4000">
                <a:solidFill>
                  <a:schemeClr val="bg1"/>
                </a:solidFill>
              </a:rPr>
              <a:t>%</a:t>
            </a:r>
            <a:r>
              <a:rPr lang="zh-CN" altLang="en-US" sz="4000">
                <a:solidFill>
                  <a:schemeClr val="bg1"/>
                </a:solidFill>
              </a:rPr>
              <a:t>的工作场</a:t>
            </a:r>
          </a:p>
          <a:p>
            <a:r>
              <a:rPr lang="zh-CN" altLang="en-US" sz="4000">
                <a:solidFill>
                  <a:schemeClr val="bg1"/>
                </a:solidFill>
              </a:rPr>
              <a:t>　　 课堂是家长心往的空间</a:t>
            </a:r>
          </a:p>
        </p:txBody>
      </p:sp>
      <p:sp>
        <p:nvSpPr>
          <p:cNvPr id="44035" name="矩形 2"/>
          <p:cNvSpPr>
            <a:spLocks noChangeArrowheads="1"/>
          </p:cNvSpPr>
          <p:nvPr/>
        </p:nvSpPr>
        <p:spPr bwMode="auto">
          <a:xfrm>
            <a:off x="2124075" y="404813"/>
            <a:ext cx="3600450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400">
                <a:solidFill>
                  <a:schemeClr val="bg1"/>
                </a:solidFill>
              </a:rPr>
              <a:t>特色课堂</a:t>
            </a:r>
            <a:endParaRPr lang="zh-CN" altLang="en-US" sz="440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矩形 1"/>
          <p:cNvSpPr>
            <a:spLocks noChangeArrowheads="1"/>
          </p:cNvSpPr>
          <p:nvPr/>
        </p:nvSpPr>
        <p:spPr bwMode="auto">
          <a:xfrm>
            <a:off x="1116013" y="1341438"/>
            <a:ext cx="7056437" cy="323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5400">
                <a:solidFill>
                  <a:schemeClr val="bg1"/>
                </a:solidFill>
              </a:rPr>
              <a:t>怎样研究课堂特色</a:t>
            </a:r>
          </a:p>
          <a:p>
            <a:r>
              <a:rPr lang="zh-CN" altLang="en-US" sz="5400">
                <a:solidFill>
                  <a:schemeClr val="bg1"/>
                </a:solidFill>
              </a:rPr>
              <a:t>　　</a:t>
            </a:r>
            <a:r>
              <a:rPr lang="zh-CN" altLang="en-US" sz="4800">
                <a:solidFill>
                  <a:schemeClr val="bg1"/>
                </a:solidFill>
              </a:rPr>
              <a:t>教学个性</a:t>
            </a:r>
          </a:p>
          <a:p>
            <a:r>
              <a:rPr lang="zh-CN" altLang="en-US" sz="4800">
                <a:solidFill>
                  <a:schemeClr val="bg1"/>
                </a:solidFill>
              </a:rPr>
              <a:t>　　教学模式</a:t>
            </a:r>
          </a:p>
          <a:p>
            <a:r>
              <a:rPr lang="zh-CN" altLang="en-US" sz="4800">
                <a:solidFill>
                  <a:schemeClr val="bg1"/>
                </a:solidFill>
              </a:rPr>
              <a:t>　　课程开发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矩形 1"/>
          <p:cNvSpPr>
            <a:spLocks noChangeArrowheads="1"/>
          </p:cNvSpPr>
          <p:nvPr/>
        </p:nvSpPr>
        <p:spPr bwMode="auto">
          <a:xfrm>
            <a:off x="2124075" y="476250"/>
            <a:ext cx="35274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000">
                <a:solidFill>
                  <a:srgbClr val="FF0000"/>
                </a:solidFill>
              </a:rPr>
              <a:t>特色课堂辨析</a:t>
            </a:r>
            <a:endParaRPr lang="zh-CN" altLang="en-US" sz="4000"/>
          </a:p>
        </p:txBody>
      </p:sp>
      <p:sp>
        <p:nvSpPr>
          <p:cNvPr id="46083" name="矩形 2"/>
          <p:cNvSpPr>
            <a:spLocks noChangeArrowheads="1"/>
          </p:cNvSpPr>
          <p:nvPr/>
        </p:nvSpPr>
        <p:spPr bwMode="auto">
          <a:xfrm>
            <a:off x="900113" y="1628775"/>
            <a:ext cx="7127875" cy="30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solidFill>
                  <a:schemeClr val="bg1"/>
                </a:solidFill>
              </a:rPr>
              <a:t>课堂特色是教学个性与文化的积淀</a:t>
            </a:r>
          </a:p>
          <a:p>
            <a:r>
              <a:rPr lang="zh-CN" altLang="en-US" sz="3200">
                <a:solidFill>
                  <a:schemeClr val="bg1"/>
                </a:solidFill>
              </a:rPr>
              <a:t>　　　特色是特殊的质量，特殊的品质</a:t>
            </a:r>
          </a:p>
          <a:p>
            <a:endParaRPr lang="zh-CN" altLang="en-US" sz="3200">
              <a:solidFill>
                <a:schemeClr val="bg1"/>
              </a:solidFill>
            </a:endParaRPr>
          </a:p>
          <a:p>
            <a:r>
              <a:rPr lang="zh-CN" altLang="en-US" sz="3200">
                <a:solidFill>
                  <a:schemeClr val="bg1"/>
                </a:solidFill>
              </a:rPr>
              <a:t>课堂特色既是一种状态，又是一个过程。</a:t>
            </a:r>
          </a:p>
          <a:p>
            <a:endParaRPr lang="zh-CN" altLang="en-US" sz="3200">
              <a:solidFill>
                <a:schemeClr val="bg1"/>
              </a:solidFill>
            </a:endParaRPr>
          </a:p>
          <a:p>
            <a:r>
              <a:rPr lang="zh-CN" altLang="en-US" sz="3200">
                <a:solidFill>
                  <a:schemeClr val="bg1"/>
                </a:solidFill>
              </a:rPr>
              <a:t>课堂特色与特色课堂</a:t>
            </a:r>
            <a:endParaRPr lang="zh-CN" altLang="en-US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矩形 1"/>
          <p:cNvSpPr>
            <a:spLocks noChangeArrowheads="1"/>
          </p:cNvSpPr>
          <p:nvPr/>
        </p:nvSpPr>
        <p:spPr bwMode="auto">
          <a:xfrm>
            <a:off x="2843213" y="404813"/>
            <a:ext cx="38163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>
                <a:solidFill>
                  <a:srgbClr val="FF0000"/>
                </a:solidFill>
              </a:rPr>
              <a:t>特色课堂的本源</a:t>
            </a:r>
            <a:endParaRPr lang="zh-CN" altLang="en-US" sz="3600"/>
          </a:p>
        </p:txBody>
      </p:sp>
      <p:sp>
        <p:nvSpPr>
          <p:cNvPr id="47107" name="矩形 2"/>
          <p:cNvSpPr>
            <a:spLocks noChangeArrowheads="1"/>
          </p:cNvSpPr>
          <p:nvPr/>
        </p:nvSpPr>
        <p:spPr bwMode="auto">
          <a:xfrm>
            <a:off x="1763713" y="1341438"/>
            <a:ext cx="5094287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000">
                <a:solidFill>
                  <a:schemeClr val="bg1"/>
                </a:solidFill>
              </a:rPr>
              <a:t>课堂本身的差异性</a:t>
            </a:r>
          </a:p>
          <a:p>
            <a:r>
              <a:rPr lang="zh-CN" altLang="en-US" sz="4000">
                <a:solidFill>
                  <a:schemeClr val="bg1"/>
                </a:solidFill>
              </a:rPr>
              <a:t>人才需求的广阔性</a:t>
            </a:r>
          </a:p>
          <a:p>
            <a:r>
              <a:rPr lang="zh-CN" altLang="en-US" sz="4000">
                <a:solidFill>
                  <a:schemeClr val="bg1"/>
                </a:solidFill>
              </a:rPr>
              <a:t>教学发展的多元性</a:t>
            </a:r>
          </a:p>
          <a:p>
            <a:r>
              <a:rPr lang="zh-CN" altLang="en-US" sz="4000">
                <a:solidFill>
                  <a:schemeClr val="bg1"/>
                </a:solidFill>
              </a:rPr>
              <a:t>　　不孤立突出一点</a:t>
            </a:r>
          </a:p>
          <a:p>
            <a:r>
              <a:rPr lang="zh-CN" altLang="en-US" sz="4000">
                <a:solidFill>
                  <a:schemeClr val="bg1"/>
                </a:solidFill>
              </a:rPr>
              <a:t>　　不片面标新立异</a:t>
            </a:r>
          </a:p>
          <a:p>
            <a:r>
              <a:rPr lang="zh-CN" altLang="en-US" sz="4000">
                <a:solidFill>
                  <a:schemeClr val="bg1"/>
                </a:solidFill>
              </a:rPr>
              <a:t>　　不浮华外在装饰</a:t>
            </a:r>
          </a:p>
          <a:p>
            <a:r>
              <a:rPr lang="zh-CN" altLang="en-US" sz="4000">
                <a:solidFill>
                  <a:schemeClr val="bg1"/>
                </a:solidFill>
              </a:rPr>
              <a:t>　　不短暂时尚流行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矩形 1"/>
          <p:cNvSpPr>
            <a:spLocks noChangeArrowheads="1"/>
          </p:cNvSpPr>
          <p:nvPr/>
        </p:nvSpPr>
        <p:spPr bwMode="auto">
          <a:xfrm>
            <a:off x="755650" y="1557338"/>
            <a:ext cx="7416800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>
                <a:solidFill>
                  <a:schemeClr val="bg1"/>
                </a:solidFill>
              </a:rPr>
              <a:t>特色课堂可以发展为特色学校</a:t>
            </a:r>
          </a:p>
          <a:p>
            <a:r>
              <a:rPr lang="zh-CN" altLang="en-US" sz="3600">
                <a:solidFill>
                  <a:schemeClr val="bg1"/>
                </a:solidFill>
              </a:rPr>
              <a:t>特色学校并不代表有特色课堂</a:t>
            </a:r>
          </a:p>
          <a:p>
            <a:r>
              <a:rPr lang="zh-CN" altLang="en-US" sz="3600">
                <a:solidFill>
                  <a:schemeClr val="bg1"/>
                </a:solidFill>
              </a:rPr>
              <a:t>特色课堂不等于特色学校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矩形 1"/>
          <p:cNvSpPr>
            <a:spLocks noChangeArrowheads="1"/>
          </p:cNvSpPr>
          <p:nvPr/>
        </p:nvSpPr>
        <p:spPr bwMode="auto">
          <a:xfrm>
            <a:off x="2051050" y="1628775"/>
            <a:ext cx="5113338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9600">
                <a:solidFill>
                  <a:srgbClr val="FF0000"/>
                </a:solidFill>
              </a:rPr>
              <a:t>特色课程</a:t>
            </a:r>
            <a:endParaRPr lang="zh-CN" altLang="en-US" sz="960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矩形 1"/>
          <p:cNvSpPr>
            <a:spLocks noChangeArrowheads="1"/>
          </p:cNvSpPr>
          <p:nvPr/>
        </p:nvSpPr>
        <p:spPr bwMode="auto">
          <a:xfrm>
            <a:off x="611188" y="1844675"/>
            <a:ext cx="899001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zh-CN" sz="5400">
                <a:solidFill>
                  <a:schemeClr val="bg1"/>
                </a:solidFill>
              </a:rPr>
              <a:t>校园即课堂，一切皆课程</a:t>
            </a:r>
            <a:endParaRPr lang="zh-CN" altLang="en-US" sz="540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smtClean="0"/>
          </a:p>
        </p:txBody>
      </p:sp>
      <p:sp>
        <p:nvSpPr>
          <p:cNvPr id="5120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3600" smtClean="0">
                <a:solidFill>
                  <a:schemeClr val="bg1"/>
                </a:solidFill>
              </a:rPr>
              <a:t>人和街小学：每棵树都是课程</a:t>
            </a:r>
            <a:endParaRPr lang="en-US" altLang="zh-CN" sz="3600" smtClean="0">
              <a:solidFill>
                <a:schemeClr val="bg1"/>
              </a:solidFill>
            </a:endParaRPr>
          </a:p>
          <a:p>
            <a:r>
              <a:rPr lang="zh-CN" altLang="en-US" sz="3600" smtClean="0">
                <a:solidFill>
                  <a:schemeClr val="bg1"/>
                </a:solidFill>
              </a:rPr>
              <a:t>谢家湾小学：阅读与生活、数学与实践、科学与技术、艺术与审美、运动与健康</a:t>
            </a:r>
            <a:endParaRPr lang="en-US" altLang="zh-CN" sz="3600" smtClean="0">
              <a:solidFill>
                <a:schemeClr val="bg1"/>
              </a:solidFill>
            </a:endParaRPr>
          </a:p>
          <a:p>
            <a:r>
              <a:rPr lang="zh-CN" altLang="en-US" sz="3600" smtClean="0">
                <a:solidFill>
                  <a:schemeClr val="bg1"/>
                </a:solidFill>
              </a:rPr>
              <a:t>重庆一中：创造教育课程</a:t>
            </a:r>
            <a:endParaRPr lang="en-US" altLang="zh-CN" sz="3600" smtClean="0">
              <a:solidFill>
                <a:schemeClr val="bg1"/>
              </a:solidFill>
            </a:endParaRPr>
          </a:p>
          <a:p>
            <a:r>
              <a:rPr lang="zh-CN" altLang="en-US" sz="3600" smtClean="0">
                <a:solidFill>
                  <a:schemeClr val="bg1"/>
                </a:solidFill>
              </a:rPr>
              <a:t>重庆渝北职教中心：立业课程、立人课程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My Documents\桌面\1404北京学习\1404照片\中国人民大学附中\PPT照片\IMG_32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341438"/>
            <a:ext cx="8477250" cy="532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27" name="矩形 2"/>
          <p:cNvSpPr>
            <a:spLocks noChangeArrowheads="1"/>
          </p:cNvSpPr>
          <p:nvPr/>
        </p:nvSpPr>
        <p:spPr bwMode="auto">
          <a:xfrm>
            <a:off x="1619250" y="260350"/>
            <a:ext cx="752475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微软雅黑" pitchFamily="34" charset="-122"/>
                <a:ea typeface="微软雅黑" pitchFamily="34" charset="-122"/>
              </a:rPr>
              <a:t>人大附中：一主线三层五领域课程结构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4" descr="D:\My Documents\桌面\1404北京学习\1404照片\中国人民大学附中\PPT照片\IMG_32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1125538"/>
            <a:ext cx="7632700" cy="573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1270000"/>
            <a:ext cx="7672388" cy="5208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5" name="矩形 2"/>
          <p:cNvSpPr>
            <a:spLocks noChangeArrowheads="1"/>
          </p:cNvSpPr>
          <p:nvPr/>
        </p:nvSpPr>
        <p:spPr bwMode="auto">
          <a:xfrm>
            <a:off x="2627313" y="476250"/>
            <a:ext cx="24987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000">
                <a:latin typeface="微软雅黑" pitchFamily="34" charset="-122"/>
                <a:ea typeface="微软雅黑" pitchFamily="34" charset="-122"/>
              </a:rPr>
              <a:t>史家小学</a:t>
            </a:r>
            <a:endParaRPr lang="zh-CN" altLang="en-US" sz="400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:\My Documents\桌面\1404北京学习\1404照片\清华大学附属小学\PPT照片\IMG_3009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85750" y="1412875"/>
            <a:ext cx="8102600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299" name="矩形 2"/>
          <p:cNvSpPr>
            <a:spLocks noChangeArrowheads="1"/>
          </p:cNvSpPr>
          <p:nvPr/>
        </p:nvSpPr>
        <p:spPr bwMode="auto">
          <a:xfrm>
            <a:off x="2195513" y="404813"/>
            <a:ext cx="2930525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400">
                <a:latin typeface="微软雅黑" pitchFamily="34" charset="-122"/>
                <a:ea typeface="微软雅黑" pitchFamily="34" charset="-122"/>
              </a:rPr>
              <a:t>清华附小</a:t>
            </a:r>
            <a:endParaRPr lang="zh-CN" altLang="en-US" sz="4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My Documents\桌面\1404北京学习\1404照片\北京十一学校\照片\IMG_312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1700213"/>
            <a:ext cx="7488238" cy="443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23" name="矩形 2"/>
          <p:cNvSpPr>
            <a:spLocks noChangeArrowheads="1"/>
          </p:cNvSpPr>
          <p:nvPr/>
        </p:nvSpPr>
        <p:spPr bwMode="auto">
          <a:xfrm>
            <a:off x="2411413" y="476250"/>
            <a:ext cx="352901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>
                <a:latin typeface="微软雅黑" pitchFamily="34" charset="-122"/>
                <a:ea typeface="微软雅黑" pitchFamily="34" charset="-122"/>
              </a:rPr>
              <a:t>北京十一学校</a:t>
            </a:r>
            <a:endParaRPr lang="zh-CN" altLang="en-US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28794" y="415333"/>
            <a:ext cx="642942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黑体" pitchFamily="2" charset="-122"/>
                <a:ea typeface="黑体" pitchFamily="2" charset="-122"/>
              </a:rPr>
              <a:t>建设特色学校的措施</a:t>
            </a: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428625" y="1347754"/>
            <a:ext cx="8286750" cy="68534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tIns="108000" bIns="144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  </a:t>
            </a:r>
            <a:r>
              <a:rPr lang="zh-CN" alt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校训：文化立校的关键</a:t>
            </a:r>
            <a:endParaRPr lang="en-US" altLang="zh-CN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黑体" pitchFamily="49" charset="-122"/>
              <a:ea typeface="黑体" pitchFamily="49" charset="-122"/>
              <a:cs typeface="宋体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596" y="2044104"/>
            <a:ext cx="8286808" cy="2539157"/>
          </a:xfrm>
          <a:prstGeom prst="rect">
            <a:avLst/>
          </a:prstGeom>
          <a:solidFill>
            <a:schemeClr val="dk1">
              <a:alpha val="49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　　体现了学校办学意向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　　反映了学校文化特色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　　彰显了学校研究重点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28794" y="415333"/>
            <a:ext cx="642942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黑体" pitchFamily="2" charset="-122"/>
                <a:ea typeface="黑体" pitchFamily="2" charset="-122"/>
              </a:rPr>
              <a:t>建设特色学校的本质：培植文化</a:t>
            </a: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428625" y="1347754"/>
            <a:ext cx="8286750" cy="68534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tIns="108000" bIns="144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  </a:t>
            </a:r>
            <a:r>
              <a:rPr lang="zh-CN" alt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校训：文化立校的关键</a:t>
            </a:r>
            <a:endParaRPr lang="en-US" altLang="zh-CN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黑体" pitchFamily="49" charset="-122"/>
              <a:ea typeface="黑体" pitchFamily="49" charset="-122"/>
              <a:cs typeface="宋体" pitchFamily="2" charset="-122"/>
            </a:endParaRPr>
          </a:p>
        </p:txBody>
      </p:sp>
      <p:sp>
        <p:nvSpPr>
          <p:cNvPr id="5" name="Rectangle 10"/>
          <p:cNvSpPr>
            <a:spLocks noChangeArrowheads="1"/>
          </p:cNvSpPr>
          <p:nvPr/>
        </p:nvSpPr>
        <p:spPr bwMode="auto">
          <a:xfrm rot="20124597">
            <a:off x="1389889" y="3296965"/>
            <a:ext cx="2027237" cy="1185548"/>
          </a:xfrm>
          <a:prstGeom prst="rect">
            <a:avLst/>
          </a:prstGeom>
          <a:solidFill>
            <a:srgbClr val="F8F892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学校形象</a:t>
            </a:r>
            <a:endParaRPr lang="en-US" altLang="zh-CN" sz="3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最好代言</a:t>
            </a:r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 rot="20124597">
            <a:off x="3533029" y="3368403"/>
            <a:ext cx="2027237" cy="1185548"/>
          </a:xfrm>
          <a:prstGeom prst="rect">
            <a:avLst/>
          </a:prstGeom>
          <a:solidFill>
            <a:srgbClr val="F8F892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学校</a:t>
            </a:r>
            <a:endParaRPr lang="en-US" altLang="zh-CN" sz="3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广告词</a:t>
            </a:r>
          </a:p>
        </p:txBody>
      </p:sp>
      <p:sp>
        <p:nvSpPr>
          <p:cNvPr id="13" name="Rectangle 10"/>
          <p:cNvSpPr>
            <a:spLocks noChangeArrowheads="1"/>
          </p:cNvSpPr>
          <p:nvPr/>
        </p:nvSpPr>
        <p:spPr bwMode="auto">
          <a:xfrm rot="20124597">
            <a:off x="5604732" y="3368404"/>
            <a:ext cx="2027237" cy="1185548"/>
          </a:xfrm>
          <a:prstGeom prst="rect">
            <a:avLst/>
          </a:prstGeom>
          <a:solidFill>
            <a:srgbClr val="F8F892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学校品牌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1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002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smtClean="0">
                <a:latin typeface="黑体" pitchFamily="49" charset="-122"/>
                <a:ea typeface="黑体" pitchFamily="49" charset="-122"/>
              </a:rPr>
              <a:t>南开校训</a:t>
            </a:r>
            <a:endParaRPr lang="zh-CN" altLang="en-US" smtClean="0"/>
          </a:p>
        </p:txBody>
      </p:sp>
      <p:sp>
        <p:nvSpPr>
          <p:cNvPr id="59395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kumimoji="1" lang="zh-CN" altLang="en-US" sz="6600" b="1" smtClean="0">
                <a:solidFill>
                  <a:schemeClr val="bg1"/>
                </a:solidFill>
                <a:latin typeface="楷体_GB2312"/>
                <a:ea typeface="楷体_GB2312"/>
                <a:cs typeface="楷体_GB2312"/>
              </a:rPr>
              <a:t>允公允能，日新月异。</a:t>
            </a:r>
          </a:p>
          <a:p>
            <a:pPr eaLnBrk="1" hangingPunct="1">
              <a:buFont typeface="Wingdings" pitchFamily="2" charset="2"/>
              <a:buNone/>
            </a:pPr>
            <a:r>
              <a:rPr kumimoji="1" lang="zh-CN" altLang="en-US" b="1" smtClean="0">
                <a:solidFill>
                  <a:schemeClr val="tx2"/>
                </a:solidFill>
                <a:latin typeface="楷体_GB2312"/>
                <a:ea typeface="楷体_GB2312"/>
                <a:cs typeface="楷体_GB2312"/>
              </a:rPr>
              <a:t>         </a:t>
            </a:r>
            <a:endParaRPr kumimoji="1" lang="en-US" altLang="zh-CN" b="1" smtClean="0">
              <a:solidFill>
                <a:schemeClr val="tx2"/>
              </a:solidFill>
              <a:latin typeface="楷体_GB2312"/>
              <a:ea typeface="楷体_GB2312"/>
              <a:cs typeface="楷体_GB2312"/>
            </a:endParaRPr>
          </a:p>
          <a:p>
            <a:pPr eaLnBrk="1" hangingPunct="1">
              <a:buFont typeface="Wingdings" pitchFamily="2" charset="2"/>
              <a:buNone/>
            </a:pPr>
            <a:r>
              <a:rPr kumimoji="1" lang="zh-CN" altLang="en-US" b="1" smtClean="0">
                <a:solidFill>
                  <a:schemeClr val="tx2"/>
                </a:solidFill>
                <a:latin typeface="华文细黑" pitchFamily="2" charset="-122"/>
                <a:ea typeface="楷体_GB2312"/>
                <a:cs typeface="楷体_GB2312"/>
              </a:rPr>
              <a:t>　　　　　　　　　　</a:t>
            </a:r>
            <a:r>
              <a:rPr kumimoji="1" lang="en-US" altLang="zh-CN" b="1" smtClean="0">
                <a:solidFill>
                  <a:schemeClr val="bg1"/>
                </a:solidFill>
                <a:latin typeface="华文细黑" pitchFamily="2" charset="-122"/>
                <a:ea typeface="楷体_GB2312"/>
                <a:cs typeface="楷体_GB2312"/>
              </a:rPr>
              <a:t>——</a:t>
            </a:r>
            <a:r>
              <a:rPr kumimoji="1" lang="zh-CN" altLang="en-US" b="1" smtClean="0">
                <a:solidFill>
                  <a:schemeClr val="bg1"/>
                </a:solidFill>
                <a:latin typeface="楷体_GB2312"/>
                <a:ea typeface="楷体_GB2312"/>
                <a:cs typeface="楷体_GB2312"/>
              </a:rPr>
              <a:t>张伯苓 </a:t>
            </a:r>
            <a:r>
              <a:rPr kumimoji="1" lang="en-US" altLang="zh-CN" b="1" smtClean="0">
                <a:solidFill>
                  <a:schemeClr val="bg1"/>
                </a:solidFill>
                <a:latin typeface="楷体_GB2312"/>
                <a:ea typeface="楷体_GB2312"/>
                <a:cs typeface="楷体_GB2312"/>
              </a:rPr>
              <a:t>1934</a:t>
            </a:r>
          </a:p>
          <a:p>
            <a:endParaRPr lang="zh-CN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28794" y="415333"/>
            <a:ext cx="642942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黑体" pitchFamily="2" charset="-122"/>
                <a:ea typeface="黑体" pitchFamily="2" charset="-122"/>
              </a:rPr>
              <a:t>建设特色学校的本质：培植文化</a:t>
            </a: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428625" y="1347754"/>
            <a:ext cx="8286750" cy="68534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tIns="108000" bIns="144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  </a:t>
            </a:r>
            <a:r>
              <a:rPr lang="zh-CN" alt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校训：文化立校的关键</a:t>
            </a:r>
            <a:endParaRPr lang="en-US" altLang="zh-CN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黑体" pitchFamily="49" charset="-122"/>
              <a:ea typeface="黑体" pitchFamily="49" charset="-122"/>
              <a:cs typeface="宋体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596" y="2044104"/>
            <a:ext cx="8286808" cy="4478149"/>
          </a:xfrm>
          <a:prstGeom prst="rect">
            <a:avLst/>
          </a:prstGeom>
          <a:solidFill>
            <a:schemeClr val="dk1">
              <a:alpha val="49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　　校训是校园文化的精髓，体现着学校特有的校园文化，反映了学校办学的宗旨和核心价值观，有着深刻的校园文化烙印。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　　校训是校长的教育思想的体现，校训既是一种育人手段，也是一种管理措施，校训是全体师生员工的共同价值观。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28794" y="415333"/>
            <a:ext cx="642942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黑体" pitchFamily="2" charset="-122"/>
                <a:ea typeface="黑体" pitchFamily="2" charset="-122"/>
              </a:rPr>
              <a:t>建设特色学校的本质：培植文化</a:t>
            </a: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428625" y="1347754"/>
            <a:ext cx="8286750" cy="68534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tIns="108000" bIns="144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  </a:t>
            </a:r>
            <a:r>
              <a:rPr lang="zh-CN" alt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校训：文化立校的关键</a:t>
            </a:r>
            <a:endParaRPr lang="en-US" altLang="zh-CN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黑体" pitchFamily="49" charset="-122"/>
              <a:ea typeface="黑体" pitchFamily="49" charset="-122"/>
              <a:cs typeface="宋体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596" y="2044104"/>
            <a:ext cx="8286808" cy="2459841"/>
          </a:xfrm>
          <a:prstGeom prst="rect">
            <a:avLst/>
          </a:prstGeom>
          <a:solidFill>
            <a:schemeClr val="dk1">
              <a:alpha val="49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　　 </a:t>
            </a:r>
            <a:r>
              <a:rPr lang="en-US" altLang="zh-CN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100</a:t>
            </a: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多所中小学的校训：勤奋</a:t>
            </a:r>
            <a:r>
              <a:rPr lang="en-US" altLang="zh-CN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(</a:t>
            </a: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包括勤学</a:t>
            </a:r>
            <a:r>
              <a:rPr lang="en-US" altLang="zh-CN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)</a:t>
            </a: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，</a:t>
            </a:r>
            <a:r>
              <a:rPr lang="en-US" altLang="zh-CN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45%</a:t>
            </a: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；创新</a:t>
            </a:r>
            <a:r>
              <a:rPr lang="en-US" altLang="zh-CN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(</a:t>
            </a: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包括创造</a:t>
            </a:r>
            <a:r>
              <a:rPr lang="en-US" altLang="zh-CN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)</a:t>
            </a: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，</a:t>
            </a:r>
            <a:r>
              <a:rPr lang="en-US" altLang="zh-CN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23</a:t>
            </a: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次</a:t>
            </a:r>
            <a:r>
              <a:rPr lang="en-US" altLang="zh-CN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%</a:t>
            </a: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；守纪，</a:t>
            </a:r>
            <a:r>
              <a:rPr lang="en-US" altLang="zh-CN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19%</a:t>
            </a: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；文明，</a:t>
            </a:r>
            <a:r>
              <a:rPr lang="en-US" altLang="zh-CN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16%</a:t>
            </a: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；团结和尊师，都是</a:t>
            </a:r>
            <a:r>
              <a:rPr lang="en-US" altLang="zh-CN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15%</a:t>
            </a: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。目前和谐又是高频率词。</a:t>
            </a:r>
            <a:endParaRPr lang="en-US" altLang="zh-CN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28794" y="415333"/>
            <a:ext cx="642942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黑体" pitchFamily="2" charset="-122"/>
                <a:ea typeface="黑体" pitchFamily="2" charset="-122"/>
              </a:rPr>
              <a:t>建设特色学校的措施</a:t>
            </a: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428625" y="1347754"/>
            <a:ext cx="8286750" cy="68534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tIns="108000" bIns="144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  </a:t>
            </a:r>
            <a:r>
              <a:rPr lang="zh-CN" alt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校训产生</a:t>
            </a:r>
            <a:endParaRPr lang="en-US" altLang="zh-CN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黑体" pitchFamily="49" charset="-122"/>
              <a:ea typeface="黑体" pitchFamily="49" charset="-122"/>
              <a:cs typeface="宋体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596" y="2044104"/>
            <a:ext cx="8286808" cy="3185487"/>
          </a:xfrm>
          <a:prstGeom prst="rect">
            <a:avLst/>
          </a:prstGeom>
          <a:solidFill>
            <a:schemeClr val="dk1">
              <a:alpha val="49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　　学校生存的文化圈对学校文化的要求；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　　教育根本的价值取向对学校价值取向的制约；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　　学校现有的文化教育资源；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　　学校的性质及其发展定位。</a:t>
            </a:r>
            <a:endParaRPr lang="en-US" altLang="zh-CN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28794" y="415333"/>
            <a:ext cx="642942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黑体" pitchFamily="2" charset="-122"/>
                <a:ea typeface="黑体" pitchFamily="2" charset="-122"/>
              </a:rPr>
              <a:t>建设特色学校的本质：培植文化</a:t>
            </a: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428625" y="1347754"/>
            <a:ext cx="8286750" cy="68534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tIns="108000" bIns="144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  </a:t>
            </a:r>
            <a:r>
              <a:rPr lang="zh-CN" alt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校训与“三风”</a:t>
            </a:r>
            <a:endParaRPr lang="en-US" altLang="zh-CN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黑体" pitchFamily="49" charset="-122"/>
              <a:ea typeface="黑体" pitchFamily="49" charset="-122"/>
              <a:cs typeface="宋体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596" y="2044104"/>
            <a:ext cx="8286808" cy="3877985"/>
          </a:xfrm>
          <a:prstGeom prst="rect">
            <a:avLst/>
          </a:prstGeom>
          <a:solidFill>
            <a:schemeClr val="dk1">
              <a:alpha val="49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　　</a:t>
            </a:r>
            <a:r>
              <a:rPr lang="zh-CN" altLang="en-US" sz="3600" dirty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校训</a:t>
            </a: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　历史文化积淀、学校应然之风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　　</a:t>
            </a:r>
            <a:r>
              <a:rPr lang="zh-CN" altLang="en-US" sz="3600" dirty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校风</a:t>
            </a: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　长期工作形成团队的稳定思想作风，是学校实然之风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　　</a:t>
            </a:r>
            <a:r>
              <a:rPr lang="zh-CN" altLang="en-US" sz="3600" dirty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办学理念</a:t>
            </a: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　办学宗旨，体现在校训中，是学校应然与实然之风的统一</a:t>
            </a:r>
            <a:endParaRPr lang="zh-CN" altLang="en-US" sz="2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28794" y="415333"/>
            <a:ext cx="642942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黑体" pitchFamily="2" charset="-122"/>
                <a:ea typeface="黑体" pitchFamily="2" charset="-122"/>
              </a:rPr>
              <a:t>建设特色学校的措施</a:t>
            </a: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428625" y="1347754"/>
            <a:ext cx="8286750" cy="68534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tIns="108000" bIns="144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  </a:t>
            </a:r>
            <a:r>
              <a:rPr lang="zh-CN" alt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校训与“三风”</a:t>
            </a:r>
            <a:endParaRPr lang="en-US" altLang="zh-CN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黑体" pitchFamily="49" charset="-122"/>
              <a:ea typeface="黑体" pitchFamily="49" charset="-122"/>
              <a:cs typeface="宋体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596" y="2044104"/>
            <a:ext cx="8286808" cy="2677656"/>
          </a:xfrm>
          <a:prstGeom prst="rect">
            <a:avLst/>
          </a:prstGeom>
          <a:solidFill>
            <a:schemeClr val="dk1">
              <a:alpha val="49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　　校训对校风起引导作用，是校风的精神导向、精神实质。校风是校训的贯彻落实和外显形态。办学理念指导校训，校训是办学理念的高度概括和载体。</a:t>
            </a:r>
            <a:endParaRPr lang="zh-CN" altLang="en-US" sz="2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28794" y="415333"/>
            <a:ext cx="642942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黑体" pitchFamily="2" charset="-122"/>
                <a:ea typeface="黑体" pitchFamily="2" charset="-122"/>
              </a:rPr>
              <a:t>建设特色学校的措施</a:t>
            </a: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428625" y="1347754"/>
            <a:ext cx="8286750" cy="68534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tIns="108000" bIns="144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　重庆市教育评估院院训</a:t>
            </a:r>
            <a:endParaRPr lang="en-US" altLang="zh-CN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黑体" pitchFamily="49" charset="-122"/>
              <a:ea typeface="黑体" pitchFamily="49" charset="-122"/>
              <a:cs typeface="宋体" pitchFamily="2" charset="-122"/>
            </a:endParaRPr>
          </a:p>
        </p:txBody>
      </p:sp>
      <p:pic>
        <p:nvPicPr>
          <p:cNvPr id="5" name="图片 4" descr="未标题-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0" y="2857500"/>
            <a:ext cx="6423025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28794" y="415333"/>
            <a:ext cx="642942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黑体" pitchFamily="2" charset="-122"/>
                <a:ea typeface="黑体" pitchFamily="2" charset="-122"/>
              </a:rPr>
              <a:t>建设特色学校的措施</a:t>
            </a: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428625" y="1347754"/>
            <a:ext cx="8286750" cy="68534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tIns="108000" bIns="144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  </a:t>
            </a:r>
            <a:r>
              <a:rPr lang="zh-CN" alt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全国学习科学学会特色</a:t>
            </a:r>
            <a:endParaRPr lang="en-US" altLang="zh-CN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黑体" pitchFamily="49" charset="-122"/>
              <a:ea typeface="黑体" pitchFamily="49" charset="-122"/>
              <a:cs typeface="宋体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596" y="2044104"/>
            <a:ext cx="8286808" cy="2677656"/>
          </a:xfrm>
          <a:prstGeom prst="rect">
            <a:avLst/>
          </a:prstGeom>
          <a:solidFill>
            <a:schemeClr val="dk1">
              <a:alpha val="49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研究学生如何高效学习</a:t>
            </a: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推广学习科学研究的成果</a:t>
            </a: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培植学习型团队与组织</a:t>
            </a:r>
            <a:endParaRPr lang="en-US" altLang="zh-CN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28794" y="415333"/>
            <a:ext cx="642942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黑体" pitchFamily="2" charset="-122"/>
                <a:ea typeface="黑体" pitchFamily="2" charset="-122"/>
              </a:rPr>
              <a:t>建设特色学校的措施</a:t>
            </a:r>
          </a:p>
        </p:txBody>
      </p:sp>
      <p:graphicFrame>
        <p:nvGraphicFramePr>
          <p:cNvPr id="15" name="图示 14"/>
          <p:cNvGraphicFramePr/>
          <p:nvPr/>
        </p:nvGraphicFramePr>
        <p:xfrm>
          <a:off x="1000100" y="1428736"/>
          <a:ext cx="7308881" cy="19288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 Box 12"/>
          <p:cNvSpPr txBox="1">
            <a:spLocks noChangeArrowheads="1"/>
          </p:cNvSpPr>
          <p:nvPr/>
        </p:nvSpPr>
        <p:spPr bwMode="auto">
          <a:xfrm>
            <a:off x="214282" y="3571876"/>
            <a:ext cx="1714512" cy="2246769"/>
          </a:xfrm>
          <a:prstGeom prst="rect">
            <a:avLst/>
          </a:prstGeom>
          <a:noFill/>
          <a:ln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学校文化要出现在学校的各个角落，让人眼睛一亮，一目了然，潜移默化，欣然接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受。</a:t>
            </a:r>
          </a:p>
        </p:txBody>
      </p:sp>
      <p:sp>
        <p:nvSpPr>
          <p:cNvPr id="67589" name="Text Box 16"/>
          <p:cNvSpPr txBox="1">
            <a:spLocks noChangeArrowheads="1"/>
          </p:cNvSpPr>
          <p:nvPr/>
        </p:nvSpPr>
        <p:spPr bwMode="auto">
          <a:xfrm>
            <a:off x="5775325" y="62547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zh-CN" altLang="zh-CN">
              <a:latin typeface="Calibri" pitchFamily="34" charset="0"/>
            </a:endParaRPr>
          </a:p>
        </p:txBody>
      </p:sp>
      <p:sp>
        <p:nvSpPr>
          <p:cNvPr id="16" name="Text Box 12"/>
          <p:cNvSpPr txBox="1">
            <a:spLocks noChangeArrowheads="1"/>
          </p:cNvSpPr>
          <p:nvPr/>
        </p:nvSpPr>
        <p:spPr bwMode="auto">
          <a:xfrm>
            <a:off x="2071670" y="3571876"/>
            <a:ext cx="1714512" cy="2571768"/>
          </a:xfrm>
          <a:prstGeom prst="rect">
            <a:avLst/>
          </a:prstGeom>
          <a:noFill/>
          <a:ln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文化的影响在“落地”，而这种“落地”，就是要转化为学校的日常管理和教师的教育教学等行为。</a:t>
            </a: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3929058" y="3571876"/>
            <a:ext cx="1714512" cy="2554545"/>
          </a:xfrm>
          <a:prstGeom prst="rect">
            <a:avLst/>
          </a:prstGeom>
          <a:noFill/>
          <a:ln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引导学生“品”文化、“悟”文化，最重要的是拿出行动做”文化，以自己的言行为学校文化添彩</a:t>
            </a:r>
          </a:p>
        </p:txBody>
      </p:sp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5786446" y="3571876"/>
            <a:ext cx="1500198" cy="1938992"/>
          </a:xfrm>
          <a:prstGeom prst="rect">
            <a:avLst/>
          </a:prstGeom>
          <a:noFill/>
          <a:ln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陶冶是一项无痕的修炼，贯穿在学校的所有教有、教学活动中。 </a:t>
            </a:r>
          </a:p>
        </p:txBody>
      </p:sp>
      <p:sp>
        <p:nvSpPr>
          <p:cNvPr id="19" name="Text Box 12"/>
          <p:cNvSpPr txBox="1">
            <a:spLocks noChangeArrowheads="1"/>
          </p:cNvSpPr>
          <p:nvPr/>
        </p:nvSpPr>
        <p:spPr bwMode="auto">
          <a:xfrm>
            <a:off x="7429520" y="3571876"/>
            <a:ext cx="1500166" cy="2286016"/>
          </a:xfrm>
          <a:prstGeom prst="rect">
            <a:avLst/>
          </a:prstGeom>
          <a:noFill/>
          <a:ln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文化如水，贯穿在我们日常生活的各个角落，起着润物细无声的作用。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28794" y="415333"/>
            <a:ext cx="642942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黑体" pitchFamily="2" charset="-122"/>
                <a:ea typeface="黑体" pitchFamily="2" charset="-122"/>
              </a:rPr>
              <a:t>建设特色学校的本质：培植文化</a:t>
            </a: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428625" y="1347754"/>
            <a:ext cx="8286750" cy="68534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tIns="108000" bIns="144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  </a:t>
            </a:r>
            <a:r>
              <a:rPr lang="zh-CN" alt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学校特色文化选择的价值取向</a:t>
            </a:r>
            <a:endParaRPr lang="en-US" altLang="zh-CN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黑体" pitchFamily="49" charset="-122"/>
              <a:ea typeface="黑体" pitchFamily="49" charset="-122"/>
              <a:cs typeface="宋体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596" y="2044104"/>
            <a:ext cx="8286808" cy="4616648"/>
          </a:xfrm>
          <a:prstGeom prst="rect">
            <a:avLst/>
          </a:prstGeom>
          <a:solidFill>
            <a:schemeClr val="dk1">
              <a:alpha val="49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学校教育目的实质上就是对社会深层文化所作</a:t>
            </a:r>
            <a:endParaRPr lang="en-US" altLang="zh-CN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</a:t>
            </a: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的选择。</a:t>
            </a: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特色学校文化选择最核心的要素是独特性。</a:t>
            </a:r>
            <a:endParaRPr lang="en-US" altLang="zh-CN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文化根本是育人，育出有个性的人，这正是每</a:t>
            </a:r>
            <a:endParaRPr lang="en-US" altLang="zh-CN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</a:t>
            </a: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个学校特色带来了。</a:t>
            </a: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文化最终形成的是学校范式与师生的最终价值</a:t>
            </a:r>
            <a:endParaRPr lang="en-US" altLang="zh-CN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</a:t>
            </a: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观。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28794" y="415333"/>
            <a:ext cx="642942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黑体" pitchFamily="2" charset="-122"/>
                <a:ea typeface="黑体" pitchFamily="2" charset="-122"/>
              </a:rPr>
              <a:t>建设特色学校的本质：培植文化</a:t>
            </a: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428625" y="1347754"/>
            <a:ext cx="8286750" cy="68534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tIns="108000" bIns="144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  </a:t>
            </a:r>
            <a:r>
              <a:rPr lang="zh-CN" alt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学校特色文化选择的出发点</a:t>
            </a:r>
            <a:endParaRPr lang="en-US" altLang="zh-CN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黑体" pitchFamily="49" charset="-122"/>
              <a:ea typeface="黑体" pitchFamily="49" charset="-122"/>
              <a:cs typeface="宋体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596" y="2044104"/>
            <a:ext cx="8286808" cy="2677656"/>
          </a:xfrm>
          <a:prstGeom prst="rect">
            <a:avLst/>
          </a:prstGeom>
          <a:solidFill>
            <a:schemeClr val="dk1">
              <a:alpha val="49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对本校文化的理解与评价</a:t>
            </a: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关注学校文化发展的历史、现实与外围环境</a:t>
            </a: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关注学校的社区文化 </a:t>
            </a: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endParaRPr lang="zh-CN" altLang="en-U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28794" y="415333"/>
            <a:ext cx="642942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黑体" pitchFamily="2" charset="-122"/>
                <a:ea typeface="黑体" pitchFamily="2" charset="-122"/>
              </a:rPr>
              <a:t>建设特色学校的本质：培植文化</a:t>
            </a: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428625" y="1347754"/>
            <a:ext cx="8286750" cy="68534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tIns="108000" bIns="144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　学校文化的价值追求有两个层次</a:t>
            </a:r>
          </a:p>
        </p:txBody>
      </p:sp>
      <p:graphicFrame>
        <p:nvGraphicFramePr>
          <p:cNvPr id="5" name="图示 4"/>
          <p:cNvGraphicFramePr/>
          <p:nvPr/>
        </p:nvGraphicFramePr>
        <p:xfrm>
          <a:off x="285720" y="2285992"/>
          <a:ext cx="8568953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28794" y="415333"/>
            <a:ext cx="642942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黑体" pitchFamily="2" charset="-122"/>
                <a:ea typeface="黑体" pitchFamily="2" charset="-122"/>
              </a:rPr>
              <a:t>特色学校的评估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8596" y="2044104"/>
            <a:ext cx="8286808" cy="2031325"/>
          </a:xfrm>
          <a:prstGeom prst="rect">
            <a:avLst/>
          </a:prstGeom>
          <a:solidFill>
            <a:schemeClr val="dk1">
              <a:alpha val="49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规范＋特色</a:t>
            </a: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特色学校与项目特色学校</a:t>
            </a: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endParaRPr lang="zh-CN" altLang="en-U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28794" y="415333"/>
            <a:ext cx="642942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黑体" pitchFamily="2" charset="-122"/>
                <a:ea typeface="黑体" pitchFamily="2" charset="-122"/>
              </a:rPr>
              <a:t>建设特色学校的本质：培植文化</a:t>
            </a: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428625" y="1347754"/>
            <a:ext cx="8286750" cy="68534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tIns="108000" bIns="144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  </a:t>
            </a:r>
            <a:r>
              <a:rPr lang="zh-CN" alt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特色学校的评估</a:t>
            </a:r>
            <a:endParaRPr lang="en-US" altLang="zh-CN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黑体" pitchFamily="49" charset="-122"/>
              <a:ea typeface="黑体" pitchFamily="49" charset="-122"/>
              <a:cs typeface="宋体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596" y="2044104"/>
            <a:ext cx="8286808" cy="4154984"/>
          </a:xfrm>
          <a:prstGeom prst="rect">
            <a:avLst/>
          </a:prstGeom>
          <a:solidFill>
            <a:schemeClr val="dk1">
              <a:alpha val="49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CN" altLang="en-US" sz="3200" dirty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评价标准的因素分析 </a:t>
            </a: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CN" altLang="en-US" sz="3200" dirty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评价标准的构成要件 </a:t>
            </a: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　　　学校办学理念 </a:t>
            </a: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　　　教育行为方式 </a:t>
            </a: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　　　学校文化环境</a:t>
            </a:r>
            <a:endParaRPr lang="en-US" altLang="zh-CN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28794" y="415333"/>
            <a:ext cx="642942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黑体" pitchFamily="2" charset="-122"/>
                <a:ea typeface="黑体" pitchFamily="2" charset="-122"/>
              </a:rPr>
              <a:t>建设特色学校的本质：培植文化</a:t>
            </a: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428625" y="1347754"/>
            <a:ext cx="8286750" cy="68534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tIns="108000" bIns="144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  </a:t>
            </a:r>
            <a:r>
              <a:rPr lang="zh-CN" alt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特色学校的评估</a:t>
            </a:r>
            <a:endParaRPr lang="en-US" altLang="zh-CN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黑体" pitchFamily="49" charset="-122"/>
              <a:ea typeface="黑体" pitchFamily="49" charset="-122"/>
              <a:cs typeface="宋体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596" y="2044104"/>
            <a:ext cx="8286808" cy="3508653"/>
          </a:xfrm>
          <a:prstGeom prst="rect">
            <a:avLst/>
          </a:prstGeom>
          <a:solidFill>
            <a:schemeClr val="dk1">
              <a:alpha val="49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CN" altLang="en-US" sz="3200" dirty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特色学校认定</a:t>
            </a: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　　建立层级的评价目标</a:t>
            </a: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　　主观判断与量化评价结合 </a:t>
            </a: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　　多种评价测评手段的综合运用 </a:t>
            </a: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28794" y="415333"/>
            <a:ext cx="642942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黑体" pitchFamily="2" charset="-122"/>
                <a:ea typeface="黑体" pitchFamily="2" charset="-122"/>
              </a:rPr>
              <a:t>建设特色学校的本质：培植文化</a:t>
            </a: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428625" y="1347754"/>
            <a:ext cx="8286750" cy="68534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tIns="108000" bIns="144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  </a:t>
            </a:r>
            <a:r>
              <a:rPr lang="zh-CN" alt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特色学校的评估</a:t>
            </a:r>
            <a:endParaRPr lang="en-US" altLang="zh-CN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黑体" pitchFamily="49" charset="-122"/>
              <a:ea typeface="黑体" pitchFamily="49" charset="-122"/>
              <a:cs typeface="宋体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596" y="2044104"/>
            <a:ext cx="8286808" cy="4062651"/>
          </a:xfrm>
          <a:prstGeom prst="rect">
            <a:avLst/>
          </a:prstGeom>
          <a:solidFill>
            <a:schemeClr val="dk1">
              <a:alpha val="49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CN" altLang="en-US" sz="3200" dirty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组织保障</a:t>
            </a: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　 　特色理念　　　　特色项目</a:t>
            </a: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　 　活动特色　　　　教育科研</a:t>
            </a: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　 　特色资源开发　　特色成果评价</a:t>
            </a: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　 　特色环境　　　　社会认同</a:t>
            </a:r>
            <a:endParaRPr lang="en-US" altLang="zh-CN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　　 特色成果输出　　社区对学校认同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28794" y="415333"/>
            <a:ext cx="642942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黑体" pitchFamily="2" charset="-122"/>
                <a:ea typeface="黑体" pitchFamily="2" charset="-122"/>
              </a:rPr>
              <a:t>建设特色学校的本质：培植文化</a:t>
            </a: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428625" y="1347754"/>
            <a:ext cx="8286750" cy="68534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tIns="108000" bIns="144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  </a:t>
            </a:r>
            <a:r>
              <a:rPr lang="zh-CN" altLang="en-US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黑体" pitchFamily="49" charset="-122"/>
                <a:ea typeface="黑体" pitchFamily="49" charset="-122"/>
                <a:cs typeface="宋体" pitchFamily="2" charset="-122"/>
              </a:rPr>
              <a:t>学校基础评价项目 </a:t>
            </a:r>
            <a:endParaRPr lang="en-US" altLang="zh-CN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黑体" pitchFamily="49" charset="-122"/>
              <a:ea typeface="黑体" pitchFamily="49" charset="-122"/>
              <a:cs typeface="宋体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596" y="2044104"/>
            <a:ext cx="8286808" cy="3323987"/>
          </a:xfrm>
          <a:prstGeom prst="rect">
            <a:avLst/>
          </a:prstGeom>
          <a:solidFill>
            <a:schemeClr val="dk1">
              <a:alpha val="49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学校办学方向</a:t>
            </a: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规范管理评价</a:t>
            </a: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社区环境及教育需求</a:t>
            </a: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明确的办学理念</a:t>
            </a:r>
          </a:p>
          <a:p>
            <a:pPr lvl="1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928794" y="1571612"/>
            <a:ext cx="5715040" cy="2545762"/>
          </a:xfrm>
          <a:prstGeom prst="rect">
            <a:avLst/>
          </a:prstGeom>
          <a:noFill/>
          <a:effectLst>
            <a:outerShdw blurRad="63500" sx="125000" sy="125000" algn="ctr" rotWithShape="0">
              <a:schemeClr val="tx1">
                <a:alpha val="13000"/>
              </a:schemeClr>
            </a:outerShdw>
          </a:effectLst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谢谢聆听，</a:t>
            </a:r>
            <a:endParaRPr lang="en-US" altLang="zh-CN" sz="6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请提建议！</a:t>
            </a:r>
          </a:p>
        </p:txBody>
      </p:sp>
      <p:sp>
        <p:nvSpPr>
          <p:cNvPr id="3" name="矩形 2"/>
          <p:cNvSpPr/>
          <p:nvPr/>
        </p:nvSpPr>
        <p:spPr>
          <a:xfrm>
            <a:off x="1571604" y="4572008"/>
            <a:ext cx="6715172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邮箱：</a:t>
            </a:r>
            <a:r>
              <a:rPr lang="en-US" altLang="zh-CN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gcy9998@163.com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网址：</a:t>
            </a:r>
            <a:r>
              <a:rPr lang="en-US" altLang="zh-CN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http://cee.gov.cn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电话：</a:t>
            </a:r>
            <a:r>
              <a:rPr lang="en-US" altLang="zh-CN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86-23-67001769  67716393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3034</TotalTime>
  <Words>1874</Words>
  <Application>Microsoft Office PowerPoint</Application>
  <PresentationFormat>全屏显示(4:3)</PresentationFormat>
  <Paragraphs>418</Paragraphs>
  <Slides>74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74</vt:i4>
      </vt:variant>
    </vt:vector>
  </HeadingPairs>
  <TitlesOfParts>
    <vt:vector size="83" baseType="lpstr">
      <vt:lpstr>Arial</vt:lpstr>
      <vt:lpstr>宋体</vt:lpstr>
      <vt:lpstr>Calibri</vt:lpstr>
      <vt:lpstr>黑体</vt:lpstr>
      <vt:lpstr>Wingdings</vt:lpstr>
      <vt:lpstr>华文细黑</vt:lpstr>
      <vt:lpstr>楷体_GB2312</vt:lpstr>
      <vt:lpstr>微软雅黑</vt:lpstr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学校文化建设的误区</vt:lpstr>
      <vt:lpstr>文化是什么</vt:lpstr>
      <vt:lpstr>文化生命</vt:lpstr>
      <vt:lpstr>教育与文化</vt:lpstr>
      <vt:lpstr>教育文化</vt:lpstr>
      <vt:lpstr>教育文化过程基本方式</vt:lpstr>
      <vt:lpstr>学校文化</vt:lpstr>
      <vt:lpstr>幻灯片 15</vt:lpstr>
      <vt:lpstr>新加坡校长任命书</vt:lpstr>
      <vt:lpstr>南开的四十字宝</vt:lpstr>
      <vt:lpstr>幻灯片 18</vt:lpstr>
      <vt:lpstr>幻灯片 19</vt:lpstr>
      <vt:lpstr>幻灯片 20</vt:lpstr>
      <vt:lpstr>南川鸣玉中学</vt:lpstr>
      <vt:lpstr>学校文化</vt:lpstr>
      <vt:lpstr>幻灯片 23</vt:lpstr>
      <vt:lpstr>幻灯片 24</vt:lpstr>
      <vt:lpstr>幻灯片 25</vt:lpstr>
      <vt:lpstr>幻灯片 26</vt:lpstr>
      <vt:lpstr>幻灯片 27</vt:lpstr>
      <vt:lpstr>幻灯片 28</vt:lpstr>
      <vt:lpstr>芬兰罗素高中</vt:lpstr>
      <vt:lpstr>英国伊顿公学</vt:lpstr>
      <vt:lpstr>幻灯片 31</vt:lpstr>
      <vt:lpstr>幻灯片 32</vt:lpstr>
      <vt:lpstr>幻灯片 33</vt:lpstr>
      <vt:lpstr>幻灯片 34</vt:lpstr>
      <vt:lpstr>幻灯片 35</vt:lpstr>
      <vt:lpstr>幻灯片 36</vt:lpstr>
      <vt:lpstr>幻灯片 37</vt:lpstr>
      <vt:lpstr>幻灯片 38</vt:lpstr>
      <vt:lpstr>幻灯片 39</vt:lpstr>
      <vt:lpstr>幻灯片 40</vt:lpstr>
      <vt:lpstr>幻灯片 41</vt:lpstr>
      <vt:lpstr>幻灯片 42</vt:lpstr>
      <vt:lpstr>幻灯片 43</vt:lpstr>
      <vt:lpstr>幻灯片 44</vt:lpstr>
      <vt:lpstr>幻灯片 45</vt:lpstr>
      <vt:lpstr>幻灯片 46</vt:lpstr>
      <vt:lpstr>幻灯片 47</vt:lpstr>
      <vt:lpstr>幻灯片 48</vt:lpstr>
      <vt:lpstr>幻灯片 49</vt:lpstr>
      <vt:lpstr>幻灯片 50</vt:lpstr>
      <vt:lpstr>幻灯片 51</vt:lpstr>
      <vt:lpstr>幻灯片 52</vt:lpstr>
      <vt:lpstr>幻灯片 53</vt:lpstr>
      <vt:lpstr>幻灯片 54</vt:lpstr>
      <vt:lpstr>幻灯片 55</vt:lpstr>
      <vt:lpstr>幻灯片 56</vt:lpstr>
      <vt:lpstr>南开校训</vt:lpstr>
      <vt:lpstr>幻灯片 58</vt:lpstr>
      <vt:lpstr>幻灯片 59</vt:lpstr>
      <vt:lpstr>幻灯片 60</vt:lpstr>
      <vt:lpstr>幻灯片 61</vt:lpstr>
      <vt:lpstr>幻灯片 62</vt:lpstr>
      <vt:lpstr>幻灯片 63</vt:lpstr>
      <vt:lpstr>幻灯片 64</vt:lpstr>
      <vt:lpstr>幻灯片 65</vt:lpstr>
      <vt:lpstr>幻灯片 66</vt:lpstr>
      <vt:lpstr>幻灯片 67</vt:lpstr>
      <vt:lpstr>幻灯片 68</vt:lpstr>
      <vt:lpstr>幻灯片 69</vt:lpstr>
      <vt:lpstr>幻灯片 70</vt:lpstr>
      <vt:lpstr>幻灯片 71</vt:lpstr>
      <vt:lpstr>幻灯片 72</vt:lpstr>
      <vt:lpstr>幻灯片 73</vt:lpstr>
      <vt:lpstr>幻灯片 74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Microsoft</dc:creator>
  <cp:lastModifiedBy>mingko</cp:lastModifiedBy>
  <cp:revision>301</cp:revision>
  <dcterms:created xsi:type="dcterms:W3CDTF">2011-03-22T01:58:56Z</dcterms:created>
  <dcterms:modified xsi:type="dcterms:W3CDTF">2014-05-20T02:26:18Z</dcterms:modified>
</cp:coreProperties>
</file>