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60" r:id="rId5"/>
    <p:sldId id="258" r:id="rId6"/>
  </p:sldIdLst>
  <p:sldSz cx="12192000" cy="6858000"/>
  <p:notesSz cx="6858000" cy="9144000"/>
  <p:custDataLst>
    <p:tags r:id="rId1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tableStyles" Target="tableStyles.xml"/><Relationship Id="rId8" Type="http://schemas.openxmlformats.org/officeDocument/2006/relationships/viewProps" Target="viewProps.xml"/><Relationship Id="rId7" Type="http://schemas.openxmlformats.org/officeDocument/2006/relationships/presProps" Target="presProps.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0" Type="http://schemas.openxmlformats.org/officeDocument/2006/relationships/tags" Target="tags/tag2.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0006" name="图片 100006"/>
          <p:cNvPicPr>
            <a:picLocks noChangeAspect="1"/>
          </p:cNvPicPr>
          <p:nvPr/>
        </p:nvPicPr>
        <p:blipFill>
          <a:blip r:embed="rId1"/>
          <a:stretch>
            <a:fillRect/>
          </a:stretch>
        </p:blipFill>
        <p:spPr>
          <a:xfrm>
            <a:off x="581025" y="298450"/>
            <a:ext cx="5520055" cy="2810510"/>
          </a:xfrm>
          <a:prstGeom prst="rect">
            <a:avLst/>
          </a:prstGeom>
        </p:spPr>
      </p:pic>
      <p:pic>
        <p:nvPicPr>
          <p:cNvPr id="100014" name="图片 100014"/>
          <p:cNvPicPr>
            <a:picLocks noChangeAspect="1"/>
          </p:cNvPicPr>
          <p:nvPr/>
        </p:nvPicPr>
        <p:blipFill>
          <a:blip r:embed="rId2"/>
          <a:stretch>
            <a:fillRect/>
          </a:stretch>
        </p:blipFill>
        <p:spPr>
          <a:xfrm>
            <a:off x="1506220" y="3499485"/>
            <a:ext cx="10055225" cy="263080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257175" y="3942715"/>
            <a:ext cx="11677650" cy="4351655"/>
          </a:xfrm>
        </p:spPr>
        <p:txBody>
          <a:bodyPr>
            <a:normAutofit/>
          </a:bodyPr>
          <a:p>
            <a:r>
              <a:rPr lang="zh-CN" altLang="en-US" sz="2400">
                <a:latin typeface="宋体" panose="02010600030101010101" pitchFamily="2" charset="-122"/>
                <a:ea typeface="宋体" panose="02010600030101010101" pitchFamily="2" charset="-122"/>
                <a:cs typeface="宋体" panose="02010600030101010101" pitchFamily="2" charset="-122"/>
              </a:rPr>
              <a:t>将甲装置放在黑暗的环境中，烧杯中装入的液体是NaOH，则该装置内红色液滴在单位时间内移动的体积可以用来测定该植株的__________________值。</a:t>
            </a:r>
            <a:r>
              <a:rPr lang="zh-CN" altLang="en-US" sz="2400">
                <a:latin typeface="宋体" panose="02010600030101010101" pitchFamily="2" charset="-122"/>
                <a:ea typeface="宋体" panose="02010600030101010101" pitchFamily="2" charset="-122"/>
                <a:cs typeface="宋体" panose="02010600030101010101" pitchFamily="2" charset="-122"/>
                <a:sym typeface="+mn-ea"/>
              </a:rPr>
              <a:t>若该装置内红色液滴不移动，________（填“能”或“不能”）说明没有进行细胞呼吸。</a:t>
            </a:r>
            <a:endParaRPr lang="zh-CN" altLang="en-US" sz="2400">
              <a:latin typeface="宋体" panose="02010600030101010101" pitchFamily="2" charset="-122"/>
              <a:ea typeface="宋体" panose="02010600030101010101" pitchFamily="2" charset="-122"/>
              <a:cs typeface="宋体" panose="02010600030101010101" pitchFamily="2" charset="-122"/>
              <a:sym typeface="+mn-ea"/>
            </a:endParaRPr>
          </a:p>
          <a:p>
            <a:endParaRPr lang="zh-CN" altLang="en-US" sz="2400">
              <a:latin typeface="宋体" panose="02010600030101010101" pitchFamily="2" charset="-122"/>
              <a:ea typeface="宋体" panose="02010600030101010101" pitchFamily="2" charset="-122"/>
              <a:cs typeface="宋体" panose="02010600030101010101" pitchFamily="2" charset="-122"/>
            </a:endParaRPr>
          </a:p>
          <a:p>
            <a:r>
              <a:rPr lang="zh-CN" altLang="en-US" sz="2400">
                <a:latin typeface="宋体" panose="02010600030101010101" pitchFamily="2" charset="-122"/>
                <a:ea typeface="宋体" panose="02010600030101010101" pitchFamily="2" charset="-122"/>
                <a:cs typeface="宋体" panose="02010600030101010101" pitchFamily="2" charset="-122"/>
              </a:rPr>
              <a:t>将甲装置放在充足的光照的环境中，烧杯中装入的液体是NaHCO3，则该装置内红色液滴在单位时间内向右移动的体积可以用来测定该植株的__________________值。</a:t>
            </a:r>
            <a:endParaRPr lang="zh-CN" altLang="en-US" sz="2400">
              <a:latin typeface="宋体" panose="02010600030101010101" pitchFamily="2" charset="-122"/>
              <a:ea typeface="宋体" panose="02010600030101010101" pitchFamily="2" charset="-122"/>
              <a:cs typeface="宋体" panose="02010600030101010101" pitchFamily="2" charset="-122"/>
            </a:endParaRPr>
          </a:p>
          <a:p>
            <a:endParaRPr lang="zh-CN" altLang="en-US" sz="2400">
              <a:latin typeface="宋体" panose="02010600030101010101" pitchFamily="2" charset="-122"/>
              <a:ea typeface="宋体" panose="02010600030101010101" pitchFamily="2" charset="-122"/>
              <a:cs typeface="宋体" panose="02010600030101010101" pitchFamily="2" charset="-122"/>
            </a:endParaRPr>
          </a:p>
        </p:txBody>
      </p:sp>
      <p:pic>
        <p:nvPicPr>
          <p:cNvPr id="100015" name="图片 100015"/>
          <p:cNvPicPr>
            <a:picLocks noChangeAspect="1"/>
          </p:cNvPicPr>
          <p:nvPr>
            <p:custDataLst>
              <p:tags r:id="rId1"/>
            </p:custDataLst>
          </p:nvPr>
        </p:nvPicPr>
        <p:blipFill>
          <a:blip r:embed="rId2"/>
          <a:stretch>
            <a:fillRect/>
          </a:stretch>
        </p:blipFill>
        <p:spPr>
          <a:xfrm>
            <a:off x="2027555" y="0"/>
            <a:ext cx="8553450" cy="394271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pic>
        <p:nvPicPr>
          <p:cNvPr id="100012" name="图片 100012"/>
          <p:cNvPicPr>
            <a:picLocks noChangeAspect="1"/>
          </p:cNvPicPr>
          <p:nvPr/>
        </p:nvPicPr>
        <p:blipFill>
          <a:blip r:embed="rId1"/>
          <a:stretch>
            <a:fillRect/>
          </a:stretch>
        </p:blipFill>
        <p:spPr>
          <a:xfrm>
            <a:off x="838200" y="890270"/>
            <a:ext cx="9912350" cy="477583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p:txBody>
          <a:bodyPr/>
          <a:p>
            <a:endParaRPr lang="zh-CN" altLang="en-US"/>
          </a:p>
        </p:txBody>
      </p:sp>
      <p:pic>
        <p:nvPicPr>
          <p:cNvPr id="100010" name="图片 100010"/>
          <p:cNvPicPr>
            <a:picLocks noChangeAspect="1"/>
          </p:cNvPicPr>
          <p:nvPr/>
        </p:nvPicPr>
        <p:blipFill>
          <a:blip r:embed="rId1"/>
          <a:stretch>
            <a:fillRect/>
          </a:stretch>
        </p:blipFill>
        <p:spPr>
          <a:xfrm>
            <a:off x="1067435" y="871855"/>
            <a:ext cx="11035030" cy="4930140"/>
          </a:xfrm>
          <a:prstGeom prst="rect">
            <a:avLst/>
          </a:prstGeom>
        </p:spPr>
      </p:pic>
    </p:spTree>
  </p:cSld>
  <p:clrMapOvr>
    <a:masterClrMapping/>
  </p:clrMapOvr>
</p:sld>
</file>

<file path=ppt/tags/tag1.xml><?xml version="1.0" encoding="utf-8"?>
<p:tagLst xmlns:p="http://schemas.openxmlformats.org/presentationml/2006/main">
  <p:tag name="KSO_WM_UNIT_PLACING_PICTURE_USER_VIEWPORT" val="{&quot;height&quot;:3180,&quot;width&quot;:6900}"/>
</p:tagLst>
</file>

<file path=ppt/tags/tag2.xml><?xml version="1.0" encoding="utf-8"?>
<p:tagLst xmlns:p="http://schemas.openxmlformats.org/presentationml/2006/main">
  <p:tag name="COMMONDATA" val="eyJoZGlkIjoiOGVjNzkxNjgxMDhjNGYyYmFlNjEzNDZhYjgzZmExMTU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204</Words>
  <Application>WPS 演示</Application>
  <PresentationFormat>宽屏</PresentationFormat>
  <Paragraphs>5</Paragraphs>
  <Slides>4</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4</vt:i4>
      </vt:variant>
    </vt:vector>
  </HeadingPairs>
  <TitlesOfParts>
    <vt:vector size="11" baseType="lpstr">
      <vt:lpstr>Arial</vt:lpstr>
      <vt:lpstr>宋体</vt:lpstr>
      <vt:lpstr>Wingdings</vt:lpstr>
      <vt:lpstr>Arial Unicode MS</vt:lpstr>
      <vt:lpstr>Calibri</vt:lpstr>
      <vt:lpstr>微软雅黑</vt:lpstr>
      <vt:lpstr>Office 主题</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Administrator</dc:creator>
  <cp:lastModifiedBy>00夕</cp:lastModifiedBy>
  <cp:revision>3</cp:revision>
  <dcterms:created xsi:type="dcterms:W3CDTF">2022-06-29T02:38:00Z</dcterms:created>
  <dcterms:modified xsi:type="dcterms:W3CDTF">2022-06-29T02:55:45Z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0FCC8594EFAC4FECB088F202DC464A46</vt:lpwstr>
  </property>
  <property fmtid="{D5CDD505-2E9C-101B-9397-08002B2CF9AE}" pid="3" name="KSOProductBuildVer">
    <vt:lpwstr>2052-11.1.0.11830</vt:lpwstr>
  </property>
</Properties>
</file>