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jpeg" ContentType="image/jpeg"/>
  <Default Extension="JPG" ContentType="image/.jpg"/>
  <Default Extension="wmf" ContentType="image/x-wmf"/>
  <Default Extension="png" ContentType="image/png"/>
  <Default Extension="tiff" ContentType="image/tif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9" r:id="rId3"/>
    <p:sldMasterId id="2147483683" r:id="rId4"/>
    <p:sldMasterId id="2147483701" r:id="rId5"/>
  </p:sldMasterIdLst>
  <p:notesMasterIdLst>
    <p:notesMasterId r:id="rId35"/>
  </p:notesMasterIdLst>
  <p:handoutMasterIdLst>
    <p:handoutMasterId r:id="rId38"/>
  </p:handoutMasterIdLst>
  <p:sldIdLst>
    <p:sldId id="256" r:id="rId6"/>
    <p:sldId id="2004" r:id="rId7"/>
    <p:sldId id="259" r:id="rId8"/>
    <p:sldId id="2005" r:id="rId9"/>
    <p:sldId id="2006" r:id="rId10"/>
    <p:sldId id="2007" r:id="rId11"/>
    <p:sldId id="2008" r:id="rId12"/>
    <p:sldId id="2009" r:id="rId13"/>
    <p:sldId id="2010" r:id="rId14"/>
    <p:sldId id="2011" r:id="rId15"/>
    <p:sldId id="2012" r:id="rId16"/>
    <p:sldId id="2014" r:id="rId17"/>
    <p:sldId id="2015" r:id="rId18"/>
    <p:sldId id="2016" r:id="rId19"/>
    <p:sldId id="2017" r:id="rId20"/>
    <p:sldId id="2018" r:id="rId21"/>
    <p:sldId id="2019" r:id="rId22"/>
    <p:sldId id="2020" r:id="rId23"/>
    <p:sldId id="2021" r:id="rId24"/>
    <p:sldId id="2023" r:id="rId25"/>
    <p:sldId id="2024" r:id="rId26"/>
    <p:sldId id="341" r:id="rId27"/>
    <p:sldId id="2031" r:id="rId28"/>
    <p:sldId id="2033" r:id="rId29"/>
    <p:sldId id="2032" r:id="rId30"/>
    <p:sldId id="2025" r:id="rId31"/>
    <p:sldId id="2026" r:id="rId32"/>
    <p:sldId id="2027" r:id="rId33"/>
    <p:sldId id="2028" r:id="rId34"/>
    <p:sldId id="2029" r:id="rId36"/>
    <p:sldId id="2030" r:id="rId37"/>
  </p:sldIdLst>
  <p:sldSz cx="9144000" cy="5143500" type="screen16x9"/>
  <p:notesSz cx="6858000" cy="9144000"/>
  <p:embeddedFontLst>
    <p:embeddedFont>
      <p:font typeface="Calibri" panose="020F0502020204030204" pitchFamily="34" charset="0"/>
      <p:regular r:id="rId43"/>
      <p:bold r:id="rId44"/>
      <p:italic r:id="rId45"/>
      <p:boldItalic r:id="rId46"/>
    </p:embeddedFont>
    <p:embeddedFont>
      <p:font typeface="微软雅黑" panose="020B0503020204020204" pitchFamily="34" charset="-122"/>
      <p:regular r:id="rId47"/>
    </p:embeddedFont>
    <p:embeddedFont>
      <p:font typeface="Impact" panose="020B0806030902050204" pitchFamily="34" charset="0"/>
      <p:regular r:id="rId48"/>
    </p:embeddedFont>
    <p:embeddedFont>
      <p:font typeface="黑体" panose="02010609060101010101" pitchFamily="49" charset="-122"/>
      <p:regular r:id="rId49"/>
    </p:embeddedFont>
    <p:embeddedFont>
      <p:font typeface="方正舒体" panose="02010601030101010101" pitchFamily="2" charset="-122"/>
      <p:regular r:id="rId50"/>
    </p:embeddedFont>
    <p:embeddedFont>
      <p:font typeface="FZXingKai-S04" panose="02010600030101010101" charset="-122"/>
      <p:regular r:id="rId51"/>
    </p:embeddedFont>
    <p:embeddedFont>
      <p:font typeface="楷体" panose="02010609060101010101" pitchFamily="49" charset="-122"/>
      <p:regular r:id="rId52"/>
    </p:embeddedFont>
    <p:embeddedFont>
      <p:font typeface="仿宋" panose="02010609060101010101" pitchFamily="49" charset="-122"/>
      <p:regular r:id="rId53"/>
    </p:embeddedFont>
    <p:embeddedFont>
      <p:font typeface="隶书" panose="02010509060101010101" pitchFamily="49" charset="-122"/>
      <p:regular r:id="rId54"/>
    </p:embeddedFont>
    <p:embeddedFont>
      <p:font typeface="Segoe Print" panose="02000600000000000000" charset="0"/>
      <p:regular r:id="rId55"/>
      <p:bold r:id="rId56"/>
    </p:embeddedFont>
  </p:embeddedFontLst>
  <p:custDataLst>
    <p:tags r:id="rId57"/>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新课标第一网" initials="新" lastIdx="1" clrIdx="0"/>
  <p:cmAuthor id="2" name="张 丹" initials="张"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00"/>
    <a:srgbClr val="3297EC"/>
    <a:srgbClr val="CC00FF"/>
    <a:srgbClr val="00B0F0"/>
    <a:srgbClr val="FFFFCC"/>
    <a:srgbClr val="D60093"/>
    <a:srgbClr val="FFEBAD"/>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5888" autoAdjust="0"/>
  </p:normalViewPr>
  <p:slideViewPr>
    <p:cSldViewPr snapToGrid="0">
      <p:cViewPr varScale="1">
        <p:scale>
          <a:sx n="111" d="100"/>
          <a:sy n="111" d="100"/>
        </p:scale>
        <p:origin x="-372" y="-84"/>
      </p:cViewPr>
      <p:guideLst>
        <p:guide orient="horz" pos="1555"/>
        <p:guide pos="30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7" Type="http://schemas.openxmlformats.org/officeDocument/2006/relationships/tags" Target="tags/tag8.xml"/><Relationship Id="rId56" Type="http://schemas.openxmlformats.org/officeDocument/2006/relationships/font" Target="fonts/font14.fntdata"/><Relationship Id="rId55" Type="http://schemas.openxmlformats.org/officeDocument/2006/relationships/font" Target="fonts/font13.fntdata"/><Relationship Id="rId54" Type="http://schemas.openxmlformats.org/officeDocument/2006/relationships/font" Target="fonts/font12.fntdata"/><Relationship Id="rId53" Type="http://schemas.openxmlformats.org/officeDocument/2006/relationships/font" Target="fonts/font11.fntdata"/><Relationship Id="rId52" Type="http://schemas.openxmlformats.org/officeDocument/2006/relationships/font" Target="fonts/font10.fntdata"/><Relationship Id="rId51" Type="http://schemas.openxmlformats.org/officeDocument/2006/relationships/font" Target="fonts/font9.fntdata"/><Relationship Id="rId50" Type="http://schemas.openxmlformats.org/officeDocument/2006/relationships/font" Target="fonts/font8.fntdata"/><Relationship Id="rId5" Type="http://schemas.openxmlformats.org/officeDocument/2006/relationships/slideMaster" Target="slideMasters/slideMaster4.xml"/><Relationship Id="rId49" Type="http://schemas.openxmlformats.org/officeDocument/2006/relationships/font" Target="fonts/font7.fntdata"/><Relationship Id="rId48" Type="http://schemas.openxmlformats.org/officeDocument/2006/relationships/font" Target="fonts/font6.fntdata"/><Relationship Id="rId47" Type="http://schemas.openxmlformats.org/officeDocument/2006/relationships/font" Target="fonts/font5.fntdata"/><Relationship Id="rId46" Type="http://schemas.openxmlformats.org/officeDocument/2006/relationships/font" Target="fonts/font4.fntdata"/><Relationship Id="rId45" Type="http://schemas.openxmlformats.org/officeDocument/2006/relationships/font" Target="fonts/font3.fntdata"/><Relationship Id="rId44" Type="http://schemas.openxmlformats.org/officeDocument/2006/relationships/font" Target="fonts/font2.fntdata"/><Relationship Id="rId43" Type="http://schemas.openxmlformats.org/officeDocument/2006/relationships/font" Target="fonts/font1.fntdata"/><Relationship Id="rId42" Type="http://schemas.openxmlformats.org/officeDocument/2006/relationships/commentAuthors" Target="commentAuthors.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Master" Target="slideMasters/slideMaster3.xml"/><Relationship Id="rId39" Type="http://schemas.openxmlformats.org/officeDocument/2006/relationships/presProps" Target="presProps.xml"/><Relationship Id="rId38" Type="http://schemas.openxmlformats.org/officeDocument/2006/relationships/handoutMaster" Target="handoutMasters/handoutMaster1.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notesMaster" Target="notesMasters/notesMaster1.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7" Type="http://schemas.openxmlformats.org/officeDocument/2006/relationships/image" Target="../media/image12.wmf"/><Relationship Id="rId6" Type="http://schemas.openxmlformats.org/officeDocument/2006/relationships/image" Target="../media/image11.wmf"/><Relationship Id="rId5" Type="http://schemas.openxmlformats.org/officeDocument/2006/relationships/image" Target="../media/image10.wmf"/><Relationship Id="rId4" Type="http://schemas.openxmlformats.org/officeDocument/2006/relationships/image" Target="../media/image9.wmf"/><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4" Type="http://schemas.openxmlformats.org/officeDocument/2006/relationships/image" Target="../media/image22.wmf"/><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12.vml.rels><?xml version="1.0" encoding="UTF-8" standalone="yes"?>
<Relationships xmlns="http://schemas.openxmlformats.org/package/2006/relationships"><Relationship Id="rId8" Type="http://schemas.openxmlformats.org/officeDocument/2006/relationships/image" Target="../media/image41.wmf"/><Relationship Id="rId7" Type="http://schemas.openxmlformats.org/officeDocument/2006/relationships/image" Target="../media/image40.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7.wmf"/><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buFontTx/>
              <a:buNone/>
              <a:defRPr sz="1200"/>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0" hangingPunct="0">
              <a:buFontTx/>
              <a:buNone/>
              <a:defRPr sz="1200" dirty="0"/>
            </a:lvl1pPr>
          </a:lstStyle>
          <a:p>
            <a:pPr>
              <a:defRPr/>
            </a:pPr>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0" hangingPunct="0">
              <a:buFontTx/>
              <a:buNone/>
              <a:defRPr sz="1200"/>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2BD17BAC-F6D6-4629-AC21-71BACEF2D7FF}"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image" Target="../media/image43.png"/></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buFontTx/>
              <a:buNone/>
              <a:defRPr sz="1200">
                <a:latin typeface="Arial" panose="020B0604020202020204" pitchFamily="34" charset="0"/>
                <a:ea typeface="黑体" panose="02010609060101010101" pitchFamily="49"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buFontTx/>
              <a:buNone/>
              <a:defRPr sz="1200">
                <a:latin typeface="Arial" panose="020B0604020202020204" pitchFamily="34" charset="0"/>
                <a:ea typeface="黑体" panose="02010609060101010101" pitchFamily="49" charset="-122"/>
              </a:defRPr>
            </a:lvl1pPr>
          </a:lstStyle>
          <a:p>
            <a:pPr>
              <a:defRPr/>
            </a:pPr>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endParaRPr lang="zh-CN" altLang="en-US" noProof="0" dirty="0"/>
          </a:p>
          <a:p>
            <a:pPr lvl="1"/>
            <a:r>
              <a:rPr lang="zh-CN" altLang="en-US" noProof="0" dirty="0"/>
              <a:t>第二级</a:t>
            </a:r>
            <a:endParaRPr lang="zh-CN" altLang="en-US" noProof="0" dirty="0"/>
          </a:p>
          <a:p>
            <a:pPr lvl="2"/>
            <a:r>
              <a:rPr lang="zh-CN" altLang="en-US" noProof="0" dirty="0"/>
              <a:t>第三级</a:t>
            </a:r>
            <a:endParaRPr lang="zh-CN" altLang="en-US" noProof="0" dirty="0"/>
          </a:p>
          <a:p>
            <a:pPr lvl="3"/>
            <a:r>
              <a:rPr lang="zh-CN" altLang="en-US" noProof="0" dirty="0"/>
              <a:t>第四级</a:t>
            </a:r>
            <a:endParaRPr lang="zh-CN" altLang="en-US" noProof="0" dirty="0"/>
          </a:p>
          <a:p>
            <a:pPr lvl="4"/>
            <a:r>
              <a:rPr lang="zh-CN" altLang="en-US" noProof="0" dirty="0"/>
              <a:t>第五级</a:t>
            </a:r>
            <a:endParaRPr lang="zh-CN" altLang="en-US" noProof="0"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buFontTx/>
              <a:buNone/>
              <a:defRPr sz="1200">
                <a:latin typeface="Arial" panose="020B0604020202020204" pitchFamily="34" charset="0"/>
                <a:ea typeface="黑体" panose="02010609060101010101" pitchFamily="49"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buFont typeface="Arial" panose="020B0604020202020204" pitchFamily="34" charset="0"/>
              <a:buChar char="•"/>
              <a:defRPr sz="1200">
                <a:ea typeface="黑体" panose="02010609060101010101" pitchFamily="49" charset="-122"/>
              </a:defRPr>
            </a:lvl1pPr>
          </a:lstStyle>
          <a:p>
            <a:fld id="{1DF0446C-F853-47D0-B54F-4757C7888A85}" type="slidenum">
              <a:rPr lang="en-US" altLang="en-US"/>
            </a:fld>
            <a:endParaRPr lang="en-US" altLang="en-US"/>
          </a:p>
        </p:txBody>
      </p:sp>
      <p:pic>
        <p:nvPicPr>
          <p:cNvPr id="47111" name="Picture 2"/>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8163" y="581025"/>
            <a:ext cx="174783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TextBox 7"/>
          <p:cNvSpPr txBox="1">
            <a:spLocks noChangeArrowheads="1"/>
          </p:cNvSpPr>
          <p:nvPr/>
        </p:nvSpPr>
        <p:spPr bwMode="auto">
          <a:xfrm>
            <a:off x="3756025" y="3690938"/>
            <a:ext cx="2449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hangingPunct="0">
              <a:buFontTx/>
              <a:buNone/>
              <a:defRPr/>
            </a:pPr>
            <a:r>
              <a:rPr lang="zh-CN" altLang="en-US">
                <a:solidFill>
                  <a:srgbClr val="CC00FF"/>
                </a:solidFill>
                <a:latin typeface="方正舒体" panose="02010601030101010101" pitchFamily="2" charset="-122"/>
                <a:ea typeface="方正舒体" panose="02010601030101010101" pitchFamily="2" charset="-122"/>
                <a:sym typeface="+mn-ea"/>
              </a:rPr>
              <a:t>七彩城就梦想</a:t>
            </a:r>
            <a:endParaRPr lang="zh-CN" altLang="en-US">
              <a:solidFill>
                <a:srgbClr val="CC00FF"/>
              </a:solidFill>
              <a:latin typeface="方正舒体" panose="02010601030101010101" pitchFamily="2" charset="-122"/>
              <a:ea typeface="方正舒体" panose="02010601030101010101" pitchFamily="2" charset="-122"/>
              <a:sym typeface="+mn-ea"/>
            </a:endParaRPr>
          </a:p>
        </p:txBody>
      </p:sp>
      <p:sp>
        <p:nvSpPr>
          <p:cNvPr id="9" name="幻灯片图像占位符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黑体" panose="02010609060101010101" pitchFamily="49" charset="-122"/>
        <a:cs typeface="+mn-cs"/>
      </a:defRPr>
    </a:lvl1pPr>
    <a:lvl2pPr marL="457200" algn="l" rtl="0" eaLnBrk="0" fontAlgn="base" hangingPunct="0">
      <a:spcBef>
        <a:spcPct val="30000"/>
      </a:spcBef>
      <a:spcAft>
        <a:spcPct val="0"/>
      </a:spcAft>
      <a:defRPr sz="1200" kern="1200">
        <a:solidFill>
          <a:schemeClr val="tx1"/>
        </a:solidFill>
        <a:latin typeface="+mn-lt"/>
        <a:ea typeface="黑体" panose="02010609060101010101" pitchFamily="49" charset="-122"/>
        <a:cs typeface="+mn-cs"/>
      </a:defRPr>
    </a:lvl2pPr>
    <a:lvl3pPr marL="914400" algn="l" rtl="0" eaLnBrk="0" fontAlgn="base" hangingPunct="0">
      <a:spcBef>
        <a:spcPct val="30000"/>
      </a:spcBef>
      <a:spcAft>
        <a:spcPct val="0"/>
      </a:spcAft>
      <a:defRPr sz="1200" kern="1200">
        <a:solidFill>
          <a:schemeClr val="tx1"/>
        </a:solidFill>
        <a:latin typeface="+mn-lt"/>
        <a:ea typeface="黑体" panose="02010609060101010101" pitchFamily="49" charset="-122"/>
        <a:cs typeface="+mn-cs"/>
      </a:defRPr>
    </a:lvl3pPr>
    <a:lvl4pPr marL="1371600" algn="l" rtl="0" eaLnBrk="0" fontAlgn="base" hangingPunct="0">
      <a:spcBef>
        <a:spcPct val="30000"/>
      </a:spcBef>
      <a:spcAft>
        <a:spcPct val="0"/>
      </a:spcAft>
      <a:defRPr sz="1200" kern="1200">
        <a:solidFill>
          <a:schemeClr val="tx1"/>
        </a:solidFill>
        <a:latin typeface="+mn-lt"/>
        <a:ea typeface="黑体" panose="02010609060101010101" pitchFamily="49" charset="-122"/>
        <a:cs typeface="+mn-cs"/>
      </a:defRPr>
    </a:lvl4pPr>
    <a:lvl5pPr marL="1828800" algn="l" rtl="0" eaLnBrk="0" fontAlgn="base" hangingPunct="0">
      <a:spcBef>
        <a:spcPct val="30000"/>
      </a:spcBef>
      <a:spcAft>
        <a:spcPct val="0"/>
      </a:spcAft>
      <a:defRPr sz="1200" kern="1200">
        <a:solidFill>
          <a:schemeClr val="tx1"/>
        </a:solidFill>
        <a:latin typeface="+mn-lt"/>
        <a:ea typeface="黑体" panose="02010609060101010101" pitchFamily="49"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xfrm>
            <a:off x="409575" y="754063"/>
            <a:ext cx="5854700" cy="3294062"/>
          </a:xfrm>
        </p:spPr>
      </p:sp>
      <p:sp>
        <p:nvSpPr>
          <p:cNvPr id="36867" name="文本占位符 2"/>
          <p:cNvSpPr>
            <a:spLocks noGrp="1"/>
          </p:cNvSpPr>
          <p:nvPr>
            <p:ph type="body"/>
          </p:nvPr>
        </p:nvSpPr>
        <p:spPr>
          <a:xfrm>
            <a:off x="538163" y="4387850"/>
            <a:ext cx="5780087" cy="3952875"/>
          </a:xfrm>
        </p:spPr>
        <p:txBody>
          <a:bodyPr wrap="square" lIns="91440" tIns="45720" rIns="91440" bIns="45720" anchor="t"/>
          <a:lstStyle/>
          <a:p>
            <a:pPr lvl="0"/>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409575" y="754063"/>
            <a:ext cx="5854700" cy="3294062"/>
          </a:xfrm>
        </p:spPr>
      </p:sp>
      <p:sp>
        <p:nvSpPr>
          <p:cNvPr id="37891" name="文本占位符 2"/>
          <p:cNvSpPr>
            <a:spLocks noGrp="1"/>
          </p:cNvSpPr>
          <p:nvPr>
            <p:ph type="body"/>
          </p:nvPr>
        </p:nvSpPr>
        <p:spPr>
          <a:xfrm>
            <a:off x="538163" y="4387850"/>
            <a:ext cx="5780087" cy="3952875"/>
          </a:xfrm>
        </p:spPr>
        <p:txBody>
          <a:bodyPr wrap="square" lIns="91440" tIns="45720" rIns="91440" bIns="45720" anchor="t"/>
          <a:lstStyle/>
          <a:p>
            <a:pPr lvl="0"/>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79E7EFAE-3406-414B-BE9A-269D62FFC037}"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74650" y="1135063"/>
            <a:ext cx="8229600" cy="3394075"/>
          </a:xfrm>
          <a:prstGeom prst="rect">
            <a:avLst/>
          </a:prstGeo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EE865369-4893-4893-A4F8-DE8F7D4228DF}"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51C2CBC6-236B-46EF-B658-5724E4E701B7}"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6"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F336DBD0-F85C-498B-8E36-7366C55D8A9C}"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8"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61B61816-E29E-480A-A91D-2E8AAE198A19}"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4"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7E48CCCF-F4C4-494C-A94C-134A5B9098F4}"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3"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550A1C60-FED8-412D-8200-69D758695F38}"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6"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D4DDCE1B-8093-4F10-987B-C6007C34D62C}"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460375"/>
            <a:ext cx="5486400" cy="30861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6"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6E64DDD9-AF8D-4DC9-8D91-1F0C44A2C188}"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374650" y="1135063"/>
            <a:ext cx="8229600" cy="3394075"/>
          </a:xfrm>
          <a:prstGeom prst="rect">
            <a:avLst/>
          </a:prstGeo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4C95CD85-BDA5-4317-A2A1-A0563362ED4C}"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a:defRPr/>
            </a:lvl1pPr>
          </a:lstStyle>
          <a:p>
            <a:fld id="{99495B1C-DED8-437C-878D-98449A66E98F}" type="slidenum">
              <a:rPr lang="zh-CN" altLang="en-US"/>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7"/>
          </a:xfrm>
          <a:prstGeom prst="rect">
            <a:avLst/>
          </a:prstGeom>
        </p:spPr>
        <p:txBody>
          <a:bodyPr/>
          <a:lstStyle>
            <a:lvl1pPr>
              <a:defRPr/>
            </a:lvl1pPr>
          </a:lstStyle>
          <a:p>
            <a:pPr>
              <a:defRPr/>
            </a:pPr>
            <a:endParaRPr lang="zh-CN" altLang="en-US"/>
          </a:p>
        </p:txBody>
      </p:sp>
      <p:sp>
        <p:nvSpPr>
          <p:cNvPr id="3" name="页脚占位符 2"/>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a:xfrm>
            <a:off x="6553200" y="4767263"/>
            <a:ext cx="2133600" cy="274637"/>
          </a:xfrm>
          <a:prstGeom prst="rect">
            <a:avLst/>
          </a:prstGeom>
        </p:spPr>
        <p:txBody>
          <a:bodyPr/>
          <a:lstStyle>
            <a:lvl1pPr>
              <a:defRPr/>
            </a:lvl1pPr>
          </a:lstStyle>
          <a:p>
            <a:fld id="{A9C67855-45E2-4F89-972C-7768A2B5D557}"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a:xfrm>
            <a:off x="457200" y="4684713"/>
            <a:ext cx="2133600" cy="357187"/>
          </a:xfrm>
          <a:prstGeom prst="rect">
            <a:avLst/>
          </a:prstGeom>
        </p:spPr>
        <p:txBody>
          <a:bodyPr/>
          <a:lstStyle>
            <a:lvl1pPr>
              <a:defRPr/>
            </a:lvl1pPr>
          </a:lstStyle>
          <a:p>
            <a:pPr>
              <a:defRPr/>
            </a:pPr>
            <a:endParaRPr lang="en-US" altLang="zh-CN"/>
          </a:p>
        </p:txBody>
      </p:sp>
      <p:sp>
        <p:nvSpPr>
          <p:cNvPr id="4" name="页脚占位符 3"/>
          <p:cNvSpPr>
            <a:spLocks noGrp="1"/>
          </p:cNvSpPr>
          <p:nvPr>
            <p:ph type="ftr" sz="quarter" idx="11"/>
          </p:nvPr>
        </p:nvSpPr>
        <p:spPr>
          <a:xfrm>
            <a:off x="3124200" y="4684713"/>
            <a:ext cx="2895600" cy="357187"/>
          </a:xfrm>
          <a:prstGeom prst="rect">
            <a:avLst/>
          </a:prstGeom>
        </p:spPr>
        <p:txBody>
          <a:bodyPr/>
          <a:lstStyle>
            <a:lvl1pPr>
              <a:defRPr/>
            </a:lvl1pPr>
          </a:lstStyle>
          <a:p>
            <a:pPr>
              <a:defRPr/>
            </a:pPr>
            <a:endParaRPr lang="en-US" altLang="zh-CN"/>
          </a:p>
        </p:txBody>
      </p:sp>
      <p:sp>
        <p:nvSpPr>
          <p:cNvPr id="5" name="灯片编号占位符 4"/>
          <p:cNvSpPr>
            <a:spLocks noGrp="1"/>
          </p:cNvSpPr>
          <p:nvPr>
            <p:ph type="sldNum" sz="quarter" idx="12"/>
          </p:nvPr>
        </p:nvSpPr>
        <p:spPr>
          <a:xfrm>
            <a:off x="6553200" y="4684713"/>
            <a:ext cx="2133600" cy="357187"/>
          </a:xfrm>
          <a:prstGeom prst="rect">
            <a:avLst/>
          </a:prstGeom>
        </p:spPr>
        <p:txBody>
          <a:bodyPr/>
          <a:lstStyle>
            <a:lvl1pPr>
              <a:defRPr/>
            </a:lvl1pPr>
          </a:lstStyle>
          <a:p>
            <a:fld id="{AB522075-962E-4528-91CD-18215FB87B8C}"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内页">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内页">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371781" y="2914650"/>
            <a:ext cx="6400443" cy="1314450"/>
          </a:xfrm>
          <a:prstGeom prst="rect">
            <a:avLst/>
          </a:prstGeo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zh-CN" altLang="en-US" noProof="1"/>
              <a:t>单击此处编辑母版副标题样式</a:t>
            </a:r>
            <a:endParaRPr lang="zh-CN" altLang="en-US"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457262" y="1200151"/>
            <a:ext cx="8229481" cy="3394472"/>
          </a:xfrm>
          <a:prstGeom prst="rect">
            <a:avLst/>
          </a:prstGeo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内页">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a:xfrm>
            <a:off x="457200" y="4684713"/>
            <a:ext cx="2133600" cy="357187"/>
          </a:xfrm>
          <a:prstGeom prst="rect">
            <a:avLst/>
          </a:prstGeom>
        </p:spPr>
        <p:txBody>
          <a:bodyPr/>
          <a:lstStyle>
            <a:lvl1pPr eaLnBrk="0" hangingPunct="0">
              <a:buFontTx/>
              <a:buNone/>
              <a:defRPr/>
            </a:lvl1pPr>
          </a:lstStyle>
          <a:p>
            <a:pPr>
              <a:defRPr/>
            </a:pPr>
            <a:endParaRPr lang="en-US" altLang="zh-CN"/>
          </a:p>
        </p:txBody>
      </p:sp>
      <p:sp>
        <p:nvSpPr>
          <p:cNvPr id="4" name="页脚占位符 3"/>
          <p:cNvSpPr>
            <a:spLocks noGrp="1"/>
          </p:cNvSpPr>
          <p:nvPr>
            <p:ph type="ftr" sz="quarter" idx="11"/>
          </p:nvPr>
        </p:nvSpPr>
        <p:spPr>
          <a:xfrm>
            <a:off x="3124200" y="4684713"/>
            <a:ext cx="2895600" cy="357187"/>
          </a:xfrm>
          <a:prstGeom prst="rect">
            <a:avLst/>
          </a:prstGeom>
        </p:spPr>
        <p:txBody>
          <a:bodyPr/>
          <a:lstStyle>
            <a:lvl1pPr eaLnBrk="0" hangingPunct="0">
              <a:buFontTx/>
              <a:buNone/>
              <a:defRPr/>
            </a:lvl1pPr>
          </a:lstStyle>
          <a:p>
            <a:pPr>
              <a:defRPr/>
            </a:pPr>
            <a:endParaRPr lang="en-US" altLang="zh-CN"/>
          </a:p>
        </p:txBody>
      </p:sp>
      <p:sp>
        <p:nvSpPr>
          <p:cNvPr id="5" name="灯片编号占位符 4"/>
          <p:cNvSpPr>
            <a:spLocks noGrp="1"/>
          </p:cNvSpPr>
          <p:nvPr>
            <p:ph type="sldNum" sz="quarter" idx="12"/>
          </p:nvPr>
        </p:nvSpPr>
        <p:spPr>
          <a:xfrm>
            <a:off x="6553200" y="4684713"/>
            <a:ext cx="2133600" cy="357187"/>
          </a:xfrm>
          <a:prstGeom prst="rect">
            <a:avLst/>
          </a:prstGeom>
        </p:spPr>
        <p:txBody>
          <a:bodyPr vert="horz" wrap="square" lIns="91440" tIns="45720" rIns="91440" bIns="45720" numCol="1" anchor="t" anchorCtr="0" compatLnSpc="1"/>
          <a:lstStyle>
            <a:lvl1pPr>
              <a:defRPr sz="1400"/>
            </a:lvl1pPr>
          </a:lstStyle>
          <a:p>
            <a:fld id="{1C09DCEA-E62B-4566-BB04-8886AB9F8390}" type="slidenum">
              <a:rPr lang="zh-CN" altLang="en-US"/>
            </a:fld>
            <a:endParaRPr lang="zh-CN" altLang="en-US"/>
          </a:p>
        </p:txBody>
      </p:sp>
    </p:spTree>
  </p:cSld>
  <p:clrMapOvr>
    <a:masterClrMapping/>
  </p:clrMapOvr>
  <p:transition spd="slow">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74650" y="1135063"/>
            <a:ext cx="8229600" cy="3394075"/>
          </a:xfrm>
          <a:prstGeom prst="rect">
            <a:avLst/>
          </a:prstGeo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eaLnBrk="0" hangingPunct="0">
              <a:buFontTx/>
              <a:buNone/>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eaLnBrk="0" hangingPunct="0">
              <a:buFontTx/>
              <a:buNone/>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vert="horz" wrap="square" lIns="91440" tIns="45720" rIns="91440" bIns="45720" numCol="1" anchor="t" anchorCtr="0" compatLnSpc="1"/>
          <a:lstStyle>
            <a:lvl1pPr>
              <a:defRPr sz="1400"/>
            </a:lvl1pPr>
          </a:lstStyle>
          <a:p>
            <a:fld id="{AAA68AFD-C349-4D70-BAA0-06B578E55020}" type="slidenum">
              <a:rPr lang="zh-CN" altLang="en-US"/>
            </a:fld>
            <a:endParaRPr lang="zh-CN" altLang="en-US"/>
          </a:p>
        </p:txBody>
      </p:sp>
    </p:spTree>
  </p:cSld>
  <p:clrMapOvr>
    <a:masterClrMapping/>
  </p:clrMapOvr>
  <p:transition spd="slow">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showMasterSp="0">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413658"/>
            <a:ext cx="7886700" cy="4169228"/>
          </a:xfrm>
        </p:spPr>
        <p:txBody>
          <a:bodyPr>
            <a:normAutofit/>
          </a:bodyPr>
          <a:lstStyle>
            <a:lvl1pPr>
              <a:defRPr sz="1800"/>
            </a:lvl1pPr>
            <a:lvl2pPr>
              <a:defRPr sz="1500"/>
            </a:lvl2pPr>
            <a:lvl3pPr>
              <a:defRPr sz="1350"/>
            </a:lvl3pPr>
            <a:lvl4pPr>
              <a:defRPr sz="1350"/>
            </a:lvl4pPr>
            <a:lvl5pPr>
              <a:defRPr sz="135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3" name="日期占位符 2"/>
          <p:cNvSpPr>
            <a:spLocks noGrp="1"/>
          </p:cNvSpPr>
          <p:nvPr>
            <p:ph type="dt" sz="half" idx="14"/>
          </p:nvPr>
        </p:nvSpPr>
        <p:spPr>
          <a:xfrm>
            <a:off x="628650" y="4767263"/>
            <a:ext cx="2057400" cy="274637"/>
          </a:xfrm>
          <a:prstGeom prst="rect">
            <a:avLst/>
          </a:prstGeom>
        </p:spPr>
        <p:txBody>
          <a:bodyPr vert="horz" lIns="91440" tIns="45720" rIns="91440" bIns="45720" rtlCol="0" anchor="ctr">
            <a:normAutofit/>
          </a:bodyPr>
          <a:lstStyle>
            <a:lvl1pPr>
              <a:lnSpc>
                <a:spcPct val="120000"/>
              </a:lnSpc>
              <a:defRPr sz="1200" noProof="1">
                <a:solidFill>
                  <a:schemeClr val="bg1">
                    <a:lumMod val="50000"/>
                  </a:schemeClr>
                </a:solidFill>
              </a:defRPr>
            </a:lvl1pPr>
          </a:lstStyle>
          <a:p>
            <a:pPr>
              <a:defRPr/>
            </a:pPr>
            <a:endParaRPr lang="zh-CN" altLang="zh-CN"/>
          </a:p>
        </p:txBody>
      </p:sp>
      <p:sp>
        <p:nvSpPr>
          <p:cNvPr id="4" name="页脚占位符 3"/>
          <p:cNvSpPr>
            <a:spLocks noGrp="1"/>
          </p:cNvSpPr>
          <p:nvPr>
            <p:ph type="ftr" sz="quarter" idx="15"/>
          </p:nvPr>
        </p:nvSpPr>
        <p:spPr>
          <a:xfrm>
            <a:off x="3028950" y="4767263"/>
            <a:ext cx="3086100" cy="274637"/>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5" name="灯片编号占位符 4"/>
          <p:cNvSpPr>
            <a:spLocks noGrp="1"/>
          </p:cNvSpPr>
          <p:nvPr>
            <p:ph type="sldNum" sz="quarter" idx="16"/>
          </p:nvPr>
        </p:nvSpPr>
        <p:spPr>
          <a:xfrm>
            <a:off x="6457950" y="4767263"/>
            <a:ext cx="2057400" cy="274637"/>
          </a:xfrm>
          <a:prstGeom prst="rect">
            <a:avLst/>
          </a:prstGeom>
        </p:spPr>
        <p:txBody>
          <a:bodyPr vert="horz" wrap="square" lIns="91440" tIns="45720" rIns="91440" bIns="45720" numCol="1" anchor="ctr" anchorCtr="0" compatLnSpc="1"/>
          <a:lstStyle>
            <a:lvl1pPr algn="r">
              <a:lnSpc>
                <a:spcPct val="120000"/>
              </a:lnSpc>
              <a:defRPr sz="1400"/>
            </a:lvl1pPr>
          </a:lstStyle>
          <a:p>
            <a:fld id="{210E8E41-D588-47AF-B1C9-281EBBE29196}" type="slidenum">
              <a:rPr lang="zh-CN" altLang="zh-CN"/>
            </a:fld>
            <a:endParaRPr lang="zh-CN" altLang="zh-CN"/>
          </a:p>
        </p:txBody>
      </p:sp>
    </p:spTree>
  </p:cSld>
  <p:clrMapOvr>
    <a:masterClrMapping/>
  </p:clrMapOvr>
  <p:transition spd="slow">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Tm="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57200" y="205979"/>
            <a:ext cx="8229600" cy="857250"/>
          </a:xfrm>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quarter" idx="1"/>
          </p:nvPr>
        </p:nvSpPr>
        <p:spPr>
          <a:xfrm>
            <a:off x="6286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quarter" idx="2"/>
          </p:nvPr>
        </p:nvSpPr>
        <p:spPr>
          <a:xfrm>
            <a:off x="46291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内容占位符 4"/>
          <p:cNvSpPr>
            <a:spLocks noGrp="1"/>
          </p:cNvSpPr>
          <p:nvPr>
            <p:ph sz="quarter" idx="3"/>
          </p:nvPr>
        </p:nvSpPr>
        <p:spPr>
          <a:xfrm>
            <a:off x="6286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6" name="内容占位符 5"/>
          <p:cNvSpPr>
            <a:spLocks noGrp="1"/>
          </p:cNvSpPr>
          <p:nvPr>
            <p:ph sz="quarter" idx="4"/>
          </p:nvPr>
        </p:nvSpPr>
        <p:spPr>
          <a:xfrm>
            <a:off x="46291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7" name="日期占位符 6"/>
          <p:cNvSpPr>
            <a:spLocks noGrp="1"/>
          </p:cNvSpPr>
          <p:nvPr>
            <p:ph type="dt" sz="half" idx="10"/>
          </p:nvPr>
        </p:nvSpPr>
        <p:spPr>
          <a:xfrm>
            <a:off x="457200" y="4683919"/>
            <a:ext cx="2133600" cy="357188"/>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a:xfrm>
            <a:off x="3124200" y="4683919"/>
            <a:ext cx="2895600" cy="357188"/>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4638"/>
          </a:xfrm>
          <a:prstGeom prst="rect">
            <a:avLst/>
          </a:prstGeom>
        </p:spPr>
        <p:txBody>
          <a:bodyPr/>
          <a:lstStyle/>
          <a:p>
            <a:pPr lvl="0" algn="r" eaLnBrk="1" fontAlgn="base" hangingPunct="1"/>
            <a:fld id="{9A0DB2DC-4C9A-4742-B13C-FB6460FD3503}" type="slidenum">
              <a:rPr lang="zh-CN" altLang="zh-CN" sz="1400" strike="noStrike" noProof="1" dirty="0">
                <a:solidFill>
                  <a:schemeClr val="tx1"/>
                </a:solidFill>
                <a:latin typeface="Arial" panose="020B0604020202020204" pitchFamily="34" charset="0"/>
                <a:ea typeface="宋体" panose="02010600030101010101" pitchFamily="2" charset="-122"/>
                <a:cs typeface="+mn-ea"/>
              </a:rPr>
            </a:fld>
            <a:endParaRPr lang="zh-CN" altLang="zh-CN" sz="1400" strike="noStrike" noProof="1">
              <a:solidFill>
                <a:schemeClr val="tx1"/>
              </a:solidFill>
            </a:endParaRPr>
          </a:p>
        </p:txBody>
      </p:sp>
    </p:spTree>
  </p:cSld>
  <p:clrMapOvr>
    <a:masterClrMapping/>
  </p:clrMapOvr>
  <p:transition spd="slow">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369219"/>
            <a:ext cx="3886200" cy="3263504"/>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quarter" idx="2"/>
          </p:nvPr>
        </p:nvSpPr>
        <p:spPr>
          <a:xfrm>
            <a:off x="46291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内容占位符 4"/>
          <p:cNvSpPr>
            <a:spLocks noGrp="1"/>
          </p:cNvSpPr>
          <p:nvPr>
            <p:ph sz="quarter" idx="3"/>
          </p:nvPr>
        </p:nvSpPr>
        <p:spPr>
          <a:xfrm>
            <a:off x="46291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6" name="日期占位符 5"/>
          <p:cNvSpPr>
            <a:spLocks noGrp="1"/>
          </p:cNvSpPr>
          <p:nvPr>
            <p:ph type="dt" sz="half" idx="10"/>
          </p:nvPr>
        </p:nvSpPr>
        <p:spPr>
          <a:xfrm>
            <a:off x="457200" y="4683919"/>
            <a:ext cx="2133600" cy="357188"/>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a:xfrm>
            <a:off x="3124200" y="4683919"/>
            <a:ext cx="2895600" cy="357188"/>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a:xfrm>
            <a:off x="6553200" y="4767263"/>
            <a:ext cx="2133600" cy="274638"/>
          </a:xfrm>
          <a:prstGeom prst="rect">
            <a:avLst/>
          </a:prstGeom>
        </p:spPr>
        <p:txBody>
          <a:bodyPr/>
          <a:lstStyle/>
          <a:p>
            <a:pPr lvl="0" algn="r" eaLnBrk="1" fontAlgn="base" hangingPunct="1"/>
            <a:fld id="{9A0DB2DC-4C9A-4742-B13C-FB6460FD3503}" type="slidenum">
              <a:rPr lang="zh-CN" altLang="zh-CN" sz="1400" strike="noStrike" noProof="1" dirty="0">
                <a:solidFill>
                  <a:schemeClr val="tx1"/>
                </a:solidFill>
                <a:latin typeface="Arial" panose="020B0604020202020204" pitchFamily="34" charset="0"/>
                <a:ea typeface="宋体" panose="02010600030101010101" pitchFamily="2" charset="-122"/>
                <a:cs typeface="+mn-ea"/>
              </a:rPr>
            </a:fld>
            <a:endParaRPr lang="zh-CN" altLang="zh-CN" sz="1400" strike="noStrike" noProof="1">
              <a:solidFill>
                <a:schemeClr val="tx1"/>
              </a:solidFill>
            </a:endParaRPr>
          </a:p>
        </p:txBody>
      </p:sp>
    </p:spTree>
  </p:cSld>
  <p:clrMapOvr>
    <a:masterClrMapping/>
  </p:clrMapOvr>
  <p:transition spd="slow">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6553200" y="4767263"/>
            <a:ext cx="2133600" cy="274638"/>
          </a:xfrm>
          <a:prstGeom prst="rect">
            <a:avLst/>
          </a:prstGeom>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transition spd="slow">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内页">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eaLnBrk="0" hangingPunct="0">
              <a:buFontTx/>
              <a:buNone/>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eaLnBrk="0" hangingPunct="0">
              <a:buFontTx/>
              <a:buNone/>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vert="horz" wrap="square" lIns="91440" tIns="45720" rIns="91440" bIns="45720" numCol="1" anchor="t" anchorCtr="0" compatLnSpc="1"/>
          <a:lstStyle>
            <a:lvl1pPr>
              <a:defRPr sz="1400"/>
            </a:lvl1pPr>
          </a:lstStyle>
          <a:p>
            <a:fld id="{2871604D-03BF-41B3-97AC-7D44ACF5FE75}" type="slidenum">
              <a:rPr lang="zh-CN" altLang="en-US"/>
            </a:fld>
            <a:endParaRPr lang="zh-CN" altLang="en-US"/>
          </a:p>
        </p:txBody>
      </p:sp>
    </p:spTree>
  </p:cSld>
  <p:clrMapOvr>
    <a:masterClrMapping/>
  </p:clrMapOvr>
  <p:transition spd="slow">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a:xfrm>
            <a:off x="457200" y="4684713"/>
            <a:ext cx="2133600" cy="357187"/>
          </a:xfrm>
          <a:prstGeom prst="rect">
            <a:avLst/>
          </a:prstGeom>
        </p:spPr>
        <p:txBody>
          <a:bodyPr/>
          <a:lstStyle>
            <a:lvl1pPr eaLnBrk="0" hangingPunct="0">
              <a:buFontTx/>
              <a:buNone/>
              <a:defRPr/>
            </a:lvl1pPr>
          </a:lstStyle>
          <a:p>
            <a:pPr>
              <a:defRPr/>
            </a:pPr>
            <a:endParaRPr lang="en-US" altLang="zh-CN"/>
          </a:p>
        </p:txBody>
      </p:sp>
      <p:sp>
        <p:nvSpPr>
          <p:cNvPr id="4" name="页脚占位符 3"/>
          <p:cNvSpPr>
            <a:spLocks noGrp="1"/>
          </p:cNvSpPr>
          <p:nvPr>
            <p:ph type="ftr" sz="quarter" idx="11"/>
          </p:nvPr>
        </p:nvSpPr>
        <p:spPr>
          <a:xfrm>
            <a:off x="3124200" y="4684713"/>
            <a:ext cx="2895600" cy="357187"/>
          </a:xfrm>
          <a:prstGeom prst="rect">
            <a:avLst/>
          </a:prstGeom>
        </p:spPr>
        <p:txBody>
          <a:bodyPr/>
          <a:lstStyle>
            <a:lvl1pPr eaLnBrk="0" hangingPunct="0">
              <a:buFontTx/>
              <a:buNone/>
              <a:defRPr/>
            </a:lvl1pPr>
          </a:lstStyle>
          <a:p>
            <a:pPr>
              <a:defRPr/>
            </a:pPr>
            <a:endParaRPr lang="en-US" altLang="zh-CN"/>
          </a:p>
        </p:txBody>
      </p:sp>
      <p:sp>
        <p:nvSpPr>
          <p:cNvPr id="5" name="灯片编号占位符 4"/>
          <p:cNvSpPr>
            <a:spLocks noGrp="1"/>
          </p:cNvSpPr>
          <p:nvPr>
            <p:ph type="sldNum" sz="quarter" idx="12"/>
          </p:nvPr>
        </p:nvSpPr>
        <p:spPr>
          <a:xfrm>
            <a:off x="6553200" y="4684713"/>
            <a:ext cx="2133600" cy="357187"/>
          </a:xfrm>
          <a:prstGeom prst="rect">
            <a:avLst/>
          </a:prstGeom>
        </p:spPr>
        <p:txBody>
          <a:bodyPr vert="horz" wrap="square" lIns="91440" tIns="45720" rIns="91440" bIns="45720" numCol="1" anchor="t" anchorCtr="0" compatLnSpc="1"/>
          <a:lstStyle>
            <a:lvl1pPr>
              <a:defRPr sz="1400"/>
            </a:lvl1pPr>
          </a:lstStyle>
          <a:p>
            <a:fld id="{1C09DCEA-E62B-4566-BB04-8886AB9F8390}" type="slidenum">
              <a:rPr lang="zh-CN" altLang="en-US"/>
            </a:fld>
            <a:endParaRPr lang="zh-CN" altLang="en-US"/>
          </a:p>
        </p:txBody>
      </p:sp>
    </p:spTree>
  </p:cSld>
  <p:clrMapOvr>
    <a:masterClrMapping/>
  </p:clrMapOvr>
  <p:transition spd="slow">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74650" y="1135063"/>
            <a:ext cx="8229600" cy="3394075"/>
          </a:xfrm>
          <a:prstGeom prst="rect">
            <a:avLst/>
          </a:prstGeo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eaLnBrk="0" hangingPunct="0">
              <a:buFontTx/>
              <a:buNone/>
              <a:defRPr/>
            </a:lvl1pPr>
          </a:lstStyle>
          <a:p>
            <a:pPr>
              <a:defRPr/>
            </a:pPr>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eaLnBrk="0" hangingPunct="0">
              <a:buFontTx/>
              <a:buNone/>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vert="horz" wrap="square" lIns="91440" tIns="45720" rIns="91440" bIns="45720" numCol="1" anchor="t" anchorCtr="0" compatLnSpc="1"/>
          <a:lstStyle>
            <a:lvl1pPr>
              <a:defRPr sz="1400"/>
            </a:lvl1pPr>
          </a:lstStyle>
          <a:p>
            <a:fld id="{AAA68AFD-C349-4D70-BAA0-06B578E55020}" type="slidenum">
              <a:rPr lang="zh-CN" altLang="en-US"/>
            </a:fld>
            <a:endParaRPr lang="zh-CN" altLang="en-US"/>
          </a:p>
        </p:txBody>
      </p:sp>
    </p:spTree>
  </p:cSld>
  <p:clrMapOvr>
    <a:masterClrMapping/>
  </p:clrMapOvr>
  <p:transition spd="slow">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showMasterSp="0">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413658"/>
            <a:ext cx="7886700" cy="4169228"/>
          </a:xfrm>
        </p:spPr>
        <p:txBody>
          <a:bodyPr>
            <a:normAutofit/>
          </a:bodyPr>
          <a:lstStyle>
            <a:lvl1pPr>
              <a:defRPr sz="1800"/>
            </a:lvl1pPr>
            <a:lvl2pPr>
              <a:defRPr sz="1500"/>
            </a:lvl2pPr>
            <a:lvl3pPr>
              <a:defRPr sz="1350"/>
            </a:lvl3pPr>
            <a:lvl4pPr>
              <a:defRPr sz="1350"/>
            </a:lvl4pPr>
            <a:lvl5pPr>
              <a:defRPr sz="135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3" name="日期占位符 2"/>
          <p:cNvSpPr>
            <a:spLocks noGrp="1"/>
          </p:cNvSpPr>
          <p:nvPr>
            <p:ph type="dt" sz="half" idx="14"/>
          </p:nvPr>
        </p:nvSpPr>
        <p:spPr>
          <a:xfrm>
            <a:off x="628650" y="4767263"/>
            <a:ext cx="2057400" cy="274637"/>
          </a:xfrm>
          <a:prstGeom prst="rect">
            <a:avLst/>
          </a:prstGeom>
        </p:spPr>
        <p:txBody>
          <a:bodyPr vert="horz" lIns="91440" tIns="45720" rIns="91440" bIns="45720" rtlCol="0" anchor="ctr">
            <a:normAutofit/>
          </a:bodyPr>
          <a:lstStyle>
            <a:lvl1pPr>
              <a:lnSpc>
                <a:spcPct val="120000"/>
              </a:lnSpc>
              <a:defRPr sz="1200" noProof="1">
                <a:solidFill>
                  <a:schemeClr val="bg1">
                    <a:lumMod val="50000"/>
                  </a:schemeClr>
                </a:solidFill>
              </a:defRPr>
            </a:lvl1pPr>
          </a:lstStyle>
          <a:p>
            <a:pPr>
              <a:defRPr/>
            </a:pPr>
            <a:endParaRPr lang="zh-CN" altLang="zh-CN"/>
          </a:p>
        </p:txBody>
      </p:sp>
      <p:sp>
        <p:nvSpPr>
          <p:cNvPr id="4" name="页脚占位符 3"/>
          <p:cNvSpPr>
            <a:spLocks noGrp="1"/>
          </p:cNvSpPr>
          <p:nvPr>
            <p:ph type="ftr" sz="quarter" idx="15"/>
          </p:nvPr>
        </p:nvSpPr>
        <p:spPr>
          <a:xfrm>
            <a:off x="3028950" y="4767263"/>
            <a:ext cx="3086100" cy="274637"/>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5" name="灯片编号占位符 4"/>
          <p:cNvSpPr>
            <a:spLocks noGrp="1"/>
          </p:cNvSpPr>
          <p:nvPr>
            <p:ph type="sldNum" sz="quarter" idx="16"/>
          </p:nvPr>
        </p:nvSpPr>
        <p:spPr>
          <a:xfrm>
            <a:off x="6457950" y="4767263"/>
            <a:ext cx="2057400" cy="274637"/>
          </a:xfrm>
          <a:prstGeom prst="rect">
            <a:avLst/>
          </a:prstGeom>
        </p:spPr>
        <p:txBody>
          <a:bodyPr vert="horz" wrap="square" lIns="91440" tIns="45720" rIns="91440" bIns="45720" numCol="1" anchor="ctr" anchorCtr="0" compatLnSpc="1"/>
          <a:lstStyle>
            <a:lvl1pPr algn="r">
              <a:lnSpc>
                <a:spcPct val="120000"/>
              </a:lnSpc>
              <a:defRPr sz="1400"/>
            </a:lvl1pPr>
          </a:lstStyle>
          <a:p>
            <a:fld id="{210E8E41-D588-47AF-B1C9-281EBBE29196}" type="slidenum">
              <a:rPr lang="zh-CN" altLang="zh-CN"/>
            </a:fld>
            <a:endParaRPr lang="zh-CN" altLang="zh-CN"/>
          </a:p>
        </p:txBody>
      </p:sp>
    </p:spTree>
  </p:cSld>
  <p:clrMapOvr>
    <a:masterClrMapping/>
  </p:clrMapOvr>
  <p:transition spd="slow">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Tm="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57200" y="205979"/>
            <a:ext cx="8229600" cy="857250"/>
          </a:xfrm>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quarter" idx="1"/>
          </p:nvPr>
        </p:nvSpPr>
        <p:spPr>
          <a:xfrm>
            <a:off x="6286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quarter" idx="2"/>
          </p:nvPr>
        </p:nvSpPr>
        <p:spPr>
          <a:xfrm>
            <a:off x="46291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内容占位符 4"/>
          <p:cNvSpPr>
            <a:spLocks noGrp="1"/>
          </p:cNvSpPr>
          <p:nvPr>
            <p:ph sz="quarter" idx="3"/>
          </p:nvPr>
        </p:nvSpPr>
        <p:spPr>
          <a:xfrm>
            <a:off x="6286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6" name="内容占位符 5"/>
          <p:cNvSpPr>
            <a:spLocks noGrp="1"/>
          </p:cNvSpPr>
          <p:nvPr>
            <p:ph sz="quarter" idx="4"/>
          </p:nvPr>
        </p:nvSpPr>
        <p:spPr>
          <a:xfrm>
            <a:off x="46291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7" name="日期占位符 6"/>
          <p:cNvSpPr>
            <a:spLocks noGrp="1"/>
          </p:cNvSpPr>
          <p:nvPr>
            <p:ph type="dt" sz="half" idx="10"/>
          </p:nvPr>
        </p:nvSpPr>
        <p:spPr>
          <a:xfrm>
            <a:off x="457200" y="4683919"/>
            <a:ext cx="2133600" cy="357188"/>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a:xfrm>
            <a:off x="3124200" y="4683919"/>
            <a:ext cx="2895600" cy="357188"/>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4638"/>
          </a:xfrm>
          <a:prstGeom prst="rect">
            <a:avLst/>
          </a:prstGeom>
        </p:spPr>
        <p:txBody>
          <a:bodyPr/>
          <a:lstStyle/>
          <a:p>
            <a:pPr lvl="0" algn="r" eaLnBrk="1" fontAlgn="base" hangingPunct="1"/>
            <a:fld id="{9A0DB2DC-4C9A-4742-B13C-FB6460FD3503}" type="slidenum">
              <a:rPr lang="zh-CN" altLang="zh-CN" sz="1400" strike="noStrike" noProof="1" dirty="0">
                <a:solidFill>
                  <a:schemeClr val="tx1"/>
                </a:solidFill>
                <a:latin typeface="Arial" panose="020B0604020202020204" pitchFamily="34" charset="0"/>
                <a:ea typeface="宋体" panose="02010600030101010101" pitchFamily="2" charset="-122"/>
                <a:cs typeface="+mn-ea"/>
              </a:rPr>
            </a:fld>
            <a:endParaRPr lang="zh-CN" altLang="zh-CN" sz="1400" strike="noStrike" noProof="1">
              <a:solidFill>
                <a:schemeClr val="tx1"/>
              </a:solidFill>
            </a:endParaRPr>
          </a:p>
        </p:txBody>
      </p:sp>
    </p:spTree>
  </p:cSld>
  <p:clrMapOvr>
    <a:masterClrMapping/>
  </p:clrMapOvr>
  <p:transition spd="slow">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369219"/>
            <a:ext cx="3886200" cy="3263504"/>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4" name="内容占位符 3"/>
          <p:cNvSpPr>
            <a:spLocks noGrp="1"/>
          </p:cNvSpPr>
          <p:nvPr>
            <p:ph sz="quarter" idx="2"/>
          </p:nvPr>
        </p:nvSpPr>
        <p:spPr>
          <a:xfrm>
            <a:off x="4629150" y="1369219"/>
            <a:ext cx="3886200" cy="1574006"/>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内容占位符 4"/>
          <p:cNvSpPr>
            <a:spLocks noGrp="1"/>
          </p:cNvSpPr>
          <p:nvPr>
            <p:ph sz="quarter" idx="3"/>
          </p:nvPr>
        </p:nvSpPr>
        <p:spPr>
          <a:xfrm>
            <a:off x="4629150" y="3057525"/>
            <a:ext cx="3886200" cy="1575197"/>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6" name="日期占位符 5"/>
          <p:cNvSpPr>
            <a:spLocks noGrp="1"/>
          </p:cNvSpPr>
          <p:nvPr>
            <p:ph type="dt" sz="half" idx="10"/>
          </p:nvPr>
        </p:nvSpPr>
        <p:spPr>
          <a:xfrm>
            <a:off x="457200" y="4683919"/>
            <a:ext cx="2133600" cy="357188"/>
          </a:xfrm>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a:xfrm>
            <a:off x="3124200" y="4683919"/>
            <a:ext cx="2895600" cy="357188"/>
          </a:xfrm>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a:xfrm>
            <a:off x="6553200" y="4767263"/>
            <a:ext cx="2133600" cy="274638"/>
          </a:xfrm>
          <a:prstGeom prst="rect">
            <a:avLst/>
          </a:prstGeom>
        </p:spPr>
        <p:txBody>
          <a:bodyPr/>
          <a:lstStyle/>
          <a:p>
            <a:pPr lvl="0" algn="r" eaLnBrk="1" fontAlgn="base" hangingPunct="1"/>
            <a:fld id="{9A0DB2DC-4C9A-4742-B13C-FB6460FD3503}" type="slidenum">
              <a:rPr lang="zh-CN" altLang="zh-CN" sz="1400" strike="noStrike" noProof="1" dirty="0">
                <a:solidFill>
                  <a:schemeClr val="tx1"/>
                </a:solidFill>
                <a:latin typeface="Arial" panose="020B0604020202020204" pitchFamily="34" charset="0"/>
                <a:ea typeface="宋体" panose="02010600030101010101" pitchFamily="2" charset="-122"/>
                <a:cs typeface="+mn-ea"/>
              </a:rPr>
            </a:fld>
            <a:endParaRPr lang="zh-CN" altLang="zh-CN" sz="1400" strike="noStrike" noProof="1">
              <a:solidFill>
                <a:schemeClr val="tx1"/>
              </a:solidFill>
            </a:endParaRPr>
          </a:p>
        </p:txBody>
      </p:sp>
    </p:spTree>
  </p:cSld>
  <p:clrMapOvr>
    <a:masterClrMapping/>
  </p:clrMapOvr>
  <p:transition spd="slow">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a:xfrm>
            <a:off x="457200" y="4683919"/>
            <a:ext cx="2133600" cy="357188"/>
          </a:xfrm>
        </p:spPr>
        <p:txBody>
          <a:bodyPr/>
          <a:lstStyle/>
          <a:p>
            <a:pPr lvl="0"/>
            <a:endParaRPr lang="zh-CN" altLang="en-US" dirty="0">
              <a:latin typeface="Arial" panose="020B0604020202020204" pitchFamily="34" charset="0"/>
              <a:ea typeface="宋体" panose="02010600030101010101" pitchFamily="2" charset="-122"/>
            </a:endParaRPr>
          </a:p>
        </p:txBody>
      </p:sp>
      <p:sp>
        <p:nvSpPr>
          <p:cNvPr id="5" name="页脚占位符 4"/>
          <p:cNvSpPr>
            <a:spLocks noGrp="1"/>
          </p:cNvSpPr>
          <p:nvPr>
            <p:ph type="ftr" sz="quarter" idx="11"/>
          </p:nvPr>
        </p:nvSpPr>
        <p:spPr>
          <a:xfrm>
            <a:off x="3124200" y="4683919"/>
            <a:ext cx="2895600" cy="357188"/>
          </a:xfrm>
        </p:spPr>
        <p:txBody>
          <a:bodyPr/>
          <a:lstStyle/>
          <a:p>
            <a:pPr lvl="0"/>
            <a:endParaRPr lang="zh-CN" altLang="en-US" dirty="0">
              <a:latin typeface="Arial" panose="020B0604020202020204" pitchFamily="34" charset="0"/>
              <a:ea typeface="宋体" panose="02010600030101010101" pitchFamily="2" charset="-122"/>
            </a:endParaRPr>
          </a:p>
        </p:txBody>
      </p:sp>
      <p:sp>
        <p:nvSpPr>
          <p:cNvPr id="6" name="灯片编号占位符 5"/>
          <p:cNvSpPr>
            <a:spLocks noGrp="1"/>
          </p:cNvSpPr>
          <p:nvPr>
            <p:ph type="sldNum" sz="quarter" idx="12"/>
          </p:nvPr>
        </p:nvSpPr>
        <p:spPr>
          <a:xfrm>
            <a:off x="6553200" y="4767263"/>
            <a:ext cx="2133600" cy="274638"/>
          </a:xfrm>
          <a:prstGeom prst="rect">
            <a:avLst/>
          </a:prstGeom>
        </p:spPr>
        <p:txBody>
          <a:bodyPr/>
          <a:lstStyle/>
          <a:p>
            <a:pPr lvl="0"/>
            <a:fld id="{9A0DB2DC-4C9A-4742-B13C-FB6460FD3503}" type="slidenum">
              <a:rPr lang="zh-CN" altLang="en-US" dirty="0">
                <a:latin typeface="Arial" panose="020B0604020202020204" pitchFamily="34" charset="0"/>
                <a:ea typeface="宋体" panose="02010600030101010101" pitchFamily="2" charset="-122"/>
              </a:rPr>
            </a:fld>
            <a:endParaRPr lang="zh-CN" altLang="en-US" dirty="0">
              <a:latin typeface="Arial" panose="020B0604020202020204" pitchFamily="34" charset="0"/>
              <a:ea typeface="宋体" panose="02010600030101010101" pitchFamily="2" charset="-122"/>
            </a:endParaRPr>
          </a:p>
        </p:txBody>
      </p:sp>
    </p:spTree>
  </p:cSld>
  <p:clrMapOvr>
    <a:masterClrMapping/>
  </p:clrMapOvr>
  <p:transition spd="slow">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2006600" y="121444"/>
            <a:ext cx="6704013" cy="525066"/>
          </a:xfr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19100" y="1123950"/>
            <a:ext cx="4062841" cy="385286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7772" y="1123950"/>
            <a:ext cx="4062841" cy="385286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a:xfrm>
            <a:off x="628650" y="4767263"/>
            <a:ext cx="2057400" cy="273844"/>
          </a:xfrm>
        </p:spPr>
        <p:txBody>
          <a:bodyPr/>
          <a:lstStyle/>
          <a:p>
            <a:pPr lvl="0"/>
            <a:endParaRPr lang="zh-CN" altLang="en-US" dirty="0">
              <a:latin typeface="Arial" panose="020B0604020202020204" pitchFamily="34" charset="0"/>
              <a:ea typeface="宋体" panose="02010600030101010101" pitchFamily="2" charset="-122"/>
            </a:endParaRPr>
          </a:p>
        </p:txBody>
      </p:sp>
      <p:sp>
        <p:nvSpPr>
          <p:cNvPr id="6" name="页脚占位符 5"/>
          <p:cNvSpPr>
            <a:spLocks noGrp="1"/>
          </p:cNvSpPr>
          <p:nvPr>
            <p:ph type="ftr" sz="quarter" idx="11"/>
          </p:nvPr>
        </p:nvSpPr>
        <p:spPr>
          <a:xfrm>
            <a:off x="3028950" y="4767263"/>
            <a:ext cx="3086100" cy="273844"/>
          </a:xfrm>
        </p:spPr>
        <p:txBody>
          <a:bodyPr/>
          <a:lstStyle/>
          <a:p>
            <a:pPr lvl="0"/>
            <a:endParaRPr lang="zh-CN" altLang="en-US" dirty="0">
              <a:latin typeface="Arial" panose="020B0604020202020204" pitchFamily="34" charset="0"/>
              <a:ea typeface="宋体" panose="02010600030101010101" pitchFamily="2" charset="-122"/>
            </a:endParaRPr>
          </a:p>
        </p:txBody>
      </p:sp>
      <p:sp>
        <p:nvSpPr>
          <p:cNvPr id="7" name="灯片编号占位符 6"/>
          <p:cNvSpPr>
            <a:spLocks noGrp="1"/>
          </p:cNvSpPr>
          <p:nvPr>
            <p:ph type="sldNum" sz="quarter" idx="12"/>
          </p:nvPr>
        </p:nvSpPr>
        <p:spPr>
          <a:xfrm>
            <a:off x="6553200" y="4767263"/>
            <a:ext cx="2133600" cy="274638"/>
          </a:xfrm>
          <a:prstGeom prst="rect">
            <a:avLst/>
          </a:prstGeom>
        </p:spPr>
        <p:txBody>
          <a:bodyPr/>
          <a:lstStyle/>
          <a:p>
            <a:pPr lvl="0"/>
            <a:fld id="{9A0DB2DC-4C9A-4742-B13C-FB6460FD3503}" type="slidenum">
              <a:rPr lang="zh-CN" altLang="en-US" dirty="0">
                <a:latin typeface="Arial" panose="020B0604020202020204" pitchFamily="34" charset="0"/>
                <a:ea typeface="宋体" panose="02010600030101010101" pitchFamily="2" charset="-122"/>
              </a:rPr>
            </a:fld>
            <a:endParaRPr lang="zh-CN" altLang="en-US" dirty="0">
              <a:latin typeface="Arial" panose="020B0604020202020204" pitchFamily="34" charset="0"/>
              <a:ea typeface="宋体" panose="02010600030101010101" pitchFamily="2" charset="-122"/>
            </a:endParaRPr>
          </a:p>
        </p:txBody>
      </p:sp>
    </p:spTree>
  </p:cSld>
  <p:clrMapOvr>
    <a:masterClrMapping/>
  </p:clrMapOvr>
  <p:transition spd="slow">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
        <p:nvSpPr>
          <p:cNvPr id="6" name="矩形 5"/>
          <p:cNvSpPr/>
          <p:nvPr userDrawn="1"/>
        </p:nvSpPr>
        <p:spPr>
          <a:xfrm>
            <a:off x="0" y="5094288"/>
            <a:ext cx="9144000" cy="50800"/>
          </a:xfrm>
          <a:prstGeom prst="rect">
            <a:avLst/>
          </a:prstGeom>
          <a:solidFill>
            <a:schemeClr val="accent5">
              <a:lumMod val="60000"/>
              <a:lumOff val="4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kumimoji="1" lang="zh-CN" altLang="en-US">
              <a:solidFill>
                <a:prstClr val="white"/>
              </a:solidFill>
            </a:endParaRPr>
          </a:p>
        </p:txBody>
      </p:sp>
    </p:spTree>
  </p:cSld>
  <p:clrMapOvr>
    <a:masterClrMapping/>
  </p:clrMapOvr>
  <p:transition spd="slow">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1_内页">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Tm="0">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eaLnBrk="0" hangingPunct="0">
              <a:buFontTx/>
              <a:buNone/>
              <a:defRPr/>
            </a:lvl1pPr>
          </a:lstStyle>
          <a:p>
            <a:pPr>
              <a:defRPr/>
            </a:pPr>
            <a:endParaRPr lang="zh-CN" altLang="en-US">
              <a:solidFill>
                <a:prstClr val="black"/>
              </a:solidFill>
            </a:endParaRPr>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eaLnBrk="0" hangingPunct="0">
              <a:buFontTx/>
              <a:buNone/>
              <a:defRPr/>
            </a:lvl1pPr>
          </a:lstStyle>
          <a:p>
            <a:pPr>
              <a:defRPr/>
            </a:pPr>
            <a:endParaRPr lang="zh-CN" altLang="en-US">
              <a:solidFill>
                <a:prstClr val="black"/>
              </a:solidFill>
            </a:endParaRPr>
          </a:p>
        </p:txBody>
      </p:sp>
      <p:sp>
        <p:nvSpPr>
          <p:cNvPr id="6" name="灯片编号占位符 5"/>
          <p:cNvSpPr>
            <a:spLocks noGrp="1"/>
          </p:cNvSpPr>
          <p:nvPr>
            <p:ph type="sldNum" sz="quarter" idx="12"/>
          </p:nvPr>
        </p:nvSpPr>
        <p:spPr>
          <a:xfrm>
            <a:off x="6553200" y="4767263"/>
            <a:ext cx="2133600" cy="274637"/>
          </a:xfrm>
          <a:prstGeom prst="rect">
            <a:avLst/>
          </a:prstGeom>
        </p:spPr>
        <p:txBody>
          <a:bodyPr vert="horz" wrap="square" lIns="91440" tIns="45720" rIns="91440" bIns="45720" numCol="1" anchor="t" anchorCtr="0" compatLnSpc="1"/>
          <a:lstStyle>
            <a:lvl1pPr>
              <a:defRPr sz="1400"/>
            </a:lvl1pPr>
          </a:lstStyle>
          <a:p>
            <a:fld id="{F2FF2B81-74CE-43B2-91BC-FAD82A76335B}" type="slidenum">
              <a:rPr lang="zh-CN" altLang="en-US">
                <a:solidFill>
                  <a:prstClr val="black"/>
                </a:solidFill>
              </a:rPr>
            </a:fld>
            <a:endParaRPr lang="zh-CN" altLang="en-US">
              <a:solidFill>
                <a:prstClr val="black"/>
              </a:solidFill>
            </a:endParaRPr>
          </a:p>
        </p:txBody>
      </p:sp>
    </p:spTree>
  </p:cSld>
  <p:clrMapOvr>
    <a:masterClrMapping/>
  </p:clrMapOvr>
  <p:transition spd="slow">
    <p:random/>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663700" y="273844"/>
            <a:ext cx="5816600" cy="994172"/>
          </a:xfrm>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369219"/>
            <a:ext cx="3886200" cy="326350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369219"/>
            <a:ext cx="3886200" cy="326350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a:xfrm>
            <a:off x="628650" y="4767263"/>
            <a:ext cx="2057400" cy="274637"/>
          </a:xfrm>
        </p:spPr>
        <p:txBody>
          <a:bodyPr/>
          <a:lstStyle>
            <a:lvl1pPr>
              <a:lnSpc>
                <a:spcPct val="120000"/>
              </a:lnSpc>
              <a:defRPr sz="1200" noProof="1">
                <a:solidFill>
                  <a:schemeClr val="bg1">
                    <a:lumMod val="50000"/>
                  </a:schemeClr>
                </a:solidFill>
              </a:defRPr>
            </a:lvl1pPr>
          </a:lstStyle>
          <a:p>
            <a:pPr>
              <a:defRPr/>
            </a:pPr>
            <a:endParaRPr lang="zh-CN" altLang="zh-CN">
              <a:solidFill>
                <a:prstClr val="white">
                  <a:lumMod val="50000"/>
                </a:prstClr>
              </a:solidFill>
            </a:endParaRPr>
          </a:p>
        </p:txBody>
      </p:sp>
      <p:sp>
        <p:nvSpPr>
          <p:cNvPr id="6" name="页脚占位符 5"/>
          <p:cNvSpPr>
            <a:spLocks noGrp="1"/>
          </p:cNvSpPr>
          <p:nvPr>
            <p:ph type="ftr" sz="quarter" idx="11"/>
          </p:nvPr>
        </p:nvSpPr>
        <p:spPr>
          <a:xfrm>
            <a:off x="3028950" y="4767263"/>
            <a:ext cx="3086100" cy="274637"/>
          </a:xfrm>
        </p:spPr>
        <p:txBody>
          <a:bodyPr/>
          <a:lstStyle>
            <a:lvl1pPr algn="ctr">
              <a:lnSpc>
                <a:spcPct val="120000"/>
              </a:lnSpc>
              <a:defRPr sz="1200" noProof="1">
                <a:solidFill>
                  <a:schemeClr val="bg1">
                    <a:lumMod val="50000"/>
                  </a:schemeClr>
                </a:solidFill>
              </a:defRPr>
            </a:lvl1pPr>
          </a:lstStyle>
          <a:p>
            <a:pPr>
              <a:defRPr/>
            </a:pPr>
            <a:endParaRPr lang="zh-CN" altLang="zh-CN">
              <a:solidFill>
                <a:prstClr val="white">
                  <a:lumMod val="50000"/>
                </a:prstClr>
              </a:solidFill>
            </a:endParaRPr>
          </a:p>
        </p:txBody>
      </p:sp>
      <p:sp>
        <p:nvSpPr>
          <p:cNvPr id="7" name="灯片编号占位符 6"/>
          <p:cNvSpPr>
            <a:spLocks noGrp="1"/>
          </p:cNvSpPr>
          <p:nvPr>
            <p:ph type="sldNum" sz="quarter" idx="12"/>
          </p:nvPr>
        </p:nvSpPr>
        <p:spPr>
          <a:xfrm>
            <a:off x="6457950" y="4767263"/>
            <a:ext cx="2057400" cy="274637"/>
          </a:xfrm>
        </p:spPr>
        <p:txBody>
          <a:bodyPr vert="horz" wrap="square" lIns="91440" tIns="45720" rIns="91440" bIns="45720" numCol="1" anchor="t" anchorCtr="0" compatLnSpc="1"/>
          <a:lstStyle>
            <a:lvl1pPr>
              <a:lnSpc>
                <a:spcPct val="120000"/>
              </a:lnSpc>
              <a:defRPr sz="1400"/>
            </a:lvl1pPr>
          </a:lstStyle>
          <a:p>
            <a:fld id="{732F1BCE-2ED0-4CB3-A3A8-39F4D69536D4}" type="slidenum">
              <a:rPr lang="zh-CN" altLang="zh-CN">
                <a:solidFill>
                  <a:prstClr val="black"/>
                </a:solidFill>
              </a:rPr>
            </a:fld>
            <a:endParaRPr lang="zh-CN" altLang="zh-CN">
              <a:solidFill>
                <a:prstClr val="black"/>
              </a:solidFill>
            </a:endParaRPr>
          </a:p>
        </p:txBody>
      </p:sp>
    </p:spTree>
  </p:cSld>
  <p:clrMapOvr>
    <a:masterClrMapping/>
  </p:clrMapOvr>
  <p:transition spd="slow">
    <p:random/>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a:xfrm>
            <a:off x="457200" y="4683919"/>
            <a:ext cx="2133600" cy="357188"/>
          </a:xfrm>
        </p:spPr>
        <p:txBody>
          <a:bodyPr/>
          <a:lstStyle/>
          <a:p>
            <a:pPr lvl="0"/>
            <a:fld id="{BB962C8B-B14F-4D97-AF65-F5344CB8AC3E}" type="datetime1">
              <a:rPr lang="zh-CN" altLang="en-US" dirty="0">
                <a:latin typeface="Arial" panose="020B0604020202020204" pitchFamily="34" charset="0"/>
              </a:rPr>
            </a:fld>
            <a:endParaRPr lang="zh-CN" altLang="en-US" dirty="0">
              <a:latin typeface="Arial" panose="020B0604020202020204" pitchFamily="34" charset="0"/>
            </a:endParaRPr>
          </a:p>
        </p:txBody>
      </p:sp>
      <p:sp>
        <p:nvSpPr>
          <p:cNvPr id="5" name="页脚占位符 4"/>
          <p:cNvSpPr>
            <a:spLocks noGrp="1"/>
          </p:cNvSpPr>
          <p:nvPr>
            <p:ph type="ftr" sz="quarter" idx="11"/>
          </p:nvPr>
        </p:nvSpPr>
        <p:spPr>
          <a:xfrm>
            <a:off x="3124200" y="4683919"/>
            <a:ext cx="2895600" cy="357188"/>
          </a:xfrm>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a:xfrm>
            <a:off x="6553200" y="4683919"/>
            <a:ext cx="2133600" cy="357188"/>
          </a:xfrm>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transition spd="slow">
    <p:push dir="u"/>
    <p:sndAc>
      <p:stSnd>
        <p:snd r:embed="rId2" name="camera.wav"/>
      </p:stSnd>
    </p:sndAc>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noProof="1"/>
              <a:t>单击此处编辑母版标题样式</a:t>
            </a:r>
            <a:endParaRPr lang="zh-CN" altLang="en-US" noProof="1"/>
          </a:p>
        </p:txBody>
      </p:sp>
      <p:sp>
        <p:nvSpPr>
          <p:cNvPr id="7" name="Rectangle 4"/>
          <p:cNvSpPr>
            <a:spLocks noGrp="1" noChangeArrowheads="1"/>
          </p:cNvSpPr>
          <p:nvPr>
            <p:ph type="dt" sz="half" idx="2"/>
          </p:nvPr>
        </p:nvSpPr>
        <p:spPr bwMode="auto">
          <a:xfrm>
            <a:off x="457200" y="4683919"/>
            <a:ext cx="2133600" cy="357188"/>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Rectangle 5"/>
          <p:cNvSpPr>
            <a:spLocks noGrp="1" noChangeArrowheads="1"/>
          </p:cNvSpPr>
          <p:nvPr>
            <p:ph type="ftr" sz="quarter" idx="3"/>
          </p:nvPr>
        </p:nvSpPr>
        <p:spPr bwMode="auto">
          <a:xfrm>
            <a:off x="3124200" y="4683919"/>
            <a:ext cx="2895600" cy="357188"/>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Rectangle 6"/>
          <p:cNvSpPr>
            <a:spLocks noGrp="1" noChangeArrowheads="1"/>
          </p:cNvSpPr>
          <p:nvPr>
            <p:ph type="sldNum" sz="quarter" idx="4"/>
          </p:nvPr>
        </p:nvSpPr>
        <p:spPr bwMode="auto">
          <a:xfrm>
            <a:off x="6553200" y="4683919"/>
            <a:ext cx="2133600" cy="357188"/>
          </a:xfrm>
          <a:prstGeom prst="rect">
            <a:avLst/>
          </a:prstGeom>
          <a:ln>
            <a:miter lim="800000"/>
          </a:ln>
        </p:spPr>
        <p:txBody>
          <a:bodyPr vert="horz" wrap="square" lIns="91440" tIns="45720" rIns="91440" bIns="45720" numCol="1" anchor="t" anchorCtr="0" compatLnSpc="1"/>
          <a:lstStyle/>
          <a:p>
            <a:pPr algn="r"/>
            <a:fld id="{9A0DB2DC-4C9A-4742-B13C-FB6460FD3503}" type="slidenum">
              <a:rPr lang="zh-CN" altLang="en-US" dirty="0"/>
            </a:fld>
            <a:endParaRPr lang="zh-CN" altLang="en-US" dirty="0"/>
          </a:p>
        </p:txBody>
      </p:sp>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 Type="http://schemas.openxmlformats.org/officeDocument/2006/relationships/slideLayout" Target="../slideLayouts/slideLayout22.xml"/><Relationship Id="rId14" Type="http://schemas.openxmlformats.org/officeDocument/2006/relationships/theme" Target="../theme/theme2.xml"/><Relationship Id="rId13" Type="http://schemas.openxmlformats.org/officeDocument/2006/relationships/slideLayout" Target="../slideLayouts/slideLayout33.xml"/><Relationship Id="rId12" Type="http://schemas.openxmlformats.org/officeDocument/2006/relationships/slideLayout" Target="../slideLayouts/slideLayout32.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8" Type="http://schemas.openxmlformats.org/officeDocument/2006/relationships/theme" Target="../theme/theme3.xml"/><Relationship Id="rId17" Type="http://schemas.openxmlformats.org/officeDocument/2006/relationships/slideLayout" Target="../slideLayouts/slideLayout50.xml"/><Relationship Id="rId16" Type="http://schemas.openxmlformats.org/officeDocument/2006/relationships/slideLayout" Target="../slideLayouts/slideLayout49.xml"/><Relationship Id="rId15" Type="http://schemas.openxmlformats.org/officeDocument/2006/relationships/slideLayout" Target="../slideLayouts/slideLayout48.xml"/><Relationship Id="rId14" Type="http://schemas.openxmlformats.org/officeDocument/2006/relationships/slideLayout" Target="../slideLayouts/slideLayout47.xml"/><Relationship Id="rId13" Type="http://schemas.openxmlformats.org/officeDocument/2006/relationships/slideLayout" Target="../slideLayouts/slideLayout46.xml"/><Relationship Id="rId12" Type="http://schemas.openxmlformats.org/officeDocument/2006/relationships/slideLayout" Target="../slideLayouts/slideLayout45.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59.xml"/><Relationship Id="rId8" Type="http://schemas.openxmlformats.org/officeDocument/2006/relationships/slideLayout" Target="../slideLayouts/slideLayout58.xml"/><Relationship Id="rId7" Type="http://schemas.openxmlformats.org/officeDocument/2006/relationships/slideLayout" Target="../slideLayouts/slideLayout57.xml"/><Relationship Id="rId6" Type="http://schemas.openxmlformats.org/officeDocument/2006/relationships/slideLayout" Target="../slideLayouts/slideLayout56.xml"/><Relationship Id="rId5" Type="http://schemas.openxmlformats.org/officeDocument/2006/relationships/slideLayout" Target="../slideLayouts/slideLayout55.xml"/><Relationship Id="rId4" Type="http://schemas.openxmlformats.org/officeDocument/2006/relationships/slideLayout" Target="../slideLayouts/slideLayout54.xml"/><Relationship Id="rId3" Type="http://schemas.openxmlformats.org/officeDocument/2006/relationships/slideLayout" Target="../slideLayouts/slideLayout53.xml"/><Relationship Id="rId2" Type="http://schemas.openxmlformats.org/officeDocument/2006/relationships/slideLayout" Target="../slideLayouts/slideLayout52.xml"/><Relationship Id="rId10" Type="http://schemas.openxmlformats.org/officeDocument/2006/relationships/theme" Target="../theme/theme4.xml"/><Relationship Id="rId1"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6" name="矩形 5"/>
          <p:cNvSpPr/>
          <p:nvPr/>
        </p:nvSpPr>
        <p:spPr>
          <a:xfrm>
            <a:off x="0" y="5094288"/>
            <a:ext cx="9144000" cy="50800"/>
          </a:xfrm>
          <a:prstGeom prst="rect">
            <a:avLst/>
          </a:prstGeom>
          <a:solidFill>
            <a:schemeClr val="accent5">
              <a:lumMod val="60000"/>
              <a:lumOff val="4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7" name="组合 2"/>
          <p:cNvGrpSpPr>
            <a:grpSpLocks noChangeAspect="1"/>
          </p:cNvGrpSpPr>
          <p:nvPr/>
        </p:nvGrpSpPr>
        <p:grpSpPr>
          <a:xfrm>
            <a:off x="8462963" y="4670425"/>
            <a:ext cx="539750" cy="509588"/>
            <a:chOff x="8129100" y="4468960"/>
            <a:chExt cx="793376" cy="749228"/>
          </a:xfrm>
        </p:grpSpPr>
        <p:grpSp>
          <p:nvGrpSpPr>
            <p:cNvPr id="8" name="组合 5"/>
            <p:cNvGrpSpPr/>
            <p:nvPr userDrawn="1"/>
          </p:nvGrpSpPr>
          <p:grpSpPr>
            <a:xfrm rot="-2735440">
              <a:off x="8130274" y="4756936"/>
              <a:ext cx="460078" cy="462426"/>
              <a:chOff x="9691036" y="494501"/>
              <a:chExt cx="460078" cy="462426"/>
            </a:xfrm>
          </p:grpSpPr>
          <p:sp>
            <p:nvSpPr>
              <p:cNvPr id="21" name="Freeform 304"/>
              <p:cNvSpPr/>
              <p:nvPr/>
            </p:nvSpPr>
            <p:spPr>
              <a:xfrm>
                <a:off x="9791971" y="494501"/>
                <a:ext cx="359143" cy="361491"/>
              </a:xfrm>
              <a:custGeom>
                <a:avLst/>
                <a:gdLst/>
                <a:ahLst/>
                <a:cxnLst>
                  <a:cxn ang="0">
                    <a:pos x="123509488" y="287112125"/>
                  </a:cxn>
                  <a:cxn ang="0">
                    <a:pos x="467572682" y="291529881"/>
                  </a:cxn>
                  <a:cxn ang="0">
                    <a:pos x="471983210" y="636064431"/>
                  </a:cxn>
                  <a:cxn ang="0">
                    <a:pos x="591082170" y="759742692"/>
                  </a:cxn>
                  <a:cxn ang="0">
                    <a:pos x="595492698" y="163433864"/>
                  </a:cxn>
                  <a:cxn ang="0">
                    <a:pos x="0" y="163433864"/>
                  </a:cxn>
                  <a:cxn ang="0">
                    <a:pos x="123509488" y="287112125"/>
                  </a:cxn>
                </a:cxnLst>
                <a:rect l="0" t="0" r="0" b="0"/>
                <a:pathLst>
                  <a:path w="171" h="172">
                    <a:moveTo>
                      <a:pt x="28" y="65"/>
                    </a:moveTo>
                    <a:cubicBezTo>
                      <a:pt x="51" y="45"/>
                      <a:pt x="85" y="45"/>
                      <a:pt x="106" y="66"/>
                    </a:cubicBezTo>
                    <a:cubicBezTo>
                      <a:pt x="127" y="87"/>
                      <a:pt x="127" y="121"/>
                      <a:pt x="107" y="144"/>
                    </a:cubicBezTo>
                    <a:cubicBezTo>
                      <a:pt x="134" y="172"/>
                      <a:pt x="134" y="172"/>
                      <a:pt x="134" y="172"/>
                    </a:cubicBezTo>
                    <a:cubicBezTo>
                      <a:pt x="171" y="133"/>
                      <a:pt x="171" y="73"/>
                      <a:pt x="135" y="37"/>
                    </a:cubicBezTo>
                    <a:cubicBezTo>
                      <a:pt x="98" y="0"/>
                      <a:pt x="39" y="1"/>
                      <a:pt x="0" y="37"/>
                    </a:cubicBezTo>
                    <a:lnTo>
                      <a:pt x="28" y="65"/>
                    </a:lnTo>
                    <a:close/>
                  </a:path>
                </a:pathLst>
              </a:custGeom>
              <a:solidFill>
                <a:srgbClr val="FFB103"/>
              </a:solidFill>
              <a:ln w="9525">
                <a:noFill/>
              </a:ln>
            </p:spPr>
            <p:txBody>
              <a:bodyPr/>
              <a:lstStyle/>
              <a:p>
                <a:endParaRPr lang="zh-CN" altLang="en-US"/>
              </a:p>
            </p:txBody>
          </p:sp>
          <p:sp>
            <p:nvSpPr>
              <p:cNvPr id="22" name="Freeform 305"/>
              <p:cNvSpPr/>
              <p:nvPr/>
            </p:nvSpPr>
            <p:spPr>
              <a:xfrm>
                <a:off x="9691036" y="523842"/>
                <a:ext cx="433085" cy="433085"/>
              </a:xfrm>
              <a:custGeom>
                <a:avLst/>
                <a:gdLst/>
                <a:ahLst/>
                <a:cxnLst>
                  <a:cxn ang="0">
                    <a:pos x="0" y="86782488"/>
                  </a:cxn>
                  <a:cxn ang="0">
                    <a:pos x="85405770" y="0"/>
                  </a:cxn>
                  <a:cxn ang="0">
                    <a:pos x="508299776" y="422894005"/>
                  </a:cxn>
                  <a:cxn ang="0">
                    <a:pos x="421517288" y="508299776"/>
                  </a:cxn>
                  <a:cxn ang="0">
                    <a:pos x="0" y="86782488"/>
                  </a:cxn>
                </a:cxnLst>
                <a:rect l="0" t="0" r="0" b="0"/>
                <a:pathLst>
                  <a:path w="369" h="369">
                    <a:moveTo>
                      <a:pt x="0" y="63"/>
                    </a:moveTo>
                    <a:lnTo>
                      <a:pt x="62" y="0"/>
                    </a:lnTo>
                    <a:lnTo>
                      <a:pt x="369" y="307"/>
                    </a:lnTo>
                    <a:lnTo>
                      <a:pt x="306" y="369"/>
                    </a:lnTo>
                    <a:lnTo>
                      <a:pt x="0" y="63"/>
                    </a:lnTo>
                    <a:close/>
                  </a:path>
                </a:pathLst>
              </a:custGeom>
              <a:solidFill>
                <a:srgbClr val="FFB720"/>
              </a:solidFill>
              <a:ln w="9525">
                <a:noFill/>
              </a:ln>
            </p:spPr>
            <p:txBody>
              <a:bodyPr/>
              <a:lstStyle/>
              <a:p>
                <a:endParaRPr lang="zh-CN" altLang="en-US"/>
              </a:p>
            </p:txBody>
          </p:sp>
          <p:sp>
            <p:nvSpPr>
              <p:cNvPr id="23" name="Freeform 306"/>
              <p:cNvSpPr/>
              <p:nvPr/>
            </p:nvSpPr>
            <p:spPr>
              <a:xfrm>
                <a:off x="10018489" y="900591"/>
                <a:ext cx="29342" cy="29342"/>
              </a:xfrm>
              <a:custGeom>
                <a:avLst/>
                <a:gdLst/>
                <a:ahLst/>
                <a:cxnLst>
                  <a:cxn ang="0">
                    <a:pos x="0" y="28927691"/>
                  </a:cxn>
                  <a:cxn ang="0">
                    <a:pos x="30305591" y="0"/>
                  </a:cxn>
                  <a:cxn ang="0">
                    <a:pos x="34438119" y="5510428"/>
                  </a:cxn>
                  <a:cxn ang="0">
                    <a:pos x="5510428" y="34438119"/>
                  </a:cxn>
                  <a:cxn ang="0">
                    <a:pos x="0" y="28927691"/>
                  </a:cxn>
                </a:cxnLst>
                <a:rect l="0" t="0" r="0" b="0"/>
                <a:pathLst>
                  <a:path w="25" h="25">
                    <a:moveTo>
                      <a:pt x="0" y="21"/>
                    </a:moveTo>
                    <a:lnTo>
                      <a:pt x="22" y="0"/>
                    </a:lnTo>
                    <a:lnTo>
                      <a:pt x="25" y="4"/>
                    </a:lnTo>
                    <a:lnTo>
                      <a:pt x="4" y="25"/>
                    </a:lnTo>
                    <a:lnTo>
                      <a:pt x="0" y="21"/>
                    </a:lnTo>
                    <a:close/>
                  </a:path>
                </a:pathLst>
              </a:custGeom>
              <a:solidFill>
                <a:srgbClr val="FB8501"/>
              </a:solidFill>
              <a:ln w="9525">
                <a:noFill/>
              </a:ln>
            </p:spPr>
            <p:txBody>
              <a:bodyPr/>
              <a:lstStyle/>
              <a:p>
                <a:endParaRPr lang="zh-CN" altLang="en-US"/>
              </a:p>
            </p:txBody>
          </p:sp>
          <p:sp>
            <p:nvSpPr>
              <p:cNvPr id="24" name="Freeform 307"/>
              <p:cNvSpPr/>
              <p:nvPr/>
            </p:nvSpPr>
            <p:spPr>
              <a:xfrm>
                <a:off x="9975064" y="855991"/>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5" name="Freeform 308"/>
              <p:cNvSpPr/>
              <p:nvPr/>
            </p:nvSpPr>
            <p:spPr>
              <a:xfrm>
                <a:off x="9935159" y="816087"/>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6" name="Freeform 309"/>
              <p:cNvSpPr/>
              <p:nvPr/>
            </p:nvSpPr>
            <p:spPr>
              <a:xfrm>
                <a:off x="9890560" y="772660"/>
                <a:ext cx="29342" cy="29342"/>
              </a:xfrm>
              <a:custGeom>
                <a:avLst/>
                <a:gdLst/>
                <a:ahLst/>
                <a:cxnLst>
                  <a:cxn ang="0">
                    <a:pos x="0" y="28927691"/>
                  </a:cxn>
                  <a:cxn ang="0">
                    <a:pos x="28927691" y="0"/>
                  </a:cxn>
                  <a:cxn ang="0">
                    <a:pos x="34438119" y="4132527"/>
                  </a:cxn>
                  <a:cxn ang="0">
                    <a:pos x="5510428" y="34438119"/>
                  </a:cxn>
                  <a:cxn ang="0">
                    <a:pos x="0" y="28927691"/>
                  </a:cxn>
                </a:cxnLst>
                <a:rect l="0" t="0" r="0" b="0"/>
                <a:pathLst>
                  <a:path w="25" h="25">
                    <a:moveTo>
                      <a:pt x="0" y="21"/>
                    </a:moveTo>
                    <a:lnTo>
                      <a:pt x="21" y="0"/>
                    </a:lnTo>
                    <a:lnTo>
                      <a:pt x="25" y="3"/>
                    </a:lnTo>
                    <a:lnTo>
                      <a:pt x="4" y="25"/>
                    </a:lnTo>
                    <a:lnTo>
                      <a:pt x="0" y="21"/>
                    </a:lnTo>
                    <a:close/>
                  </a:path>
                </a:pathLst>
              </a:custGeom>
              <a:solidFill>
                <a:srgbClr val="FB8501"/>
              </a:solidFill>
              <a:ln w="9525">
                <a:noFill/>
              </a:ln>
            </p:spPr>
            <p:txBody>
              <a:bodyPr/>
              <a:lstStyle/>
              <a:p>
                <a:endParaRPr lang="zh-CN" altLang="en-US"/>
              </a:p>
            </p:txBody>
          </p:sp>
          <p:sp>
            <p:nvSpPr>
              <p:cNvPr id="27" name="Freeform 310"/>
              <p:cNvSpPr/>
              <p:nvPr/>
            </p:nvSpPr>
            <p:spPr>
              <a:xfrm>
                <a:off x="9853002" y="733930"/>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8" name="Freeform 311"/>
              <p:cNvSpPr/>
              <p:nvPr/>
            </p:nvSpPr>
            <p:spPr>
              <a:xfrm>
                <a:off x="9808403" y="690504"/>
                <a:ext cx="29342" cy="29342"/>
              </a:xfrm>
              <a:custGeom>
                <a:avLst/>
                <a:gdLst/>
                <a:ahLst/>
                <a:cxnLst>
                  <a:cxn ang="0">
                    <a:pos x="0" y="28927691"/>
                  </a:cxn>
                  <a:cxn ang="0">
                    <a:pos x="30305591" y="0"/>
                  </a:cxn>
                  <a:cxn ang="0">
                    <a:pos x="34438119" y="4132527"/>
                  </a:cxn>
                  <a:cxn ang="0">
                    <a:pos x="5510428" y="34438119"/>
                  </a:cxn>
                  <a:cxn ang="0">
                    <a:pos x="0" y="28927691"/>
                  </a:cxn>
                </a:cxnLst>
                <a:rect l="0" t="0" r="0" b="0"/>
                <a:pathLst>
                  <a:path w="25" h="25">
                    <a:moveTo>
                      <a:pt x="0" y="21"/>
                    </a:moveTo>
                    <a:lnTo>
                      <a:pt x="22" y="0"/>
                    </a:lnTo>
                    <a:lnTo>
                      <a:pt x="25" y="3"/>
                    </a:lnTo>
                    <a:lnTo>
                      <a:pt x="4" y="25"/>
                    </a:lnTo>
                    <a:lnTo>
                      <a:pt x="0" y="21"/>
                    </a:lnTo>
                    <a:close/>
                  </a:path>
                </a:pathLst>
              </a:custGeom>
              <a:solidFill>
                <a:srgbClr val="FB8501"/>
              </a:solidFill>
              <a:ln w="9525">
                <a:noFill/>
              </a:ln>
            </p:spPr>
            <p:txBody>
              <a:bodyPr/>
              <a:lstStyle/>
              <a:p>
                <a:endParaRPr lang="zh-CN" altLang="en-US"/>
              </a:p>
            </p:txBody>
          </p:sp>
          <p:sp>
            <p:nvSpPr>
              <p:cNvPr id="29" name="Freeform 312"/>
              <p:cNvSpPr/>
              <p:nvPr/>
            </p:nvSpPr>
            <p:spPr>
              <a:xfrm>
                <a:off x="9760282" y="643557"/>
                <a:ext cx="31689" cy="29342"/>
              </a:xfrm>
              <a:custGeom>
                <a:avLst/>
                <a:gdLst/>
                <a:ahLst/>
                <a:cxnLst>
                  <a:cxn ang="0">
                    <a:pos x="0" y="30305591"/>
                  </a:cxn>
                  <a:cxn ang="0">
                    <a:pos x="28927362" y="0"/>
                  </a:cxn>
                  <a:cxn ang="0">
                    <a:pos x="37192323" y="5510428"/>
                  </a:cxn>
                  <a:cxn ang="0">
                    <a:pos x="6887076" y="34438119"/>
                  </a:cxn>
                  <a:cxn ang="0">
                    <a:pos x="0" y="30305591"/>
                  </a:cxn>
                </a:cxnLst>
                <a:rect l="0" t="0" r="0" b="0"/>
                <a:pathLst>
                  <a:path w="27" h="25">
                    <a:moveTo>
                      <a:pt x="0" y="22"/>
                    </a:moveTo>
                    <a:lnTo>
                      <a:pt x="21" y="0"/>
                    </a:lnTo>
                    <a:lnTo>
                      <a:pt x="27" y="4"/>
                    </a:lnTo>
                    <a:lnTo>
                      <a:pt x="5" y="25"/>
                    </a:lnTo>
                    <a:lnTo>
                      <a:pt x="0" y="22"/>
                    </a:lnTo>
                    <a:close/>
                  </a:path>
                </a:pathLst>
              </a:custGeom>
              <a:solidFill>
                <a:srgbClr val="FB8501"/>
              </a:solidFill>
              <a:ln w="9525">
                <a:noFill/>
              </a:ln>
            </p:spPr>
            <p:txBody>
              <a:bodyPr/>
              <a:lstStyle/>
              <a:p>
                <a:endParaRPr lang="zh-CN" altLang="en-US"/>
              </a:p>
            </p:txBody>
          </p:sp>
          <p:sp>
            <p:nvSpPr>
              <p:cNvPr id="30" name="Freeform 313"/>
              <p:cNvSpPr/>
              <p:nvPr/>
            </p:nvSpPr>
            <p:spPr>
              <a:xfrm>
                <a:off x="9718030" y="598957"/>
                <a:ext cx="29342" cy="30515"/>
              </a:xfrm>
              <a:custGeom>
                <a:avLst/>
                <a:gdLst/>
                <a:ahLst/>
                <a:cxnLst>
                  <a:cxn ang="0">
                    <a:pos x="0" y="30303742"/>
                  </a:cxn>
                  <a:cxn ang="0">
                    <a:pos x="28927691" y="0"/>
                  </a:cxn>
                  <a:cxn ang="0">
                    <a:pos x="34438119" y="5510305"/>
                  </a:cxn>
                  <a:cxn ang="0">
                    <a:pos x="5510428" y="35814047"/>
                  </a:cxn>
                  <a:cxn ang="0">
                    <a:pos x="0" y="30303742"/>
                  </a:cxn>
                </a:cxnLst>
                <a:rect l="0" t="0" r="0" b="0"/>
                <a:pathLst>
                  <a:path w="25" h="26">
                    <a:moveTo>
                      <a:pt x="0" y="22"/>
                    </a:moveTo>
                    <a:lnTo>
                      <a:pt x="21" y="0"/>
                    </a:lnTo>
                    <a:lnTo>
                      <a:pt x="25" y="4"/>
                    </a:lnTo>
                    <a:lnTo>
                      <a:pt x="4" y="26"/>
                    </a:lnTo>
                    <a:lnTo>
                      <a:pt x="0" y="22"/>
                    </a:lnTo>
                    <a:close/>
                  </a:path>
                </a:pathLst>
              </a:custGeom>
              <a:solidFill>
                <a:srgbClr val="FB8501"/>
              </a:solidFill>
              <a:ln w="9525">
                <a:noFill/>
              </a:ln>
            </p:spPr>
            <p:txBody>
              <a:bodyPr/>
              <a:lstStyle/>
              <a:p>
                <a:endParaRPr lang="zh-CN" altLang="en-US"/>
              </a:p>
            </p:txBody>
          </p:sp>
        </p:grpSp>
        <p:grpSp>
          <p:nvGrpSpPr>
            <p:cNvPr id="9" name="组合 16"/>
            <p:cNvGrpSpPr/>
            <p:nvPr userDrawn="1"/>
          </p:nvGrpSpPr>
          <p:grpSpPr>
            <a:xfrm rot="2109475">
              <a:off x="8808629" y="4468960"/>
              <a:ext cx="113847" cy="630261"/>
              <a:chOff x="10155809" y="569616"/>
              <a:chExt cx="113847" cy="630261"/>
            </a:xfrm>
          </p:grpSpPr>
          <p:sp>
            <p:nvSpPr>
              <p:cNvPr id="10" name="Rectangle 315"/>
              <p:cNvSpPr>
                <a:spLocks noChangeArrowheads="1"/>
              </p:cNvSpPr>
              <p:nvPr/>
            </p:nvSpPr>
            <p:spPr bwMode="auto">
              <a:xfrm>
                <a:off x="10146930" y="672678"/>
                <a:ext cx="114339" cy="424796"/>
              </a:xfrm>
              <a:prstGeom prst="rect">
                <a:avLst/>
              </a:prstGeom>
              <a:solidFill>
                <a:srgbClr val="FFB72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1" name="Rectangle 316"/>
              <p:cNvSpPr>
                <a:spLocks noChangeArrowheads="1"/>
              </p:cNvSpPr>
              <p:nvPr/>
            </p:nvSpPr>
            <p:spPr bwMode="auto">
              <a:xfrm>
                <a:off x="10146930" y="672678"/>
                <a:ext cx="114339" cy="4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2" name="Rectangle 317"/>
              <p:cNvSpPr>
                <a:spLocks noChangeArrowheads="1"/>
              </p:cNvSpPr>
              <p:nvPr/>
            </p:nvSpPr>
            <p:spPr bwMode="auto">
              <a:xfrm>
                <a:off x="10224974" y="669691"/>
                <a:ext cx="39670" cy="424796"/>
              </a:xfrm>
              <a:prstGeom prst="rect">
                <a:avLst/>
              </a:prstGeom>
              <a:solidFill>
                <a:srgbClr val="ED85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3" name="Rectangle 318"/>
              <p:cNvSpPr>
                <a:spLocks noChangeArrowheads="1"/>
              </p:cNvSpPr>
              <p:nvPr/>
            </p:nvSpPr>
            <p:spPr bwMode="auto">
              <a:xfrm>
                <a:off x="10183698" y="668190"/>
                <a:ext cx="37336" cy="424796"/>
              </a:xfrm>
              <a:prstGeom prst="rect">
                <a:avLst/>
              </a:prstGeom>
              <a:solidFill>
                <a:srgbClr val="F8901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4" name="Rectangle 319"/>
              <p:cNvSpPr>
                <a:spLocks noChangeArrowheads="1"/>
              </p:cNvSpPr>
              <p:nvPr/>
            </p:nvSpPr>
            <p:spPr bwMode="auto">
              <a:xfrm>
                <a:off x="10183698" y="668190"/>
                <a:ext cx="37336" cy="4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5" name="Freeform 320"/>
              <p:cNvSpPr/>
              <p:nvPr/>
            </p:nvSpPr>
            <p:spPr>
              <a:xfrm>
                <a:off x="10195714" y="1170535"/>
                <a:ext cx="34037" cy="29342"/>
              </a:xfrm>
              <a:custGeom>
                <a:avLst/>
                <a:gdLst/>
                <a:ahLst/>
                <a:cxnLst>
                  <a:cxn ang="0">
                    <a:pos x="0" y="8785833"/>
                  </a:cxn>
                  <a:cxn ang="0">
                    <a:pos x="36204731" y="61496640"/>
                  </a:cxn>
                  <a:cxn ang="0">
                    <a:pos x="72407336" y="8785833"/>
                  </a:cxn>
                  <a:cxn ang="0">
                    <a:pos x="36204731" y="0"/>
                  </a:cxn>
                  <a:cxn ang="0">
                    <a:pos x="0" y="8785833"/>
                  </a:cxn>
                </a:cxnLst>
                <a:rect l="0" t="0" r="0" b="0"/>
                <a:pathLst>
                  <a:path w="16" h="14">
                    <a:moveTo>
                      <a:pt x="0" y="2"/>
                    </a:moveTo>
                    <a:cubicBezTo>
                      <a:pt x="8" y="14"/>
                      <a:pt x="8" y="14"/>
                      <a:pt x="8" y="14"/>
                    </a:cubicBezTo>
                    <a:cubicBezTo>
                      <a:pt x="16" y="2"/>
                      <a:pt x="16" y="2"/>
                      <a:pt x="16" y="2"/>
                    </a:cubicBezTo>
                    <a:cubicBezTo>
                      <a:pt x="13" y="1"/>
                      <a:pt x="11" y="0"/>
                      <a:pt x="8" y="0"/>
                    </a:cubicBezTo>
                    <a:cubicBezTo>
                      <a:pt x="5" y="0"/>
                      <a:pt x="2" y="1"/>
                      <a:pt x="0" y="2"/>
                    </a:cubicBezTo>
                    <a:close/>
                  </a:path>
                </a:pathLst>
              </a:custGeom>
              <a:solidFill>
                <a:srgbClr val="E74C3C"/>
              </a:solidFill>
              <a:ln w="9525">
                <a:noFill/>
              </a:ln>
            </p:spPr>
            <p:txBody>
              <a:bodyPr/>
              <a:lstStyle/>
              <a:p>
                <a:endParaRPr lang="zh-CN" altLang="en-US"/>
              </a:p>
            </p:txBody>
          </p:sp>
          <p:sp>
            <p:nvSpPr>
              <p:cNvPr id="16" name="Rectangle 321"/>
              <p:cNvSpPr>
                <a:spLocks noChangeArrowheads="1"/>
              </p:cNvSpPr>
              <p:nvPr/>
            </p:nvSpPr>
            <p:spPr bwMode="auto">
              <a:xfrm>
                <a:off x="10146514" y="631515"/>
                <a:ext cx="116674" cy="35011"/>
              </a:xfrm>
              <a:prstGeom prst="rect">
                <a:avLst/>
              </a:prstGeom>
              <a:solidFill>
                <a:srgbClr val="D1D3D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7" name="Rectangle 322"/>
              <p:cNvSpPr>
                <a:spLocks noChangeArrowheads="1"/>
              </p:cNvSpPr>
              <p:nvPr/>
            </p:nvSpPr>
            <p:spPr bwMode="auto">
              <a:xfrm>
                <a:off x="10154814" y="620520"/>
                <a:ext cx="114339" cy="32677"/>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8" name="Rectangle 323"/>
              <p:cNvSpPr>
                <a:spLocks noChangeArrowheads="1"/>
              </p:cNvSpPr>
              <p:nvPr/>
            </p:nvSpPr>
            <p:spPr bwMode="auto">
              <a:xfrm>
                <a:off x="10141839" y="617630"/>
                <a:ext cx="119006" cy="16338"/>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9" name="Freeform 324"/>
              <p:cNvSpPr/>
              <p:nvPr/>
            </p:nvSpPr>
            <p:spPr>
              <a:xfrm>
                <a:off x="10155809" y="569616"/>
                <a:ext cx="113846" cy="50468"/>
              </a:xfrm>
              <a:custGeom>
                <a:avLst/>
                <a:gdLst/>
                <a:ahLst/>
                <a:cxnLst>
                  <a:cxn ang="0">
                    <a:pos x="120008442" y="0"/>
                  </a:cxn>
                  <a:cxn ang="0">
                    <a:pos x="0" y="106125793"/>
                  </a:cxn>
                  <a:cxn ang="0">
                    <a:pos x="240016884" y="106125793"/>
                  </a:cxn>
                  <a:cxn ang="0">
                    <a:pos x="120008442" y="0"/>
                  </a:cxn>
                </a:cxnLst>
                <a:rect l="0" t="0" r="0" b="0"/>
                <a:pathLst>
                  <a:path w="54" h="24">
                    <a:moveTo>
                      <a:pt x="27" y="0"/>
                    </a:moveTo>
                    <a:cubicBezTo>
                      <a:pt x="12" y="0"/>
                      <a:pt x="0" y="11"/>
                      <a:pt x="0" y="24"/>
                    </a:cubicBezTo>
                    <a:cubicBezTo>
                      <a:pt x="54" y="24"/>
                      <a:pt x="54" y="24"/>
                      <a:pt x="54" y="24"/>
                    </a:cubicBezTo>
                    <a:cubicBezTo>
                      <a:pt x="54" y="11"/>
                      <a:pt x="42" y="0"/>
                      <a:pt x="27" y="0"/>
                    </a:cubicBezTo>
                    <a:close/>
                  </a:path>
                </a:pathLst>
              </a:custGeom>
              <a:solidFill>
                <a:srgbClr val="E24348"/>
              </a:solidFill>
              <a:ln w="9525">
                <a:noFill/>
              </a:ln>
            </p:spPr>
            <p:txBody>
              <a:bodyPr/>
              <a:lstStyle/>
              <a:p>
                <a:endParaRPr lang="zh-CN" altLang="en-US"/>
              </a:p>
            </p:txBody>
          </p:sp>
          <p:sp>
            <p:nvSpPr>
              <p:cNvPr id="20" name="Freeform 325"/>
              <p:cNvSpPr/>
              <p:nvPr/>
            </p:nvSpPr>
            <p:spPr>
              <a:xfrm>
                <a:off x="10155809" y="1077815"/>
                <a:ext cx="113846" cy="96241"/>
              </a:xfrm>
              <a:custGeom>
                <a:avLst/>
                <a:gdLst/>
                <a:ahLst/>
                <a:cxnLst>
                  <a:cxn ang="0">
                    <a:pos x="84450541" y="201355002"/>
                  </a:cxn>
                  <a:cxn ang="0">
                    <a:pos x="120008442" y="192601255"/>
                  </a:cxn>
                  <a:cxn ang="0">
                    <a:pos x="155566342" y="201355002"/>
                  </a:cxn>
                  <a:cxn ang="0">
                    <a:pos x="240016884" y="35019171"/>
                  </a:cxn>
                  <a:cxn ang="0">
                    <a:pos x="200014772" y="0"/>
                  </a:cxn>
                  <a:cxn ang="0">
                    <a:pos x="160010553" y="35019171"/>
                  </a:cxn>
                  <a:cxn ang="0">
                    <a:pos x="120008442" y="0"/>
                  </a:cxn>
                  <a:cxn ang="0">
                    <a:pos x="80006331" y="35019171"/>
                  </a:cxn>
                  <a:cxn ang="0">
                    <a:pos x="40002111" y="0"/>
                  </a:cxn>
                  <a:cxn ang="0">
                    <a:pos x="0" y="35019171"/>
                  </a:cxn>
                  <a:cxn ang="0">
                    <a:pos x="84450541" y="201355002"/>
                  </a:cxn>
                </a:cxnLst>
                <a:rect l="0" t="0" r="0" b="0"/>
                <a:pathLst>
                  <a:path w="54" h="46">
                    <a:moveTo>
                      <a:pt x="19" y="46"/>
                    </a:moveTo>
                    <a:cubicBezTo>
                      <a:pt x="21" y="45"/>
                      <a:pt x="24" y="44"/>
                      <a:pt x="27" y="44"/>
                    </a:cubicBezTo>
                    <a:cubicBezTo>
                      <a:pt x="30" y="44"/>
                      <a:pt x="32" y="45"/>
                      <a:pt x="35" y="46"/>
                    </a:cubicBezTo>
                    <a:cubicBezTo>
                      <a:pt x="54" y="8"/>
                      <a:pt x="54" y="8"/>
                      <a:pt x="54" y="8"/>
                    </a:cubicBezTo>
                    <a:cubicBezTo>
                      <a:pt x="54" y="4"/>
                      <a:pt x="50" y="0"/>
                      <a:pt x="45" y="0"/>
                    </a:cubicBezTo>
                    <a:cubicBezTo>
                      <a:pt x="40" y="0"/>
                      <a:pt x="36" y="4"/>
                      <a:pt x="36" y="8"/>
                    </a:cubicBezTo>
                    <a:cubicBezTo>
                      <a:pt x="36" y="4"/>
                      <a:pt x="32" y="0"/>
                      <a:pt x="27" y="0"/>
                    </a:cubicBezTo>
                    <a:cubicBezTo>
                      <a:pt x="22" y="0"/>
                      <a:pt x="18" y="4"/>
                      <a:pt x="18" y="8"/>
                    </a:cubicBezTo>
                    <a:cubicBezTo>
                      <a:pt x="18" y="4"/>
                      <a:pt x="14" y="0"/>
                      <a:pt x="9" y="0"/>
                    </a:cubicBezTo>
                    <a:cubicBezTo>
                      <a:pt x="4" y="0"/>
                      <a:pt x="0" y="4"/>
                      <a:pt x="0" y="8"/>
                    </a:cubicBezTo>
                    <a:lnTo>
                      <a:pt x="19" y="46"/>
                    </a:lnTo>
                    <a:close/>
                  </a:path>
                </a:pathLst>
              </a:custGeom>
              <a:solidFill>
                <a:srgbClr val="F4CFB2"/>
              </a:solidFill>
              <a:ln w="9525">
                <a:noFill/>
              </a:ln>
            </p:spPr>
            <p:txBody>
              <a:bodyPr/>
              <a:lstStyle/>
              <a:p>
                <a:endParaRPr lang="zh-CN" altLang="en-US"/>
              </a:p>
            </p:txBody>
          </p:sp>
        </p:grpSp>
      </p:grpSp>
      <p:grpSp>
        <p:nvGrpSpPr>
          <p:cNvPr id="31" name="组合 1"/>
          <p:cNvGrpSpPr>
            <a:grpSpLocks noChangeAspect="1"/>
          </p:cNvGrpSpPr>
          <p:nvPr/>
        </p:nvGrpSpPr>
        <p:grpSpPr>
          <a:xfrm>
            <a:off x="50800" y="4670425"/>
            <a:ext cx="755650" cy="417513"/>
            <a:chOff x="50446" y="4572401"/>
            <a:chExt cx="938635" cy="517558"/>
          </a:xfrm>
        </p:grpSpPr>
        <p:sp>
          <p:nvSpPr>
            <p:cNvPr id="32" name="Freeform 60"/>
            <p:cNvSpPr>
              <a:spLocks noChangeAspect="1" noEditPoints="1"/>
            </p:cNvSpPr>
            <p:nvPr/>
          </p:nvSpPr>
          <p:spPr bwMode="auto">
            <a:xfrm>
              <a:off x="50446" y="4572401"/>
              <a:ext cx="502841" cy="501815"/>
            </a:xfrm>
            <a:custGeom>
              <a:avLst/>
              <a:gdLst>
                <a:gd name="T0" fmla="*/ 0 w 196"/>
                <a:gd name="T1" fmla="*/ 30 h 196"/>
                <a:gd name="T2" fmla="*/ 196 w 196"/>
                <a:gd name="T3" fmla="*/ 165 h 196"/>
                <a:gd name="T4" fmla="*/ 8 w 196"/>
                <a:gd name="T5" fmla="*/ 30 h 196"/>
                <a:gd name="T6" fmla="*/ 26 w 196"/>
                <a:gd name="T7" fmla="*/ 18 h 196"/>
                <a:gd name="T8" fmla="*/ 8 w 196"/>
                <a:gd name="T9" fmla="*/ 30 h 196"/>
                <a:gd name="T10" fmla="*/ 22 w 196"/>
                <a:gd name="T11" fmla="*/ 30 h 196"/>
                <a:gd name="T12" fmla="*/ 20 w 196"/>
                <a:gd name="T13" fmla="*/ 42 h 196"/>
                <a:gd name="T14" fmla="*/ 22 w 196"/>
                <a:gd name="T15" fmla="*/ 46 h 196"/>
                <a:gd name="T16" fmla="*/ 42 w 196"/>
                <a:gd name="T17" fmla="*/ 34 h 196"/>
                <a:gd name="T18" fmla="*/ 22 w 196"/>
                <a:gd name="T19" fmla="*/ 46 h 196"/>
                <a:gd name="T20" fmla="*/ 38 w 196"/>
                <a:gd name="T21" fmla="*/ 46 h 196"/>
                <a:gd name="T22" fmla="*/ 34 w 196"/>
                <a:gd name="T23" fmla="*/ 57 h 196"/>
                <a:gd name="T24" fmla="*/ 38 w 196"/>
                <a:gd name="T25" fmla="*/ 61 h 196"/>
                <a:gd name="T26" fmla="*/ 58 w 196"/>
                <a:gd name="T27" fmla="*/ 49 h 196"/>
                <a:gd name="T28" fmla="*/ 38 w 196"/>
                <a:gd name="T29" fmla="*/ 61 h 196"/>
                <a:gd name="T30" fmla="*/ 54 w 196"/>
                <a:gd name="T31" fmla="*/ 61 h 196"/>
                <a:gd name="T32" fmla="*/ 50 w 196"/>
                <a:gd name="T33" fmla="*/ 73 h 196"/>
                <a:gd name="T34" fmla="*/ 54 w 196"/>
                <a:gd name="T35" fmla="*/ 76 h 196"/>
                <a:gd name="T36" fmla="*/ 73 w 196"/>
                <a:gd name="T37" fmla="*/ 65 h 196"/>
                <a:gd name="T38" fmla="*/ 54 w 196"/>
                <a:gd name="T39" fmla="*/ 76 h 196"/>
                <a:gd name="T40" fmla="*/ 69 w 196"/>
                <a:gd name="T41" fmla="*/ 76 h 196"/>
                <a:gd name="T42" fmla="*/ 65 w 196"/>
                <a:gd name="T43" fmla="*/ 88 h 196"/>
                <a:gd name="T44" fmla="*/ 69 w 196"/>
                <a:gd name="T45" fmla="*/ 91 h 196"/>
                <a:gd name="T46" fmla="*/ 89 w 196"/>
                <a:gd name="T47" fmla="*/ 80 h 196"/>
                <a:gd name="T48" fmla="*/ 69 w 196"/>
                <a:gd name="T49" fmla="*/ 91 h 196"/>
                <a:gd name="T50" fmla="*/ 85 w 196"/>
                <a:gd name="T51" fmla="*/ 91 h 196"/>
                <a:gd name="T52" fmla="*/ 81 w 196"/>
                <a:gd name="T53" fmla="*/ 103 h 196"/>
                <a:gd name="T54" fmla="*/ 85 w 196"/>
                <a:gd name="T55" fmla="*/ 107 h 196"/>
                <a:gd name="T56" fmla="*/ 104 w 196"/>
                <a:gd name="T57" fmla="*/ 95 h 196"/>
                <a:gd name="T58" fmla="*/ 85 w 196"/>
                <a:gd name="T59" fmla="*/ 107 h 196"/>
                <a:gd name="T60" fmla="*/ 100 w 196"/>
                <a:gd name="T61" fmla="*/ 107 h 196"/>
                <a:gd name="T62" fmla="*/ 96 w 196"/>
                <a:gd name="T63" fmla="*/ 119 h 196"/>
                <a:gd name="T64" fmla="*/ 100 w 196"/>
                <a:gd name="T65" fmla="*/ 123 h 196"/>
                <a:gd name="T66" fmla="*/ 119 w 196"/>
                <a:gd name="T67" fmla="*/ 111 h 196"/>
                <a:gd name="T68" fmla="*/ 100 w 196"/>
                <a:gd name="T69" fmla="*/ 123 h 196"/>
                <a:gd name="T70" fmla="*/ 115 w 196"/>
                <a:gd name="T71" fmla="*/ 123 h 196"/>
                <a:gd name="T72" fmla="*/ 111 w 196"/>
                <a:gd name="T73" fmla="*/ 133 h 196"/>
                <a:gd name="T74" fmla="*/ 115 w 196"/>
                <a:gd name="T75" fmla="*/ 137 h 196"/>
                <a:gd name="T76" fmla="*/ 135 w 196"/>
                <a:gd name="T77" fmla="*/ 127 h 196"/>
                <a:gd name="T78" fmla="*/ 115 w 196"/>
                <a:gd name="T79" fmla="*/ 137 h 196"/>
                <a:gd name="T80" fmla="*/ 131 w 196"/>
                <a:gd name="T81" fmla="*/ 137 h 196"/>
                <a:gd name="T82" fmla="*/ 127 w 196"/>
                <a:gd name="T83" fmla="*/ 149 h 196"/>
                <a:gd name="T84" fmla="*/ 131 w 196"/>
                <a:gd name="T85" fmla="*/ 153 h 196"/>
                <a:gd name="T86" fmla="*/ 149 w 196"/>
                <a:gd name="T87" fmla="*/ 141 h 196"/>
                <a:gd name="T88" fmla="*/ 131 w 196"/>
                <a:gd name="T89" fmla="*/ 153 h 196"/>
                <a:gd name="T90" fmla="*/ 147 w 196"/>
                <a:gd name="T91" fmla="*/ 153 h 196"/>
                <a:gd name="T92" fmla="*/ 143 w 196"/>
                <a:gd name="T93" fmla="*/ 165 h 196"/>
                <a:gd name="T94" fmla="*/ 147 w 196"/>
                <a:gd name="T95" fmla="*/ 169 h 196"/>
                <a:gd name="T96" fmla="*/ 165 w 196"/>
                <a:gd name="T97" fmla="*/ 157 h 196"/>
                <a:gd name="T98" fmla="*/ 147 w 196"/>
                <a:gd name="T99" fmla="*/ 169 h 196"/>
                <a:gd name="T100" fmla="*/ 161 w 196"/>
                <a:gd name="T101" fmla="*/ 169 h 196"/>
                <a:gd name="T102" fmla="*/ 157 w 196"/>
                <a:gd name="T103" fmla="*/ 180 h 196"/>
                <a:gd name="T104" fmla="*/ 161 w 196"/>
                <a:gd name="T105" fmla="*/ 184 h 196"/>
                <a:gd name="T106" fmla="*/ 181 w 196"/>
                <a:gd name="T107" fmla="*/ 173 h 196"/>
                <a:gd name="T108" fmla="*/ 161 w 196"/>
                <a:gd name="T109" fmla="*/ 18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6" h="196">
                  <a:moveTo>
                    <a:pt x="30" y="0"/>
                  </a:moveTo>
                  <a:lnTo>
                    <a:pt x="0" y="30"/>
                  </a:lnTo>
                  <a:lnTo>
                    <a:pt x="165" y="196"/>
                  </a:lnTo>
                  <a:lnTo>
                    <a:pt x="196" y="165"/>
                  </a:lnTo>
                  <a:lnTo>
                    <a:pt x="30" y="0"/>
                  </a:lnTo>
                  <a:close/>
                  <a:moveTo>
                    <a:pt x="8" y="30"/>
                  </a:moveTo>
                  <a:lnTo>
                    <a:pt x="22" y="14"/>
                  </a:lnTo>
                  <a:lnTo>
                    <a:pt x="26" y="18"/>
                  </a:lnTo>
                  <a:lnTo>
                    <a:pt x="12" y="34"/>
                  </a:lnTo>
                  <a:lnTo>
                    <a:pt x="8" y="30"/>
                  </a:lnTo>
                  <a:close/>
                  <a:moveTo>
                    <a:pt x="16" y="38"/>
                  </a:moveTo>
                  <a:lnTo>
                    <a:pt x="22" y="30"/>
                  </a:lnTo>
                  <a:lnTo>
                    <a:pt x="26" y="34"/>
                  </a:lnTo>
                  <a:lnTo>
                    <a:pt x="20" y="42"/>
                  </a:lnTo>
                  <a:lnTo>
                    <a:pt x="16" y="38"/>
                  </a:lnTo>
                  <a:close/>
                  <a:moveTo>
                    <a:pt x="22" y="46"/>
                  </a:moveTo>
                  <a:lnTo>
                    <a:pt x="38" y="30"/>
                  </a:lnTo>
                  <a:lnTo>
                    <a:pt x="42" y="34"/>
                  </a:lnTo>
                  <a:lnTo>
                    <a:pt x="26" y="49"/>
                  </a:lnTo>
                  <a:lnTo>
                    <a:pt x="22" y="46"/>
                  </a:lnTo>
                  <a:close/>
                  <a:moveTo>
                    <a:pt x="30" y="53"/>
                  </a:moveTo>
                  <a:lnTo>
                    <a:pt x="38" y="46"/>
                  </a:lnTo>
                  <a:lnTo>
                    <a:pt x="42" y="49"/>
                  </a:lnTo>
                  <a:lnTo>
                    <a:pt x="34" y="57"/>
                  </a:lnTo>
                  <a:lnTo>
                    <a:pt x="30" y="53"/>
                  </a:lnTo>
                  <a:close/>
                  <a:moveTo>
                    <a:pt x="38" y="61"/>
                  </a:moveTo>
                  <a:lnTo>
                    <a:pt x="54" y="46"/>
                  </a:lnTo>
                  <a:lnTo>
                    <a:pt x="58" y="49"/>
                  </a:lnTo>
                  <a:lnTo>
                    <a:pt x="42" y="65"/>
                  </a:lnTo>
                  <a:lnTo>
                    <a:pt x="38" y="61"/>
                  </a:lnTo>
                  <a:close/>
                  <a:moveTo>
                    <a:pt x="46" y="69"/>
                  </a:moveTo>
                  <a:lnTo>
                    <a:pt x="54" y="61"/>
                  </a:lnTo>
                  <a:lnTo>
                    <a:pt x="58" y="65"/>
                  </a:lnTo>
                  <a:lnTo>
                    <a:pt x="50" y="73"/>
                  </a:lnTo>
                  <a:lnTo>
                    <a:pt x="46" y="69"/>
                  </a:lnTo>
                  <a:close/>
                  <a:moveTo>
                    <a:pt x="54" y="76"/>
                  </a:moveTo>
                  <a:lnTo>
                    <a:pt x="69" y="61"/>
                  </a:lnTo>
                  <a:lnTo>
                    <a:pt x="73" y="65"/>
                  </a:lnTo>
                  <a:lnTo>
                    <a:pt x="58" y="80"/>
                  </a:lnTo>
                  <a:lnTo>
                    <a:pt x="54" y="76"/>
                  </a:lnTo>
                  <a:close/>
                  <a:moveTo>
                    <a:pt x="62" y="84"/>
                  </a:moveTo>
                  <a:lnTo>
                    <a:pt x="69" y="76"/>
                  </a:lnTo>
                  <a:lnTo>
                    <a:pt x="73" y="80"/>
                  </a:lnTo>
                  <a:lnTo>
                    <a:pt x="65" y="88"/>
                  </a:lnTo>
                  <a:lnTo>
                    <a:pt x="62" y="84"/>
                  </a:lnTo>
                  <a:close/>
                  <a:moveTo>
                    <a:pt x="69" y="91"/>
                  </a:moveTo>
                  <a:lnTo>
                    <a:pt x="85" y="76"/>
                  </a:lnTo>
                  <a:lnTo>
                    <a:pt x="89" y="80"/>
                  </a:lnTo>
                  <a:lnTo>
                    <a:pt x="73" y="95"/>
                  </a:lnTo>
                  <a:lnTo>
                    <a:pt x="69" y="91"/>
                  </a:lnTo>
                  <a:close/>
                  <a:moveTo>
                    <a:pt x="77" y="99"/>
                  </a:moveTo>
                  <a:lnTo>
                    <a:pt x="85" y="91"/>
                  </a:lnTo>
                  <a:lnTo>
                    <a:pt x="89" y="95"/>
                  </a:lnTo>
                  <a:lnTo>
                    <a:pt x="81" y="103"/>
                  </a:lnTo>
                  <a:lnTo>
                    <a:pt x="77" y="99"/>
                  </a:lnTo>
                  <a:close/>
                  <a:moveTo>
                    <a:pt x="85" y="107"/>
                  </a:moveTo>
                  <a:lnTo>
                    <a:pt x="100" y="91"/>
                  </a:lnTo>
                  <a:lnTo>
                    <a:pt x="104" y="95"/>
                  </a:lnTo>
                  <a:lnTo>
                    <a:pt x="89" y="111"/>
                  </a:lnTo>
                  <a:lnTo>
                    <a:pt x="85" y="107"/>
                  </a:lnTo>
                  <a:close/>
                  <a:moveTo>
                    <a:pt x="93" y="115"/>
                  </a:moveTo>
                  <a:lnTo>
                    <a:pt x="100" y="107"/>
                  </a:lnTo>
                  <a:lnTo>
                    <a:pt x="104" y="111"/>
                  </a:lnTo>
                  <a:lnTo>
                    <a:pt x="96" y="119"/>
                  </a:lnTo>
                  <a:lnTo>
                    <a:pt x="93" y="115"/>
                  </a:lnTo>
                  <a:close/>
                  <a:moveTo>
                    <a:pt x="100" y="123"/>
                  </a:moveTo>
                  <a:lnTo>
                    <a:pt x="115" y="107"/>
                  </a:lnTo>
                  <a:lnTo>
                    <a:pt x="119" y="111"/>
                  </a:lnTo>
                  <a:lnTo>
                    <a:pt x="104" y="127"/>
                  </a:lnTo>
                  <a:lnTo>
                    <a:pt x="100" y="123"/>
                  </a:lnTo>
                  <a:close/>
                  <a:moveTo>
                    <a:pt x="108" y="131"/>
                  </a:moveTo>
                  <a:lnTo>
                    <a:pt x="115" y="123"/>
                  </a:lnTo>
                  <a:lnTo>
                    <a:pt x="119" y="127"/>
                  </a:lnTo>
                  <a:lnTo>
                    <a:pt x="111" y="133"/>
                  </a:lnTo>
                  <a:lnTo>
                    <a:pt x="108" y="131"/>
                  </a:lnTo>
                  <a:close/>
                  <a:moveTo>
                    <a:pt x="115" y="137"/>
                  </a:moveTo>
                  <a:lnTo>
                    <a:pt x="131" y="123"/>
                  </a:lnTo>
                  <a:lnTo>
                    <a:pt x="135" y="127"/>
                  </a:lnTo>
                  <a:lnTo>
                    <a:pt x="119" y="141"/>
                  </a:lnTo>
                  <a:lnTo>
                    <a:pt x="115" y="137"/>
                  </a:lnTo>
                  <a:close/>
                  <a:moveTo>
                    <a:pt x="123" y="145"/>
                  </a:moveTo>
                  <a:lnTo>
                    <a:pt x="131" y="137"/>
                  </a:lnTo>
                  <a:lnTo>
                    <a:pt x="135" y="141"/>
                  </a:lnTo>
                  <a:lnTo>
                    <a:pt x="127" y="149"/>
                  </a:lnTo>
                  <a:lnTo>
                    <a:pt x="123" y="145"/>
                  </a:lnTo>
                  <a:close/>
                  <a:moveTo>
                    <a:pt x="131" y="153"/>
                  </a:moveTo>
                  <a:lnTo>
                    <a:pt x="147" y="137"/>
                  </a:lnTo>
                  <a:lnTo>
                    <a:pt x="149" y="141"/>
                  </a:lnTo>
                  <a:lnTo>
                    <a:pt x="135" y="157"/>
                  </a:lnTo>
                  <a:lnTo>
                    <a:pt x="131" y="153"/>
                  </a:lnTo>
                  <a:close/>
                  <a:moveTo>
                    <a:pt x="139" y="161"/>
                  </a:moveTo>
                  <a:lnTo>
                    <a:pt x="147" y="153"/>
                  </a:lnTo>
                  <a:lnTo>
                    <a:pt x="149" y="157"/>
                  </a:lnTo>
                  <a:lnTo>
                    <a:pt x="143" y="165"/>
                  </a:lnTo>
                  <a:lnTo>
                    <a:pt x="139" y="161"/>
                  </a:lnTo>
                  <a:close/>
                  <a:moveTo>
                    <a:pt x="147" y="169"/>
                  </a:moveTo>
                  <a:lnTo>
                    <a:pt x="161" y="153"/>
                  </a:lnTo>
                  <a:lnTo>
                    <a:pt x="165" y="157"/>
                  </a:lnTo>
                  <a:lnTo>
                    <a:pt x="149" y="173"/>
                  </a:lnTo>
                  <a:lnTo>
                    <a:pt x="147" y="169"/>
                  </a:lnTo>
                  <a:close/>
                  <a:moveTo>
                    <a:pt x="153" y="176"/>
                  </a:moveTo>
                  <a:lnTo>
                    <a:pt x="161" y="169"/>
                  </a:lnTo>
                  <a:lnTo>
                    <a:pt x="165" y="173"/>
                  </a:lnTo>
                  <a:lnTo>
                    <a:pt x="157" y="180"/>
                  </a:lnTo>
                  <a:lnTo>
                    <a:pt x="153" y="176"/>
                  </a:lnTo>
                  <a:close/>
                  <a:moveTo>
                    <a:pt x="161" y="184"/>
                  </a:moveTo>
                  <a:lnTo>
                    <a:pt x="177" y="169"/>
                  </a:lnTo>
                  <a:lnTo>
                    <a:pt x="181" y="173"/>
                  </a:lnTo>
                  <a:lnTo>
                    <a:pt x="165" y="188"/>
                  </a:lnTo>
                  <a:lnTo>
                    <a:pt x="161" y="184"/>
                  </a:ln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nvGrpSpPr>
            <p:cNvPr id="33" name="组合 28"/>
            <p:cNvGrpSpPr>
              <a:grpSpLocks noChangeAspect="1"/>
            </p:cNvGrpSpPr>
            <p:nvPr userDrawn="1"/>
          </p:nvGrpSpPr>
          <p:grpSpPr>
            <a:xfrm>
              <a:off x="590618" y="4691496"/>
              <a:ext cx="398463" cy="398463"/>
              <a:chOff x="6531804" y="2008188"/>
              <a:chExt cx="962025" cy="962025"/>
            </a:xfrm>
          </p:grpSpPr>
          <p:sp>
            <p:nvSpPr>
              <p:cNvPr id="34" name="Rectangle 169"/>
              <p:cNvSpPr>
                <a:spLocks noChangeArrowheads="1"/>
              </p:cNvSpPr>
              <p:nvPr/>
            </p:nvSpPr>
            <p:spPr bwMode="auto">
              <a:xfrm>
                <a:off x="7374808"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5" name="Rectangle 170"/>
              <p:cNvSpPr>
                <a:spLocks noChangeArrowheads="1"/>
              </p:cNvSpPr>
              <p:nvPr/>
            </p:nvSpPr>
            <p:spPr bwMode="auto">
              <a:xfrm>
                <a:off x="7284350"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6" name="Rectangle 171"/>
              <p:cNvSpPr>
                <a:spLocks noChangeArrowheads="1"/>
              </p:cNvSpPr>
              <p:nvPr/>
            </p:nvSpPr>
            <p:spPr bwMode="auto">
              <a:xfrm>
                <a:off x="7193894"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7" name="Rectangle 172"/>
              <p:cNvSpPr>
                <a:spLocks noChangeArrowheads="1"/>
              </p:cNvSpPr>
              <p:nvPr/>
            </p:nvSpPr>
            <p:spPr bwMode="auto">
              <a:xfrm>
                <a:off x="7103435"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8" name="Rectangle 173"/>
              <p:cNvSpPr>
                <a:spLocks noChangeArrowheads="1"/>
              </p:cNvSpPr>
              <p:nvPr/>
            </p:nvSpPr>
            <p:spPr bwMode="auto">
              <a:xfrm>
                <a:off x="7012980"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9" name="Rectangle 174"/>
              <p:cNvSpPr>
                <a:spLocks noChangeArrowheads="1"/>
              </p:cNvSpPr>
              <p:nvPr/>
            </p:nvSpPr>
            <p:spPr bwMode="auto">
              <a:xfrm>
                <a:off x="6589259"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0" name="Rectangle 175"/>
              <p:cNvSpPr>
                <a:spLocks noChangeArrowheads="1"/>
              </p:cNvSpPr>
              <p:nvPr/>
            </p:nvSpPr>
            <p:spPr bwMode="auto">
              <a:xfrm>
                <a:off x="6679717"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1" name="Rectangle 176"/>
              <p:cNvSpPr>
                <a:spLocks noChangeArrowheads="1"/>
              </p:cNvSpPr>
              <p:nvPr/>
            </p:nvSpPr>
            <p:spPr bwMode="auto">
              <a:xfrm>
                <a:off x="6770173"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2" name="Rectangle 177"/>
              <p:cNvSpPr>
                <a:spLocks noChangeArrowheads="1"/>
              </p:cNvSpPr>
              <p:nvPr/>
            </p:nvSpPr>
            <p:spPr bwMode="auto">
              <a:xfrm>
                <a:off x="6860631"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3" name="Freeform 178"/>
              <p:cNvSpPr>
                <a:spLocks noEditPoints="1"/>
              </p:cNvSpPr>
              <p:nvPr/>
            </p:nvSpPr>
            <p:spPr>
              <a:xfrm>
                <a:off x="6531804" y="2008188"/>
                <a:ext cx="962025" cy="962025"/>
              </a:xfrm>
              <a:custGeom>
                <a:avLst/>
                <a:gdLst/>
                <a:ahLst/>
                <a:cxnLst>
                  <a:cxn ang="0">
                    <a:pos x="715724375" y="0"/>
                  </a:cxn>
                  <a:cxn ang="0">
                    <a:pos x="667842200" y="0"/>
                  </a:cxn>
                  <a:cxn ang="0">
                    <a:pos x="0" y="1146671888"/>
                  </a:cxn>
                  <a:cxn ang="0">
                    <a:pos x="0" y="1194554063"/>
                  </a:cxn>
                  <a:cxn ang="0">
                    <a:pos x="667842200" y="1527214688"/>
                  </a:cxn>
                  <a:cxn ang="0">
                    <a:pos x="715724375" y="1527214688"/>
                  </a:cxn>
                  <a:cxn ang="0">
                    <a:pos x="1527214688" y="1194554063"/>
                  </a:cxn>
                  <a:cxn ang="0">
                    <a:pos x="1527214688" y="1146671888"/>
                  </a:cxn>
                  <a:cxn ang="0">
                    <a:pos x="715724375" y="0"/>
                  </a:cxn>
                  <a:cxn ang="0">
                    <a:pos x="1479332513" y="1164312188"/>
                  </a:cxn>
                  <a:cxn ang="0">
                    <a:pos x="703124388" y="1479332513"/>
                  </a:cxn>
                  <a:cxn ang="0">
                    <a:pos x="680442188" y="1479332513"/>
                  </a:cxn>
                  <a:cxn ang="0">
                    <a:pos x="45362813" y="1164312188"/>
                  </a:cxn>
                  <a:cxn ang="0">
                    <a:pos x="45362813" y="1156752513"/>
                  </a:cxn>
                  <a:cxn ang="0">
                    <a:pos x="690522813" y="52924075"/>
                  </a:cxn>
                  <a:cxn ang="0">
                    <a:pos x="1479332513" y="1164312188"/>
                  </a:cxn>
                </a:cxnLst>
                <a:rect l="0" t="0" r="0" b="0"/>
                <a:pathLst>
                  <a:path w="606" h="606">
                    <a:moveTo>
                      <a:pt x="284" y="0"/>
                    </a:moveTo>
                    <a:lnTo>
                      <a:pt x="265" y="0"/>
                    </a:lnTo>
                    <a:lnTo>
                      <a:pt x="0" y="455"/>
                    </a:lnTo>
                    <a:lnTo>
                      <a:pt x="0" y="474"/>
                    </a:lnTo>
                    <a:lnTo>
                      <a:pt x="265" y="606"/>
                    </a:lnTo>
                    <a:lnTo>
                      <a:pt x="284" y="606"/>
                    </a:lnTo>
                    <a:lnTo>
                      <a:pt x="606" y="474"/>
                    </a:lnTo>
                    <a:lnTo>
                      <a:pt x="606" y="455"/>
                    </a:lnTo>
                    <a:lnTo>
                      <a:pt x="284" y="0"/>
                    </a:lnTo>
                    <a:close/>
                    <a:moveTo>
                      <a:pt x="587" y="462"/>
                    </a:moveTo>
                    <a:lnTo>
                      <a:pt x="279" y="587"/>
                    </a:lnTo>
                    <a:lnTo>
                      <a:pt x="270" y="587"/>
                    </a:lnTo>
                    <a:lnTo>
                      <a:pt x="18" y="462"/>
                    </a:lnTo>
                    <a:lnTo>
                      <a:pt x="18" y="459"/>
                    </a:lnTo>
                    <a:lnTo>
                      <a:pt x="274" y="21"/>
                    </a:lnTo>
                    <a:lnTo>
                      <a:pt x="587" y="462"/>
                    </a:lnTo>
                    <a:close/>
                  </a:path>
                </a:pathLst>
              </a:custGeom>
              <a:solidFill>
                <a:srgbClr val="B0BEC5"/>
              </a:solidFill>
              <a:ln w="9525">
                <a:noFill/>
              </a:ln>
            </p:spPr>
            <p:txBody>
              <a:bodyPr/>
              <a:lstStyle/>
              <a:p>
                <a:endParaRPr lang="zh-CN" altLang="en-US"/>
              </a:p>
            </p:txBody>
          </p:sp>
          <p:sp>
            <p:nvSpPr>
              <p:cNvPr id="44" name="Rectangle 179"/>
              <p:cNvSpPr>
                <a:spLocks noChangeArrowheads="1"/>
              </p:cNvSpPr>
              <p:nvPr/>
            </p:nvSpPr>
            <p:spPr bwMode="auto">
              <a:xfrm>
                <a:off x="6951087" y="2010475"/>
                <a:ext cx="33328" cy="959738"/>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ransition spd="slow">
    <p:random/>
  </p:transition>
  <p:timing>
    <p:tnLst>
      <p:par>
        <p:cTn id="1" dur="indefinite" restart="never" nodeType="tmRoot"/>
      </p:par>
    </p:tnLst>
  </p:timing>
  <p:txStyles>
    <p:titleStyle>
      <a:lvl1pPr algn="ctr" defTabSz="685800" rtl="0" eaLnBrk="0" fontAlgn="base" hangingPunct="0">
        <a:spcBef>
          <a:spcPct val="0"/>
        </a:spcBef>
        <a:spcAft>
          <a:spcPct val="0"/>
        </a:spcAft>
        <a:defRPr sz="3300" kern="1200">
          <a:solidFill>
            <a:schemeClr val="tx1"/>
          </a:solidFill>
          <a:latin typeface="+mj-lt"/>
          <a:ea typeface="+mj-ea"/>
          <a:cs typeface="+mj-cs"/>
        </a:defRPr>
      </a:lvl1pPr>
      <a:lvl2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2pPr>
      <a:lvl3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3pPr>
      <a:lvl4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4pPr>
      <a:lvl5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5pPr>
      <a:lvl6pPr marL="4572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6pPr>
      <a:lvl7pPr marL="9144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7pPr>
      <a:lvl8pPr marL="13716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8pPr>
      <a:lvl9pPr marL="18288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9pPr>
    </p:titleStyle>
    <p:bodyStyle>
      <a:lvl1pPr marL="257175" indent="-257175" algn="l" defTabSz="6858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530" indent="-21463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3pPr>
      <a:lvl4pPr marL="12001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6" name="矩形 5"/>
          <p:cNvSpPr/>
          <p:nvPr/>
        </p:nvSpPr>
        <p:spPr>
          <a:xfrm>
            <a:off x="0" y="5094288"/>
            <a:ext cx="9144000" cy="50800"/>
          </a:xfrm>
          <a:prstGeom prst="rect">
            <a:avLst/>
          </a:prstGeom>
          <a:solidFill>
            <a:schemeClr val="accent5">
              <a:lumMod val="60000"/>
              <a:lumOff val="4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7" name="组合 2"/>
          <p:cNvGrpSpPr>
            <a:grpSpLocks noChangeAspect="1"/>
          </p:cNvGrpSpPr>
          <p:nvPr/>
        </p:nvGrpSpPr>
        <p:grpSpPr>
          <a:xfrm>
            <a:off x="8462963" y="4670425"/>
            <a:ext cx="539750" cy="509588"/>
            <a:chOff x="8129100" y="4468960"/>
            <a:chExt cx="793376" cy="749228"/>
          </a:xfrm>
        </p:grpSpPr>
        <p:grpSp>
          <p:nvGrpSpPr>
            <p:cNvPr id="8" name="组合 5"/>
            <p:cNvGrpSpPr/>
            <p:nvPr userDrawn="1"/>
          </p:nvGrpSpPr>
          <p:grpSpPr>
            <a:xfrm rot="-2735440">
              <a:off x="8130274" y="4756936"/>
              <a:ext cx="460078" cy="462426"/>
              <a:chOff x="9691036" y="494501"/>
              <a:chExt cx="460078" cy="462426"/>
            </a:xfrm>
          </p:grpSpPr>
          <p:sp>
            <p:nvSpPr>
              <p:cNvPr id="21" name="Freeform 304"/>
              <p:cNvSpPr/>
              <p:nvPr/>
            </p:nvSpPr>
            <p:spPr>
              <a:xfrm>
                <a:off x="9791971" y="494501"/>
                <a:ext cx="359143" cy="361491"/>
              </a:xfrm>
              <a:custGeom>
                <a:avLst/>
                <a:gdLst/>
                <a:ahLst/>
                <a:cxnLst>
                  <a:cxn ang="0">
                    <a:pos x="123509488" y="287112125"/>
                  </a:cxn>
                  <a:cxn ang="0">
                    <a:pos x="467572682" y="291529881"/>
                  </a:cxn>
                  <a:cxn ang="0">
                    <a:pos x="471983210" y="636064431"/>
                  </a:cxn>
                  <a:cxn ang="0">
                    <a:pos x="591082170" y="759742692"/>
                  </a:cxn>
                  <a:cxn ang="0">
                    <a:pos x="595492698" y="163433864"/>
                  </a:cxn>
                  <a:cxn ang="0">
                    <a:pos x="0" y="163433864"/>
                  </a:cxn>
                  <a:cxn ang="0">
                    <a:pos x="123509488" y="287112125"/>
                  </a:cxn>
                </a:cxnLst>
                <a:rect l="0" t="0" r="0" b="0"/>
                <a:pathLst>
                  <a:path w="171" h="172">
                    <a:moveTo>
                      <a:pt x="28" y="65"/>
                    </a:moveTo>
                    <a:cubicBezTo>
                      <a:pt x="51" y="45"/>
                      <a:pt x="85" y="45"/>
                      <a:pt x="106" y="66"/>
                    </a:cubicBezTo>
                    <a:cubicBezTo>
                      <a:pt x="127" y="87"/>
                      <a:pt x="127" y="121"/>
                      <a:pt x="107" y="144"/>
                    </a:cubicBezTo>
                    <a:cubicBezTo>
                      <a:pt x="134" y="172"/>
                      <a:pt x="134" y="172"/>
                      <a:pt x="134" y="172"/>
                    </a:cubicBezTo>
                    <a:cubicBezTo>
                      <a:pt x="171" y="133"/>
                      <a:pt x="171" y="73"/>
                      <a:pt x="135" y="37"/>
                    </a:cubicBezTo>
                    <a:cubicBezTo>
                      <a:pt x="98" y="0"/>
                      <a:pt x="39" y="1"/>
                      <a:pt x="0" y="37"/>
                    </a:cubicBezTo>
                    <a:lnTo>
                      <a:pt x="28" y="65"/>
                    </a:lnTo>
                    <a:close/>
                  </a:path>
                </a:pathLst>
              </a:custGeom>
              <a:solidFill>
                <a:srgbClr val="FFB103"/>
              </a:solidFill>
              <a:ln w="9525">
                <a:noFill/>
              </a:ln>
            </p:spPr>
            <p:txBody>
              <a:bodyPr/>
              <a:lstStyle/>
              <a:p>
                <a:endParaRPr lang="zh-CN" altLang="en-US"/>
              </a:p>
            </p:txBody>
          </p:sp>
          <p:sp>
            <p:nvSpPr>
              <p:cNvPr id="22" name="Freeform 305"/>
              <p:cNvSpPr/>
              <p:nvPr/>
            </p:nvSpPr>
            <p:spPr>
              <a:xfrm>
                <a:off x="9691036" y="523842"/>
                <a:ext cx="433085" cy="433085"/>
              </a:xfrm>
              <a:custGeom>
                <a:avLst/>
                <a:gdLst/>
                <a:ahLst/>
                <a:cxnLst>
                  <a:cxn ang="0">
                    <a:pos x="0" y="86782488"/>
                  </a:cxn>
                  <a:cxn ang="0">
                    <a:pos x="85405770" y="0"/>
                  </a:cxn>
                  <a:cxn ang="0">
                    <a:pos x="508299776" y="422894005"/>
                  </a:cxn>
                  <a:cxn ang="0">
                    <a:pos x="421517288" y="508299776"/>
                  </a:cxn>
                  <a:cxn ang="0">
                    <a:pos x="0" y="86782488"/>
                  </a:cxn>
                </a:cxnLst>
                <a:rect l="0" t="0" r="0" b="0"/>
                <a:pathLst>
                  <a:path w="369" h="369">
                    <a:moveTo>
                      <a:pt x="0" y="63"/>
                    </a:moveTo>
                    <a:lnTo>
                      <a:pt x="62" y="0"/>
                    </a:lnTo>
                    <a:lnTo>
                      <a:pt x="369" y="307"/>
                    </a:lnTo>
                    <a:lnTo>
                      <a:pt x="306" y="369"/>
                    </a:lnTo>
                    <a:lnTo>
                      <a:pt x="0" y="63"/>
                    </a:lnTo>
                    <a:close/>
                  </a:path>
                </a:pathLst>
              </a:custGeom>
              <a:solidFill>
                <a:srgbClr val="FFB720"/>
              </a:solidFill>
              <a:ln w="9525">
                <a:noFill/>
              </a:ln>
            </p:spPr>
            <p:txBody>
              <a:bodyPr/>
              <a:lstStyle/>
              <a:p>
                <a:endParaRPr lang="zh-CN" altLang="en-US"/>
              </a:p>
            </p:txBody>
          </p:sp>
          <p:sp>
            <p:nvSpPr>
              <p:cNvPr id="23" name="Freeform 306"/>
              <p:cNvSpPr/>
              <p:nvPr/>
            </p:nvSpPr>
            <p:spPr>
              <a:xfrm>
                <a:off x="10018489" y="900591"/>
                <a:ext cx="29342" cy="29342"/>
              </a:xfrm>
              <a:custGeom>
                <a:avLst/>
                <a:gdLst/>
                <a:ahLst/>
                <a:cxnLst>
                  <a:cxn ang="0">
                    <a:pos x="0" y="28927691"/>
                  </a:cxn>
                  <a:cxn ang="0">
                    <a:pos x="30305591" y="0"/>
                  </a:cxn>
                  <a:cxn ang="0">
                    <a:pos x="34438119" y="5510428"/>
                  </a:cxn>
                  <a:cxn ang="0">
                    <a:pos x="5510428" y="34438119"/>
                  </a:cxn>
                  <a:cxn ang="0">
                    <a:pos x="0" y="28927691"/>
                  </a:cxn>
                </a:cxnLst>
                <a:rect l="0" t="0" r="0" b="0"/>
                <a:pathLst>
                  <a:path w="25" h="25">
                    <a:moveTo>
                      <a:pt x="0" y="21"/>
                    </a:moveTo>
                    <a:lnTo>
                      <a:pt x="22" y="0"/>
                    </a:lnTo>
                    <a:lnTo>
                      <a:pt x="25" y="4"/>
                    </a:lnTo>
                    <a:lnTo>
                      <a:pt x="4" y="25"/>
                    </a:lnTo>
                    <a:lnTo>
                      <a:pt x="0" y="21"/>
                    </a:lnTo>
                    <a:close/>
                  </a:path>
                </a:pathLst>
              </a:custGeom>
              <a:solidFill>
                <a:srgbClr val="FB8501"/>
              </a:solidFill>
              <a:ln w="9525">
                <a:noFill/>
              </a:ln>
            </p:spPr>
            <p:txBody>
              <a:bodyPr/>
              <a:lstStyle/>
              <a:p>
                <a:endParaRPr lang="zh-CN" altLang="en-US"/>
              </a:p>
            </p:txBody>
          </p:sp>
          <p:sp>
            <p:nvSpPr>
              <p:cNvPr id="24" name="Freeform 307"/>
              <p:cNvSpPr/>
              <p:nvPr/>
            </p:nvSpPr>
            <p:spPr>
              <a:xfrm>
                <a:off x="9975064" y="855991"/>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5" name="Freeform 308"/>
              <p:cNvSpPr/>
              <p:nvPr/>
            </p:nvSpPr>
            <p:spPr>
              <a:xfrm>
                <a:off x="9935159" y="816087"/>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6" name="Freeform 309"/>
              <p:cNvSpPr/>
              <p:nvPr/>
            </p:nvSpPr>
            <p:spPr>
              <a:xfrm>
                <a:off x="9890560" y="772660"/>
                <a:ext cx="29342" cy="29342"/>
              </a:xfrm>
              <a:custGeom>
                <a:avLst/>
                <a:gdLst/>
                <a:ahLst/>
                <a:cxnLst>
                  <a:cxn ang="0">
                    <a:pos x="0" y="28927691"/>
                  </a:cxn>
                  <a:cxn ang="0">
                    <a:pos x="28927691" y="0"/>
                  </a:cxn>
                  <a:cxn ang="0">
                    <a:pos x="34438119" y="4132527"/>
                  </a:cxn>
                  <a:cxn ang="0">
                    <a:pos x="5510428" y="34438119"/>
                  </a:cxn>
                  <a:cxn ang="0">
                    <a:pos x="0" y="28927691"/>
                  </a:cxn>
                </a:cxnLst>
                <a:rect l="0" t="0" r="0" b="0"/>
                <a:pathLst>
                  <a:path w="25" h="25">
                    <a:moveTo>
                      <a:pt x="0" y="21"/>
                    </a:moveTo>
                    <a:lnTo>
                      <a:pt x="21" y="0"/>
                    </a:lnTo>
                    <a:lnTo>
                      <a:pt x="25" y="3"/>
                    </a:lnTo>
                    <a:lnTo>
                      <a:pt x="4" y="25"/>
                    </a:lnTo>
                    <a:lnTo>
                      <a:pt x="0" y="21"/>
                    </a:lnTo>
                    <a:close/>
                  </a:path>
                </a:pathLst>
              </a:custGeom>
              <a:solidFill>
                <a:srgbClr val="FB8501"/>
              </a:solidFill>
              <a:ln w="9525">
                <a:noFill/>
              </a:ln>
            </p:spPr>
            <p:txBody>
              <a:bodyPr/>
              <a:lstStyle/>
              <a:p>
                <a:endParaRPr lang="zh-CN" altLang="en-US"/>
              </a:p>
            </p:txBody>
          </p:sp>
          <p:sp>
            <p:nvSpPr>
              <p:cNvPr id="27" name="Freeform 310"/>
              <p:cNvSpPr/>
              <p:nvPr/>
            </p:nvSpPr>
            <p:spPr>
              <a:xfrm>
                <a:off x="9853002" y="733930"/>
                <a:ext cx="29342" cy="29342"/>
              </a:xfrm>
              <a:custGeom>
                <a:avLst/>
                <a:gdLst/>
                <a:ahLst/>
                <a:cxnLst>
                  <a:cxn ang="0">
                    <a:pos x="0" y="30305591"/>
                  </a:cxn>
                  <a:cxn ang="0">
                    <a:pos x="28927691" y="0"/>
                  </a:cxn>
                  <a:cxn ang="0">
                    <a:pos x="34438119" y="5510428"/>
                  </a:cxn>
                  <a:cxn ang="0">
                    <a:pos x="4132527" y="34438119"/>
                  </a:cxn>
                  <a:cxn ang="0">
                    <a:pos x="0" y="30305591"/>
                  </a:cxn>
                </a:cxnLst>
                <a:rect l="0" t="0" r="0" b="0"/>
                <a:pathLst>
                  <a:path w="25" h="25">
                    <a:moveTo>
                      <a:pt x="0" y="22"/>
                    </a:moveTo>
                    <a:lnTo>
                      <a:pt x="21" y="0"/>
                    </a:lnTo>
                    <a:lnTo>
                      <a:pt x="25" y="4"/>
                    </a:lnTo>
                    <a:lnTo>
                      <a:pt x="3" y="25"/>
                    </a:lnTo>
                    <a:lnTo>
                      <a:pt x="0" y="22"/>
                    </a:lnTo>
                    <a:close/>
                  </a:path>
                </a:pathLst>
              </a:custGeom>
              <a:solidFill>
                <a:srgbClr val="FB8501"/>
              </a:solidFill>
              <a:ln w="9525">
                <a:noFill/>
              </a:ln>
            </p:spPr>
            <p:txBody>
              <a:bodyPr/>
              <a:lstStyle/>
              <a:p>
                <a:endParaRPr lang="zh-CN" altLang="en-US"/>
              </a:p>
            </p:txBody>
          </p:sp>
          <p:sp>
            <p:nvSpPr>
              <p:cNvPr id="28" name="Freeform 311"/>
              <p:cNvSpPr/>
              <p:nvPr/>
            </p:nvSpPr>
            <p:spPr>
              <a:xfrm>
                <a:off x="9808403" y="690504"/>
                <a:ext cx="29342" cy="29342"/>
              </a:xfrm>
              <a:custGeom>
                <a:avLst/>
                <a:gdLst/>
                <a:ahLst/>
                <a:cxnLst>
                  <a:cxn ang="0">
                    <a:pos x="0" y="28927691"/>
                  </a:cxn>
                  <a:cxn ang="0">
                    <a:pos x="30305591" y="0"/>
                  </a:cxn>
                  <a:cxn ang="0">
                    <a:pos x="34438119" y="4132527"/>
                  </a:cxn>
                  <a:cxn ang="0">
                    <a:pos x="5510428" y="34438119"/>
                  </a:cxn>
                  <a:cxn ang="0">
                    <a:pos x="0" y="28927691"/>
                  </a:cxn>
                </a:cxnLst>
                <a:rect l="0" t="0" r="0" b="0"/>
                <a:pathLst>
                  <a:path w="25" h="25">
                    <a:moveTo>
                      <a:pt x="0" y="21"/>
                    </a:moveTo>
                    <a:lnTo>
                      <a:pt x="22" y="0"/>
                    </a:lnTo>
                    <a:lnTo>
                      <a:pt x="25" y="3"/>
                    </a:lnTo>
                    <a:lnTo>
                      <a:pt x="4" y="25"/>
                    </a:lnTo>
                    <a:lnTo>
                      <a:pt x="0" y="21"/>
                    </a:lnTo>
                    <a:close/>
                  </a:path>
                </a:pathLst>
              </a:custGeom>
              <a:solidFill>
                <a:srgbClr val="FB8501"/>
              </a:solidFill>
              <a:ln w="9525">
                <a:noFill/>
              </a:ln>
            </p:spPr>
            <p:txBody>
              <a:bodyPr/>
              <a:lstStyle/>
              <a:p>
                <a:endParaRPr lang="zh-CN" altLang="en-US"/>
              </a:p>
            </p:txBody>
          </p:sp>
          <p:sp>
            <p:nvSpPr>
              <p:cNvPr id="29" name="Freeform 312"/>
              <p:cNvSpPr/>
              <p:nvPr/>
            </p:nvSpPr>
            <p:spPr>
              <a:xfrm>
                <a:off x="9760282" y="643557"/>
                <a:ext cx="31689" cy="29342"/>
              </a:xfrm>
              <a:custGeom>
                <a:avLst/>
                <a:gdLst/>
                <a:ahLst/>
                <a:cxnLst>
                  <a:cxn ang="0">
                    <a:pos x="0" y="30305591"/>
                  </a:cxn>
                  <a:cxn ang="0">
                    <a:pos x="28927362" y="0"/>
                  </a:cxn>
                  <a:cxn ang="0">
                    <a:pos x="37192323" y="5510428"/>
                  </a:cxn>
                  <a:cxn ang="0">
                    <a:pos x="6887076" y="34438119"/>
                  </a:cxn>
                  <a:cxn ang="0">
                    <a:pos x="0" y="30305591"/>
                  </a:cxn>
                </a:cxnLst>
                <a:rect l="0" t="0" r="0" b="0"/>
                <a:pathLst>
                  <a:path w="27" h="25">
                    <a:moveTo>
                      <a:pt x="0" y="22"/>
                    </a:moveTo>
                    <a:lnTo>
                      <a:pt x="21" y="0"/>
                    </a:lnTo>
                    <a:lnTo>
                      <a:pt x="27" y="4"/>
                    </a:lnTo>
                    <a:lnTo>
                      <a:pt x="5" y="25"/>
                    </a:lnTo>
                    <a:lnTo>
                      <a:pt x="0" y="22"/>
                    </a:lnTo>
                    <a:close/>
                  </a:path>
                </a:pathLst>
              </a:custGeom>
              <a:solidFill>
                <a:srgbClr val="FB8501"/>
              </a:solidFill>
              <a:ln w="9525">
                <a:noFill/>
              </a:ln>
            </p:spPr>
            <p:txBody>
              <a:bodyPr/>
              <a:lstStyle/>
              <a:p>
                <a:endParaRPr lang="zh-CN" altLang="en-US"/>
              </a:p>
            </p:txBody>
          </p:sp>
          <p:sp>
            <p:nvSpPr>
              <p:cNvPr id="30" name="Freeform 313"/>
              <p:cNvSpPr/>
              <p:nvPr/>
            </p:nvSpPr>
            <p:spPr>
              <a:xfrm>
                <a:off x="9718030" y="598957"/>
                <a:ext cx="29342" cy="30515"/>
              </a:xfrm>
              <a:custGeom>
                <a:avLst/>
                <a:gdLst/>
                <a:ahLst/>
                <a:cxnLst>
                  <a:cxn ang="0">
                    <a:pos x="0" y="30303742"/>
                  </a:cxn>
                  <a:cxn ang="0">
                    <a:pos x="28927691" y="0"/>
                  </a:cxn>
                  <a:cxn ang="0">
                    <a:pos x="34438119" y="5510305"/>
                  </a:cxn>
                  <a:cxn ang="0">
                    <a:pos x="5510428" y="35814047"/>
                  </a:cxn>
                  <a:cxn ang="0">
                    <a:pos x="0" y="30303742"/>
                  </a:cxn>
                </a:cxnLst>
                <a:rect l="0" t="0" r="0" b="0"/>
                <a:pathLst>
                  <a:path w="25" h="26">
                    <a:moveTo>
                      <a:pt x="0" y="22"/>
                    </a:moveTo>
                    <a:lnTo>
                      <a:pt x="21" y="0"/>
                    </a:lnTo>
                    <a:lnTo>
                      <a:pt x="25" y="4"/>
                    </a:lnTo>
                    <a:lnTo>
                      <a:pt x="4" y="26"/>
                    </a:lnTo>
                    <a:lnTo>
                      <a:pt x="0" y="22"/>
                    </a:lnTo>
                    <a:close/>
                  </a:path>
                </a:pathLst>
              </a:custGeom>
              <a:solidFill>
                <a:srgbClr val="FB8501"/>
              </a:solidFill>
              <a:ln w="9525">
                <a:noFill/>
              </a:ln>
            </p:spPr>
            <p:txBody>
              <a:bodyPr/>
              <a:lstStyle/>
              <a:p>
                <a:endParaRPr lang="zh-CN" altLang="en-US"/>
              </a:p>
            </p:txBody>
          </p:sp>
        </p:grpSp>
        <p:grpSp>
          <p:nvGrpSpPr>
            <p:cNvPr id="9" name="组合 16"/>
            <p:cNvGrpSpPr/>
            <p:nvPr userDrawn="1"/>
          </p:nvGrpSpPr>
          <p:grpSpPr>
            <a:xfrm rot="2109475">
              <a:off x="8808629" y="4468960"/>
              <a:ext cx="113847" cy="630261"/>
              <a:chOff x="10155809" y="569616"/>
              <a:chExt cx="113847" cy="630261"/>
            </a:xfrm>
          </p:grpSpPr>
          <p:sp>
            <p:nvSpPr>
              <p:cNvPr id="10" name="Rectangle 315"/>
              <p:cNvSpPr>
                <a:spLocks noChangeArrowheads="1"/>
              </p:cNvSpPr>
              <p:nvPr/>
            </p:nvSpPr>
            <p:spPr bwMode="auto">
              <a:xfrm>
                <a:off x="10146930" y="672678"/>
                <a:ext cx="114339" cy="424796"/>
              </a:xfrm>
              <a:prstGeom prst="rect">
                <a:avLst/>
              </a:prstGeom>
              <a:solidFill>
                <a:srgbClr val="FFB72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1" name="Rectangle 316"/>
              <p:cNvSpPr>
                <a:spLocks noChangeArrowheads="1"/>
              </p:cNvSpPr>
              <p:nvPr/>
            </p:nvSpPr>
            <p:spPr bwMode="auto">
              <a:xfrm>
                <a:off x="10146930" y="672678"/>
                <a:ext cx="114339" cy="4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2" name="Rectangle 317"/>
              <p:cNvSpPr>
                <a:spLocks noChangeArrowheads="1"/>
              </p:cNvSpPr>
              <p:nvPr/>
            </p:nvSpPr>
            <p:spPr bwMode="auto">
              <a:xfrm>
                <a:off x="10224974" y="669691"/>
                <a:ext cx="39670" cy="424796"/>
              </a:xfrm>
              <a:prstGeom prst="rect">
                <a:avLst/>
              </a:prstGeom>
              <a:solidFill>
                <a:srgbClr val="ED85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3" name="Rectangle 318"/>
              <p:cNvSpPr>
                <a:spLocks noChangeArrowheads="1"/>
              </p:cNvSpPr>
              <p:nvPr/>
            </p:nvSpPr>
            <p:spPr bwMode="auto">
              <a:xfrm>
                <a:off x="10183698" y="668190"/>
                <a:ext cx="37336" cy="424796"/>
              </a:xfrm>
              <a:prstGeom prst="rect">
                <a:avLst/>
              </a:prstGeom>
              <a:solidFill>
                <a:srgbClr val="F8901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4" name="Rectangle 319"/>
              <p:cNvSpPr>
                <a:spLocks noChangeArrowheads="1"/>
              </p:cNvSpPr>
              <p:nvPr/>
            </p:nvSpPr>
            <p:spPr bwMode="auto">
              <a:xfrm>
                <a:off x="10183698" y="668190"/>
                <a:ext cx="37336" cy="4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5" name="Freeform 320"/>
              <p:cNvSpPr/>
              <p:nvPr/>
            </p:nvSpPr>
            <p:spPr>
              <a:xfrm>
                <a:off x="10195714" y="1170535"/>
                <a:ext cx="34037" cy="29342"/>
              </a:xfrm>
              <a:custGeom>
                <a:avLst/>
                <a:gdLst/>
                <a:ahLst/>
                <a:cxnLst>
                  <a:cxn ang="0">
                    <a:pos x="0" y="8785833"/>
                  </a:cxn>
                  <a:cxn ang="0">
                    <a:pos x="36204731" y="61496640"/>
                  </a:cxn>
                  <a:cxn ang="0">
                    <a:pos x="72407336" y="8785833"/>
                  </a:cxn>
                  <a:cxn ang="0">
                    <a:pos x="36204731" y="0"/>
                  </a:cxn>
                  <a:cxn ang="0">
                    <a:pos x="0" y="8785833"/>
                  </a:cxn>
                </a:cxnLst>
                <a:rect l="0" t="0" r="0" b="0"/>
                <a:pathLst>
                  <a:path w="16" h="14">
                    <a:moveTo>
                      <a:pt x="0" y="2"/>
                    </a:moveTo>
                    <a:cubicBezTo>
                      <a:pt x="8" y="14"/>
                      <a:pt x="8" y="14"/>
                      <a:pt x="8" y="14"/>
                    </a:cubicBezTo>
                    <a:cubicBezTo>
                      <a:pt x="16" y="2"/>
                      <a:pt x="16" y="2"/>
                      <a:pt x="16" y="2"/>
                    </a:cubicBezTo>
                    <a:cubicBezTo>
                      <a:pt x="13" y="1"/>
                      <a:pt x="11" y="0"/>
                      <a:pt x="8" y="0"/>
                    </a:cubicBezTo>
                    <a:cubicBezTo>
                      <a:pt x="5" y="0"/>
                      <a:pt x="2" y="1"/>
                      <a:pt x="0" y="2"/>
                    </a:cubicBezTo>
                    <a:close/>
                  </a:path>
                </a:pathLst>
              </a:custGeom>
              <a:solidFill>
                <a:srgbClr val="E74C3C"/>
              </a:solidFill>
              <a:ln w="9525">
                <a:noFill/>
              </a:ln>
            </p:spPr>
            <p:txBody>
              <a:bodyPr/>
              <a:lstStyle/>
              <a:p>
                <a:endParaRPr lang="zh-CN" altLang="en-US"/>
              </a:p>
            </p:txBody>
          </p:sp>
          <p:sp>
            <p:nvSpPr>
              <p:cNvPr id="16" name="Rectangle 321"/>
              <p:cNvSpPr>
                <a:spLocks noChangeArrowheads="1"/>
              </p:cNvSpPr>
              <p:nvPr/>
            </p:nvSpPr>
            <p:spPr bwMode="auto">
              <a:xfrm>
                <a:off x="10146514" y="631515"/>
                <a:ext cx="116674" cy="35011"/>
              </a:xfrm>
              <a:prstGeom prst="rect">
                <a:avLst/>
              </a:prstGeom>
              <a:solidFill>
                <a:srgbClr val="D1D3D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7" name="Rectangle 322"/>
              <p:cNvSpPr>
                <a:spLocks noChangeArrowheads="1"/>
              </p:cNvSpPr>
              <p:nvPr/>
            </p:nvSpPr>
            <p:spPr bwMode="auto">
              <a:xfrm>
                <a:off x="10154814" y="620520"/>
                <a:ext cx="114339" cy="32677"/>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8" name="Rectangle 323"/>
              <p:cNvSpPr>
                <a:spLocks noChangeArrowheads="1"/>
              </p:cNvSpPr>
              <p:nvPr/>
            </p:nvSpPr>
            <p:spPr bwMode="auto">
              <a:xfrm>
                <a:off x="10141839" y="617630"/>
                <a:ext cx="119006" cy="16338"/>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9" name="Freeform 324"/>
              <p:cNvSpPr/>
              <p:nvPr/>
            </p:nvSpPr>
            <p:spPr>
              <a:xfrm>
                <a:off x="10155809" y="569616"/>
                <a:ext cx="113846" cy="50468"/>
              </a:xfrm>
              <a:custGeom>
                <a:avLst/>
                <a:gdLst/>
                <a:ahLst/>
                <a:cxnLst>
                  <a:cxn ang="0">
                    <a:pos x="120008442" y="0"/>
                  </a:cxn>
                  <a:cxn ang="0">
                    <a:pos x="0" y="106125793"/>
                  </a:cxn>
                  <a:cxn ang="0">
                    <a:pos x="240016884" y="106125793"/>
                  </a:cxn>
                  <a:cxn ang="0">
                    <a:pos x="120008442" y="0"/>
                  </a:cxn>
                </a:cxnLst>
                <a:rect l="0" t="0" r="0" b="0"/>
                <a:pathLst>
                  <a:path w="54" h="24">
                    <a:moveTo>
                      <a:pt x="27" y="0"/>
                    </a:moveTo>
                    <a:cubicBezTo>
                      <a:pt x="12" y="0"/>
                      <a:pt x="0" y="11"/>
                      <a:pt x="0" y="24"/>
                    </a:cubicBezTo>
                    <a:cubicBezTo>
                      <a:pt x="54" y="24"/>
                      <a:pt x="54" y="24"/>
                      <a:pt x="54" y="24"/>
                    </a:cubicBezTo>
                    <a:cubicBezTo>
                      <a:pt x="54" y="11"/>
                      <a:pt x="42" y="0"/>
                      <a:pt x="27" y="0"/>
                    </a:cubicBezTo>
                    <a:close/>
                  </a:path>
                </a:pathLst>
              </a:custGeom>
              <a:solidFill>
                <a:srgbClr val="E24348"/>
              </a:solidFill>
              <a:ln w="9525">
                <a:noFill/>
              </a:ln>
            </p:spPr>
            <p:txBody>
              <a:bodyPr/>
              <a:lstStyle/>
              <a:p>
                <a:endParaRPr lang="zh-CN" altLang="en-US"/>
              </a:p>
            </p:txBody>
          </p:sp>
          <p:sp>
            <p:nvSpPr>
              <p:cNvPr id="20" name="Freeform 325"/>
              <p:cNvSpPr/>
              <p:nvPr/>
            </p:nvSpPr>
            <p:spPr>
              <a:xfrm>
                <a:off x="10155809" y="1077815"/>
                <a:ext cx="113846" cy="96241"/>
              </a:xfrm>
              <a:custGeom>
                <a:avLst/>
                <a:gdLst/>
                <a:ahLst/>
                <a:cxnLst>
                  <a:cxn ang="0">
                    <a:pos x="84450541" y="201355002"/>
                  </a:cxn>
                  <a:cxn ang="0">
                    <a:pos x="120008442" y="192601255"/>
                  </a:cxn>
                  <a:cxn ang="0">
                    <a:pos x="155566342" y="201355002"/>
                  </a:cxn>
                  <a:cxn ang="0">
                    <a:pos x="240016884" y="35019171"/>
                  </a:cxn>
                  <a:cxn ang="0">
                    <a:pos x="200014772" y="0"/>
                  </a:cxn>
                  <a:cxn ang="0">
                    <a:pos x="160010553" y="35019171"/>
                  </a:cxn>
                  <a:cxn ang="0">
                    <a:pos x="120008442" y="0"/>
                  </a:cxn>
                  <a:cxn ang="0">
                    <a:pos x="80006331" y="35019171"/>
                  </a:cxn>
                  <a:cxn ang="0">
                    <a:pos x="40002111" y="0"/>
                  </a:cxn>
                  <a:cxn ang="0">
                    <a:pos x="0" y="35019171"/>
                  </a:cxn>
                  <a:cxn ang="0">
                    <a:pos x="84450541" y="201355002"/>
                  </a:cxn>
                </a:cxnLst>
                <a:rect l="0" t="0" r="0" b="0"/>
                <a:pathLst>
                  <a:path w="54" h="46">
                    <a:moveTo>
                      <a:pt x="19" y="46"/>
                    </a:moveTo>
                    <a:cubicBezTo>
                      <a:pt x="21" y="45"/>
                      <a:pt x="24" y="44"/>
                      <a:pt x="27" y="44"/>
                    </a:cubicBezTo>
                    <a:cubicBezTo>
                      <a:pt x="30" y="44"/>
                      <a:pt x="32" y="45"/>
                      <a:pt x="35" y="46"/>
                    </a:cubicBezTo>
                    <a:cubicBezTo>
                      <a:pt x="54" y="8"/>
                      <a:pt x="54" y="8"/>
                      <a:pt x="54" y="8"/>
                    </a:cubicBezTo>
                    <a:cubicBezTo>
                      <a:pt x="54" y="4"/>
                      <a:pt x="50" y="0"/>
                      <a:pt x="45" y="0"/>
                    </a:cubicBezTo>
                    <a:cubicBezTo>
                      <a:pt x="40" y="0"/>
                      <a:pt x="36" y="4"/>
                      <a:pt x="36" y="8"/>
                    </a:cubicBezTo>
                    <a:cubicBezTo>
                      <a:pt x="36" y="4"/>
                      <a:pt x="32" y="0"/>
                      <a:pt x="27" y="0"/>
                    </a:cubicBezTo>
                    <a:cubicBezTo>
                      <a:pt x="22" y="0"/>
                      <a:pt x="18" y="4"/>
                      <a:pt x="18" y="8"/>
                    </a:cubicBezTo>
                    <a:cubicBezTo>
                      <a:pt x="18" y="4"/>
                      <a:pt x="14" y="0"/>
                      <a:pt x="9" y="0"/>
                    </a:cubicBezTo>
                    <a:cubicBezTo>
                      <a:pt x="4" y="0"/>
                      <a:pt x="0" y="4"/>
                      <a:pt x="0" y="8"/>
                    </a:cubicBezTo>
                    <a:lnTo>
                      <a:pt x="19" y="46"/>
                    </a:lnTo>
                    <a:close/>
                  </a:path>
                </a:pathLst>
              </a:custGeom>
              <a:solidFill>
                <a:srgbClr val="F4CFB2"/>
              </a:solidFill>
              <a:ln w="9525">
                <a:noFill/>
              </a:ln>
            </p:spPr>
            <p:txBody>
              <a:bodyPr/>
              <a:lstStyle/>
              <a:p>
                <a:endParaRPr lang="zh-CN" altLang="en-US"/>
              </a:p>
            </p:txBody>
          </p:sp>
        </p:grpSp>
      </p:grpSp>
      <p:grpSp>
        <p:nvGrpSpPr>
          <p:cNvPr id="31" name="组合 1"/>
          <p:cNvGrpSpPr>
            <a:grpSpLocks noChangeAspect="1"/>
          </p:cNvGrpSpPr>
          <p:nvPr/>
        </p:nvGrpSpPr>
        <p:grpSpPr>
          <a:xfrm>
            <a:off x="50800" y="4670425"/>
            <a:ext cx="755650" cy="417513"/>
            <a:chOff x="50446" y="4572401"/>
            <a:chExt cx="938635" cy="517558"/>
          </a:xfrm>
        </p:grpSpPr>
        <p:sp>
          <p:nvSpPr>
            <p:cNvPr id="32" name="Freeform 60"/>
            <p:cNvSpPr>
              <a:spLocks noChangeAspect="1" noEditPoints="1"/>
            </p:cNvSpPr>
            <p:nvPr/>
          </p:nvSpPr>
          <p:spPr bwMode="auto">
            <a:xfrm>
              <a:off x="50446" y="4572401"/>
              <a:ext cx="502841" cy="501815"/>
            </a:xfrm>
            <a:custGeom>
              <a:avLst/>
              <a:gdLst>
                <a:gd name="T0" fmla="*/ 0 w 196"/>
                <a:gd name="T1" fmla="*/ 30 h 196"/>
                <a:gd name="T2" fmla="*/ 196 w 196"/>
                <a:gd name="T3" fmla="*/ 165 h 196"/>
                <a:gd name="T4" fmla="*/ 8 w 196"/>
                <a:gd name="T5" fmla="*/ 30 h 196"/>
                <a:gd name="T6" fmla="*/ 26 w 196"/>
                <a:gd name="T7" fmla="*/ 18 h 196"/>
                <a:gd name="T8" fmla="*/ 8 w 196"/>
                <a:gd name="T9" fmla="*/ 30 h 196"/>
                <a:gd name="T10" fmla="*/ 22 w 196"/>
                <a:gd name="T11" fmla="*/ 30 h 196"/>
                <a:gd name="T12" fmla="*/ 20 w 196"/>
                <a:gd name="T13" fmla="*/ 42 h 196"/>
                <a:gd name="T14" fmla="*/ 22 w 196"/>
                <a:gd name="T15" fmla="*/ 46 h 196"/>
                <a:gd name="T16" fmla="*/ 42 w 196"/>
                <a:gd name="T17" fmla="*/ 34 h 196"/>
                <a:gd name="T18" fmla="*/ 22 w 196"/>
                <a:gd name="T19" fmla="*/ 46 h 196"/>
                <a:gd name="T20" fmla="*/ 38 w 196"/>
                <a:gd name="T21" fmla="*/ 46 h 196"/>
                <a:gd name="T22" fmla="*/ 34 w 196"/>
                <a:gd name="T23" fmla="*/ 57 h 196"/>
                <a:gd name="T24" fmla="*/ 38 w 196"/>
                <a:gd name="T25" fmla="*/ 61 h 196"/>
                <a:gd name="T26" fmla="*/ 58 w 196"/>
                <a:gd name="T27" fmla="*/ 49 h 196"/>
                <a:gd name="T28" fmla="*/ 38 w 196"/>
                <a:gd name="T29" fmla="*/ 61 h 196"/>
                <a:gd name="T30" fmla="*/ 54 w 196"/>
                <a:gd name="T31" fmla="*/ 61 h 196"/>
                <a:gd name="T32" fmla="*/ 50 w 196"/>
                <a:gd name="T33" fmla="*/ 73 h 196"/>
                <a:gd name="T34" fmla="*/ 54 w 196"/>
                <a:gd name="T35" fmla="*/ 76 h 196"/>
                <a:gd name="T36" fmla="*/ 73 w 196"/>
                <a:gd name="T37" fmla="*/ 65 h 196"/>
                <a:gd name="T38" fmla="*/ 54 w 196"/>
                <a:gd name="T39" fmla="*/ 76 h 196"/>
                <a:gd name="T40" fmla="*/ 69 w 196"/>
                <a:gd name="T41" fmla="*/ 76 h 196"/>
                <a:gd name="T42" fmla="*/ 65 w 196"/>
                <a:gd name="T43" fmla="*/ 88 h 196"/>
                <a:gd name="T44" fmla="*/ 69 w 196"/>
                <a:gd name="T45" fmla="*/ 91 h 196"/>
                <a:gd name="T46" fmla="*/ 89 w 196"/>
                <a:gd name="T47" fmla="*/ 80 h 196"/>
                <a:gd name="T48" fmla="*/ 69 w 196"/>
                <a:gd name="T49" fmla="*/ 91 h 196"/>
                <a:gd name="T50" fmla="*/ 85 w 196"/>
                <a:gd name="T51" fmla="*/ 91 h 196"/>
                <a:gd name="T52" fmla="*/ 81 w 196"/>
                <a:gd name="T53" fmla="*/ 103 h 196"/>
                <a:gd name="T54" fmla="*/ 85 w 196"/>
                <a:gd name="T55" fmla="*/ 107 h 196"/>
                <a:gd name="T56" fmla="*/ 104 w 196"/>
                <a:gd name="T57" fmla="*/ 95 h 196"/>
                <a:gd name="T58" fmla="*/ 85 w 196"/>
                <a:gd name="T59" fmla="*/ 107 h 196"/>
                <a:gd name="T60" fmla="*/ 100 w 196"/>
                <a:gd name="T61" fmla="*/ 107 h 196"/>
                <a:gd name="T62" fmla="*/ 96 w 196"/>
                <a:gd name="T63" fmla="*/ 119 h 196"/>
                <a:gd name="T64" fmla="*/ 100 w 196"/>
                <a:gd name="T65" fmla="*/ 123 h 196"/>
                <a:gd name="T66" fmla="*/ 119 w 196"/>
                <a:gd name="T67" fmla="*/ 111 h 196"/>
                <a:gd name="T68" fmla="*/ 100 w 196"/>
                <a:gd name="T69" fmla="*/ 123 h 196"/>
                <a:gd name="T70" fmla="*/ 115 w 196"/>
                <a:gd name="T71" fmla="*/ 123 h 196"/>
                <a:gd name="T72" fmla="*/ 111 w 196"/>
                <a:gd name="T73" fmla="*/ 133 h 196"/>
                <a:gd name="T74" fmla="*/ 115 w 196"/>
                <a:gd name="T75" fmla="*/ 137 h 196"/>
                <a:gd name="T76" fmla="*/ 135 w 196"/>
                <a:gd name="T77" fmla="*/ 127 h 196"/>
                <a:gd name="T78" fmla="*/ 115 w 196"/>
                <a:gd name="T79" fmla="*/ 137 h 196"/>
                <a:gd name="T80" fmla="*/ 131 w 196"/>
                <a:gd name="T81" fmla="*/ 137 h 196"/>
                <a:gd name="T82" fmla="*/ 127 w 196"/>
                <a:gd name="T83" fmla="*/ 149 h 196"/>
                <a:gd name="T84" fmla="*/ 131 w 196"/>
                <a:gd name="T85" fmla="*/ 153 h 196"/>
                <a:gd name="T86" fmla="*/ 149 w 196"/>
                <a:gd name="T87" fmla="*/ 141 h 196"/>
                <a:gd name="T88" fmla="*/ 131 w 196"/>
                <a:gd name="T89" fmla="*/ 153 h 196"/>
                <a:gd name="T90" fmla="*/ 147 w 196"/>
                <a:gd name="T91" fmla="*/ 153 h 196"/>
                <a:gd name="T92" fmla="*/ 143 w 196"/>
                <a:gd name="T93" fmla="*/ 165 h 196"/>
                <a:gd name="T94" fmla="*/ 147 w 196"/>
                <a:gd name="T95" fmla="*/ 169 h 196"/>
                <a:gd name="T96" fmla="*/ 165 w 196"/>
                <a:gd name="T97" fmla="*/ 157 h 196"/>
                <a:gd name="T98" fmla="*/ 147 w 196"/>
                <a:gd name="T99" fmla="*/ 169 h 196"/>
                <a:gd name="T100" fmla="*/ 161 w 196"/>
                <a:gd name="T101" fmla="*/ 169 h 196"/>
                <a:gd name="T102" fmla="*/ 157 w 196"/>
                <a:gd name="T103" fmla="*/ 180 h 196"/>
                <a:gd name="T104" fmla="*/ 161 w 196"/>
                <a:gd name="T105" fmla="*/ 184 h 196"/>
                <a:gd name="T106" fmla="*/ 181 w 196"/>
                <a:gd name="T107" fmla="*/ 173 h 196"/>
                <a:gd name="T108" fmla="*/ 161 w 196"/>
                <a:gd name="T109" fmla="*/ 18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6" h="196">
                  <a:moveTo>
                    <a:pt x="30" y="0"/>
                  </a:moveTo>
                  <a:lnTo>
                    <a:pt x="0" y="30"/>
                  </a:lnTo>
                  <a:lnTo>
                    <a:pt x="165" y="196"/>
                  </a:lnTo>
                  <a:lnTo>
                    <a:pt x="196" y="165"/>
                  </a:lnTo>
                  <a:lnTo>
                    <a:pt x="30" y="0"/>
                  </a:lnTo>
                  <a:close/>
                  <a:moveTo>
                    <a:pt x="8" y="30"/>
                  </a:moveTo>
                  <a:lnTo>
                    <a:pt x="22" y="14"/>
                  </a:lnTo>
                  <a:lnTo>
                    <a:pt x="26" y="18"/>
                  </a:lnTo>
                  <a:lnTo>
                    <a:pt x="12" y="34"/>
                  </a:lnTo>
                  <a:lnTo>
                    <a:pt x="8" y="30"/>
                  </a:lnTo>
                  <a:close/>
                  <a:moveTo>
                    <a:pt x="16" y="38"/>
                  </a:moveTo>
                  <a:lnTo>
                    <a:pt x="22" y="30"/>
                  </a:lnTo>
                  <a:lnTo>
                    <a:pt x="26" y="34"/>
                  </a:lnTo>
                  <a:lnTo>
                    <a:pt x="20" y="42"/>
                  </a:lnTo>
                  <a:lnTo>
                    <a:pt x="16" y="38"/>
                  </a:lnTo>
                  <a:close/>
                  <a:moveTo>
                    <a:pt x="22" y="46"/>
                  </a:moveTo>
                  <a:lnTo>
                    <a:pt x="38" y="30"/>
                  </a:lnTo>
                  <a:lnTo>
                    <a:pt x="42" y="34"/>
                  </a:lnTo>
                  <a:lnTo>
                    <a:pt x="26" y="49"/>
                  </a:lnTo>
                  <a:lnTo>
                    <a:pt x="22" y="46"/>
                  </a:lnTo>
                  <a:close/>
                  <a:moveTo>
                    <a:pt x="30" y="53"/>
                  </a:moveTo>
                  <a:lnTo>
                    <a:pt x="38" y="46"/>
                  </a:lnTo>
                  <a:lnTo>
                    <a:pt x="42" y="49"/>
                  </a:lnTo>
                  <a:lnTo>
                    <a:pt x="34" y="57"/>
                  </a:lnTo>
                  <a:lnTo>
                    <a:pt x="30" y="53"/>
                  </a:lnTo>
                  <a:close/>
                  <a:moveTo>
                    <a:pt x="38" y="61"/>
                  </a:moveTo>
                  <a:lnTo>
                    <a:pt x="54" y="46"/>
                  </a:lnTo>
                  <a:lnTo>
                    <a:pt x="58" y="49"/>
                  </a:lnTo>
                  <a:lnTo>
                    <a:pt x="42" y="65"/>
                  </a:lnTo>
                  <a:lnTo>
                    <a:pt x="38" y="61"/>
                  </a:lnTo>
                  <a:close/>
                  <a:moveTo>
                    <a:pt x="46" y="69"/>
                  </a:moveTo>
                  <a:lnTo>
                    <a:pt x="54" y="61"/>
                  </a:lnTo>
                  <a:lnTo>
                    <a:pt x="58" y="65"/>
                  </a:lnTo>
                  <a:lnTo>
                    <a:pt x="50" y="73"/>
                  </a:lnTo>
                  <a:lnTo>
                    <a:pt x="46" y="69"/>
                  </a:lnTo>
                  <a:close/>
                  <a:moveTo>
                    <a:pt x="54" y="76"/>
                  </a:moveTo>
                  <a:lnTo>
                    <a:pt x="69" y="61"/>
                  </a:lnTo>
                  <a:lnTo>
                    <a:pt x="73" y="65"/>
                  </a:lnTo>
                  <a:lnTo>
                    <a:pt x="58" y="80"/>
                  </a:lnTo>
                  <a:lnTo>
                    <a:pt x="54" y="76"/>
                  </a:lnTo>
                  <a:close/>
                  <a:moveTo>
                    <a:pt x="62" y="84"/>
                  </a:moveTo>
                  <a:lnTo>
                    <a:pt x="69" y="76"/>
                  </a:lnTo>
                  <a:lnTo>
                    <a:pt x="73" y="80"/>
                  </a:lnTo>
                  <a:lnTo>
                    <a:pt x="65" y="88"/>
                  </a:lnTo>
                  <a:lnTo>
                    <a:pt x="62" y="84"/>
                  </a:lnTo>
                  <a:close/>
                  <a:moveTo>
                    <a:pt x="69" y="91"/>
                  </a:moveTo>
                  <a:lnTo>
                    <a:pt x="85" y="76"/>
                  </a:lnTo>
                  <a:lnTo>
                    <a:pt x="89" y="80"/>
                  </a:lnTo>
                  <a:lnTo>
                    <a:pt x="73" y="95"/>
                  </a:lnTo>
                  <a:lnTo>
                    <a:pt x="69" y="91"/>
                  </a:lnTo>
                  <a:close/>
                  <a:moveTo>
                    <a:pt x="77" y="99"/>
                  </a:moveTo>
                  <a:lnTo>
                    <a:pt x="85" y="91"/>
                  </a:lnTo>
                  <a:lnTo>
                    <a:pt x="89" y="95"/>
                  </a:lnTo>
                  <a:lnTo>
                    <a:pt x="81" y="103"/>
                  </a:lnTo>
                  <a:lnTo>
                    <a:pt x="77" y="99"/>
                  </a:lnTo>
                  <a:close/>
                  <a:moveTo>
                    <a:pt x="85" y="107"/>
                  </a:moveTo>
                  <a:lnTo>
                    <a:pt x="100" y="91"/>
                  </a:lnTo>
                  <a:lnTo>
                    <a:pt x="104" y="95"/>
                  </a:lnTo>
                  <a:lnTo>
                    <a:pt x="89" y="111"/>
                  </a:lnTo>
                  <a:lnTo>
                    <a:pt x="85" y="107"/>
                  </a:lnTo>
                  <a:close/>
                  <a:moveTo>
                    <a:pt x="93" y="115"/>
                  </a:moveTo>
                  <a:lnTo>
                    <a:pt x="100" y="107"/>
                  </a:lnTo>
                  <a:lnTo>
                    <a:pt x="104" y="111"/>
                  </a:lnTo>
                  <a:lnTo>
                    <a:pt x="96" y="119"/>
                  </a:lnTo>
                  <a:lnTo>
                    <a:pt x="93" y="115"/>
                  </a:lnTo>
                  <a:close/>
                  <a:moveTo>
                    <a:pt x="100" y="123"/>
                  </a:moveTo>
                  <a:lnTo>
                    <a:pt x="115" y="107"/>
                  </a:lnTo>
                  <a:lnTo>
                    <a:pt x="119" y="111"/>
                  </a:lnTo>
                  <a:lnTo>
                    <a:pt x="104" y="127"/>
                  </a:lnTo>
                  <a:lnTo>
                    <a:pt x="100" y="123"/>
                  </a:lnTo>
                  <a:close/>
                  <a:moveTo>
                    <a:pt x="108" y="131"/>
                  </a:moveTo>
                  <a:lnTo>
                    <a:pt x="115" y="123"/>
                  </a:lnTo>
                  <a:lnTo>
                    <a:pt x="119" y="127"/>
                  </a:lnTo>
                  <a:lnTo>
                    <a:pt x="111" y="133"/>
                  </a:lnTo>
                  <a:lnTo>
                    <a:pt x="108" y="131"/>
                  </a:lnTo>
                  <a:close/>
                  <a:moveTo>
                    <a:pt x="115" y="137"/>
                  </a:moveTo>
                  <a:lnTo>
                    <a:pt x="131" y="123"/>
                  </a:lnTo>
                  <a:lnTo>
                    <a:pt x="135" y="127"/>
                  </a:lnTo>
                  <a:lnTo>
                    <a:pt x="119" y="141"/>
                  </a:lnTo>
                  <a:lnTo>
                    <a:pt x="115" y="137"/>
                  </a:lnTo>
                  <a:close/>
                  <a:moveTo>
                    <a:pt x="123" y="145"/>
                  </a:moveTo>
                  <a:lnTo>
                    <a:pt x="131" y="137"/>
                  </a:lnTo>
                  <a:lnTo>
                    <a:pt x="135" y="141"/>
                  </a:lnTo>
                  <a:lnTo>
                    <a:pt x="127" y="149"/>
                  </a:lnTo>
                  <a:lnTo>
                    <a:pt x="123" y="145"/>
                  </a:lnTo>
                  <a:close/>
                  <a:moveTo>
                    <a:pt x="131" y="153"/>
                  </a:moveTo>
                  <a:lnTo>
                    <a:pt x="147" y="137"/>
                  </a:lnTo>
                  <a:lnTo>
                    <a:pt x="149" y="141"/>
                  </a:lnTo>
                  <a:lnTo>
                    <a:pt x="135" y="157"/>
                  </a:lnTo>
                  <a:lnTo>
                    <a:pt x="131" y="153"/>
                  </a:lnTo>
                  <a:close/>
                  <a:moveTo>
                    <a:pt x="139" y="161"/>
                  </a:moveTo>
                  <a:lnTo>
                    <a:pt x="147" y="153"/>
                  </a:lnTo>
                  <a:lnTo>
                    <a:pt x="149" y="157"/>
                  </a:lnTo>
                  <a:lnTo>
                    <a:pt x="143" y="165"/>
                  </a:lnTo>
                  <a:lnTo>
                    <a:pt x="139" y="161"/>
                  </a:lnTo>
                  <a:close/>
                  <a:moveTo>
                    <a:pt x="147" y="169"/>
                  </a:moveTo>
                  <a:lnTo>
                    <a:pt x="161" y="153"/>
                  </a:lnTo>
                  <a:lnTo>
                    <a:pt x="165" y="157"/>
                  </a:lnTo>
                  <a:lnTo>
                    <a:pt x="149" y="173"/>
                  </a:lnTo>
                  <a:lnTo>
                    <a:pt x="147" y="169"/>
                  </a:lnTo>
                  <a:close/>
                  <a:moveTo>
                    <a:pt x="153" y="176"/>
                  </a:moveTo>
                  <a:lnTo>
                    <a:pt x="161" y="169"/>
                  </a:lnTo>
                  <a:lnTo>
                    <a:pt x="165" y="173"/>
                  </a:lnTo>
                  <a:lnTo>
                    <a:pt x="157" y="180"/>
                  </a:lnTo>
                  <a:lnTo>
                    <a:pt x="153" y="176"/>
                  </a:lnTo>
                  <a:close/>
                  <a:moveTo>
                    <a:pt x="161" y="184"/>
                  </a:moveTo>
                  <a:lnTo>
                    <a:pt x="177" y="169"/>
                  </a:lnTo>
                  <a:lnTo>
                    <a:pt x="181" y="173"/>
                  </a:lnTo>
                  <a:lnTo>
                    <a:pt x="165" y="188"/>
                  </a:lnTo>
                  <a:lnTo>
                    <a:pt x="161" y="184"/>
                  </a:ln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nvGrpSpPr>
            <p:cNvPr id="33" name="组合 28"/>
            <p:cNvGrpSpPr>
              <a:grpSpLocks noChangeAspect="1"/>
            </p:cNvGrpSpPr>
            <p:nvPr userDrawn="1"/>
          </p:nvGrpSpPr>
          <p:grpSpPr>
            <a:xfrm>
              <a:off x="590618" y="4691496"/>
              <a:ext cx="398463" cy="398463"/>
              <a:chOff x="6531804" y="2008188"/>
              <a:chExt cx="962025" cy="962025"/>
            </a:xfrm>
          </p:grpSpPr>
          <p:sp>
            <p:nvSpPr>
              <p:cNvPr id="34" name="Rectangle 169"/>
              <p:cNvSpPr>
                <a:spLocks noChangeArrowheads="1"/>
              </p:cNvSpPr>
              <p:nvPr/>
            </p:nvSpPr>
            <p:spPr bwMode="auto">
              <a:xfrm>
                <a:off x="7374808"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5" name="Rectangle 170"/>
              <p:cNvSpPr>
                <a:spLocks noChangeArrowheads="1"/>
              </p:cNvSpPr>
              <p:nvPr/>
            </p:nvSpPr>
            <p:spPr bwMode="auto">
              <a:xfrm>
                <a:off x="7284350"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6" name="Rectangle 171"/>
              <p:cNvSpPr>
                <a:spLocks noChangeArrowheads="1"/>
              </p:cNvSpPr>
              <p:nvPr/>
            </p:nvSpPr>
            <p:spPr bwMode="auto">
              <a:xfrm>
                <a:off x="7193894"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7" name="Rectangle 172"/>
              <p:cNvSpPr>
                <a:spLocks noChangeArrowheads="1"/>
              </p:cNvSpPr>
              <p:nvPr/>
            </p:nvSpPr>
            <p:spPr bwMode="auto">
              <a:xfrm>
                <a:off x="7103435"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8" name="Rectangle 173"/>
              <p:cNvSpPr>
                <a:spLocks noChangeArrowheads="1"/>
              </p:cNvSpPr>
              <p:nvPr/>
            </p:nvSpPr>
            <p:spPr bwMode="auto">
              <a:xfrm>
                <a:off x="7012980"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39" name="Rectangle 174"/>
              <p:cNvSpPr>
                <a:spLocks noChangeArrowheads="1"/>
              </p:cNvSpPr>
              <p:nvPr/>
            </p:nvSpPr>
            <p:spPr bwMode="auto">
              <a:xfrm>
                <a:off x="6589259"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0" name="Rectangle 175"/>
              <p:cNvSpPr>
                <a:spLocks noChangeArrowheads="1"/>
              </p:cNvSpPr>
              <p:nvPr/>
            </p:nvSpPr>
            <p:spPr bwMode="auto">
              <a:xfrm>
                <a:off x="6679717"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1" name="Rectangle 176"/>
              <p:cNvSpPr>
                <a:spLocks noChangeArrowheads="1"/>
              </p:cNvSpPr>
              <p:nvPr/>
            </p:nvSpPr>
            <p:spPr bwMode="auto">
              <a:xfrm>
                <a:off x="6770173"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2" name="Rectangle 177"/>
              <p:cNvSpPr>
                <a:spLocks noChangeArrowheads="1"/>
              </p:cNvSpPr>
              <p:nvPr/>
            </p:nvSpPr>
            <p:spPr bwMode="auto">
              <a:xfrm>
                <a:off x="6860631"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43" name="Freeform 178"/>
              <p:cNvSpPr>
                <a:spLocks noEditPoints="1"/>
              </p:cNvSpPr>
              <p:nvPr/>
            </p:nvSpPr>
            <p:spPr>
              <a:xfrm>
                <a:off x="6531804" y="2008188"/>
                <a:ext cx="962025" cy="962025"/>
              </a:xfrm>
              <a:custGeom>
                <a:avLst/>
                <a:gdLst/>
                <a:ahLst/>
                <a:cxnLst>
                  <a:cxn ang="0">
                    <a:pos x="715724375" y="0"/>
                  </a:cxn>
                  <a:cxn ang="0">
                    <a:pos x="667842200" y="0"/>
                  </a:cxn>
                  <a:cxn ang="0">
                    <a:pos x="0" y="1146671888"/>
                  </a:cxn>
                  <a:cxn ang="0">
                    <a:pos x="0" y="1194554063"/>
                  </a:cxn>
                  <a:cxn ang="0">
                    <a:pos x="667842200" y="1527214688"/>
                  </a:cxn>
                  <a:cxn ang="0">
                    <a:pos x="715724375" y="1527214688"/>
                  </a:cxn>
                  <a:cxn ang="0">
                    <a:pos x="1527214688" y="1194554063"/>
                  </a:cxn>
                  <a:cxn ang="0">
                    <a:pos x="1527214688" y="1146671888"/>
                  </a:cxn>
                  <a:cxn ang="0">
                    <a:pos x="715724375" y="0"/>
                  </a:cxn>
                  <a:cxn ang="0">
                    <a:pos x="1479332513" y="1164312188"/>
                  </a:cxn>
                  <a:cxn ang="0">
                    <a:pos x="703124388" y="1479332513"/>
                  </a:cxn>
                  <a:cxn ang="0">
                    <a:pos x="680442188" y="1479332513"/>
                  </a:cxn>
                  <a:cxn ang="0">
                    <a:pos x="45362813" y="1164312188"/>
                  </a:cxn>
                  <a:cxn ang="0">
                    <a:pos x="45362813" y="1156752513"/>
                  </a:cxn>
                  <a:cxn ang="0">
                    <a:pos x="690522813" y="52924075"/>
                  </a:cxn>
                  <a:cxn ang="0">
                    <a:pos x="1479332513" y="1164312188"/>
                  </a:cxn>
                </a:cxnLst>
                <a:rect l="0" t="0" r="0" b="0"/>
                <a:pathLst>
                  <a:path w="606" h="606">
                    <a:moveTo>
                      <a:pt x="284" y="0"/>
                    </a:moveTo>
                    <a:lnTo>
                      <a:pt x="265" y="0"/>
                    </a:lnTo>
                    <a:lnTo>
                      <a:pt x="0" y="455"/>
                    </a:lnTo>
                    <a:lnTo>
                      <a:pt x="0" y="474"/>
                    </a:lnTo>
                    <a:lnTo>
                      <a:pt x="265" y="606"/>
                    </a:lnTo>
                    <a:lnTo>
                      <a:pt x="284" y="606"/>
                    </a:lnTo>
                    <a:lnTo>
                      <a:pt x="606" y="474"/>
                    </a:lnTo>
                    <a:lnTo>
                      <a:pt x="606" y="455"/>
                    </a:lnTo>
                    <a:lnTo>
                      <a:pt x="284" y="0"/>
                    </a:lnTo>
                    <a:close/>
                    <a:moveTo>
                      <a:pt x="587" y="462"/>
                    </a:moveTo>
                    <a:lnTo>
                      <a:pt x="279" y="587"/>
                    </a:lnTo>
                    <a:lnTo>
                      <a:pt x="270" y="587"/>
                    </a:lnTo>
                    <a:lnTo>
                      <a:pt x="18" y="462"/>
                    </a:lnTo>
                    <a:lnTo>
                      <a:pt x="18" y="459"/>
                    </a:lnTo>
                    <a:lnTo>
                      <a:pt x="274" y="21"/>
                    </a:lnTo>
                    <a:lnTo>
                      <a:pt x="587" y="462"/>
                    </a:lnTo>
                    <a:close/>
                  </a:path>
                </a:pathLst>
              </a:custGeom>
              <a:solidFill>
                <a:srgbClr val="B0BEC5"/>
              </a:solidFill>
              <a:ln w="9525">
                <a:noFill/>
              </a:ln>
            </p:spPr>
            <p:txBody>
              <a:bodyPr/>
              <a:lstStyle/>
              <a:p>
                <a:endParaRPr lang="zh-CN" altLang="en-US"/>
              </a:p>
            </p:txBody>
          </p:sp>
          <p:sp>
            <p:nvSpPr>
              <p:cNvPr id="44" name="Rectangle 179"/>
              <p:cNvSpPr>
                <a:spLocks noChangeArrowheads="1"/>
              </p:cNvSpPr>
              <p:nvPr/>
            </p:nvSpPr>
            <p:spPr bwMode="auto">
              <a:xfrm>
                <a:off x="6951087" y="2010475"/>
                <a:ext cx="33328" cy="959738"/>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ransition spd="slow">
    <p:random/>
  </p:transition>
  <p:timing>
    <p:tnLst>
      <p:par>
        <p:cTn id="1" dur="indefinite" restart="never" nodeType="tmRoot"/>
      </p:par>
    </p:tnLst>
  </p:timing>
  <p:txStyles>
    <p:titleStyle>
      <a:lvl1pPr algn="ctr" defTabSz="685800" rtl="0" eaLnBrk="0" fontAlgn="base" hangingPunct="0">
        <a:spcBef>
          <a:spcPct val="0"/>
        </a:spcBef>
        <a:spcAft>
          <a:spcPct val="0"/>
        </a:spcAft>
        <a:defRPr sz="3300" kern="1200">
          <a:solidFill>
            <a:schemeClr val="tx1"/>
          </a:solidFill>
          <a:latin typeface="+mj-lt"/>
          <a:ea typeface="+mj-ea"/>
          <a:cs typeface="+mj-cs"/>
        </a:defRPr>
      </a:lvl1pPr>
      <a:lvl2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2pPr>
      <a:lvl3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3pPr>
      <a:lvl4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4pPr>
      <a:lvl5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5pPr>
      <a:lvl6pPr marL="4572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6pPr>
      <a:lvl7pPr marL="9144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7pPr>
      <a:lvl8pPr marL="13716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8pPr>
      <a:lvl9pPr marL="18288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9pPr>
    </p:titleStyle>
    <p:bodyStyle>
      <a:lvl1pPr marL="257175" indent="-257175" algn="l" defTabSz="6858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530" indent="-21463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3pPr>
      <a:lvl4pPr marL="12001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6" name="组合 2"/>
          <p:cNvGrpSpPr>
            <a:grpSpLocks noChangeAspect="1"/>
          </p:cNvGrpSpPr>
          <p:nvPr/>
        </p:nvGrpSpPr>
        <p:grpSpPr bwMode="auto">
          <a:xfrm>
            <a:off x="8462963" y="4670425"/>
            <a:ext cx="539750" cy="509588"/>
            <a:chOff x="8129100" y="4468960"/>
            <a:chExt cx="793376" cy="749228"/>
          </a:xfrm>
        </p:grpSpPr>
        <p:grpSp>
          <p:nvGrpSpPr>
            <p:cNvPr id="7" name="组合 5"/>
            <p:cNvGrpSpPr/>
            <p:nvPr userDrawn="1"/>
          </p:nvGrpSpPr>
          <p:grpSpPr bwMode="auto">
            <a:xfrm rot="-2735440">
              <a:off x="8130274" y="4756936"/>
              <a:ext cx="460078" cy="462426"/>
              <a:chOff x="9691036" y="494501"/>
              <a:chExt cx="460078" cy="462426"/>
            </a:xfrm>
          </p:grpSpPr>
          <p:sp>
            <p:nvSpPr>
              <p:cNvPr id="20" name="Freeform 304"/>
              <p:cNvSpPr>
                <a:spLocks noChangeArrowheads="1"/>
              </p:cNvSpPr>
              <p:nvPr/>
            </p:nvSpPr>
            <p:spPr bwMode="auto">
              <a:xfrm>
                <a:off x="9791971" y="494501"/>
                <a:ext cx="359143" cy="361491"/>
              </a:xfrm>
              <a:custGeom>
                <a:avLst/>
                <a:gdLst>
                  <a:gd name="T0" fmla="*/ 28 w 171"/>
                  <a:gd name="T1" fmla="*/ 65 h 172"/>
                  <a:gd name="T2" fmla="*/ 106 w 171"/>
                  <a:gd name="T3" fmla="*/ 66 h 172"/>
                  <a:gd name="T4" fmla="*/ 107 w 171"/>
                  <a:gd name="T5" fmla="*/ 144 h 172"/>
                  <a:gd name="T6" fmla="*/ 134 w 171"/>
                  <a:gd name="T7" fmla="*/ 172 h 172"/>
                  <a:gd name="T8" fmla="*/ 135 w 171"/>
                  <a:gd name="T9" fmla="*/ 37 h 172"/>
                  <a:gd name="T10" fmla="*/ 0 w 171"/>
                  <a:gd name="T11" fmla="*/ 37 h 172"/>
                  <a:gd name="T12" fmla="*/ 28 w 171"/>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171" h="172">
                    <a:moveTo>
                      <a:pt x="28" y="65"/>
                    </a:moveTo>
                    <a:cubicBezTo>
                      <a:pt x="51" y="45"/>
                      <a:pt x="85" y="45"/>
                      <a:pt x="106" y="66"/>
                    </a:cubicBezTo>
                    <a:cubicBezTo>
                      <a:pt x="127" y="87"/>
                      <a:pt x="127" y="121"/>
                      <a:pt x="107" y="144"/>
                    </a:cubicBezTo>
                    <a:cubicBezTo>
                      <a:pt x="134" y="172"/>
                      <a:pt x="134" y="172"/>
                      <a:pt x="134" y="172"/>
                    </a:cubicBezTo>
                    <a:cubicBezTo>
                      <a:pt x="171" y="133"/>
                      <a:pt x="171" y="73"/>
                      <a:pt x="135" y="37"/>
                    </a:cubicBezTo>
                    <a:cubicBezTo>
                      <a:pt x="98" y="0"/>
                      <a:pt x="39" y="1"/>
                      <a:pt x="0" y="37"/>
                    </a:cubicBezTo>
                    <a:lnTo>
                      <a:pt x="28" y="65"/>
                    </a:lnTo>
                    <a:close/>
                  </a:path>
                </a:pathLst>
              </a:custGeom>
              <a:solidFill>
                <a:srgbClr val="FFB10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1" name="Freeform 305"/>
              <p:cNvSpPr>
                <a:spLocks noChangeArrowheads="1"/>
              </p:cNvSpPr>
              <p:nvPr/>
            </p:nvSpPr>
            <p:spPr bwMode="auto">
              <a:xfrm>
                <a:off x="9691036" y="523842"/>
                <a:ext cx="433085" cy="433085"/>
              </a:xfrm>
              <a:custGeom>
                <a:avLst/>
                <a:gdLst>
                  <a:gd name="T0" fmla="*/ 0 w 369"/>
                  <a:gd name="T1" fmla="*/ 63 h 369"/>
                  <a:gd name="T2" fmla="*/ 62 w 369"/>
                  <a:gd name="T3" fmla="*/ 0 h 369"/>
                  <a:gd name="T4" fmla="*/ 369 w 369"/>
                  <a:gd name="T5" fmla="*/ 307 h 369"/>
                  <a:gd name="T6" fmla="*/ 306 w 369"/>
                  <a:gd name="T7" fmla="*/ 369 h 369"/>
                  <a:gd name="T8" fmla="*/ 0 w 369"/>
                  <a:gd name="T9" fmla="*/ 63 h 369"/>
                </a:gdLst>
                <a:ahLst/>
                <a:cxnLst>
                  <a:cxn ang="0">
                    <a:pos x="T0" y="T1"/>
                  </a:cxn>
                  <a:cxn ang="0">
                    <a:pos x="T2" y="T3"/>
                  </a:cxn>
                  <a:cxn ang="0">
                    <a:pos x="T4" y="T5"/>
                  </a:cxn>
                  <a:cxn ang="0">
                    <a:pos x="T6" y="T7"/>
                  </a:cxn>
                  <a:cxn ang="0">
                    <a:pos x="T8" y="T9"/>
                  </a:cxn>
                </a:cxnLst>
                <a:rect l="0" t="0" r="r" b="b"/>
                <a:pathLst>
                  <a:path w="369" h="369">
                    <a:moveTo>
                      <a:pt x="0" y="63"/>
                    </a:moveTo>
                    <a:lnTo>
                      <a:pt x="62" y="0"/>
                    </a:lnTo>
                    <a:lnTo>
                      <a:pt x="369" y="307"/>
                    </a:lnTo>
                    <a:lnTo>
                      <a:pt x="306" y="369"/>
                    </a:lnTo>
                    <a:lnTo>
                      <a:pt x="0" y="63"/>
                    </a:lnTo>
                    <a:close/>
                  </a:path>
                </a:pathLst>
              </a:custGeom>
              <a:solidFill>
                <a:srgbClr val="FFB72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2" name="Freeform 306"/>
              <p:cNvSpPr>
                <a:spLocks noChangeArrowheads="1"/>
              </p:cNvSpPr>
              <p:nvPr/>
            </p:nvSpPr>
            <p:spPr bwMode="auto">
              <a:xfrm>
                <a:off x="10018489" y="900591"/>
                <a:ext cx="29342" cy="29342"/>
              </a:xfrm>
              <a:custGeom>
                <a:avLst/>
                <a:gdLst>
                  <a:gd name="T0" fmla="*/ 0 w 25"/>
                  <a:gd name="T1" fmla="*/ 21 h 25"/>
                  <a:gd name="T2" fmla="*/ 22 w 25"/>
                  <a:gd name="T3" fmla="*/ 0 h 25"/>
                  <a:gd name="T4" fmla="*/ 25 w 25"/>
                  <a:gd name="T5" fmla="*/ 4 h 25"/>
                  <a:gd name="T6" fmla="*/ 4 w 25"/>
                  <a:gd name="T7" fmla="*/ 25 h 25"/>
                  <a:gd name="T8" fmla="*/ 0 w 25"/>
                  <a:gd name="T9" fmla="*/ 21 h 25"/>
                </a:gdLst>
                <a:ahLst/>
                <a:cxnLst>
                  <a:cxn ang="0">
                    <a:pos x="T0" y="T1"/>
                  </a:cxn>
                  <a:cxn ang="0">
                    <a:pos x="T2" y="T3"/>
                  </a:cxn>
                  <a:cxn ang="0">
                    <a:pos x="T4" y="T5"/>
                  </a:cxn>
                  <a:cxn ang="0">
                    <a:pos x="T6" y="T7"/>
                  </a:cxn>
                  <a:cxn ang="0">
                    <a:pos x="T8" y="T9"/>
                  </a:cxn>
                </a:cxnLst>
                <a:rect l="0" t="0" r="r" b="b"/>
                <a:pathLst>
                  <a:path w="25" h="25">
                    <a:moveTo>
                      <a:pt x="0" y="21"/>
                    </a:moveTo>
                    <a:lnTo>
                      <a:pt x="22" y="0"/>
                    </a:lnTo>
                    <a:lnTo>
                      <a:pt x="25" y="4"/>
                    </a:lnTo>
                    <a:lnTo>
                      <a:pt x="4" y="25"/>
                    </a:lnTo>
                    <a:lnTo>
                      <a:pt x="0" y="21"/>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3" name="Freeform 307"/>
              <p:cNvSpPr>
                <a:spLocks noChangeArrowheads="1"/>
              </p:cNvSpPr>
              <p:nvPr/>
            </p:nvSpPr>
            <p:spPr bwMode="auto">
              <a:xfrm>
                <a:off x="9975064" y="855991"/>
                <a:ext cx="29342" cy="29342"/>
              </a:xfrm>
              <a:custGeom>
                <a:avLst/>
                <a:gdLst>
                  <a:gd name="T0" fmla="*/ 0 w 25"/>
                  <a:gd name="T1" fmla="*/ 22 h 25"/>
                  <a:gd name="T2" fmla="*/ 21 w 25"/>
                  <a:gd name="T3" fmla="*/ 0 h 25"/>
                  <a:gd name="T4" fmla="*/ 25 w 25"/>
                  <a:gd name="T5" fmla="*/ 4 h 25"/>
                  <a:gd name="T6" fmla="*/ 3 w 25"/>
                  <a:gd name="T7" fmla="*/ 25 h 25"/>
                  <a:gd name="T8" fmla="*/ 0 w 25"/>
                  <a:gd name="T9" fmla="*/ 22 h 25"/>
                </a:gdLst>
                <a:ahLst/>
                <a:cxnLst>
                  <a:cxn ang="0">
                    <a:pos x="T0" y="T1"/>
                  </a:cxn>
                  <a:cxn ang="0">
                    <a:pos x="T2" y="T3"/>
                  </a:cxn>
                  <a:cxn ang="0">
                    <a:pos x="T4" y="T5"/>
                  </a:cxn>
                  <a:cxn ang="0">
                    <a:pos x="T6" y="T7"/>
                  </a:cxn>
                  <a:cxn ang="0">
                    <a:pos x="T8" y="T9"/>
                  </a:cxn>
                </a:cxnLst>
                <a:rect l="0" t="0" r="r" b="b"/>
                <a:pathLst>
                  <a:path w="25" h="25">
                    <a:moveTo>
                      <a:pt x="0" y="22"/>
                    </a:moveTo>
                    <a:lnTo>
                      <a:pt x="21" y="0"/>
                    </a:lnTo>
                    <a:lnTo>
                      <a:pt x="25" y="4"/>
                    </a:lnTo>
                    <a:lnTo>
                      <a:pt x="3" y="25"/>
                    </a:lnTo>
                    <a:lnTo>
                      <a:pt x="0" y="22"/>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4" name="Freeform 308"/>
              <p:cNvSpPr>
                <a:spLocks noChangeArrowheads="1"/>
              </p:cNvSpPr>
              <p:nvPr/>
            </p:nvSpPr>
            <p:spPr bwMode="auto">
              <a:xfrm>
                <a:off x="9935159" y="816087"/>
                <a:ext cx="29342" cy="29342"/>
              </a:xfrm>
              <a:custGeom>
                <a:avLst/>
                <a:gdLst>
                  <a:gd name="T0" fmla="*/ 0 w 25"/>
                  <a:gd name="T1" fmla="*/ 22 h 25"/>
                  <a:gd name="T2" fmla="*/ 21 w 25"/>
                  <a:gd name="T3" fmla="*/ 0 h 25"/>
                  <a:gd name="T4" fmla="*/ 25 w 25"/>
                  <a:gd name="T5" fmla="*/ 4 h 25"/>
                  <a:gd name="T6" fmla="*/ 3 w 25"/>
                  <a:gd name="T7" fmla="*/ 25 h 25"/>
                  <a:gd name="T8" fmla="*/ 0 w 25"/>
                  <a:gd name="T9" fmla="*/ 22 h 25"/>
                </a:gdLst>
                <a:ahLst/>
                <a:cxnLst>
                  <a:cxn ang="0">
                    <a:pos x="T0" y="T1"/>
                  </a:cxn>
                  <a:cxn ang="0">
                    <a:pos x="T2" y="T3"/>
                  </a:cxn>
                  <a:cxn ang="0">
                    <a:pos x="T4" y="T5"/>
                  </a:cxn>
                  <a:cxn ang="0">
                    <a:pos x="T6" y="T7"/>
                  </a:cxn>
                  <a:cxn ang="0">
                    <a:pos x="T8" y="T9"/>
                  </a:cxn>
                </a:cxnLst>
                <a:rect l="0" t="0" r="r" b="b"/>
                <a:pathLst>
                  <a:path w="25" h="25">
                    <a:moveTo>
                      <a:pt x="0" y="22"/>
                    </a:moveTo>
                    <a:lnTo>
                      <a:pt x="21" y="0"/>
                    </a:lnTo>
                    <a:lnTo>
                      <a:pt x="25" y="4"/>
                    </a:lnTo>
                    <a:lnTo>
                      <a:pt x="3" y="25"/>
                    </a:lnTo>
                    <a:lnTo>
                      <a:pt x="0" y="22"/>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5" name="Freeform 309"/>
              <p:cNvSpPr>
                <a:spLocks noChangeArrowheads="1"/>
              </p:cNvSpPr>
              <p:nvPr/>
            </p:nvSpPr>
            <p:spPr bwMode="auto">
              <a:xfrm>
                <a:off x="9890560" y="772660"/>
                <a:ext cx="29342" cy="29342"/>
              </a:xfrm>
              <a:custGeom>
                <a:avLst/>
                <a:gdLst>
                  <a:gd name="T0" fmla="*/ 0 w 25"/>
                  <a:gd name="T1" fmla="*/ 21 h 25"/>
                  <a:gd name="T2" fmla="*/ 21 w 25"/>
                  <a:gd name="T3" fmla="*/ 0 h 25"/>
                  <a:gd name="T4" fmla="*/ 25 w 25"/>
                  <a:gd name="T5" fmla="*/ 3 h 25"/>
                  <a:gd name="T6" fmla="*/ 4 w 25"/>
                  <a:gd name="T7" fmla="*/ 25 h 25"/>
                  <a:gd name="T8" fmla="*/ 0 w 25"/>
                  <a:gd name="T9" fmla="*/ 21 h 25"/>
                </a:gdLst>
                <a:ahLst/>
                <a:cxnLst>
                  <a:cxn ang="0">
                    <a:pos x="T0" y="T1"/>
                  </a:cxn>
                  <a:cxn ang="0">
                    <a:pos x="T2" y="T3"/>
                  </a:cxn>
                  <a:cxn ang="0">
                    <a:pos x="T4" y="T5"/>
                  </a:cxn>
                  <a:cxn ang="0">
                    <a:pos x="T6" y="T7"/>
                  </a:cxn>
                  <a:cxn ang="0">
                    <a:pos x="T8" y="T9"/>
                  </a:cxn>
                </a:cxnLst>
                <a:rect l="0" t="0" r="r" b="b"/>
                <a:pathLst>
                  <a:path w="25" h="25">
                    <a:moveTo>
                      <a:pt x="0" y="21"/>
                    </a:moveTo>
                    <a:lnTo>
                      <a:pt x="21" y="0"/>
                    </a:lnTo>
                    <a:lnTo>
                      <a:pt x="25" y="3"/>
                    </a:lnTo>
                    <a:lnTo>
                      <a:pt x="4" y="25"/>
                    </a:lnTo>
                    <a:lnTo>
                      <a:pt x="0" y="21"/>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6" name="Freeform 310"/>
              <p:cNvSpPr>
                <a:spLocks noChangeArrowheads="1"/>
              </p:cNvSpPr>
              <p:nvPr/>
            </p:nvSpPr>
            <p:spPr bwMode="auto">
              <a:xfrm>
                <a:off x="9853002" y="733930"/>
                <a:ext cx="29342" cy="29342"/>
              </a:xfrm>
              <a:custGeom>
                <a:avLst/>
                <a:gdLst>
                  <a:gd name="T0" fmla="*/ 0 w 25"/>
                  <a:gd name="T1" fmla="*/ 22 h 25"/>
                  <a:gd name="T2" fmla="*/ 21 w 25"/>
                  <a:gd name="T3" fmla="*/ 0 h 25"/>
                  <a:gd name="T4" fmla="*/ 25 w 25"/>
                  <a:gd name="T5" fmla="*/ 4 h 25"/>
                  <a:gd name="T6" fmla="*/ 3 w 25"/>
                  <a:gd name="T7" fmla="*/ 25 h 25"/>
                  <a:gd name="T8" fmla="*/ 0 w 25"/>
                  <a:gd name="T9" fmla="*/ 22 h 25"/>
                </a:gdLst>
                <a:ahLst/>
                <a:cxnLst>
                  <a:cxn ang="0">
                    <a:pos x="T0" y="T1"/>
                  </a:cxn>
                  <a:cxn ang="0">
                    <a:pos x="T2" y="T3"/>
                  </a:cxn>
                  <a:cxn ang="0">
                    <a:pos x="T4" y="T5"/>
                  </a:cxn>
                  <a:cxn ang="0">
                    <a:pos x="T6" y="T7"/>
                  </a:cxn>
                  <a:cxn ang="0">
                    <a:pos x="T8" y="T9"/>
                  </a:cxn>
                </a:cxnLst>
                <a:rect l="0" t="0" r="r" b="b"/>
                <a:pathLst>
                  <a:path w="25" h="25">
                    <a:moveTo>
                      <a:pt x="0" y="22"/>
                    </a:moveTo>
                    <a:lnTo>
                      <a:pt x="21" y="0"/>
                    </a:lnTo>
                    <a:lnTo>
                      <a:pt x="25" y="4"/>
                    </a:lnTo>
                    <a:lnTo>
                      <a:pt x="3" y="25"/>
                    </a:lnTo>
                    <a:lnTo>
                      <a:pt x="0" y="22"/>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7" name="Freeform 311"/>
              <p:cNvSpPr>
                <a:spLocks noChangeArrowheads="1"/>
              </p:cNvSpPr>
              <p:nvPr/>
            </p:nvSpPr>
            <p:spPr bwMode="auto">
              <a:xfrm>
                <a:off x="9808403" y="690504"/>
                <a:ext cx="29342" cy="29342"/>
              </a:xfrm>
              <a:custGeom>
                <a:avLst/>
                <a:gdLst>
                  <a:gd name="T0" fmla="*/ 0 w 25"/>
                  <a:gd name="T1" fmla="*/ 21 h 25"/>
                  <a:gd name="T2" fmla="*/ 22 w 25"/>
                  <a:gd name="T3" fmla="*/ 0 h 25"/>
                  <a:gd name="T4" fmla="*/ 25 w 25"/>
                  <a:gd name="T5" fmla="*/ 3 h 25"/>
                  <a:gd name="T6" fmla="*/ 4 w 25"/>
                  <a:gd name="T7" fmla="*/ 25 h 25"/>
                  <a:gd name="T8" fmla="*/ 0 w 25"/>
                  <a:gd name="T9" fmla="*/ 21 h 25"/>
                </a:gdLst>
                <a:ahLst/>
                <a:cxnLst>
                  <a:cxn ang="0">
                    <a:pos x="T0" y="T1"/>
                  </a:cxn>
                  <a:cxn ang="0">
                    <a:pos x="T2" y="T3"/>
                  </a:cxn>
                  <a:cxn ang="0">
                    <a:pos x="T4" y="T5"/>
                  </a:cxn>
                  <a:cxn ang="0">
                    <a:pos x="T6" y="T7"/>
                  </a:cxn>
                  <a:cxn ang="0">
                    <a:pos x="T8" y="T9"/>
                  </a:cxn>
                </a:cxnLst>
                <a:rect l="0" t="0" r="r" b="b"/>
                <a:pathLst>
                  <a:path w="25" h="25">
                    <a:moveTo>
                      <a:pt x="0" y="21"/>
                    </a:moveTo>
                    <a:lnTo>
                      <a:pt x="22" y="0"/>
                    </a:lnTo>
                    <a:lnTo>
                      <a:pt x="25" y="3"/>
                    </a:lnTo>
                    <a:lnTo>
                      <a:pt x="4" y="25"/>
                    </a:lnTo>
                    <a:lnTo>
                      <a:pt x="0" y="21"/>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8" name="Freeform 312"/>
              <p:cNvSpPr>
                <a:spLocks noChangeArrowheads="1"/>
              </p:cNvSpPr>
              <p:nvPr/>
            </p:nvSpPr>
            <p:spPr bwMode="auto">
              <a:xfrm>
                <a:off x="9760282" y="643557"/>
                <a:ext cx="31689" cy="29342"/>
              </a:xfrm>
              <a:custGeom>
                <a:avLst/>
                <a:gdLst>
                  <a:gd name="T0" fmla="*/ 0 w 27"/>
                  <a:gd name="T1" fmla="*/ 22 h 25"/>
                  <a:gd name="T2" fmla="*/ 21 w 27"/>
                  <a:gd name="T3" fmla="*/ 0 h 25"/>
                  <a:gd name="T4" fmla="*/ 27 w 27"/>
                  <a:gd name="T5" fmla="*/ 4 h 25"/>
                  <a:gd name="T6" fmla="*/ 5 w 27"/>
                  <a:gd name="T7" fmla="*/ 25 h 25"/>
                  <a:gd name="T8" fmla="*/ 0 w 27"/>
                  <a:gd name="T9" fmla="*/ 22 h 25"/>
                </a:gdLst>
                <a:ahLst/>
                <a:cxnLst>
                  <a:cxn ang="0">
                    <a:pos x="T0" y="T1"/>
                  </a:cxn>
                  <a:cxn ang="0">
                    <a:pos x="T2" y="T3"/>
                  </a:cxn>
                  <a:cxn ang="0">
                    <a:pos x="T4" y="T5"/>
                  </a:cxn>
                  <a:cxn ang="0">
                    <a:pos x="T6" y="T7"/>
                  </a:cxn>
                  <a:cxn ang="0">
                    <a:pos x="T8" y="T9"/>
                  </a:cxn>
                </a:cxnLst>
                <a:rect l="0" t="0" r="r" b="b"/>
                <a:pathLst>
                  <a:path w="27" h="25">
                    <a:moveTo>
                      <a:pt x="0" y="22"/>
                    </a:moveTo>
                    <a:lnTo>
                      <a:pt x="21" y="0"/>
                    </a:lnTo>
                    <a:lnTo>
                      <a:pt x="27" y="4"/>
                    </a:lnTo>
                    <a:lnTo>
                      <a:pt x="5" y="25"/>
                    </a:lnTo>
                    <a:lnTo>
                      <a:pt x="0" y="22"/>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29" name="Freeform 313"/>
              <p:cNvSpPr>
                <a:spLocks noChangeArrowheads="1"/>
              </p:cNvSpPr>
              <p:nvPr/>
            </p:nvSpPr>
            <p:spPr bwMode="auto">
              <a:xfrm>
                <a:off x="9718030" y="598957"/>
                <a:ext cx="29342" cy="30515"/>
              </a:xfrm>
              <a:custGeom>
                <a:avLst/>
                <a:gdLst>
                  <a:gd name="T0" fmla="*/ 0 w 25"/>
                  <a:gd name="T1" fmla="*/ 22 h 26"/>
                  <a:gd name="T2" fmla="*/ 21 w 25"/>
                  <a:gd name="T3" fmla="*/ 0 h 26"/>
                  <a:gd name="T4" fmla="*/ 25 w 25"/>
                  <a:gd name="T5" fmla="*/ 4 h 26"/>
                  <a:gd name="T6" fmla="*/ 4 w 25"/>
                  <a:gd name="T7" fmla="*/ 26 h 26"/>
                  <a:gd name="T8" fmla="*/ 0 w 25"/>
                  <a:gd name="T9" fmla="*/ 22 h 26"/>
                </a:gdLst>
                <a:ahLst/>
                <a:cxnLst>
                  <a:cxn ang="0">
                    <a:pos x="T0" y="T1"/>
                  </a:cxn>
                  <a:cxn ang="0">
                    <a:pos x="T2" y="T3"/>
                  </a:cxn>
                  <a:cxn ang="0">
                    <a:pos x="T4" y="T5"/>
                  </a:cxn>
                  <a:cxn ang="0">
                    <a:pos x="T6" y="T7"/>
                  </a:cxn>
                  <a:cxn ang="0">
                    <a:pos x="T8" y="T9"/>
                  </a:cxn>
                </a:cxnLst>
                <a:rect l="0" t="0" r="r" b="b"/>
                <a:pathLst>
                  <a:path w="25" h="26">
                    <a:moveTo>
                      <a:pt x="0" y="22"/>
                    </a:moveTo>
                    <a:lnTo>
                      <a:pt x="21" y="0"/>
                    </a:lnTo>
                    <a:lnTo>
                      <a:pt x="25" y="4"/>
                    </a:lnTo>
                    <a:lnTo>
                      <a:pt x="4" y="26"/>
                    </a:lnTo>
                    <a:lnTo>
                      <a:pt x="0" y="22"/>
                    </a:lnTo>
                    <a:close/>
                  </a:path>
                </a:pathLst>
              </a:custGeom>
              <a:solidFill>
                <a:srgbClr val="FB850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grpSp>
        <p:grpSp>
          <p:nvGrpSpPr>
            <p:cNvPr id="8" name="组合 16"/>
            <p:cNvGrpSpPr/>
            <p:nvPr userDrawn="1"/>
          </p:nvGrpSpPr>
          <p:grpSpPr bwMode="auto">
            <a:xfrm rot="2109475">
              <a:off x="8808629" y="4468960"/>
              <a:ext cx="113847" cy="630261"/>
              <a:chOff x="10155809" y="569616"/>
              <a:chExt cx="113847" cy="630261"/>
            </a:xfrm>
          </p:grpSpPr>
          <p:sp>
            <p:nvSpPr>
              <p:cNvPr id="9" name="Rectangle 315"/>
              <p:cNvSpPr>
                <a:spLocks noChangeArrowheads="1"/>
              </p:cNvSpPr>
              <p:nvPr/>
            </p:nvSpPr>
            <p:spPr bwMode="auto">
              <a:xfrm>
                <a:off x="10143678" y="672114"/>
                <a:ext cx="114341" cy="424795"/>
              </a:xfrm>
              <a:prstGeom prst="rect">
                <a:avLst/>
              </a:prstGeom>
              <a:solidFill>
                <a:srgbClr val="FFB72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0" name="Rectangle 316"/>
              <p:cNvSpPr>
                <a:spLocks noChangeArrowheads="1"/>
              </p:cNvSpPr>
              <p:nvPr/>
            </p:nvSpPr>
            <p:spPr bwMode="auto">
              <a:xfrm>
                <a:off x="10143678" y="672114"/>
                <a:ext cx="114341" cy="42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1" name="Rectangle 317"/>
              <p:cNvSpPr>
                <a:spLocks noChangeArrowheads="1"/>
              </p:cNvSpPr>
              <p:nvPr/>
            </p:nvSpPr>
            <p:spPr bwMode="auto">
              <a:xfrm>
                <a:off x="10224975" y="669692"/>
                <a:ext cx="39670" cy="424795"/>
              </a:xfrm>
              <a:prstGeom prst="rect">
                <a:avLst/>
              </a:prstGeom>
              <a:solidFill>
                <a:srgbClr val="ED851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2" name="Rectangle 318"/>
              <p:cNvSpPr>
                <a:spLocks noChangeArrowheads="1"/>
              </p:cNvSpPr>
              <p:nvPr/>
            </p:nvSpPr>
            <p:spPr bwMode="auto">
              <a:xfrm>
                <a:off x="10182355" y="666282"/>
                <a:ext cx="37336" cy="424795"/>
              </a:xfrm>
              <a:prstGeom prst="rect">
                <a:avLst/>
              </a:prstGeom>
              <a:solidFill>
                <a:srgbClr val="F8901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3" name="Rectangle 319"/>
              <p:cNvSpPr>
                <a:spLocks noChangeArrowheads="1"/>
              </p:cNvSpPr>
              <p:nvPr/>
            </p:nvSpPr>
            <p:spPr bwMode="auto">
              <a:xfrm>
                <a:off x="10182355" y="666282"/>
                <a:ext cx="37336" cy="42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4" name="Freeform 320"/>
              <p:cNvSpPr>
                <a:spLocks noChangeArrowheads="1"/>
              </p:cNvSpPr>
              <p:nvPr/>
            </p:nvSpPr>
            <p:spPr bwMode="auto">
              <a:xfrm>
                <a:off x="10195714" y="1170535"/>
                <a:ext cx="34037" cy="29342"/>
              </a:xfrm>
              <a:custGeom>
                <a:avLst/>
                <a:gdLst>
                  <a:gd name="T0" fmla="*/ 0 w 16"/>
                  <a:gd name="T1" fmla="*/ 2 h 14"/>
                  <a:gd name="T2" fmla="*/ 8 w 16"/>
                  <a:gd name="T3" fmla="*/ 14 h 14"/>
                  <a:gd name="T4" fmla="*/ 16 w 16"/>
                  <a:gd name="T5" fmla="*/ 2 h 14"/>
                  <a:gd name="T6" fmla="*/ 8 w 16"/>
                  <a:gd name="T7" fmla="*/ 0 h 14"/>
                  <a:gd name="T8" fmla="*/ 0 w 16"/>
                  <a:gd name="T9" fmla="*/ 2 h 14"/>
                </a:gdLst>
                <a:ahLst/>
                <a:cxnLst>
                  <a:cxn ang="0">
                    <a:pos x="T0" y="T1"/>
                  </a:cxn>
                  <a:cxn ang="0">
                    <a:pos x="T2" y="T3"/>
                  </a:cxn>
                  <a:cxn ang="0">
                    <a:pos x="T4" y="T5"/>
                  </a:cxn>
                  <a:cxn ang="0">
                    <a:pos x="T6" y="T7"/>
                  </a:cxn>
                  <a:cxn ang="0">
                    <a:pos x="T8" y="T9"/>
                  </a:cxn>
                </a:cxnLst>
                <a:rect l="0" t="0" r="r" b="b"/>
                <a:pathLst>
                  <a:path w="16" h="14">
                    <a:moveTo>
                      <a:pt x="0" y="2"/>
                    </a:moveTo>
                    <a:cubicBezTo>
                      <a:pt x="8" y="14"/>
                      <a:pt x="8" y="14"/>
                      <a:pt x="8" y="14"/>
                    </a:cubicBezTo>
                    <a:cubicBezTo>
                      <a:pt x="16" y="2"/>
                      <a:pt x="16" y="2"/>
                      <a:pt x="16" y="2"/>
                    </a:cubicBezTo>
                    <a:cubicBezTo>
                      <a:pt x="13" y="1"/>
                      <a:pt x="11" y="0"/>
                      <a:pt x="8" y="0"/>
                    </a:cubicBezTo>
                    <a:cubicBezTo>
                      <a:pt x="5" y="0"/>
                      <a:pt x="2" y="1"/>
                      <a:pt x="0" y="2"/>
                    </a:cubicBezTo>
                    <a:close/>
                  </a:path>
                </a:pathLst>
              </a:custGeom>
              <a:solidFill>
                <a:srgbClr val="E74C3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15" name="Rectangle 321"/>
              <p:cNvSpPr>
                <a:spLocks noChangeArrowheads="1"/>
              </p:cNvSpPr>
              <p:nvPr/>
            </p:nvSpPr>
            <p:spPr bwMode="auto">
              <a:xfrm>
                <a:off x="10143262" y="630952"/>
                <a:ext cx="116674" cy="35011"/>
              </a:xfrm>
              <a:prstGeom prst="rect">
                <a:avLst/>
              </a:prstGeom>
              <a:solidFill>
                <a:srgbClr val="D1D3D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6" name="Rectangle 322"/>
              <p:cNvSpPr>
                <a:spLocks noChangeArrowheads="1"/>
              </p:cNvSpPr>
              <p:nvPr/>
            </p:nvSpPr>
            <p:spPr bwMode="auto">
              <a:xfrm>
                <a:off x="10154814" y="620521"/>
                <a:ext cx="114339" cy="32677"/>
              </a:xfrm>
              <a:prstGeom prst="rect">
                <a:avLst/>
              </a:prstGeom>
              <a:solidFill>
                <a:srgbClr val="BCBE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7" name="Rectangle 323"/>
              <p:cNvSpPr>
                <a:spLocks noChangeArrowheads="1"/>
              </p:cNvSpPr>
              <p:nvPr/>
            </p:nvSpPr>
            <p:spPr bwMode="auto">
              <a:xfrm>
                <a:off x="10139930" y="618974"/>
                <a:ext cx="119008" cy="16339"/>
              </a:xfrm>
              <a:prstGeom prst="rect">
                <a:avLst/>
              </a:prstGeom>
              <a:solidFill>
                <a:srgbClr val="93959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en-US" altLang="zh-CN">
                  <a:solidFill>
                    <a:srgbClr val="000000"/>
                  </a:solidFill>
                  <a:latin typeface="微软雅黑" panose="020B0503020204020204" pitchFamily="34" charset="-122"/>
                  <a:ea typeface="微软雅黑" panose="020B0503020204020204" pitchFamily="34" charset="-122"/>
                  <a:cs typeface="+mn-ea"/>
                </a:endParaRPr>
              </a:p>
            </p:txBody>
          </p:sp>
          <p:sp>
            <p:nvSpPr>
              <p:cNvPr id="18" name="Freeform 324"/>
              <p:cNvSpPr>
                <a:spLocks noChangeArrowheads="1"/>
              </p:cNvSpPr>
              <p:nvPr/>
            </p:nvSpPr>
            <p:spPr bwMode="auto">
              <a:xfrm>
                <a:off x="10155809" y="569616"/>
                <a:ext cx="113846" cy="50468"/>
              </a:xfrm>
              <a:custGeom>
                <a:avLst/>
                <a:gdLst>
                  <a:gd name="T0" fmla="*/ 27 w 54"/>
                  <a:gd name="T1" fmla="*/ 0 h 24"/>
                  <a:gd name="T2" fmla="*/ 0 w 54"/>
                  <a:gd name="T3" fmla="*/ 24 h 24"/>
                  <a:gd name="T4" fmla="*/ 54 w 54"/>
                  <a:gd name="T5" fmla="*/ 24 h 24"/>
                  <a:gd name="T6" fmla="*/ 27 w 54"/>
                  <a:gd name="T7" fmla="*/ 0 h 24"/>
                </a:gdLst>
                <a:ahLst/>
                <a:cxnLst>
                  <a:cxn ang="0">
                    <a:pos x="T0" y="T1"/>
                  </a:cxn>
                  <a:cxn ang="0">
                    <a:pos x="T2" y="T3"/>
                  </a:cxn>
                  <a:cxn ang="0">
                    <a:pos x="T4" y="T5"/>
                  </a:cxn>
                  <a:cxn ang="0">
                    <a:pos x="T6" y="T7"/>
                  </a:cxn>
                </a:cxnLst>
                <a:rect l="0" t="0" r="r" b="b"/>
                <a:pathLst>
                  <a:path w="54" h="24">
                    <a:moveTo>
                      <a:pt x="27" y="0"/>
                    </a:moveTo>
                    <a:cubicBezTo>
                      <a:pt x="12" y="0"/>
                      <a:pt x="0" y="11"/>
                      <a:pt x="0" y="24"/>
                    </a:cubicBezTo>
                    <a:cubicBezTo>
                      <a:pt x="54" y="24"/>
                      <a:pt x="54" y="24"/>
                      <a:pt x="54" y="24"/>
                    </a:cubicBezTo>
                    <a:cubicBezTo>
                      <a:pt x="54" y="11"/>
                      <a:pt x="42" y="0"/>
                      <a:pt x="27" y="0"/>
                    </a:cubicBezTo>
                    <a:close/>
                  </a:path>
                </a:pathLst>
              </a:custGeom>
              <a:solidFill>
                <a:srgbClr val="E2434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19" name="Freeform 325"/>
              <p:cNvSpPr>
                <a:spLocks noChangeArrowheads="1"/>
              </p:cNvSpPr>
              <p:nvPr/>
            </p:nvSpPr>
            <p:spPr bwMode="auto">
              <a:xfrm>
                <a:off x="10155809" y="1077815"/>
                <a:ext cx="113846" cy="96241"/>
              </a:xfrm>
              <a:custGeom>
                <a:avLst/>
                <a:gdLst>
                  <a:gd name="T0" fmla="*/ 19 w 54"/>
                  <a:gd name="T1" fmla="*/ 46 h 46"/>
                  <a:gd name="T2" fmla="*/ 27 w 54"/>
                  <a:gd name="T3" fmla="*/ 44 h 46"/>
                  <a:gd name="T4" fmla="*/ 35 w 54"/>
                  <a:gd name="T5" fmla="*/ 46 h 46"/>
                  <a:gd name="T6" fmla="*/ 54 w 54"/>
                  <a:gd name="T7" fmla="*/ 8 h 46"/>
                  <a:gd name="T8" fmla="*/ 45 w 54"/>
                  <a:gd name="T9" fmla="*/ 0 h 46"/>
                  <a:gd name="T10" fmla="*/ 36 w 54"/>
                  <a:gd name="T11" fmla="*/ 8 h 46"/>
                  <a:gd name="T12" fmla="*/ 27 w 54"/>
                  <a:gd name="T13" fmla="*/ 0 h 46"/>
                  <a:gd name="T14" fmla="*/ 18 w 54"/>
                  <a:gd name="T15" fmla="*/ 8 h 46"/>
                  <a:gd name="T16" fmla="*/ 9 w 54"/>
                  <a:gd name="T17" fmla="*/ 0 h 46"/>
                  <a:gd name="T18" fmla="*/ 0 w 54"/>
                  <a:gd name="T19" fmla="*/ 8 h 46"/>
                  <a:gd name="T20" fmla="*/ 19 w 54"/>
                  <a:gd name="T21"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46">
                    <a:moveTo>
                      <a:pt x="19" y="46"/>
                    </a:moveTo>
                    <a:cubicBezTo>
                      <a:pt x="21" y="45"/>
                      <a:pt x="24" y="44"/>
                      <a:pt x="27" y="44"/>
                    </a:cubicBezTo>
                    <a:cubicBezTo>
                      <a:pt x="30" y="44"/>
                      <a:pt x="32" y="45"/>
                      <a:pt x="35" y="46"/>
                    </a:cubicBezTo>
                    <a:cubicBezTo>
                      <a:pt x="54" y="8"/>
                      <a:pt x="54" y="8"/>
                      <a:pt x="54" y="8"/>
                    </a:cubicBezTo>
                    <a:cubicBezTo>
                      <a:pt x="54" y="4"/>
                      <a:pt x="50" y="0"/>
                      <a:pt x="45" y="0"/>
                    </a:cubicBezTo>
                    <a:cubicBezTo>
                      <a:pt x="40" y="0"/>
                      <a:pt x="36" y="4"/>
                      <a:pt x="36" y="8"/>
                    </a:cubicBezTo>
                    <a:cubicBezTo>
                      <a:pt x="36" y="4"/>
                      <a:pt x="32" y="0"/>
                      <a:pt x="27" y="0"/>
                    </a:cubicBezTo>
                    <a:cubicBezTo>
                      <a:pt x="22" y="0"/>
                      <a:pt x="18" y="4"/>
                      <a:pt x="18" y="8"/>
                    </a:cubicBezTo>
                    <a:cubicBezTo>
                      <a:pt x="18" y="4"/>
                      <a:pt x="14" y="0"/>
                      <a:pt x="9" y="0"/>
                    </a:cubicBezTo>
                    <a:cubicBezTo>
                      <a:pt x="4" y="0"/>
                      <a:pt x="0" y="4"/>
                      <a:pt x="0" y="8"/>
                    </a:cubicBezTo>
                    <a:lnTo>
                      <a:pt x="19" y="46"/>
                    </a:lnTo>
                    <a:close/>
                  </a:path>
                </a:pathLst>
              </a:custGeom>
              <a:solidFill>
                <a:srgbClr val="F4CFB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grpSp>
      </p:grpSp>
      <p:grpSp>
        <p:nvGrpSpPr>
          <p:cNvPr id="30" name="组合 1"/>
          <p:cNvGrpSpPr>
            <a:grpSpLocks noChangeAspect="1"/>
          </p:cNvGrpSpPr>
          <p:nvPr/>
        </p:nvGrpSpPr>
        <p:grpSpPr bwMode="auto">
          <a:xfrm>
            <a:off x="50800" y="4670425"/>
            <a:ext cx="755650" cy="417513"/>
            <a:chOff x="50446" y="4572401"/>
            <a:chExt cx="938635" cy="517558"/>
          </a:xfrm>
        </p:grpSpPr>
        <p:sp>
          <p:nvSpPr>
            <p:cNvPr id="31" name="Freeform 60"/>
            <p:cNvSpPr>
              <a:spLocks noChangeAspect="1" noEditPoints="1"/>
            </p:cNvSpPr>
            <p:nvPr/>
          </p:nvSpPr>
          <p:spPr bwMode="auto">
            <a:xfrm>
              <a:off x="50446" y="4572401"/>
              <a:ext cx="502841" cy="501815"/>
            </a:xfrm>
            <a:custGeom>
              <a:avLst/>
              <a:gdLst>
                <a:gd name="T0" fmla="*/ 0 w 196"/>
                <a:gd name="T1" fmla="*/ 30 h 196"/>
                <a:gd name="T2" fmla="*/ 196 w 196"/>
                <a:gd name="T3" fmla="*/ 165 h 196"/>
                <a:gd name="T4" fmla="*/ 8 w 196"/>
                <a:gd name="T5" fmla="*/ 30 h 196"/>
                <a:gd name="T6" fmla="*/ 26 w 196"/>
                <a:gd name="T7" fmla="*/ 18 h 196"/>
                <a:gd name="T8" fmla="*/ 8 w 196"/>
                <a:gd name="T9" fmla="*/ 30 h 196"/>
                <a:gd name="T10" fmla="*/ 22 w 196"/>
                <a:gd name="T11" fmla="*/ 30 h 196"/>
                <a:gd name="T12" fmla="*/ 20 w 196"/>
                <a:gd name="T13" fmla="*/ 42 h 196"/>
                <a:gd name="T14" fmla="*/ 22 w 196"/>
                <a:gd name="T15" fmla="*/ 46 h 196"/>
                <a:gd name="T16" fmla="*/ 42 w 196"/>
                <a:gd name="T17" fmla="*/ 34 h 196"/>
                <a:gd name="T18" fmla="*/ 22 w 196"/>
                <a:gd name="T19" fmla="*/ 46 h 196"/>
                <a:gd name="T20" fmla="*/ 38 w 196"/>
                <a:gd name="T21" fmla="*/ 46 h 196"/>
                <a:gd name="T22" fmla="*/ 34 w 196"/>
                <a:gd name="T23" fmla="*/ 57 h 196"/>
                <a:gd name="T24" fmla="*/ 38 w 196"/>
                <a:gd name="T25" fmla="*/ 61 h 196"/>
                <a:gd name="T26" fmla="*/ 58 w 196"/>
                <a:gd name="T27" fmla="*/ 49 h 196"/>
                <a:gd name="T28" fmla="*/ 38 w 196"/>
                <a:gd name="T29" fmla="*/ 61 h 196"/>
                <a:gd name="T30" fmla="*/ 54 w 196"/>
                <a:gd name="T31" fmla="*/ 61 h 196"/>
                <a:gd name="T32" fmla="*/ 50 w 196"/>
                <a:gd name="T33" fmla="*/ 73 h 196"/>
                <a:gd name="T34" fmla="*/ 54 w 196"/>
                <a:gd name="T35" fmla="*/ 76 h 196"/>
                <a:gd name="T36" fmla="*/ 73 w 196"/>
                <a:gd name="T37" fmla="*/ 65 h 196"/>
                <a:gd name="T38" fmla="*/ 54 w 196"/>
                <a:gd name="T39" fmla="*/ 76 h 196"/>
                <a:gd name="T40" fmla="*/ 69 w 196"/>
                <a:gd name="T41" fmla="*/ 76 h 196"/>
                <a:gd name="T42" fmla="*/ 65 w 196"/>
                <a:gd name="T43" fmla="*/ 88 h 196"/>
                <a:gd name="T44" fmla="*/ 69 w 196"/>
                <a:gd name="T45" fmla="*/ 91 h 196"/>
                <a:gd name="T46" fmla="*/ 89 w 196"/>
                <a:gd name="T47" fmla="*/ 80 h 196"/>
                <a:gd name="T48" fmla="*/ 69 w 196"/>
                <a:gd name="T49" fmla="*/ 91 h 196"/>
                <a:gd name="T50" fmla="*/ 85 w 196"/>
                <a:gd name="T51" fmla="*/ 91 h 196"/>
                <a:gd name="T52" fmla="*/ 81 w 196"/>
                <a:gd name="T53" fmla="*/ 103 h 196"/>
                <a:gd name="T54" fmla="*/ 85 w 196"/>
                <a:gd name="T55" fmla="*/ 107 h 196"/>
                <a:gd name="T56" fmla="*/ 104 w 196"/>
                <a:gd name="T57" fmla="*/ 95 h 196"/>
                <a:gd name="T58" fmla="*/ 85 w 196"/>
                <a:gd name="T59" fmla="*/ 107 h 196"/>
                <a:gd name="T60" fmla="*/ 100 w 196"/>
                <a:gd name="T61" fmla="*/ 107 h 196"/>
                <a:gd name="T62" fmla="*/ 96 w 196"/>
                <a:gd name="T63" fmla="*/ 119 h 196"/>
                <a:gd name="T64" fmla="*/ 100 w 196"/>
                <a:gd name="T65" fmla="*/ 123 h 196"/>
                <a:gd name="T66" fmla="*/ 119 w 196"/>
                <a:gd name="T67" fmla="*/ 111 h 196"/>
                <a:gd name="T68" fmla="*/ 100 w 196"/>
                <a:gd name="T69" fmla="*/ 123 h 196"/>
                <a:gd name="T70" fmla="*/ 115 w 196"/>
                <a:gd name="T71" fmla="*/ 123 h 196"/>
                <a:gd name="T72" fmla="*/ 111 w 196"/>
                <a:gd name="T73" fmla="*/ 133 h 196"/>
                <a:gd name="T74" fmla="*/ 115 w 196"/>
                <a:gd name="T75" fmla="*/ 137 h 196"/>
                <a:gd name="T76" fmla="*/ 135 w 196"/>
                <a:gd name="T77" fmla="*/ 127 h 196"/>
                <a:gd name="T78" fmla="*/ 115 w 196"/>
                <a:gd name="T79" fmla="*/ 137 h 196"/>
                <a:gd name="T80" fmla="*/ 131 w 196"/>
                <a:gd name="T81" fmla="*/ 137 h 196"/>
                <a:gd name="T82" fmla="*/ 127 w 196"/>
                <a:gd name="T83" fmla="*/ 149 h 196"/>
                <a:gd name="T84" fmla="*/ 131 w 196"/>
                <a:gd name="T85" fmla="*/ 153 h 196"/>
                <a:gd name="T86" fmla="*/ 149 w 196"/>
                <a:gd name="T87" fmla="*/ 141 h 196"/>
                <a:gd name="T88" fmla="*/ 131 w 196"/>
                <a:gd name="T89" fmla="*/ 153 h 196"/>
                <a:gd name="T90" fmla="*/ 147 w 196"/>
                <a:gd name="T91" fmla="*/ 153 h 196"/>
                <a:gd name="T92" fmla="*/ 143 w 196"/>
                <a:gd name="T93" fmla="*/ 165 h 196"/>
                <a:gd name="T94" fmla="*/ 147 w 196"/>
                <a:gd name="T95" fmla="*/ 169 h 196"/>
                <a:gd name="T96" fmla="*/ 165 w 196"/>
                <a:gd name="T97" fmla="*/ 157 h 196"/>
                <a:gd name="T98" fmla="*/ 147 w 196"/>
                <a:gd name="T99" fmla="*/ 169 h 196"/>
                <a:gd name="T100" fmla="*/ 161 w 196"/>
                <a:gd name="T101" fmla="*/ 169 h 196"/>
                <a:gd name="T102" fmla="*/ 157 w 196"/>
                <a:gd name="T103" fmla="*/ 180 h 196"/>
                <a:gd name="T104" fmla="*/ 161 w 196"/>
                <a:gd name="T105" fmla="*/ 184 h 196"/>
                <a:gd name="T106" fmla="*/ 181 w 196"/>
                <a:gd name="T107" fmla="*/ 173 h 196"/>
                <a:gd name="T108" fmla="*/ 161 w 196"/>
                <a:gd name="T109" fmla="*/ 18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6" h="196">
                  <a:moveTo>
                    <a:pt x="30" y="0"/>
                  </a:moveTo>
                  <a:lnTo>
                    <a:pt x="0" y="30"/>
                  </a:lnTo>
                  <a:lnTo>
                    <a:pt x="165" y="196"/>
                  </a:lnTo>
                  <a:lnTo>
                    <a:pt x="196" y="165"/>
                  </a:lnTo>
                  <a:lnTo>
                    <a:pt x="30" y="0"/>
                  </a:lnTo>
                  <a:close/>
                  <a:moveTo>
                    <a:pt x="8" y="30"/>
                  </a:moveTo>
                  <a:lnTo>
                    <a:pt x="22" y="14"/>
                  </a:lnTo>
                  <a:lnTo>
                    <a:pt x="26" y="18"/>
                  </a:lnTo>
                  <a:lnTo>
                    <a:pt x="12" y="34"/>
                  </a:lnTo>
                  <a:lnTo>
                    <a:pt x="8" y="30"/>
                  </a:lnTo>
                  <a:close/>
                  <a:moveTo>
                    <a:pt x="16" y="38"/>
                  </a:moveTo>
                  <a:lnTo>
                    <a:pt x="22" y="30"/>
                  </a:lnTo>
                  <a:lnTo>
                    <a:pt x="26" y="34"/>
                  </a:lnTo>
                  <a:lnTo>
                    <a:pt x="20" y="42"/>
                  </a:lnTo>
                  <a:lnTo>
                    <a:pt x="16" y="38"/>
                  </a:lnTo>
                  <a:close/>
                  <a:moveTo>
                    <a:pt x="22" y="46"/>
                  </a:moveTo>
                  <a:lnTo>
                    <a:pt x="38" y="30"/>
                  </a:lnTo>
                  <a:lnTo>
                    <a:pt x="42" y="34"/>
                  </a:lnTo>
                  <a:lnTo>
                    <a:pt x="26" y="49"/>
                  </a:lnTo>
                  <a:lnTo>
                    <a:pt x="22" y="46"/>
                  </a:lnTo>
                  <a:close/>
                  <a:moveTo>
                    <a:pt x="30" y="53"/>
                  </a:moveTo>
                  <a:lnTo>
                    <a:pt x="38" y="46"/>
                  </a:lnTo>
                  <a:lnTo>
                    <a:pt x="42" y="49"/>
                  </a:lnTo>
                  <a:lnTo>
                    <a:pt x="34" y="57"/>
                  </a:lnTo>
                  <a:lnTo>
                    <a:pt x="30" y="53"/>
                  </a:lnTo>
                  <a:close/>
                  <a:moveTo>
                    <a:pt x="38" y="61"/>
                  </a:moveTo>
                  <a:lnTo>
                    <a:pt x="54" y="46"/>
                  </a:lnTo>
                  <a:lnTo>
                    <a:pt x="58" y="49"/>
                  </a:lnTo>
                  <a:lnTo>
                    <a:pt x="42" y="65"/>
                  </a:lnTo>
                  <a:lnTo>
                    <a:pt x="38" y="61"/>
                  </a:lnTo>
                  <a:close/>
                  <a:moveTo>
                    <a:pt x="46" y="69"/>
                  </a:moveTo>
                  <a:lnTo>
                    <a:pt x="54" y="61"/>
                  </a:lnTo>
                  <a:lnTo>
                    <a:pt x="58" y="65"/>
                  </a:lnTo>
                  <a:lnTo>
                    <a:pt x="50" y="73"/>
                  </a:lnTo>
                  <a:lnTo>
                    <a:pt x="46" y="69"/>
                  </a:lnTo>
                  <a:close/>
                  <a:moveTo>
                    <a:pt x="54" y="76"/>
                  </a:moveTo>
                  <a:lnTo>
                    <a:pt x="69" y="61"/>
                  </a:lnTo>
                  <a:lnTo>
                    <a:pt x="73" y="65"/>
                  </a:lnTo>
                  <a:lnTo>
                    <a:pt x="58" y="80"/>
                  </a:lnTo>
                  <a:lnTo>
                    <a:pt x="54" y="76"/>
                  </a:lnTo>
                  <a:close/>
                  <a:moveTo>
                    <a:pt x="62" y="84"/>
                  </a:moveTo>
                  <a:lnTo>
                    <a:pt x="69" y="76"/>
                  </a:lnTo>
                  <a:lnTo>
                    <a:pt x="73" y="80"/>
                  </a:lnTo>
                  <a:lnTo>
                    <a:pt x="65" y="88"/>
                  </a:lnTo>
                  <a:lnTo>
                    <a:pt x="62" y="84"/>
                  </a:lnTo>
                  <a:close/>
                  <a:moveTo>
                    <a:pt x="69" y="91"/>
                  </a:moveTo>
                  <a:lnTo>
                    <a:pt x="85" y="76"/>
                  </a:lnTo>
                  <a:lnTo>
                    <a:pt x="89" y="80"/>
                  </a:lnTo>
                  <a:lnTo>
                    <a:pt x="73" y="95"/>
                  </a:lnTo>
                  <a:lnTo>
                    <a:pt x="69" y="91"/>
                  </a:lnTo>
                  <a:close/>
                  <a:moveTo>
                    <a:pt x="77" y="99"/>
                  </a:moveTo>
                  <a:lnTo>
                    <a:pt x="85" y="91"/>
                  </a:lnTo>
                  <a:lnTo>
                    <a:pt x="89" y="95"/>
                  </a:lnTo>
                  <a:lnTo>
                    <a:pt x="81" y="103"/>
                  </a:lnTo>
                  <a:lnTo>
                    <a:pt x="77" y="99"/>
                  </a:lnTo>
                  <a:close/>
                  <a:moveTo>
                    <a:pt x="85" y="107"/>
                  </a:moveTo>
                  <a:lnTo>
                    <a:pt x="100" y="91"/>
                  </a:lnTo>
                  <a:lnTo>
                    <a:pt x="104" y="95"/>
                  </a:lnTo>
                  <a:lnTo>
                    <a:pt x="89" y="111"/>
                  </a:lnTo>
                  <a:lnTo>
                    <a:pt x="85" y="107"/>
                  </a:lnTo>
                  <a:close/>
                  <a:moveTo>
                    <a:pt x="93" y="115"/>
                  </a:moveTo>
                  <a:lnTo>
                    <a:pt x="100" y="107"/>
                  </a:lnTo>
                  <a:lnTo>
                    <a:pt x="104" y="111"/>
                  </a:lnTo>
                  <a:lnTo>
                    <a:pt x="96" y="119"/>
                  </a:lnTo>
                  <a:lnTo>
                    <a:pt x="93" y="115"/>
                  </a:lnTo>
                  <a:close/>
                  <a:moveTo>
                    <a:pt x="100" y="123"/>
                  </a:moveTo>
                  <a:lnTo>
                    <a:pt x="115" y="107"/>
                  </a:lnTo>
                  <a:lnTo>
                    <a:pt x="119" y="111"/>
                  </a:lnTo>
                  <a:lnTo>
                    <a:pt x="104" y="127"/>
                  </a:lnTo>
                  <a:lnTo>
                    <a:pt x="100" y="123"/>
                  </a:lnTo>
                  <a:close/>
                  <a:moveTo>
                    <a:pt x="108" y="131"/>
                  </a:moveTo>
                  <a:lnTo>
                    <a:pt x="115" y="123"/>
                  </a:lnTo>
                  <a:lnTo>
                    <a:pt x="119" y="127"/>
                  </a:lnTo>
                  <a:lnTo>
                    <a:pt x="111" y="133"/>
                  </a:lnTo>
                  <a:lnTo>
                    <a:pt x="108" y="131"/>
                  </a:lnTo>
                  <a:close/>
                  <a:moveTo>
                    <a:pt x="115" y="137"/>
                  </a:moveTo>
                  <a:lnTo>
                    <a:pt x="131" y="123"/>
                  </a:lnTo>
                  <a:lnTo>
                    <a:pt x="135" y="127"/>
                  </a:lnTo>
                  <a:lnTo>
                    <a:pt x="119" y="141"/>
                  </a:lnTo>
                  <a:lnTo>
                    <a:pt x="115" y="137"/>
                  </a:lnTo>
                  <a:close/>
                  <a:moveTo>
                    <a:pt x="123" y="145"/>
                  </a:moveTo>
                  <a:lnTo>
                    <a:pt x="131" y="137"/>
                  </a:lnTo>
                  <a:lnTo>
                    <a:pt x="135" y="141"/>
                  </a:lnTo>
                  <a:lnTo>
                    <a:pt x="127" y="149"/>
                  </a:lnTo>
                  <a:lnTo>
                    <a:pt x="123" y="145"/>
                  </a:lnTo>
                  <a:close/>
                  <a:moveTo>
                    <a:pt x="131" y="153"/>
                  </a:moveTo>
                  <a:lnTo>
                    <a:pt x="147" y="137"/>
                  </a:lnTo>
                  <a:lnTo>
                    <a:pt x="149" y="141"/>
                  </a:lnTo>
                  <a:lnTo>
                    <a:pt x="135" y="157"/>
                  </a:lnTo>
                  <a:lnTo>
                    <a:pt x="131" y="153"/>
                  </a:lnTo>
                  <a:close/>
                  <a:moveTo>
                    <a:pt x="139" y="161"/>
                  </a:moveTo>
                  <a:lnTo>
                    <a:pt x="147" y="153"/>
                  </a:lnTo>
                  <a:lnTo>
                    <a:pt x="149" y="157"/>
                  </a:lnTo>
                  <a:lnTo>
                    <a:pt x="143" y="165"/>
                  </a:lnTo>
                  <a:lnTo>
                    <a:pt x="139" y="161"/>
                  </a:lnTo>
                  <a:close/>
                  <a:moveTo>
                    <a:pt x="147" y="169"/>
                  </a:moveTo>
                  <a:lnTo>
                    <a:pt x="161" y="153"/>
                  </a:lnTo>
                  <a:lnTo>
                    <a:pt x="165" y="157"/>
                  </a:lnTo>
                  <a:lnTo>
                    <a:pt x="149" y="173"/>
                  </a:lnTo>
                  <a:lnTo>
                    <a:pt x="147" y="169"/>
                  </a:lnTo>
                  <a:close/>
                  <a:moveTo>
                    <a:pt x="153" y="176"/>
                  </a:moveTo>
                  <a:lnTo>
                    <a:pt x="161" y="169"/>
                  </a:lnTo>
                  <a:lnTo>
                    <a:pt x="165" y="173"/>
                  </a:lnTo>
                  <a:lnTo>
                    <a:pt x="157" y="180"/>
                  </a:lnTo>
                  <a:lnTo>
                    <a:pt x="153" y="176"/>
                  </a:lnTo>
                  <a:close/>
                  <a:moveTo>
                    <a:pt x="161" y="184"/>
                  </a:moveTo>
                  <a:lnTo>
                    <a:pt x="177" y="169"/>
                  </a:lnTo>
                  <a:lnTo>
                    <a:pt x="181" y="173"/>
                  </a:lnTo>
                  <a:lnTo>
                    <a:pt x="165" y="188"/>
                  </a:lnTo>
                  <a:lnTo>
                    <a:pt x="161" y="184"/>
                  </a:lnTo>
                  <a:close/>
                </a:path>
              </a:pathLst>
            </a:custGeom>
            <a:solidFill>
              <a:srgbClr val="FFBF53">
                <a:lumMod val="75000"/>
              </a:srgbClr>
            </a:solidFill>
            <a:ln>
              <a:noFill/>
            </a:ln>
          </p:spPr>
          <p:txBody>
            <a:bodyPr/>
            <a:lstStyle/>
            <a:p>
              <a:pPr fontAlgn="auto">
                <a:spcBef>
                  <a:spcPts val="0"/>
                </a:spcBef>
                <a:spcAft>
                  <a:spcPts val="0"/>
                </a:spcAft>
                <a:defRPr/>
              </a:pPr>
              <a:endParaRPr lang="en-US">
                <a:solidFill>
                  <a:srgbClr val="000000"/>
                </a:solidFill>
                <a:latin typeface="微软雅黑" panose="020B0503020204020204" pitchFamily="34" charset="-122"/>
                <a:ea typeface="微软雅黑" panose="020B0503020204020204" pitchFamily="34" charset="-122"/>
                <a:cs typeface="+mn-ea"/>
              </a:endParaRPr>
            </a:p>
          </p:txBody>
        </p:sp>
        <p:grpSp>
          <p:nvGrpSpPr>
            <p:cNvPr id="32" name="组合 28"/>
            <p:cNvGrpSpPr>
              <a:grpSpLocks noChangeAspect="1"/>
            </p:cNvGrpSpPr>
            <p:nvPr userDrawn="1"/>
          </p:nvGrpSpPr>
          <p:grpSpPr bwMode="auto">
            <a:xfrm>
              <a:off x="590618" y="4691496"/>
              <a:ext cx="398463" cy="398463"/>
              <a:chOff x="6531804" y="2008188"/>
              <a:chExt cx="962025" cy="962025"/>
            </a:xfrm>
          </p:grpSpPr>
          <p:sp>
            <p:nvSpPr>
              <p:cNvPr id="33" name="Rectangle 169"/>
              <p:cNvSpPr>
                <a:spLocks noChangeArrowheads="1"/>
              </p:cNvSpPr>
              <p:nvPr/>
            </p:nvSpPr>
            <p:spPr bwMode="auto">
              <a:xfrm>
                <a:off x="7374808"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4" name="Rectangle 170"/>
              <p:cNvSpPr>
                <a:spLocks noChangeArrowheads="1"/>
              </p:cNvSpPr>
              <p:nvPr/>
            </p:nvSpPr>
            <p:spPr bwMode="auto">
              <a:xfrm>
                <a:off x="7284350"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5" name="Rectangle 171"/>
              <p:cNvSpPr>
                <a:spLocks noChangeArrowheads="1"/>
              </p:cNvSpPr>
              <p:nvPr/>
            </p:nvSpPr>
            <p:spPr bwMode="auto">
              <a:xfrm>
                <a:off x="7193894"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6" name="Rectangle 172"/>
              <p:cNvSpPr>
                <a:spLocks noChangeArrowheads="1"/>
              </p:cNvSpPr>
              <p:nvPr/>
            </p:nvSpPr>
            <p:spPr bwMode="auto">
              <a:xfrm>
                <a:off x="7103435" y="2732654"/>
                <a:ext cx="57131"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7" name="Rectangle 173"/>
              <p:cNvSpPr>
                <a:spLocks noChangeArrowheads="1"/>
              </p:cNvSpPr>
              <p:nvPr/>
            </p:nvSpPr>
            <p:spPr bwMode="auto">
              <a:xfrm>
                <a:off x="7012980"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8" name="Rectangle 174"/>
              <p:cNvSpPr>
                <a:spLocks noChangeArrowheads="1"/>
              </p:cNvSpPr>
              <p:nvPr/>
            </p:nvSpPr>
            <p:spPr bwMode="auto">
              <a:xfrm>
                <a:off x="6589259"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39" name="Rectangle 175"/>
              <p:cNvSpPr>
                <a:spLocks noChangeArrowheads="1"/>
              </p:cNvSpPr>
              <p:nvPr/>
            </p:nvSpPr>
            <p:spPr bwMode="auto">
              <a:xfrm>
                <a:off x="6679717"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40" name="Rectangle 176"/>
              <p:cNvSpPr>
                <a:spLocks noChangeArrowheads="1"/>
              </p:cNvSpPr>
              <p:nvPr/>
            </p:nvSpPr>
            <p:spPr bwMode="auto">
              <a:xfrm>
                <a:off x="6770173" y="2732654"/>
                <a:ext cx="61893"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41" name="Rectangle 177"/>
              <p:cNvSpPr>
                <a:spLocks noChangeArrowheads="1"/>
              </p:cNvSpPr>
              <p:nvPr/>
            </p:nvSpPr>
            <p:spPr bwMode="auto">
              <a:xfrm>
                <a:off x="6860631" y="2732654"/>
                <a:ext cx="61890" cy="28507"/>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sp>
            <p:nvSpPr>
              <p:cNvPr id="42" name="Freeform 178"/>
              <p:cNvSpPr>
                <a:spLocks noEditPoints="1" noChangeArrowheads="1"/>
              </p:cNvSpPr>
              <p:nvPr/>
            </p:nvSpPr>
            <p:spPr bwMode="auto">
              <a:xfrm>
                <a:off x="6531804" y="2008188"/>
                <a:ext cx="962025" cy="962025"/>
              </a:xfrm>
              <a:custGeom>
                <a:avLst/>
                <a:gdLst>
                  <a:gd name="T0" fmla="*/ 284 w 606"/>
                  <a:gd name="T1" fmla="*/ 0 h 606"/>
                  <a:gd name="T2" fmla="*/ 265 w 606"/>
                  <a:gd name="T3" fmla="*/ 0 h 606"/>
                  <a:gd name="T4" fmla="*/ 0 w 606"/>
                  <a:gd name="T5" fmla="*/ 455 h 606"/>
                  <a:gd name="T6" fmla="*/ 0 w 606"/>
                  <a:gd name="T7" fmla="*/ 474 h 606"/>
                  <a:gd name="T8" fmla="*/ 265 w 606"/>
                  <a:gd name="T9" fmla="*/ 606 h 606"/>
                  <a:gd name="T10" fmla="*/ 284 w 606"/>
                  <a:gd name="T11" fmla="*/ 606 h 606"/>
                  <a:gd name="T12" fmla="*/ 606 w 606"/>
                  <a:gd name="T13" fmla="*/ 474 h 606"/>
                  <a:gd name="T14" fmla="*/ 606 w 606"/>
                  <a:gd name="T15" fmla="*/ 455 h 606"/>
                  <a:gd name="T16" fmla="*/ 284 w 606"/>
                  <a:gd name="T17" fmla="*/ 0 h 606"/>
                  <a:gd name="T18" fmla="*/ 587 w 606"/>
                  <a:gd name="T19" fmla="*/ 462 h 606"/>
                  <a:gd name="T20" fmla="*/ 279 w 606"/>
                  <a:gd name="T21" fmla="*/ 587 h 606"/>
                  <a:gd name="T22" fmla="*/ 270 w 606"/>
                  <a:gd name="T23" fmla="*/ 587 h 606"/>
                  <a:gd name="T24" fmla="*/ 18 w 606"/>
                  <a:gd name="T25" fmla="*/ 462 h 606"/>
                  <a:gd name="T26" fmla="*/ 18 w 606"/>
                  <a:gd name="T27" fmla="*/ 459 h 606"/>
                  <a:gd name="T28" fmla="*/ 274 w 606"/>
                  <a:gd name="T29" fmla="*/ 21 h 606"/>
                  <a:gd name="T30" fmla="*/ 587 w 606"/>
                  <a:gd name="T31" fmla="*/ 462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06" h="606">
                    <a:moveTo>
                      <a:pt x="284" y="0"/>
                    </a:moveTo>
                    <a:lnTo>
                      <a:pt x="265" y="0"/>
                    </a:lnTo>
                    <a:lnTo>
                      <a:pt x="0" y="455"/>
                    </a:lnTo>
                    <a:lnTo>
                      <a:pt x="0" y="474"/>
                    </a:lnTo>
                    <a:lnTo>
                      <a:pt x="265" y="606"/>
                    </a:lnTo>
                    <a:lnTo>
                      <a:pt x="284" y="606"/>
                    </a:lnTo>
                    <a:lnTo>
                      <a:pt x="606" y="474"/>
                    </a:lnTo>
                    <a:lnTo>
                      <a:pt x="606" y="455"/>
                    </a:lnTo>
                    <a:lnTo>
                      <a:pt x="284" y="0"/>
                    </a:lnTo>
                    <a:close/>
                    <a:moveTo>
                      <a:pt x="587" y="462"/>
                    </a:moveTo>
                    <a:lnTo>
                      <a:pt x="279" y="587"/>
                    </a:lnTo>
                    <a:lnTo>
                      <a:pt x="270" y="587"/>
                    </a:lnTo>
                    <a:lnTo>
                      <a:pt x="18" y="462"/>
                    </a:lnTo>
                    <a:lnTo>
                      <a:pt x="18" y="459"/>
                    </a:lnTo>
                    <a:lnTo>
                      <a:pt x="274" y="21"/>
                    </a:lnTo>
                    <a:lnTo>
                      <a:pt x="587" y="462"/>
                    </a:lnTo>
                    <a:close/>
                  </a:path>
                </a:pathLst>
              </a:custGeom>
              <a:solidFill>
                <a:srgbClr val="B0BEC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endParaRPr>
              </a:p>
            </p:txBody>
          </p:sp>
          <p:sp>
            <p:nvSpPr>
              <p:cNvPr id="43" name="Rectangle 179"/>
              <p:cNvSpPr>
                <a:spLocks noChangeArrowheads="1"/>
              </p:cNvSpPr>
              <p:nvPr/>
            </p:nvSpPr>
            <p:spPr bwMode="auto">
              <a:xfrm>
                <a:off x="6951087" y="2010475"/>
                <a:ext cx="33328" cy="959738"/>
              </a:xfrm>
              <a:prstGeom prst="rect">
                <a:avLst/>
              </a:prstGeom>
              <a:solidFill>
                <a:srgbClr val="B0BE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ysClr val="windowText" lastClr="000000"/>
                    </a:solidFill>
                    <a:latin typeface="Arial" panose="020B0604020202020204" pitchFamily="34" charset="0"/>
                    <a:ea typeface="宋体" panose="02010600030101010101" pitchFamily="2" charset="-122"/>
                  </a:defRPr>
                </a:lvl1pPr>
                <a:lvl2pPr marL="742950" indent="-285750">
                  <a:defRPr>
                    <a:solidFill>
                      <a:sysClr val="windowText" lastClr="000000"/>
                    </a:solidFill>
                    <a:latin typeface="Arial" panose="020B0604020202020204" pitchFamily="34" charset="0"/>
                    <a:ea typeface="宋体" panose="02010600030101010101" pitchFamily="2" charset="-122"/>
                  </a:defRPr>
                </a:lvl2pPr>
                <a:lvl3pPr marL="1143000" indent="-228600">
                  <a:defRPr>
                    <a:solidFill>
                      <a:sysClr val="windowText" lastClr="000000"/>
                    </a:solidFill>
                    <a:latin typeface="Arial" panose="020B0604020202020204" pitchFamily="34" charset="0"/>
                    <a:ea typeface="宋体" panose="02010600030101010101" pitchFamily="2" charset="-122"/>
                  </a:defRPr>
                </a:lvl3pPr>
                <a:lvl4pPr marL="1600200" indent="-228600">
                  <a:defRPr>
                    <a:solidFill>
                      <a:sysClr val="windowText" lastClr="000000"/>
                    </a:solidFill>
                    <a:latin typeface="Arial" panose="020B0604020202020204" pitchFamily="34" charset="0"/>
                    <a:ea typeface="宋体" panose="02010600030101010101" pitchFamily="2" charset="-122"/>
                  </a:defRPr>
                </a:lvl4pPr>
                <a:lvl5pPr marL="2057400" indent="-22860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ysClr val="windowText" lastClr="000000"/>
                    </a:solidFill>
                    <a:latin typeface="Arial" panose="020B0604020202020204" pitchFamily="34" charset="0"/>
                    <a:ea typeface="宋体" panose="02010600030101010101" pitchFamily="2" charset="-122"/>
                  </a:defRPr>
                </a:lvl9pPr>
              </a:lstStyle>
              <a:p>
                <a:pPr>
                  <a:defRPr/>
                </a:pPr>
                <a:endParaRPr lang="zh-CN" altLang="en-US">
                  <a:solidFill>
                    <a:srgbClr val="000000"/>
                  </a:solidFill>
                  <a:latin typeface="微软雅黑" panose="020B0503020204020204" pitchFamily="34" charset="-122"/>
                  <a:ea typeface="微软雅黑" panose="020B0503020204020204" pitchFamily="34" charset="-122"/>
                  <a:cs typeface="+mn-ea"/>
                </a:endParaRPr>
              </a:p>
            </p:txBody>
          </p:sp>
        </p:grpSp>
      </p:grpSp>
      <p:sp>
        <p:nvSpPr>
          <p:cNvPr id="44" name="灯片编号占位符 5"/>
          <p:cNvSpPr>
            <a:spLocks noGrp="1" noChangeArrowheads="1"/>
          </p:cNvSpPr>
          <p:nvPr/>
        </p:nvSpPr>
        <p:spPr bwMode="auto">
          <a:xfrm>
            <a:off x="6553200" y="4767263"/>
            <a:ext cx="2133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r>
              <a:rPr lang="en-US" altLang="zh-CN" sz="1200">
                <a:solidFill>
                  <a:srgbClr val="898989"/>
                </a:solidFill>
              </a:rPr>
              <a:t> </a:t>
            </a:r>
            <a:endParaRPr lang="en-US" altLang="zh-CN" sz="1200">
              <a:solidFill>
                <a:srgbClr val="898989"/>
              </a:solidFill>
            </a:endParaRPr>
          </a:p>
        </p:txBody>
      </p:sp>
      <p:sp>
        <p:nvSpPr>
          <p:cNvPr id="2" name="矩形 1"/>
          <p:cNvSpPr/>
          <p:nvPr/>
        </p:nvSpPr>
        <p:spPr>
          <a:xfrm>
            <a:off x="0" y="5094288"/>
            <a:ext cx="9144000" cy="50800"/>
          </a:xfrm>
          <a:prstGeom prst="rect">
            <a:avLst/>
          </a:prstGeom>
          <a:solidFill>
            <a:schemeClr val="accent5">
              <a:lumMod val="60000"/>
              <a:lumOff val="4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kumimoji="1"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Lst>
  <p:transition spd="slow">
    <p:random/>
  </p:transition>
  <p:timing>
    <p:tnLst>
      <p:par>
        <p:cTn id="1" dur="indefinite" restart="never" nodeType="tmRoot"/>
      </p:par>
    </p:tnLst>
  </p:timing>
  <p:txStyles>
    <p:titleStyle>
      <a:lvl1pPr algn="ctr" defTabSz="685800" rtl="0" eaLnBrk="0" fontAlgn="base" hangingPunct="0">
        <a:spcBef>
          <a:spcPct val="0"/>
        </a:spcBef>
        <a:spcAft>
          <a:spcPct val="0"/>
        </a:spcAft>
        <a:defRPr sz="3300" kern="1200">
          <a:solidFill>
            <a:schemeClr val="tx1"/>
          </a:solidFill>
          <a:latin typeface="+mj-lt"/>
          <a:ea typeface="+mj-ea"/>
          <a:cs typeface="+mj-cs"/>
        </a:defRPr>
      </a:lvl1pPr>
      <a:lvl2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2pPr>
      <a:lvl3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3pPr>
      <a:lvl4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4pPr>
      <a:lvl5pPr algn="ctr" defTabSz="685800" rtl="0" eaLnBrk="0" fontAlgn="base" hangingPunct="0">
        <a:spcBef>
          <a:spcPct val="0"/>
        </a:spcBef>
        <a:spcAft>
          <a:spcPct val="0"/>
        </a:spcAft>
        <a:defRPr sz="3300">
          <a:solidFill>
            <a:schemeClr val="tx1"/>
          </a:solidFill>
          <a:latin typeface="Impact" panose="020B0806030902050204" pitchFamily="34" charset="0"/>
          <a:ea typeface="微软雅黑" panose="020B0503020204020204" pitchFamily="34" charset="-122"/>
        </a:defRPr>
      </a:lvl5pPr>
      <a:lvl6pPr marL="4572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6pPr>
      <a:lvl7pPr marL="9144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7pPr>
      <a:lvl8pPr marL="13716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8pPr>
      <a:lvl9pPr marL="1828800" algn="ctr" defTabSz="685800" rtl="0" fontAlgn="base">
        <a:spcBef>
          <a:spcPct val="0"/>
        </a:spcBef>
        <a:spcAft>
          <a:spcPct val="0"/>
        </a:spcAft>
        <a:defRPr sz="3300">
          <a:solidFill>
            <a:schemeClr val="tx1"/>
          </a:solidFill>
          <a:latin typeface="Impact" panose="020B0806030902050204" pitchFamily="34" charset="0"/>
          <a:ea typeface="微软雅黑" panose="020B0503020204020204" pitchFamily="34" charset="-122"/>
        </a:defRPr>
      </a:lvl9pPr>
    </p:titleStyle>
    <p:bodyStyle>
      <a:lvl1pPr marL="257175" indent="-257175" algn="l" defTabSz="6858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530" indent="-21463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3pPr>
      <a:lvl4pPr marL="12001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5.xml"/><Relationship Id="rId1" Type="http://schemas.openxmlformats.org/officeDocument/2006/relationships/image" Target="../media/image3.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42.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45.xml"/><Relationship Id="rId2" Type="http://schemas.openxmlformats.org/officeDocument/2006/relationships/image" Target="../media/image5.wmf"/><Relationship Id="rId1"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9" Type="http://schemas.openxmlformats.org/officeDocument/2006/relationships/oleObject" Target="../embeddings/oleObject6.bin"/><Relationship Id="rId8" Type="http://schemas.openxmlformats.org/officeDocument/2006/relationships/image" Target="../media/image9.wmf"/><Relationship Id="rId7" Type="http://schemas.openxmlformats.org/officeDocument/2006/relationships/oleObject" Target="../embeddings/oleObject5.bin"/><Relationship Id="rId6" Type="http://schemas.openxmlformats.org/officeDocument/2006/relationships/image" Target="../media/image8.wmf"/><Relationship Id="rId5" Type="http://schemas.openxmlformats.org/officeDocument/2006/relationships/oleObject" Target="../embeddings/oleObject4.bin"/><Relationship Id="rId4" Type="http://schemas.openxmlformats.org/officeDocument/2006/relationships/image" Target="../media/image7.wmf"/><Relationship Id="rId3" Type="http://schemas.openxmlformats.org/officeDocument/2006/relationships/oleObject" Target="../embeddings/oleObject3.bin"/><Relationship Id="rId2" Type="http://schemas.openxmlformats.org/officeDocument/2006/relationships/image" Target="../media/image6.wmf"/><Relationship Id="rId16" Type="http://schemas.openxmlformats.org/officeDocument/2006/relationships/vmlDrawing" Target="../drawings/vmlDrawing2.vml"/><Relationship Id="rId15" Type="http://schemas.openxmlformats.org/officeDocument/2006/relationships/slideLayout" Target="../slideLayouts/slideLayout42.xml"/><Relationship Id="rId14" Type="http://schemas.openxmlformats.org/officeDocument/2006/relationships/image" Target="../media/image12.wmf"/><Relationship Id="rId13" Type="http://schemas.openxmlformats.org/officeDocument/2006/relationships/oleObject" Target="../embeddings/oleObject8.bin"/><Relationship Id="rId12" Type="http://schemas.openxmlformats.org/officeDocument/2006/relationships/image" Target="../media/image11.wmf"/><Relationship Id="rId11" Type="http://schemas.openxmlformats.org/officeDocument/2006/relationships/oleObject" Target="../embeddings/oleObject7.bin"/><Relationship Id="rId10" Type="http://schemas.openxmlformats.org/officeDocument/2006/relationships/image" Target="../media/image10.wmf"/><Relationship Id="rId1"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40.xml"/><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image" Target="../media/image13.png"/><Relationship Id="rId1" Type="http://schemas.openxmlformats.org/officeDocument/2006/relationships/tags" Target="../tags/tag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34.xml"/><Relationship Id="rId2" Type="http://schemas.openxmlformats.org/officeDocument/2006/relationships/image" Target="../media/image14.wmf"/><Relationship Id="rId1" Type="http://schemas.openxmlformats.org/officeDocument/2006/relationships/oleObject" Target="../embeddings/oleObject9.bin"/></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34.xml"/><Relationship Id="rId4" Type="http://schemas.openxmlformats.org/officeDocument/2006/relationships/image" Target="../media/image16.wmf"/><Relationship Id="rId3" Type="http://schemas.openxmlformats.org/officeDocument/2006/relationships/oleObject" Target="../embeddings/oleObject11.bin"/><Relationship Id="rId2" Type="http://schemas.openxmlformats.org/officeDocument/2006/relationships/image" Target="../media/image15.wmf"/><Relationship Id="rId1" Type="http://schemas.openxmlformats.org/officeDocument/2006/relationships/oleObject" Target="../embeddings/oleObject10.bin"/></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image" Target="../media/image13.png"/><Relationship Id="rId1" Type="http://schemas.openxmlformats.org/officeDocument/2006/relationships/tags" Target="../tags/tag5.xml"/></Relationships>
</file>

<file path=ppt/slides/_rels/slide21.xml.rels><?xml version="1.0" encoding="UTF-8" standalone="yes"?>
<Relationships xmlns="http://schemas.openxmlformats.org/package/2006/relationships"><Relationship Id="rId6" Type="http://schemas.openxmlformats.org/officeDocument/2006/relationships/vmlDrawing" Target="../drawings/vmlDrawing5.vml"/><Relationship Id="rId5" Type="http://schemas.openxmlformats.org/officeDocument/2006/relationships/slideLayout" Target="../slideLayouts/slideLayout34.xml"/><Relationship Id="rId4" Type="http://schemas.openxmlformats.org/officeDocument/2006/relationships/image" Target="../media/image18.wmf"/><Relationship Id="rId3" Type="http://schemas.openxmlformats.org/officeDocument/2006/relationships/oleObject" Target="../embeddings/oleObject13.bin"/><Relationship Id="rId2" Type="http://schemas.openxmlformats.org/officeDocument/2006/relationships/image" Target="../media/image17.wmf"/><Relationship Id="rId1" Type="http://schemas.openxmlformats.org/officeDocument/2006/relationships/oleObject" Target="../embeddings/oleObject12.bin"/></Relationships>
</file>

<file path=ppt/slides/_rels/slide22.xml.rels><?xml version="1.0" encoding="UTF-8" standalone="yes"?>
<Relationships xmlns="http://schemas.openxmlformats.org/package/2006/relationships"><Relationship Id="rId9" Type="http://schemas.openxmlformats.org/officeDocument/2006/relationships/slideLayout" Target="../slideLayouts/slideLayout34.xml"/><Relationship Id="rId8" Type="http://schemas.openxmlformats.org/officeDocument/2006/relationships/image" Target="../media/image22.wmf"/><Relationship Id="rId7" Type="http://schemas.openxmlformats.org/officeDocument/2006/relationships/oleObject" Target="../embeddings/oleObject17.bin"/><Relationship Id="rId6" Type="http://schemas.openxmlformats.org/officeDocument/2006/relationships/image" Target="../media/image21.wmf"/><Relationship Id="rId5" Type="http://schemas.openxmlformats.org/officeDocument/2006/relationships/oleObject" Target="../embeddings/oleObject16.bin"/><Relationship Id="rId4" Type="http://schemas.openxmlformats.org/officeDocument/2006/relationships/image" Target="../media/image20.wmf"/><Relationship Id="rId3" Type="http://schemas.openxmlformats.org/officeDocument/2006/relationships/oleObject" Target="../embeddings/oleObject15.bin"/><Relationship Id="rId2" Type="http://schemas.openxmlformats.org/officeDocument/2006/relationships/image" Target="../media/image19.wmf"/><Relationship Id="rId10" Type="http://schemas.openxmlformats.org/officeDocument/2006/relationships/vmlDrawing" Target="../drawings/vmlDrawing6.vml"/><Relationship Id="rId1"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5" Type="http://schemas.openxmlformats.org/officeDocument/2006/relationships/vmlDrawing" Target="../drawings/vmlDrawing7.vml"/><Relationship Id="rId4" Type="http://schemas.openxmlformats.org/officeDocument/2006/relationships/slideLayout" Target="../slideLayouts/slideLayout41.xml"/><Relationship Id="rId3" Type="http://schemas.openxmlformats.org/officeDocument/2006/relationships/image" Target="../media/image24.wmf"/><Relationship Id="rId2" Type="http://schemas.openxmlformats.org/officeDocument/2006/relationships/oleObject" Target="../embeddings/oleObject18.bin"/><Relationship Id="rId1" Type="http://schemas.openxmlformats.org/officeDocument/2006/relationships/image" Target="../media/image23.wmf"/></Relationships>
</file>

<file path=ppt/slides/_rels/slide24.xml.rels><?xml version="1.0" encoding="UTF-8" standalone="yes"?>
<Relationships xmlns="http://schemas.openxmlformats.org/package/2006/relationships"><Relationship Id="rId6" Type="http://schemas.openxmlformats.org/officeDocument/2006/relationships/vmlDrawing" Target="../drawings/vmlDrawing8.vml"/><Relationship Id="rId5" Type="http://schemas.openxmlformats.org/officeDocument/2006/relationships/slideLayout" Target="../slideLayouts/slideLayout34.xml"/><Relationship Id="rId4" Type="http://schemas.openxmlformats.org/officeDocument/2006/relationships/image" Target="../media/image26.wmf"/><Relationship Id="rId3" Type="http://schemas.openxmlformats.org/officeDocument/2006/relationships/oleObject" Target="../embeddings/oleObject20.bin"/><Relationship Id="rId2" Type="http://schemas.openxmlformats.org/officeDocument/2006/relationships/image" Target="../media/image25.wmf"/><Relationship Id="rId1" Type="http://schemas.openxmlformats.org/officeDocument/2006/relationships/oleObject" Target="../embeddings/oleObject19.bin"/></Relationships>
</file>

<file path=ppt/slides/_rels/slide25.xml.rels><?xml version="1.0" encoding="UTF-8" standalone="yes"?>
<Relationships xmlns="http://schemas.openxmlformats.org/package/2006/relationships"><Relationship Id="rId6" Type="http://schemas.openxmlformats.org/officeDocument/2006/relationships/vmlDrawing" Target="../drawings/vmlDrawing9.vml"/><Relationship Id="rId5" Type="http://schemas.openxmlformats.org/officeDocument/2006/relationships/slideLayout" Target="../slideLayouts/slideLayout34.xml"/><Relationship Id="rId4" Type="http://schemas.openxmlformats.org/officeDocument/2006/relationships/image" Target="../media/image28.wmf"/><Relationship Id="rId3" Type="http://schemas.openxmlformats.org/officeDocument/2006/relationships/oleObject" Target="../embeddings/oleObject22.bin"/><Relationship Id="rId2" Type="http://schemas.openxmlformats.org/officeDocument/2006/relationships/image" Target="../media/image27.wmf"/><Relationship Id="rId1" Type="http://schemas.openxmlformats.org/officeDocument/2006/relationships/oleObject" Target="../embeddings/oleObject21.bin"/></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tags" Target="../tags/tag6.xml"/></Relationships>
</file>

<file path=ppt/slides/_rels/slide27.xml.rels><?xml version="1.0" encoding="UTF-8" standalone="yes"?>
<Relationships xmlns="http://schemas.openxmlformats.org/package/2006/relationships"><Relationship Id="rId7" Type="http://schemas.openxmlformats.org/officeDocument/2006/relationships/vmlDrawing" Target="../drawings/vmlDrawing10.vml"/><Relationship Id="rId6" Type="http://schemas.openxmlformats.org/officeDocument/2006/relationships/slideLayout" Target="../slideLayouts/slideLayout34.xml"/><Relationship Id="rId5" Type="http://schemas.openxmlformats.org/officeDocument/2006/relationships/image" Target="../media/image30.wmf"/><Relationship Id="rId4" Type="http://schemas.openxmlformats.org/officeDocument/2006/relationships/oleObject" Target="../embeddings/oleObject24.bin"/><Relationship Id="rId3" Type="http://schemas.openxmlformats.org/officeDocument/2006/relationships/image" Target="../media/image29.wmf"/><Relationship Id="rId2" Type="http://schemas.openxmlformats.org/officeDocument/2006/relationships/oleObject" Target="../embeddings/oleObject23.bin"/><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9" Type="http://schemas.openxmlformats.org/officeDocument/2006/relationships/notesSlide" Target="../notesSlides/notesSlide1.xml"/><Relationship Id="rId8" Type="http://schemas.openxmlformats.org/officeDocument/2006/relationships/vmlDrawing" Target="../drawings/vmlDrawing11.vml"/><Relationship Id="rId7" Type="http://schemas.openxmlformats.org/officeDocument/2006/relationships/slideLayout" Target="../slideLayouts/slideLayout46.xml"/><Relationship Id="rId6" Type="http://schemas.openxmlformats.org/officeDocument/2006/relationships/image" Target="../media/image33.wmf"/><Relationship Id="rId5" Type="http://schemas.openxmlformats.org/officeDocument/2006/relationships/oleObject" Target="../embeddings/oleObject27.bin"/><Relationship Id="rId4" Type="http://schemas.openxmlformats.org/officeDocument/2006/relationships/image" Target="../media/image32.wmf"/><Relationship Id="rId3" Type="http://schemas.openxmlformats.org/officeDocument/2006/relationships/oleObject" Target="../embeddings/oleObject26.bin"/><Relationship Id="rId2" Type="http://schemas.openxmlformats.org/officeDocument/2006/relationships/image" Target="../media/image31.wmf"/><Relationship Id="rId1" Type="http://schemas.openxmlformats.org/officeDocument/2006/relationships/oleObject" Target="../embeddings/oleObject25.bin"/></Relationships>
</file>

<file path=ppt/slides/_rels/slide30.xml.rels><?xml version="1.0" encoding="UTF-8" standalone="yes"?>
<Relationships xmlns="http://schemas.openxmlformats.org/package/2006/relationships"><Relationship Id="rId9" Type="http://schemas.openxmlformats.org/officeDocument/2006/relationships/oleObject" Target="../embeddings/oleObject32.bin"/><Relationship Id="rId8" Type="http://schemas.openxmlformats.org/officeDocument/2006/relationships/image" Target="../media/image37.wmf"/><Relationship Id="rId7" Type="http://schemas.openxmlformats.org/officeDocument/2006/relationships/oleObject" Target="../embeddings/oleObject31.bin"/><Relationship Id="rId6" Type="http://schemas.openxmlformats.org/officeDocument/2006/relationships/image" Target="../media/image36.wmf"/><Relationship Id="rId5" Type="http://schemas.openxmlformats.org/officeDocument/2006/relationships/oleObject" Target="../embeddings/oleObject30.bin"/><Relationship Id="rId4" Type="http://schemas.openxmlformats.org/officeDocument/2006/relationships/image" Target="../media/image35.wmf"/><Relationship Id="rId3" Type="http://schemas.openxmlformats.org/officeDocument/2006/relationships/oleObject" Target="../embeddings/oleObject29.bin"/><Relationship Id="rId2" Type="http://schemas.openxmlformats.org/officeDocument/2006/relationships/image" Target="../media/image34.wmf"/><Relationship Id="rId19" Type="http://schemas.openxmlformats.org/officeDocument/2006/relationships/notesSlide" Target="../notesSlides/notesSlide2.xml"/><Relationship Id="rId18" Type="http://schemas.openxmlformats.org/officeDocument/2006/relationships/vmlDrawing" Target="../drawings/vmlDrawing12.vml"/><Relationship Id="rId17" Type="http://schemas.openxmlformats.org/officeDocument/2006/relationships/slideLayout" Target="../slideLayouts/slideLayout46.xml"/><Relationship Id="rId16" Type="http://schemas.openxmlformats.org/officeDocument/2006/relationships/image" Target="../media/image41.wmf"/><Relationship Id="rId15" Type="http://schemas.openxmlformats.org/officeDocument/2006/relationships/oleObject" Target="../embeddings/oleObject35.bin"/><Relationship Id="rId14" Type="http://schemas.openxmlformats.org/officeDocument/2006/relationships/image" Target="../media/image40.wmf"/><Relationship Id="rId13" Type="http://schemas.openxmlformats.org/officeDocument/2006/relationships/oleObject" Target="../embeddings/oleObject34.bin"/><Relationship Id="rId12" Type="http://schemas.openxmlformats.org/officeDocument/2006/relationships/image" Target="../media/image39.wmf"/><Relationship Id="rId11" Type="http://schemas.openxmlformats.org/officeDocument/2006/relationships/oleObject" Target="../embeddings/oleObject33.bin"/><Relationship Id="rId10" Type="http://schemas.openxmlformats.org/officeDocument/2006/relationships/image" Target="../media/image38.wmf"/><Relationship Id="rId1" Type="http://schemas.openxmlformats.org/officeDocument/2006/relationships/oleObject" Target="../embeddings/oleObject28.bin"/></Relationships>
</file>

<file path=ppt/slides/_rels/slide31.xml.rels><?xml version="1.0" encoding="UTF-8" standalone="yes"?>
<Relationships xmlns="http://schemas.openxmlformats.org/package/2006/relationships"><Relationship Id="rId4" Type="http://schemas.openxmlformats.org/officeDocument/2006/relationships/vmlDrawing" Target="../drawings/vmlDrawing13.vml"/><Relationship Id="rId3" Type="http://schemas.openxmlformats.org/officeDocument/2006/relationships/slideLayout" Target="../slideLayouts/slideLayout34.xml"/><Relationship Id="rId2" Type="http://schemas.openxmlformats.org/officeDocument/2006/relationships/image" Target="../media/image42.wmf"/><Relationship Id="rId1" Type="http://schemas.openxmlformats.org/officeDocument/2006/relationships/oleObject" Target="../embeddings/oleObject3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5" descr="https://ss1.baidu.com/6ONXsjip0QIZ8tyhnq/it/u=3806147764,994740599&amp;fm=173&amp;app=25&amp;f=JPEG?w=600&amp;h=401&amp;s=E27BAF7653B36C37D6EBECC80300F0F3"/>
          <p:cNvPicPr>
            <a:picLocks noChangeAspect="1" noChangeArrowheads="1"/>
          </p:cNvPicPr>
          <p:nvPr/>
        </p:nvPicPr>
        <p:blipFill>
          <a:blip r:embed="rId1">
            <a:extLst>
              <a:ext uri="{28A0092B-C50C-407E-A947-70E740481C1C}">
                <a14:useLocalDpi xmlns:a14="http://schemas.microsoft.com/office/drawing/2010/main" val="0"/>
              </a:ext>
            </a:extLst>
          </a:blip>
          <a:srcRect b="7024"/>
          <a:stretch>
            <a:fillRect/>
          </a:stretch>
        </p:blipFill>
        <p:spPr bwMode="auto">
          <a:xfrm>
            <a:off x="0" y="2503"/>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8"/>
          <p:cNvSpPr txBox="1"/>
          <p:nvPr/>
        </p:nvSpPr>
        <p:spPr>
          <a:xfrm>
            <a:off x="326686" y="1041420"/>
            <a:ext cx="8325867" cy="1423467"/>
          </a:xfrm>
          <a:prstGeom prst="rect">
            <a:avLst/>
          </a:prstGeom>
          <a:noFill/>
          <a:ln w="19050">
            <a:solidFill>
              <a:schemeClr val="tx1"/>
            </a:solidFill>
          </a:ln>
          <a:effectLst>
            <a:softEdge rad="31750"/>
          </a:effectLst>
        </p:spPr>
        <p:txBody>
          <a:bodyPr wrap="square" lIns="68580" tIns="34290" rIns="68580" bIns="34290">
            <a:spAutoFit/>
          </a:bodyPr>
          <a:lstStyle/>
          <a:p>
            <a:pPr algn="ctr" eaLnBrk="0" hangingPunct="0">
              <a:buFontTx/>
              <a:buNone/>
              <a:defRPr/>
            </a:pPr>
            <a:r>
              <a:rPr lang="en-US" sz="4400" b="1" dirty="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8.3 </a:t>
            </a:r>
            <a:r>
              <a:rPr lang="zh-CN" altLang="en-US" sz="4400" b="1" dirty="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实际问题与二元一次方程</a:t>
            </a:r>
            <a:r>
              <a:rPr lang="zh-CN" altLang="en-US"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组</a:t>
            </a:r>
            <a:endParaRPr lang="en-US" altLang="zh-CN"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endParaRPr>
          </a:p>
          <a:p>
            <a:pPr algn="ctr" eaLnBrk="0" hangingPunct="0">
              <a:buFontTx/>
              <a:buNone/>
              <a:defRPr/>
            </a:pPr>
            <a:r>
              <a:rPr lang="en-US"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a:t>
            </a:r>
            <a:r>
              <a:rPr lang="zh-CN" altLang="en-US"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第</a:t>
            </a:r>
            <a:r>
              <a:rPr lang="en-US" altLang="zh-CN"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2</a:t>
            </a:r>
            <a:r>
              <a:rPr lang="zh-CN" altLang="en-US"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课时</a:t>
            </a:r>
            <a:r>
              <a:rPr lang="en-US" sz="4400" b="1" dirty="0" smtClean="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rPr>
              <a:t>) </a:t>
            </a:r>
            <a:endParaRPr lang="zh-CN" altLang="en-US" sz="4400" b="1" dirty="0">
              <a:solidFill>
                <a:srgbClr val="FF0000"/>
              </a:solidFill>
              <a:effectLst>
                <a:outerShdw blurRad="38100" dist="19050" dir="2700000" algn="tl" rotWithShape="0">
                  <a:schemeClr val="dk1">
                    <a:alpha val="40000"/>
                  </a:schemeClr>
                </a:outerShdw>
              </a:effectLst>
              <a:latin typeface="宋体" panose="02010600030101010101" pitchFamily="2" charset="-122"/>
              <a:cs typeface="黑体" panose="02010609060101010101" pitchFamily="49" charset="-122"/>
              <a:sym typeface="+mn-ea"/>
            </a:endParaRPr>
          </a:p>
        </p:txBody>
      </p:sp>
      <p:sp>
        <p:nvSpPr>
          <p:cNvPr id="14" name="圆角矩形 13"/>
          <p:cNvSpPr/>
          <p:nvPr>
            <p:custDataLst>
              <p:tags r:id="rId2"/>
            </p:custDataLst>
          </p:nvPr>
        </p:nvSpPr>
        <p:spPr>
          <a:xfrm>
            <a:off x="15875" y="19050"/>
            <a:ext cx="3261360" cy="367030"/>
          </a:xfrm>
          <a:prstGeom prst="roundRect">
            <a:avLst/>
          </a:prstGeom>
          <a:solidFill>
            <a:srgbClr val="0070C0"/>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lang="zh-CN" altLang="en-US" sz="2000" b="1" strike="noStrike" noProof="1">
                <a:solidFill>
                  <a:schemeClr val="bg1"/>
                </a:solidFill>
                <a:latin typeface="宋体" panose="02010600030101010101" pitchFamily="2" charset="-122"/>
                <a:ea typeface="宋体" panose="02010600030101010101" pitchFamily="2" charset="-122"/>
                <a:cs typeface="FZXingKai-S04" panose="02010600030101010101" charset="-122"/>
                <a:sym typeface="+mn-ea"/>
              </a:rPr>
              <a:t>人教版 </a:t>
            </a:r>
            <a:r>
              <a:rPr lang="zh-CN" altLang="en-US" sz="2000" b="1">
                <a:solidFill>
                  <a:schemeClr val="bg1"/>
                </a:solidFill>
                <a:latin typeface="宋体" panose="02010600030101010101" pitchFamily="2" charset="-122"/>
                <a:ea typeface="宋体" panose="02010600030101010101" pitchFamily="2" charset="-122"/>
                <a:cs typeface="FZXingKai-S04" panose="02010600030101010101" charset="-122"/>
                <a:sym typeface="+mn-ea"/>
              </a:rPr>
              <a:t>数学 </a:t>
            </a:r>
            <a:r>
              <a:rPr lang="zh-CN" altLang="en-US" sz="2000" b="1" strike="noStrike" noProof="1">
                <a:solidFill>
                  <a:schemeClr val="bg1"/>
                </a:solidFill>
                <a:latin typeface="宋体" panose="02010600030101010101" pitchFamily="2" charset="-122"/>
                <a:ea typeface="宋体" panose="02010600030101010101" pitchFamily="2" charset="-122"/>
                <a:cs typeface="FZXingKai-S04" panose="02010600030101010101" charset="-122"/>
                <a:sym typeface="+mn-ea"/>
              </a:rPr>
              <a:t>七年级 下册</a:t>
            </a:r>
            <a:endParaRPr kumimoji="0" lang="zh-CN" altLang="en-US" sz="2000" b="1" i="0" u="none" strike="noStrike" kern="1200" cap="none" spc="0" normalizeH="0" baseline="0" noProof="1">
              <a:ln>
                <a:noFill/>
              </a:ln>
              <a:solidFill>
                <a:schemeClr val="bg1"/>
              </a:solidFill>
              <a:effectLst/>
              <a:uLnTx/>
              <a:uFillTx/>
              <a:latin typeface="宋体" panose="02010600030101010101" pitchFamily="2" charset="-122"/>
              <a:ea typeface="宋体" panose="02010600030101010101" pitchFamily="2" charset="-122"/>
              <a:cs typeface="FZXingKai-S04" panose="02010600030101010101"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17" name="矩形 72716"/>
          <p:cNvSpPr/>
          <p:nvPr/>
        </p:nvSpPr>
        <p:spPr>
          <a:xfrm>
            <a:off x="543560" y="571500"/>
            <a:ext cx="8051165" cy="2158365"/>
          </a:xfrm>
          <a:prstGeom prst="rect">
            <a:avLst/>
          </a:prstGeom>
          <a:solidFill>
            <a:schemeClr val="bg1"/>
          </a:solidFill>
          <a:ln w="9525">
            <a:solidFill>
              <a:schemeClr val="bg1"/>
            </a:solidFill>
          </a:ln>
        </p:spPr>
        <p:txBody>
          <a:bodyPr wrap="square" anchor="ctr">
            <a:spAutoFit/>
          </a:bodyPr>
          <a:lstStyle/>
          <a:p>
            <a:pPr>
              <a:lnSpc>
                <a:spcPct val="140000"/>
              </a:lnSpc>
            </a:pPr>
            <a:r>
              <a:rPr lang="en-US" altLang="zh-CN" sz="2400" b="1" dirty="0">
                <a:latin typeface="+mn-lt"/>
                <a:ea typeface="楷体" panose="02010609060101010101" pitchFamily="49" charset="-122"/>
                <a:cs typeface="楷体" panose="02010609060101010101" pitchFamily="49" charset="-122"/>
              </a:rPr>
              <a:t>1</a:t>
            </a:r>
            <a:r>
              <a:rPr lang="zh-CN" altLang="en-US" sz="2400" b="1" dirty="0">
                <a:latin typeface="+mn-lt"/>
                <a:ea typeface="楷体" panose="02010609060101010101" pitchFamily="49" charset="-122"/>
                <a:cs typeface="楷体" panose="02010609060101010101" pitchFamily="49" charset="-122"/>
              </a:rPr>
              <a:t>．把长方形纸片折成面积相等的两个小长方形，有哪些折法？</a:t>
            </a:r>
            <a:endParaRPr lang="zh-CN" altLang="en-US" sz="2400" b="1" dirty="0">
              <a:latin typeface="+mn-lt"/>
              <a:ea typeface="楷体" panose="02010609060101010101" pitchFamily="49" charset="-122"/>
              <a:cs typeface="楷体" panose="02010609060101010101" pitchFamily="49" charset="-122"/>
            </a:endParaRPr>
          </a:p>
          <a:p>
            <a:pPr>
              <a:lnSpc>
                <a:spcPct val="140000"/>
              </a:lnSpc>
            </a:pPr>
            <a:r>
              <a:rPr lang="en-US" altLang="zh-CN" sz="2400" b="1" dirty="0">
                <a:latin typeface="+mn-lt"/>
                <a:ea typeface="楷体" panose="02010609060101010101" pitchFamily="49" charset="-122"/>
                <a:cs typeface="楷体" panose="02010609060101010101" pitchFamily="49" charset="-122"/>
              </a:rPr>
              <a:t>2</a:t>
            </a:r>
            <a:r>
              <a:rPr lang="zh-CN" altLang="en-US" sz="2400" b="1" dirty="0">
                <a:latin typeface="+mn-lt"/>
                <a:ea typeface="楷体" panose="02010609060101010101" pitchFamily="49" charset="-122"/>
                <a:cs typeface="楷体" panose="02010609060101010101" pitchFamily="49" charset="-122"/>
              </a:rPr>
              <a:t>．把长方</a:t>
            </a:r>
            <a:r>
              <a:rPr lang="zh-CN" altLang="en-US" sz="2400" b="1" dirty="0">
                <a:latin typeface="楷体" panose="02010609060101010101" pitchFamily="49" charset="-122"/>
                <a:ea typeface="楷体" panose="02010609060101010101" pitchFamily="49" charset="-122"/>
                <a:cs typeface="楷体" panose="02010609060101010101" pitchFamily="49" charset="-122"/>
              </a:rPr>
              <a:t>形纸片折成面积之比为</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dirty="0">
                <a:latin typeface="楷体" panose="02010609060101010101" pitchFamily="49" charset="-122"/>
                <a:ea typeface="楷体" panose="02010609060101010101" pitchFamily="49" charset="-122"/>
                <a:cs typeface="楷体" panose="02010609060101010101" pitchFamily="49" charset="-122"/>
              </a:rPr>
              <a:t>的两个小长方形， 又有哪些折法？</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pic>
        <p:nvPicPr>
          <p:cNvPr id="72724" name="图片 72723" descr="201083221540890"/>
          <p:cNvPicPr>
            <a:picLocks noChangeAspect="1"/>
          </p:cNvPicPr>
          <p:nvPr/>
        </p:nvPicPr>
        <p:blipFill>
          <a:blip r:embed="rId1"/>
          <a:stretch>
            <a:fillRect/>
          </a:stretch>
        </p:blipFill>
        <p:spPr>
          <a:xfrm>
            <a:off x="1600200" y="3429000"/>
            <a:ext cx="877491" cy="950119"/>
          </a:xfrm>
          <a:prstGeom prst="rect">
            <a:avLst/>
          </a:prstGeom>
          <a:noFill/>
          <a:ln w="9525">
            <a:noFill/>
          </a:ln>
        </p:spPr>
      </p:pic>
      <p:grpSp>
        <p:nvGrpSpPr>
          <p:cNvPr id="4" name="组合 3"/>
          <p:cNvGrpSpPr/>
          <p:nvPr/>
        </p:nvGrpSpPr>
        <p:grpSpPr>
          <a:xfrm>
            <a:off x="-19358" y="-33918"/>
            <a:ext cx="2023745" cy="476250"/>
            <a:chOff x="3" y="-25"/>
            <a:chExt cx="3187" cy="750"/>
          </a:xfrm>
        </p:grpSpPr>
        <p:grpSp>
          <p:nvGrpSpPr>
            <p:cNvPr id="5" name="组合 4"/>
            <p:cNvGrpSpPr/>
            <p:nvPr/>
          </p:nvGrpSpPr>
          <p:grpSpPr>
            <a:xfrm>
              <a:off x="248" y="-25"/>
              <a:ext cx="2942" cy="750"/>
              <a:chOff x="248" y="-25"/>
              <a:chExt cx="2942" cy="750"/>
            </a:xfrm>
          </p:grpSpPr>
          <p:sp>
            <p:nvSpPr>
              <p:cNvPr id="6" name="文本框 18"/>
              <p:cNvSpPr txBox="1">
                <a:spLocks noChangeArrowheads="1"/>
              </p:cNvSpPr>
              <p:nvPr/>
            </p:nvSpPr>
            <p:spPr bwMode="auto">
              <a:xfrm>
                <a:off x="870" y="-25"/>
                <a:ext cx="2320" cy="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500" b="1" dirty="0">
                    <a:solidFill>
                      <a:prstClr val="black"/>
                    </a:solidFill>
                    <a:latin typeface="宋体" panose="02010600030101010101" pitchFamily="2" charset="-122"/>
                  </a:rPr>
                  <a:t>导入新知</a:t>
                </a:r>
                <a:endParaRPr lang="zh-CN" altLang="en-US" sz="2500" b="1" dirty="0">
                  <a:solidFill>
                    <a:prstClr val="black"/>
                  </a:solidFill>
                  <a:latin typeface="宋体" panose="02010600030101010101" pitchFamily="2" charset="-122"/>
                </a:endParaRPr>
              </a:p>
            </p:txBody>
          </p:sp>
          <p:sp>
            <p:nvSpPr>
              <p:cNvPr id="7" name="Freeform 74"/>
              <p:cNvSpPr>
                <a:spLocks noChangeAspect="1" noEditPoints="1"/>
              </p:cNvSpPr>
              <p:nvPr/>
            </p:nvSpPr>
            <p:spPr bwMode="auto">
              <a:xfrm>
                <a:off x="248" y="93"/>
                <a:ext cx="567" cy="502"/>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rgbClr val="FFBF53">
                  <a:lumMod val="75000"/>
                </a:srgbClr>
              </a:solidFill>
              <a:ln>
                <a:noFill/>
              </a:ln>
            </p:spPr>
            <p:txBody>
              <a:bodyPr/>
              <a:lstStyle/>
              <a:p>
                <a:pPr fontAlgn="auto">
                  <a:spcBef>
                    <a:spcPts val="0"/>
                  </a:spcBef>
                  <a:spcAft>
                    <a:spcPts val="0"/>
                  </a:spcAft>
                  <a:defRPr/>
                </a:pPr>
                <a:endParaRPr lang="en-US" dirty="0">
                  <a:solidFill>
                    <a:srgbClr val="000000"/>
                  </a:solidFill>
                  <a:latin typeface="微软雅黑" panose="020B0503020204020204" pitchFamily="34" charset="-122"/>
                  <a:ea typeface="微软雅黑" panose="020B0503020204020204" pitchFamily="34" charset="-122"/>
                  <a:cs typeface="+mn-ea"/>
                </a:endParaRPr>
              </a:p>
            </p:txBody>
          </p:sp>
        </p:grpSp>
        <p:cxnSp>
          <p:nvCxnSpPr>
            <p:cNvPr id="34" name="直线连接符 10"/>
            <p:cNvCxnSpPr/>
            <p:nvPr/>
          </p:nvCxnSpPr>
          <p:spPr>
            <a:xfrm>
              <a:off x="3" y="665"/>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cxnSp>
      </p:grpSp>
      <p:grpSp>
        <p:nvGrpSpPr>
          <p:cNvPr id="16" name="组合 15"/>
          <p:cNvGrpSpPr/>
          <p:nvPr/>
        </p:nvGrpSpPr>
        <p:grpSpPr>
          <a:xfrm>
            <a:off x="3324031" y="2514600"/>
            <a:ext cx="3658377" cy="1042988"/>
            <a:chOff x="3324031" y="2514600"/>
            <a:chExt cx="3658377" cy="1042988"/>
          </a:xfrm>
        </p:grpSpPr>
        <p:grpSp>
          <p:nvGrpSpPr>
            <p:cNvPr id="11" name="组合 10"/>
            <p:cNvGrpSpPr/>
            <p:nvPr/>
          </p:nvGrpSpPr>
          <p:grpSpPr>
            <a:xfrm>
              <a:off x="3324031" y="2720534"/>
              <a:ext cx="1779814" cy="699135"/>
              <a:chOff x="3324031" y="2720534"/>
              <a:chExt cx="1779814" cy="699135"/>
            </a:xfrm>
          </p:grpSpPr>
          <p:sp>
            <p:nvSpPr>
              <p:cNvPr id="2" name="矩形 1"/>
              <p:cNvSpPr/>
              <p:nvPr/>
            </p:nvSpPr>
            <p:spPr>
              <a:xfrm>
                <a:off x="3545632" y="2720534"/>
                <a:ext cx="1287625" cy="699135"/>
              </a:xfrm>
              <a:prstGeom prst="rect">
                <a:avLst/>
              </a:prstGeom>
              <a:grp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a:off x="3324031" y="3064087"/>
                <a:ext cx="1779814" cy="0"/>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a:off x="5694783" y="2514600"/>
              <a:ext cx="1287625" cy="1042988"/>
              <a:chOff x="5694783" y="2514600"/>
              <a:chExt cx="1287625" cy="1042988"/>
            </a:xfrm>
          </p:grpSpPr>
          <p:sp>
            <p:nvSpPr>
              <p:cNvPr id="12" name="矩形 11"/>
              <p:cNvSpPr/>
              <p:nvPr/>
            </p:nvSpPr>
            <p:spPr>
              <a:xfrm>
                <a:off x="5694783" y="2710309"/>
                <a:ext cx="1287625" cy="699135"/>
              </a:xfrm>
              <a:prstGeom prst="rect">
                <a:avLst/>
              </a:prstGeom>
              <a:grp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直接连接符 18"/>
              <p:cNvCxnSpPr/>
              <p:nvPr/>
            </p:nvCxnSpPr>
            <p:spPr>
              <a:xfrm>
                <a:off x="6329264" y="2514600"/>
                <a:ext cx="0" cy="1042988"/>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grpSp>
      </p:grpSp>
      <p:grpSp>
        <p:nvGrpSpPr>
          <p:cNvPr id="24" name="组合 23"/>
          <p:cNvGrpSpPr/>
          <p:nvPr/>
        </p:nvGrpSpPr>
        <p:grpSpPr>
          <a:xfrm>
            <a:off x="3545631" y="3643312"/>
            <a:ext cx="3682871" cy="1042988"/>
            <a:chOff x="3545631" y="3643312"/>
            <a:chExt cx="3682871" cy="1042988"/>
          </a:xfrm>
        </p:grpSpPr>
        <p:grpSp>
          <p:nvGrpSpPr>
            <p:cNvPr id="21" name="组合 20"/>
            <p:cNvGrpSpPr/>
            <p:nvPr/>
          </p:nvGrpSpPr>
          <p:grpSpPr>
            <a:xfrm>
              <a:off x="5448688" y="3812469"/>
              <a:ext cx="1779814" cy="699135"/>
              <a:chOff x="5448688" y="3812469"/>
              <a:chExt cx="1779814" cy="699135"/>
            </a:xfrm>
          </p:grpSpPr>
          <p:sp>
            <p:nvSpPr>
              <p:cNvPr id="14" name="矩形 13"/>
              <p:cNvSpPr/>
              <p:nvPr/>
            </p:nvSpPr>
            <p:spPr>
              <a:xfrm>
                <a:off x="5629468" y="3812469"/>
                <a:ext cx="1287625" cy="699135"/>
              </a:xfrm>
              <a:prstGeom prst="rect">
                <a:avLst/>
              </a:prstGeom>
              <a:grp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5448688" y="4065572"/>
                <a:ext cx="1779814" cy="0"/>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448688" y="4317500"/>
                <a:ext cx="1779814" cy="0"/>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3545631" y="3643312"/>
              <a:ext cx="1287625" cy="1042988"/>
              <a:chOff x="3545631" y="3643312"/>
              <a:chExt cx="1287625" cy="1042988"/>
            </a:xfrm>
          </p:grpSpPr>
          <p:sp>
            <p:nvSpPr>
              <p:cNvPr id="13" name="矩形 12"/>
              <p:cNvSpPr/>
              <p:nvPr/>
            </p:nvSpPr>
            <p:spPr>
              <a:xfrm>
                <a:off x="3545631" y="3812469"/>
                <a:ext cx="1287625" cy="699135"/>
              </a:xfrm>
              <a:prstGeom prst="rect">
                <a:avLst/>
              </a:prstGeom>
              <a:grp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p:nvPr/>
            </p:nvCxnSpPr>
            <p:spPr>
              <a:xfrm>
                <a:off x="3962399" y="3643312"/>
                <a:ext cx="0" cy="1042988"/>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363615" y="3643312"/>
                <a:ext cx="0" cy="1042988"/>
              </a:xfrm>
              <a:prstGeom prst="line">
                <a:avLst/>
              </a:prstGeom>
              <a:ln w="28575">
                <a:solidFill>
                  <a:srgbClr val="0000FF"/>
                </a:solidFill>
                <a:prstDash val="dash"/>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内容占位符 2"/>
          <p:cNvSpPr txBox="1"/>
          <p:nvPr/>
        </p:nvSpPr>
        <p:spPr bwMode="auto">
          <a:xfrm>
            <a:off x="1384983" y="1287839"/>
            <a:ext cx="7218813" cy="1289685"/>
          </a:xfrm>
          <a:prstGeom prst="rect">
            <a:avLst/>
          </a:prstGeom>
          <a:solidFill>
            <a:schemeClr val="accent6">
              <a:lumMod val="20000"/>
              <a:lumOff val="80000"/>
            </a:schemeClr>
          </a:solidFill>
          <a:ln>
            <a:noFill/>
          </a:ln>
          <a:effectLst>
            <a:outerShdw blurRad="76200" dir="13500000" sy="23000" kx="1200000" algn="br" rotWithShape="0">
              <a:prstClr val="black">
                <a:alpha val="20000"/>
              </a:prstClr>
            </a:outerShdw>
          </a:effectLst>
        </p:spPr>
        <p:txBody>
          <a:bodyPr anchor="t">
            <a:noAutofit/>
          </a:bodyPr>
          <a:lstStyle>
            <a:defPPr>
              <a:defRPr lang="zh-CN"/>
            </a:defPPr>
            <a:lvl1pPr marL="0" lvl="0" indent="0" defTabSz="914400" eaLnBrk="0" latinLnBrk="0" hangingPunct="0">
              <a:lnSpc>
                <a:spcPct val="140000"/>
              </a:lnSpc>
              <a:spcBef>
                <a:spcPts val="0"/>
              </a:spcBef>
              <a:spcAft>
                <a:spcPts val="0"/>
              </a:spcAft>
              <a:buClrTx/>
              <a:buSzTx/>
              <a:buNone/>
              <a:defRPr sz="2800" b="1" i="0" u="none" strike="noStrike" baseline="0">
                <a:ln>
                  <a:noFill/>
                </a:ln>
                <a:effectLst/>
                <a:uLnTx/>
                <a:uFillTx/>
                <a:latin typeface="Times New Roman" panose="02020603050405020304" pitchFamily="18" charset="0"/>
                <a:ea typeface="楷体" panose="02010609060101010101" pitchFamily="49" charset="-122"/>
                <a:cs typeface="Times New Roman" panose="02020603050405020304" pitchFamily="18" charset="0"/>
              </a:defRPr>
            </a:lvl1pPr>
            <a:lvl2pPr marL="742950" lvl="1" indent="-285750" defTabSz="914400" eaLnBrk="1" latinLnBrk="0" hangingPunct="1">
              <a:lnSpc>
                <a:spcPct val="100000"/>
              </a:lnSpc>
              <a:spcBef>
                <a:spcPct val="20000"/>
              </a:spcBef>
              <a:buChar char="–"/>
              <a:defRPr sz="2800" b="0" i="0" u="none" baseline="0">
                <a:latin typeface="+mn-lt"/>
                <a:ea typeface="+mn-ea"/>
              </a:defRPr>
            </a:lvl2pPr>
            <a:lvl3pPr marL="1143000" lvl="2" indent="-228600" defTabSz="914400" eaLnBrk="1" latinLnBrk="0" hangingPunct="1">
              <a:lnSpc>
                <a:spcPct val="100000"/>
              </a:lnSpc>
              <a:spcBef>
                <a:spcPct val="20000"/>
              </a:spcBef>
              <a:buChar char="•"/>
              <a:defRPr sz="2400" b="0" i="0" u="none" baseline="0">
                <a:latin typeface="+mn-lt"/>
                <a:ea typeface="+mn-ea"/>
              </a:defRPr>
            </a:lvl3pPr>
            <a:lvl4pPr marL="1600200" lvl="3" indent="-228600" defTabSz="914400" eaLnBrk="1" latinLnBrk="0" hangingPunct="1">
              <a:lnSpc>
                <a:spcPct val="100000"/>
              </a:lnSpc>
              <a:spcBef>
                <a:spcPct val="20000"/>
              </a:spcBef>
              <a:buChar char="–"/>
              <a:defRPr sz="2000" b="0" i="0" u="none" baseline="0">
                <a:latin typeface="+mn-lt"/>
                <a:ea typeface="+mn-ea"/>
              </a:defRPr>
            </a:lvl4pPr>
            <a:lvl5pPr marL="2057400" lvl="4" indent="-228600" defTabSz="914400" eaLnBrk="1" latinLnBrk="0" hangingPunct="1">
              <a:lnSpc>
                <a:spcPct val="100000"/>
              </a:lnSpc>
              <a:spcBef>
                <a:spcPct val="20000"/>
              </a:spcBef>
              <a:buChar char="»"/>
              <a:defRPr sz="2000" b="0" i="0" u="none" baseline="0">
                <a:latin typeface="+mn-lt"/>
                <a:ea typeface="+mn-ea"/>
              </a:defRPr>
            </a:lvl5pPr>
            <a:lvl6pPr marL="2514600" lvl="5" indent="-228600" fontAlgn="base">
              <a:lnSpc>
                <a:spcPct val="100000"/>
              </a:lnSpc>
              <a:spcBef>
                <a:spcPct val="20000"/>
              </a:spcBef>
              <a:spcAft>
                <a:spcPct val="0"/>
              </a:spcAft>
              <a:buFont typeface="Arial" panose="020B0604020202020204" pitchFamily="34" charset="0"/>
              <a:buChar char="•"/>
              <a:defRPr sz="2000" b="0" i="0" u="none" baseline="0">
                <a:latin typeface="+mn-lt"/>
                <a:ea typeface="+mn-ea"/>
              </a:defRPr>
            </a:lvl6pPr>
            <a:lvl7pPr marL="2971800" lvl="6" indent="-228600" fontAlgn="base">
              <a:lnSpc>
                <a:spcPct val="100000"/>
              </a:lnSpc>
              <a:spcBef>
                <a:spcPct val="20000"/>
              </a:spcBef>
              <a:spcAft>
                <a:spcPct val="0"/>
              </a:spcAft>
              <a:buFont typeface="Arial" panose="020B0604020202020204" pitchFamily="34" charset="0"/>
              <a:buChar char="•"/>
              <a:defRPr sz="2000" b="0" i="0" u="none" baseline="0">
                <a:latin typeface="+mn-lt"/>
                <a:ea typeface="+mn-ea"/>
              </a:defRPr>
            </a:lvl7pPr>
            <a:lvl8pPr marL="3429000" lvl="7" indent="-228600" fontAlgn="base">
              <a:lnSpc>
                <a:spcPct val="100000"/>
              </a:lnSpc>
              <a:spcBef>
                <a:spcPct val="20000"/>
              </a:spcBef>
              <a:spcAft>
                <a:spcPct val="0"/>
              </a:spcAft>
              <a:buFont typeface="Arial" panose="020B0604020202020204" pitchFamily="34" charset="0"/>
              <a:buChar char="•"/>
              <a:defRPr sz="2000" b="0" i="0" u="none" baseline="0">
                <a:latin typeface="+mn-lt"/>
                <a:ea typeface="+mn-ea"/>
              </a:defRPr>
            </a:lvl8pPr>
            <a:lvl9pPr marL="3886200" lvl="8" indent="-228600" fontAlgn="base">
              <a:lnSpc>
                <a:spcPct val="100000"/>
              </a:lnSpc>
              <a:spcBef>
                <a:spcPct val="20000"/>
              </a:spcBef>
              <a:spcAft>
                <a:spcPct val="0"/>
              </a:spcAft>
              <a:buFont typeface="Arial" panose="020B0604020202020204" pitchFamily="34" charset="0"/>
              <a:buChar char="•"/>
              <a:defRPr sz="2000" b="0" i="0" u="none" baseline="0">
                <a:latin typeface="+mn-lt"/>
                <a:ea typeface="+mn-ea"/>
              </a:defRPr>
            </a:lvl9pPr>
          </a:lstStyle>
          <a:p>
            <a:pPr indent="0" eaLnBrk="0" fontAlgn="base" hangingPunct="0">
              <a:lnSpc>
                <a:spcPct val="150000"/>
              </a:lnSpc>
            </a:pPr>
            <a:r>
              <a:rPr lang="en-US" altLang="zh-CN" dirty="0">
                <a:solidFill>
                  <a:srgbClr val="FF0000"/>
                </a:solidFill>
                <a:latin typeface="+mn-lt"/>
                <a:cs typeface="黑体" panose="02010609060101010101" pitchFamily="49" charset="-122"/>
                <a:sym typeface="+mn-ea"/>
              </a:rPr>
              <a:t>2.</a:t>
            </a:r>
            <a:r>
              <a:rPr lang="en-US" altLang="zh-CN" dirty="0">
                <a:solidFill>
                  <a:schemeClr val="tx1"/>
                </a:solidFill>
                <a:latin typeface="+mn-lt"/>
                <a:cs typeface="黑体" panose="02010609060101010101" pitchFamily="49" charset="-122"/>
                <a:sym typeface="+mn-ea"/>
              </a:rPr>
              <a:t> </a:t>
            </a:r>
            <a:r>
              <a:rPr lang="zh-CN" altLang="en-US" dirty="0">
                <a:latin typeface="+mn-lt"/>
                <a:cs typeface="+mn-ea"/>
                <a:sym typeface="+mn-ea"/>
              </a:rPr>
              <a:t>进一步</a:t>
            </a:r>
            <a:r>
              <a:rPr lang="zh-CN" altLang="en-US" dirty="0">
                <a:solidFill>
                  <a:srgbClr val="FF0000"/>
                </a:solidFill>
                <a:latin typeface="+mn-lt"/>
                <a:cs typeface="+mn-ea"/>
                <a:sym typeface="+mn-ea"/>
              </a:rPr>
              <a:t>经历和体验</a:t>
            </a:r>
            <a:r>
              <a:rPr lang="zh-CN" altLang="en-US" dirty="0">
                <a:latin typeface="+mn-lt"/>
                <a:cs typeface="+mn-ea"/>
                <a:sym typeface="+mn-ea"/>
              </a:rPr>
              <a:t>方程组解决实际问题的</a:t>
            </a:r>
            <a:r>
              <a:rPr lang="zh-CN" altLang="en-US" dirty="0" smtClean="0">
                <a:latin typeface="+mn-lt"/>
                <a:cs typeface="+mn-ea"/>
                <a:sym typeface="+mn-ea"/>
              </a:rPr>
              <a:t>过程，提高运用方程组解决问题的能力</a:t>
            </a:r>
            <a:r>
              <a:rPr lang="en-US" altLang="zh-CN" dirty="0" smtClean="0">
                <a:latin typeface="+mn-lt"/>
                <a:cs typeface="+mn-ea"/>
                <a:sym typeface="+mn-ea"/>
              </a:rPr>
              <a:t>.</a:t>
            </a:r>
            <a:endParaRPr lang="en-US" altLang="zh-CN" dirty="0">
              <a:solidFill>
                <a:schemeClr val="tx1"/>
              </a:solidFill>
              <a:latin typeface="+mn-lt"/>
              <a:cs typeface="黑体" panose="02010609060101010101" pitchFamily="49" charset="-122"/>
              <a:sym typeface="+mn-ea"/>
            </a:endParaRPr>
          </a:p>
        </p:txBody>
      </p:sp>
      <p:sp>
        <p:nvSpPr>
          <p:cNvPr id="50180" name="矩形 11"/>
          <p:cNvSpPr/>
          <p:nvPr/>
        </p:nvSpPr>
        <p:spPr>
          <a:xfrm>
            <a:off x="729462" y="3313204"/>
            <a:ext cx="7425016" cy="1298203"/>
          </a:xfrm>
          <a:prstGeom prst="rect">
            <a:avLst/>
          </a:prstGeom>
          <a:solidFill>
            <a:schemeClr val="accent6">
              <a:lumMod val="20000"/>
              <a:lumOff val="80000"/>
            </a:schemeClr>
          </a:solidFill>
          <a:ln>
            <a:noFill/>
          </a:ln>
          <a:effectLst>
            <a:outerShdw blurRad="76200" dir="13500000" sy="23000" kx="1200000" algn="br" rotWithShape="0">
              <a:prstClr val="black">
                <a:alpha val="20000"/>
              </a:prstClr>
            </a:outerShdw>
          </a:effectLst>
        </p:spPr>
        <p:txBody>
          <a:bodyPr anchor="t">
            <a:noAutofit/>
          </a:bodyPr>
          <a:lstStyle/>
          <a:p>
            <a:pPr indent="0" eaLnBrk="0" fontAlgn="base" hangingPunct="0">
              <a:lnSpc>
                <a:spcPct val="150000"/>
              </a:lnSpc>
            </a:pPr>
            <a:r>
              <a:rPr lang="en-US" altLang="zh-CN" sz="2800" b="1" noProof="1">
                <a:solidFill>
                  <a:srgbClr val="FF0000"/>
                </a:solidFill>
                <a:latin typeface="+mn-lt"/>
                <a:ea typeface="楷体" panose="02010609060101010101" pitchFamily="49" charset="-122"/>
                <a:cs typeface="黑体" panose="02010609060101010101" pitchFamily="49" charset="-122"/>
              </a:rPr>
              <a:t>1.</a:t>
            </a:r>
            <a:r>
              <a:rPr lang="en-US" altLang="zh-CN" sz="2800" b="1" noProof="1">
                <a:solidFill>
                  <a:schemeClr val="tx1"/>
                </a:solidFill>
                <a:latin typeface="+mn-lt"/>
                <a:ea typeface="楷体" panose="02010609060101010101" pitchFamily="49" charset="-122"/>
                <a:cs typeface="黑体" panose="02010609060101010101" pitchFamily="49" charset="-122"/>
              </a:rPr>
              <a:t> </a:t>
            </a:r>
            <a:r>
              <a:rPr lang="zh-CN" altLang="en-US" sz="2800" b="1" kern="0" noProof="0" dirty="0">
                <a:ln>
                  <a:noFill/>
                </a:ln>
                <a:effectLst/>
                <a:uLnTx/>
                <a:uFillTx/>
                <a:latin typeface="+mn-lt"/>
                <a:ea typeface="楷体" panose="02010609060101010101" pitchFamily="49" charset="-122"/>
                <a:sym typeface="+mn-ea"/>
              </a:rPr>
              <a:t>学会运用二元一次方程组解决</a:t>
            </a:r>
            <a:r>
              <a:rPr lang="zh-CN" altLang="en-US" sz="2800" b="1" kern="0" noProof="0" dirty="0">
                <a:ln>
                  <a:noFill/>
                </a:ln>
                <a:solidFill>
                  <a:srgbClr val="FF0000"/>
                </a:solidFill>
                <a:effectLst/>
                <a:uLnTx/>
                <a:uFillTx/>
                <a:latin typeface="+mn-lt"/>
                <a:ea typeface="楷体" panose="02010609060101010101" pitchFamily="49" charset="-122"/>
                <a:sym typeface="+mn-ea"/>
              </a:rPr>
              <a:t>较复杂</a:t>
            </a:r>
            <a:r>
              <a:rPr lang="zh-CN" altLang="en-US" sz="2800" b="1" kern="0" noProof="0" dirty="0">
                <a:ln>
                  <a:noFill/>
                </a:ln>
                <a:effectLst/>
                <a:uLnTx/>
                <a:uFillTx/>
                <a:latin typeface="+mn-lt"/>
                <a:ea typeface="楷体" panose="02010609060101010101" pitchFamily="49" charset="-122"/>
                <a:sym typeface="+mn-ea"/>
              </a:rPr>
              <a:t>的实际问题</a:t>
            </a:r>
            <a:r>
              <a:rPr lang="zh-CN" altLang="en-US" sz="2800" b="1" dirty="0">
                <a:solidFill>
                  <a:schemeClr val="tx1"/>
                </a:solidFill>
                <a:uFillTx/>
                <a:latin typeface="+mn-lt"/>
                <a:ea typeface="楷体" panose="02010609060101010101" pitchFamily="49" charset="-122"/>
                <a:cs typeface="黑体" panose="02010609060101010101" pitchFamily="49" charset="-122"/>
                <a:sym typeface="+mn-ea"/>
              </a:rPr>
              <a:t> </a:t>
            </a:r>
            <a:r>
              <a:rPr lang="en-US" altLang="zh-CN" sz="2800" b="1" dirty="0">
                <a:solidFill>
                  <a:schemeClr val="tx1"/>
                </a:solidFill>
                <a:latin typeface="+mn-lt"/>
                <a:ea typeface="楷体" panose="02010609060101010101" pitchFamily="49" charset="-122"/>
                <a:cs typeface="黑体" panose="02010609060101010101" pitchFamily="49" charset="-122"/>
                <a:sym typeface="+mn-ea"/>
              </a:rPr>
              <a:t>.</a:t>
            </a:r>
            <a:endParaRPr lang="en-US" altLang="zh-CN" sz="2800" b="1" dirty="0">
              <a:solidFill>
                <a:schemeClr val="tx1"/>
              </a:solidFill>
              <a:latin typeface="+mn-lt"/>
              <a:ea typeface="楷体" panose="02010609060101010101" pitchFamily="49" charset="-122"/>
              <a:cs typeface="黑体" panose="02010609060101010101" pitchFamily="49" charset="-122"/>
              <a:sym typeface="+mn-ea"/>
            </a:endParaRPr>
          </a:p>
        </p:txBody>
      </p:sp>
      <p:cxnSp>
        <p:nvCxnSpPr>
          <p:cNvPr id="12" name="直线连接符 14"/>
          <p:cNvCxnSpPr/>
          <p:nvPr/>
        </p:nvCxnSpPr>
        <p:spPr>
          <a:xfrm>
            <a:off x="-6295" y="403225"/>
            <a:ext cx="200660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
        <p:nvSpPr>
          <p:cNvPr id="13" name="文本框 18"/>
          <p:cNvSpPr txBox="1"/>
          <p:nvPr/>
        </p:nvSpPr>
        <p:spPr>
          <a:xfrm>
            <a:off x="552450" y="-49049"/>
            <a:ext cx="1457960" cy="475615"/>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素养目标</a:t>
            </a:r>
            <a:endParaRPr lang="zh-CN" altLang="en-US" sz="2500" b="1" dirty="0">
              <a:latin typeface="宋体" panose="02010600030101010101" pitchFamily="2" charset="-122"/>
            </a:endParaRPr>
          </a:p>
        </p:txBody>
      </p:sp>
      <p:sp>
        <p:nvSpPr>
          <p:cNvPr id="14" name="Freeform 74"/>
          <p:cNvSpPr>
            <a:spLocks noChangeAspect="1" noEditPoints="1"/>
          </p:cNvSpPr>
          <p:nvPr/>
        </p:nvSpPr>
        <p:spPr bwMode="auto">
          <a:xfrm>
            <a:off x="157163" y="39688"/>
            <a:ext cx="360363"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nvGrpSpPr>
          <p:cNvPr id="17" name="组合 16"/>
          <p:cNvGrpSpPr/>
          <p:nvPr/>
        </p:nvGrpSpPr>
        <p:grpSpPr>
          <a:xfrm>
            <a:off x="989222" y="543035"/>
            <a:ext cx="7756043" cy="4201036"/>
            <a:chOff x="989222" y="543035"/>
            <a:chExt cx="7756043" cy="4201036"/>
          </a:xfrm>
        </p:grpSpPr>
        <p:grpSp>
          <p:nvGrpSpPr>
            <p:cNvPr id="21" name="组合 20"/>
            <p:cNvGrpSpPr/>
            <p:nvPr/>
          </p:nvGrpSpPr>
          <p:grpSpPr>
            <a:xfrm>
              <a:off x="989222" y="543035"/>
              <a:ext cx="7738217" cy="4201036"/>
              <a:chOff x="1019702" y="298476"/>
              <a:chExt cx="7738217" cy="4201036"/>
            </a:xfrm>
          </p:grpSpPr>
          <p:grpSp>
            <p:nvGrpSpPr>
              <p:cNvPr id="24" name="组合 23"/>
              <p:cNvGrpSpPr/>
              <p:nvPr/>
            </p:nvGrpSpPr>
            <p:grpSpPr bwMode="auto">
              <a:xfrm>
                <a:off x="1019702" y="298476"/>
                <a:ext cx="7738217" cy="4173515"/>
                <a:chOff x="1599" y="319"/>
                <a:chExt cx="12730" cy="6573"/>
              </a:xfrm>
            </p:grpSpPr>
            <p:cxnSp>
              <p:nvCxnSpPr>
                <p:cNvPr id="26" name="直接连接符 15"/>
                <p:cNvCxnSpPr>
                  <a:cxnSpLocks noChangeShapeType="1"/>
                </p:cNvCxnSpPr>
                <p:nvPr/>
              </p:nvCxnSpPr>
              <p:spPr bwMode="auto">
                <a:xfrm flipV="1">
                  <a:off x="1599" y="6892"/>
                  <a:ext cx="11904" cy="0"/>
                </a:xfrm>
                <a:prstGeom prst="line">
                  <a:avLst/>
                </a:prstGeom>
                <a:noFill/>
                <a:ln w="57150">
                  <a:solidFill>
                    <a:srgbClr val="0070C0"/>
                  </a:solidFill>
                  <a:miter lim="800000"/>
                </a:ln>
                <a:extLst>
                  <a:ext uri="{909E8E84-426E-40DD-AFC4-6F175D3DCCD1}">
                    <a14:hiddenFill xmlns:a14="http://schemas.microsoft.com/office/drawing/2010/main">
                      <a:noFill/>
                    </a14:hiddenFill>
                  </a:ext>
                </a:extLst>
              </p:spPr>
            </p:cxnSp>
            <p:cxnSp>
              <p:nvCxnSpPr>
                <p:cNvPr id="30" name="直接箭头连接符 29"/>
                <p:cNvCxnSpPr>
                  <a:cxnSpLocks noChangeShapeType="1"/>
                </p:cNvCxnSpPr>
                <p:nvPr/>
              </p:nvCxnSpPr>
              <p:spPr bwMode="auto">
                <a:xfrm flipH="1" flipV="1">
                  <a:off x="14329" y="319"/>
                  <a:ext cx="0" cy="3402"/>
                </a:xfrm>
                <a:prstGeom prst="straightConnector1">
                  <a:avLst/>
                </a:prstGeom>
                <a:noFill/>
                <a:ln w="57150">
                  <a:solidFill>
                    <a:srgbClr val="0B5FD1"/>
                  </a:solidFill>
                  <a:miter lim="800000"/>
                  <a:tailEnd type="arrow" w="med" len="med"/>
                </a:ln>
                <a:extLst>
                  <a:ext uri="{909E8E84-426E-40DD-AFC4-6F175D3DCCD1}">
                    <a14:hiddenFill xmlns:a14="http://schemas.microsoft.com/office/drawing/2010/main">
                      <a:noFill/>
                    </a14:hiddenFill>
                  </a:ext>
                </a:extLst>
              </p:spPr>
            </p:cxnSp>
          </p:grpSp>
          <p:cxnSp>
            <p:nvCxnSpPr>
              <p:cNvPr id="25" name="直接连接符 3"/>
              <p:cNvCxnSpPr>
                <a:cxnSpLocks noChangeShapeType="1"/>
              </p:cNvCxnSpPr>
              <p:nvPr/>
            </p:nvCxnSpPr>
            <p:spPr bwMode="auto">
              <a:xfrm>
                <a:off x="8240826" y="2411512"/>
                <a:ext cx="0" cy="2088000"/>
              </a:xfrm>
              <a:prstGeom prst="line">
                <a:avLst/>
              </a:prstGeom>
              <a:noFill/>
              <a:ln w="57150">
                <a:solidFill>
                  <a:srgbClr val="0B5FD1"/>
                </a:solidFill>
                <a:miter lim="800000"/>
              </a:ln>
              <a:extLst>
                <a:ext uri="{909E8E84-426E-40DD-AFC4-6F175D3DCCD1}">
                  <a14:hiddenFill xmlns:a14="http://schemas.microsoft.com/office/drawing/2010/main">
                    <a:noFill/>
                  </a14:hiddenFill>
                </a:ext>
              </a:extLst>
            </p:spPr>
          </p:cxnSp>
        </p:grpSp>
        <p:cxnSp>
          <p:nvCxnSpPr>
            <p:cNvPr id="23" name="直接连接符 22"/>
            <p:cNvCxnSpPr>
              <a:cxnSpLocks noChangeShapeType="1"/>
            </p:cNvCxnSpPr>
            <p:nvPr/>
          </p:nvCxnSpPr>
          <p:spPr bwMode="auto">
            <a:xfrm flipH="1">
              <a:off x="8205265" y="2682374"/>
              <a:ext cx="540000" cy="0"/>
            </a:xfrm>
            <a:prstGeom prst="line">
              <a:avLst/>
            </a:prstGeom>
            <a:noFill/>
            <a:ln w="57150">
              <a:solidFill>
                <a:srgbClr val="0B5FD1"/>
              </a:solidFill>
              <a:miter lim="800000"/>
            </a:ln>
            <a:extLst>
              <a:ext uri="{909E8E84-426E-40DD-AFC4-6F175D3DCCD1}">
                <a14:hiddenFill xmlns:a14="http://schemas.microsoft.com/office/drawing/2010/main">
                  <a:noFill/>
                </a14:hiddenFill>
              </a:ext>
            </a:extLst>
          </p:spPr>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upRight)">
                                      <p:cBhvr>
                                        <p:cTn id="7" dur="500"/>
                                        <p:tgtEl>
                                          <p:spTgt spid="17"/>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50180"/>
                                        </p:tgtEl>
                                        <p:attrNameLst>
                                          <p:attrName>style.visibility</p:attrName>
                                        </p:attrNameLst>
                                      </p:cBhvr>
                                      <p:to>
                                        <p:strVal val="visible"/>
                                      </p:to>
                                    </p:set>
                                    <p:animEffect transition="in" filter="wipe(down)">
                                      <p:cBhvr>
                                        <p:cTn id="10" dur="580">
                                          <p:stCondLst>
                                            <p:cond delay="0"/>
                                          </p:stCondLst>
                                        </p:cTn>
                                        <p:tgtEl>
                                          <p:spTgt spid="50180"/>
                                        </p:tgtEl>
                                      </p:cBhvr>
                                    </p:animEffect>
                                    <p:anim calcmode="lin" valueType="num">
                                      <p:cBhvr>
                                        <p:cTn id="11" dur="1822" tmFilter="0,0; 0.14,0.36; 0.43,0.73; 0.71,0.91; 1.0,1.0">
                                          <p:stCondLst>
                                            <p:cond delay="0"/>
                                          </p:stCondLst>
                                        </p:cTn>
                                        <p:tgtEl>
                                          <p:spTgt spid="50180"/>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50180"/>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50180"/>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50180"/>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50180"/>
                                        </p:tgtEl>
                                        <p:attrNameLst>
                                          <p:attrName>ppt_y</p:attrName>
                                        </p:attrNameLst>
                                      </p:cBhvr>
                                      <p:tavLst>
                                        <p:tav tm="0" fmla="#ppt_y-sin(pi*$)/81">
                                          <p:val>
                                            <p:fltVal val="0"/>
                                          </p:val>
                                        </p:tav>
                                        <p:tav tm="100000">
                                          <p:val>
                                            <p:fltVal val="1"/>
                                          </p:val>
                                        </p:tav>
                                      </p:tavLst>
                                    </p:anim>
                                    <p:animScale>
                                      <p:cBhvr>
                                        <p:cTn id="16" dur="26">
                                          <p:stCondLst>
                                            <p:cond delay="650"/>
                                          </p:stCondLst>
                                        </p:cTn>
                                        <p:tgtEl>
                                          <p:spTgt spid="50180"/>
                                        </p:tgtEl>
                                      </p:cBhvr>
                                      <p:to x="100000" y="60000"/>
                                    </p:animScale>
                                    <p:animScale>
                                      <p:cBhvr>
                                        <p:cTn id="17" dur="166" decel="50000">
                                          <p:stCondLst>
                                            <p:cond delay="676"/>
                                          </p:stCondLst>
                                        </p:cTn>
                                        <p:tgtEl>
                                          <p:spTgt spid="50180"/>
                                        </p:tgtEl>
                                      </p:cBhvr>
                                      <p:to x="100000" y="100000"/>
                                    </p:animScale>
                                    <p:animScale>
                                      <p:cBhvr>
                                        <p:cTn id="18" dur="26">
                                          <p:stCondLst>
                                            <p:cond delay="1312"/>
                                          </p:stCondLst>
                                        </p:cTn>
                                        <p:tgtEl>
                                          <p:spTgt spid="50180"/>
                                        </p:tgtEl>
                                      </p:cBhvr>
                                      <p:to x="100000" y="80000"/>
                                    </p:animScale>
                                    <p:animScale>
                                      <p:cBhvr>
                                        <p:cTn id="19" dur="166" decel="50000">
                                          <p:stCondLst>
                                            <p:cond delay="1338"/>
                                          </p:stCondLst>
                                        </p:cTn>
                                        <p:tgtEl>
                                          <p:spTgt spid="50180"/>
                                        </p:tgtEl>
                                      </p:cBhvr>
                                      <p:to x="100000" y="100000"/>
                                    </p:animScale>
                                    <p:animScale>
                                      <p:cBhvr>
                                        <p:cTn id="20" dur="26">
                                          <p:stCondLst>
                                            <p:cond delay="1642"/>
                                          </p:stCondLst>
                                        </p:cTn>
                                        <p:tgtEl>
                                          <p:spTgt spid="50180"/>
                                        </p:tgtEl>
                                      </p:cBhvr>
                                      <p:to x="100000" y="90000"/>
                                    </p:animScale>
                                    <p:animScale>
                                      <p:cBhvr>
                                        <p:cTn id="21" dur="166" decel="50000">
                                          <p:stCondLst>
                                            <p:cond delay="1668"/>
                                          </p:stCondLst>
                                        </p:cTn>
                                        <p:tgtEl>
                                          <p:spTgt spid="50180"/>
                                        </p:tgtEl>
                                      </p:cBhvr>
                                      <p:to x="100000" y="100000"/>
                                    </p:animScale>
                                    <p:animScale>
                                      <p:cBhvr>
                                        <p:cTn id="22" dur="26">
                                          <p:stCondLst>
                                            <p:cond delay="1808"/>
                                          </p:stCondLst>
                                        </p:cTn>
                                        <p:tgtEl>
                                          <p:spTgt spid="50180"/>
                                        </p:tgtEl>
                                      </p:cBhvr>
                                      <p:to x="100000" y="95000"/>
                                    </p:animScale>
                                    <p:animScale>
                                      <p:cBhvr>
                                        <p:cTn id="23" dur="166" decel="50000">
                                          <p:stCondLst>
                                            <p:cond delay="1834"/>
                                          </p:stCondLst>
                                        </p:cTn>
                                        <p:tgtEl>
                                          <p:spTgt spid="50180"/>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down)">
                                      <p:cBhvr>
                                        <p:cTn id="28" dur="580">
                                          <p:stCondLst>
                                            <p:cond delay="0"/>
                                          </p:stCondLst>
                                        </p:cTn>
                                        <p:tgtEl>
                                          <p:spTgt spid="27"/>
                                        </p:tgtEl>
                                      </p:cBhvr>
                                    </p:animEffect>
                                    <p:anim calcmode="lin" valueType="num">
                                      <p:cBhvr>
                                        <p:cTn id="29"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34" dur="26">
                                          <p:stCondLst>
                                            <p:cond delay="650"/>
                                          </p:stCondLst>
                                        </p:cTn>
                                        <p:tgtEl>
                                          <p:spTgt spid="27"/>
                                        </p:tgtEl>
                                      </p:cBhvr>
                                      <p:to x="100000" y="60000"/>
                                    </p:animScale>
                                    <p:animScale>
                                      <p:cBhvr>
                                        <p:cTn id="35" dur="166" decel="50000">
                                          <p:stCondLst>
                                            <p:cond delay="676"/>
                                          </p:stCondLst>
                                        </p:cTn>
                                        <p:tgtEl>
                                          <p:spTgt spid="27"/>
                                        </p:tgtEl>
                                      </p:cBhvr>
                                      <p:to x="100000" y="100000"/>
                                    </p:animScale>
                                    <p:animScale>
                                      <p:cBhvr>
                                        <p:cTn id="36" dur="26">
                                          <p:stCondLst>
                                            <p:cond delay="1312"/>
                                          </p:stCondLst>
                                        </p:cTn>
                                        <p:tgtEl>
                                          <p:spTgt spid="27"/>
                                        </p:tgtEl>
                                      </p:cBhvr>
                                      <p:to x="100000" y="80000"/>
                                    </p:animScale>
                                    <p:animScale>
                                      <p:cBhvr>
                                        <p:cTn id="37" dur="166" decel="50000">
                                          <p:stCondLst>
                                            <p:cond delay="1338"/>
                                          </p:stCondLst>
                                        </p:cTn>
                                        <p:tgtEl>
                                          <p:spTgt spid="27"/>
                                        </p:tgtEl>
                                      </p:cBhvr>
                                      <p:to x="100000" y="100000"/>
                                    </p:animScale>
                                    <p:animScale>
                                      <p:cBhvr>
                                        <p:cTn id="38" dur="26">
                                          <p:stCondLst>
                                            <p:cond delay="1642"/>
                                          </p:stCondLst>
                                        </p:cTn>
                                        <p:tgtEl>
                                          <p:spTgt spid="27"/>
                                        </p:tgtEl>
                                      </p:cBhvr>
                                      <p:to x="100000" y="90000"/>
                                    </p:animScale>
                                    <p:animScale>
                                      <p:cBhvr>
                                        <p:cTn id="39" dur="166" decel="50000">
                                          <p:stCondLst>
                                            <p:cond delay="1668"/>
                                          </p:stCondLst>
                                        </p:cTn>
                                        <p:tgtEl>
                                          <p:spTgt spid="27"/>
                                        </p:tgtEl>
                                      </p:cBhvr>
                                      <p:to x="100000" y="100000"/>
                                    </p:animScale>
                                    <p:animScale>
                                      <p:cBhvr>
                                        <p:cTn id="40" dur="26">
                                          <p:stCondLst>
                                            <p:cond delay="1808"/>
                                          </p:stCondLst>
                                        </p:cTn>
                                        <p:tgtEl>
                                          <p:spTgt spid="27"/>
                                        </p:tgtEl>
                                      </p:cBhvr>
                                      <p:to x="100000" y="95000"/>
                                    </p:animScale>
                                    <p:animScale>
                                      <p:cBhvr>
                                        <p:cTn id="41" dur="166" decel="50000">
                                          <p:stCondLst>
                                            <p:cond delay="1834"/>
                                          </p:stCondLst>
                                        </p:cTn>
                                        <p:tgtEl>
                                          <p:spTgt spid="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ldLvl="0" animBg="1"/>
      <p:bldP spid="50180"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Administrator\Desktop\人数7下修改\33（1）.tif"/>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t="17909" b="20599"/>
          <a:stretch>
            <a:fillRect/>
          </a:stretch>
        </p:blipFill>
        <p:spPr bwMode="auto">
          <a:xfrm>
            <a:off x="2645257" y="3601117"/>
            <a:ext cx="3267075" cy="1507233"/>
          </a:xfrm>
          <a:prstGeom prst="rect">
            <a:avLst/>
          </a:prstGeom>
          <a:noFill/>
          <a:extLst>
            <a:ext uri="{909E8E84-426E-40DD-AFC4-6F175D3DCCD1}">
              <a14:hiddenFill xmlns:a14="http://schemas.microsoft.com/office/drawing/2010/main">
                <a:solidFill>
                  <a:srgbClr val="FFFFFF"/>
                </a:solidFill>
              </a14:hiddenFill>
            </a:ext>
          </a:extLst>
        </p:spPr>
      </p:pic>
      <p:sp>
        <p:nvSpPr>
          <p:cNvPr id="24578" name="Rectangle 5"/>
          <p:cNvSpPr/>
          <p:nvPr/>
        </p:nvSpPr>
        <p:spPr>
          <a:xfrm>
            <a:off x="276860" y="1304365"/>
            <a:ext cx="8590280" cy="2463800"/>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700"/>
              </a:lnSpc>
              <a:spcBef>
                <a:spcPct val="0"/>
              </a:spcBef>
              <a:buFont typeface="Wingdings" panose="05000000000000000000" pitchFamily="2" charset="2"/>
              <a:buNone/>
            </a:pP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dirty="0">
                <a:latin typeface="楷体" panose="02010609060101010101" pitchFamily="49" charset="-122"/>
                <a:ea typeface="楷体" panose="02010609060101010101" pitchFamily="49" charset="-122"/>
                <a:cs typeface="楷体" panose="02010609060101010101" pitchFamily="49" charset="-122"/>
              </a:rPr>
              <a:t>　如图，长青化工厂与</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A</a:t>
            </a:r>
            <a:r>
              <a:rPr lang="zh-CN" altLang="en-US" sz="2400" b="1" i="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B</a:t>
            </a:r>
            <a:r>
              <a:rPr lang="zh-CN" altLang="en-US" sz="2400" b="1" dirty="0">
                <a:latin typeface="楷体" panose="02010609060101010101" pitchFamily="49" charset="-122"/>
                <a:ea typeface="楷体" panose="02010609060101010101" pitchFamily="49" charset="-122"/>
                <a:cs typeface="楷体" panose="02010609060101010101" pitchFamily="49" charset="-122"/>
              </a:rPr>
              <a:t>两地有公路、铁路相连．这家工厂从</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A</a:t>
            </a:r>
            <a:r>
              <a:rPr lang="zh-CN" altLang="en-US" sz="2400" b="1" dirty="0">
                <a:latin typeface="楷体" panose="02010609060101010101" pitchFamily="49" charset="-122"/>
                <a:ea typeface="楷体" panose="02010609060101010101" pitchFamily="49" charset="-122"/>
                <a:cs typeface="楷体" panose="02010609060101010101" pitchFamily="49" charset="-122"/>
              </a:rPr>
              <a:t>地购买一批每吨</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1 000</a:t>
            </a:r>
            <a:r>
              <a:rPr lang="zh-CN" altLang="en-US" sz="2400" b="1" dirty="0">
                <a:latin typeface="楷体" panose="02010609060101010101" pitchFamily="49" charset="-122"/>
                <a:ea typeface="楷体" panose="02010609060101010101" pitchFamily="49" charset="-122"/>
                <a:cs typeface="楷体" panose="02010609060101010101" pitchFamily="49" charset="-122"/>
              </a:rPr>
              <a:t>元的原料运回工厂，制成每吨</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8 000</a:t>
            </a:r>
            <a:r>
              <a:rPr lang="zh-CN" altLang="en-US" sz="2400" b="1" dirty="0">
                <a:latin typeface="楷体" panose="02010609060101010101" pitchFamily="49" charset="-122"/>
                <a:ea typeface="楷体" panose="02010609060101010101" pitchFamily="49" charset="-122"/>
                <a:cs typeface="楷体" panose="02010609060101010101" pitchFamily="49" charset="-122"/>
              </a:rPr>
              <a:t>元的产品运到</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B</a:t>
            </a:r>
            <a:r>
              <a:rPr lang="zh-CN" altLang="en-US" sz="2400" b="1" dirty="0">
                <a:latin typeface="楷体" panose="02010609060101010101" pitchFamily="49" charset="-122"/>
                <a:ea typeface="楷体" panose="02010609060101010101" pitchFamily="49" charset="-122"/>
                <a:cs typeface="楷体" panose="02010609060101010101" pitchFamily="49" charset="-122"/>
              </a:rPr>
              <a:t>地</a:t>
            </a:r>
            <a:r>
              <a:rPr lang="en-US" altLang="zh-CN" sz="2400" b="1" dirty="0">
                <a:latin typeface="楷体" panose="02010609060101010101" pitchFamily="49" charset="-122"/>
                <a:ea typeface="楷体" panose="02010609060101010101" pitchFamily="49" charset="-122"/>
                <a:cs typeface="楷体" panose="02010609060101010101" pitchFamily="49" charset="-122"/>
              </a:rPr>
              <a:t>. </a:t>
            </a:r>
            <a:r>
              <a:rPr lang="zh-CN" altLang="en-US" sz="2400" b="1" dirty="0">
                <a:latin typeface="楷体" panose="02010609060101010101" pitchFamily="49" charset="-122"/>
                <a:ea typeface="楷体" panose="02010609060101010101" pitchFamily="49" charset="-122"/>
                <a:cs typeface="楷体" panose="02010609060101010101" pitchFamily="49" charset="-122"/>
              </a:rPr>
              <a:t>公路运价为</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1. 5</a:t>
            </a:r>
            <a:r>
              <a:rPr lang="zh-CN" altLang="en-US" sz="2400" b="1" dirty="0">
                <a:latin typeface="楷体" panose="02010609060101010101" pitchFamily="49" charset="-122"/>
                <a:ea typeface="楷体" panose="02010609060101010101" pitchFamily="49" charset="-122"/>
                <a:cs typeface="楷体" panose="02010609060101010101" pitchFamily="49" charset="-122"/>
              </a:rPr>
              <a:t>元</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t·km</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，铁路运价为</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1.2</a:t>
            </a:r>
            <a:r>
              <a:rPr lang="zh-CN" altLang="en-US" sz="2400" b="1" dirty="0">
                <a:latin typeface="楷体" panose="02010609060101010101" pitchFamily="49" charset="-122"/>
                <a:ea typeface="楷体" panose="02010609060101010101" pitchFamily="49" charset="-122"/>
                <a:cs typeface="楷体" panose="02010609060101010101" pitchFamily="49" charset="-122"/>
              </a:rPr>
              <a:t>元</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t·km</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，这两次运输共支出公路运费</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15000</a:t>
            </a:r>
            <a:r>
              <a:rPr lang="zh-CN" altLang="en-US" sz="2400" b="1" dirty="0">
                <a:latin typeface="楷体" panose="02010609060101010101" pitchFamily="49" charset="-122"/>
                <a:ea typeface="楷体" panose="02010609060101010101" pitchFamily="49" charset="-122"/>
                <a:cs typeface="楷体" panose="02010609060101010101" pitchFamily="49" charset="-122"/>
              </a:rPr>
              <a:t>元，铁路</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运费</a:t>
            </a:r>
            <a:endParaRPr lang="en-US" altLang="zh-CN" sz="2400" b="1" dirty="0" smtClean="0">
              <a:latin typeface="楷体" panose="02010609060101010101" pitchFamily="49" charset="-122"/>
              <a:ea typeface="楷体" panose="02010609060101010101" pitchFamily="49" charset="-122"/>
              <a:cs typeface="楷体" panose="02010609060101010101" pitchFamily="49" charset="-122"/>
            </a:endParaRPr>
          </a:p>
          <a:p>
            <a:pPr marL="0" lvl="0" indent="0" eaLnBrk="1" hangingPunct="1">
              <a:lnSpc>
                <a:spcPts val="3700"/>
              </a:lnSpc>
              <a:spcBef>
                <a:spcPct val="0"/>
              </a:spcBef>
              <a:buFont typeface="Wingdings" panose="05000000000000000000" pitchFamily="2" charset="2"/>
              <a:buNone/>
            </a:pPr>
            <a:r>
              <a:rPr lang="en-US" altLang="zh-CN" sz="2400" b="1" dirty="0" smtClean="0">
                <a:latin typeface="Times New Roman" panose="02020603050405020304" pitchFamily="18" charset="0"/>
                <a:ea typeface="楷体" panose="02010609060101010101" pitchFamily="49" charset="-122"/>
                <a:cs typeface="Times New Roman" panose="02020603050405020304" pitchFamily="18" charset="0"/>
              </a:rPr>
              <a:t>97 </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200</a:t>
            </a:r>
            <a:r>
              <a:rPr lang="zh-CN" altLang="en-US" sz="2400" b="1" dirty="0">
                <a:latin typeface="楷体" panose="02010609060101010101" pitchFamily="49" charset="-122"/>
                <a:ea typeface="楷体" panose="02010609060101010101" pitchFamily="49" charset="-122"/>
                <a:cs typeface="楷体" panose="02010609060101010101" pitchFamily="49" charset="-122"/>
              </a:rPr>
              <a:t>元．这批产品的销售款比原料费与运输费的和多多少元？</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grpSp>
        <p:nvGrpSpPr>
          <p:cNvPr id="58384" name="组合 6"/>
          <p:cNvGrpSpPr/>
          <p:nvPr/>
        </p:nvGrpSpPr>
        <p:grpSpPr>
          <a:xfrm>
            <a:off x="902707" y="944026"/>
            <a:ext cx="1889125" cy="460375"/>
            <a:chOff x="397404" y="556710"/>
            <a:chExt cx="1888409" cy="461119"/>
          </a:xfrm>
        </p:grpSpPr>
        <p:grpSp>
          <p:nvGrpSpPr>
            <p:cNvPr id="23634" name="组合 5"/>
            <p:cNvGrpSpPr/>
            <p:nvPr/>
          </p:nvGrpSpPr>
          <p:grpSpPr>
            <a:xfrm>
              <a:off x="468915" y="591581"/>
              <a:ext cx="1816898" cy="426248"/>
              <a:chOff x="2177651" y="-557614"/>
              <a:chExt cx="1816898" cy="426248"/>
            </a:xfrm>
          </p:grpSpPr>
          <p:sp>
            <p:nvSpPr>
              <p:cNvPr id="23635" name="椭圆 5"/>
              <p:cNvSpPr/>
              <p:nvPr/>
            </p:nvSpPr>
            <p:spPr>
              <a:xfrm>
                <a:off x="2177459"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6" name="椭圆 8"/>
              <p:cNvSpPr/>
              <p:nvPr/>
            </p:nvSpPr>
            <p:spPr>
              <a:xfrm>
                <a:off x="2507551"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7" name="椭圆 9"/>
              <p:cNvSpPr/>
              <p:nvPr/>
            </p:nvSpPr>
            <p:spPr>
              <a:xfrm>
                <a:off x="2837642"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8" name="椭圆 24"/>
              <p:cNvSpPr/>
              <p:nvPr/>
            </p:nvSpPr>
            <p:spPr>
              <a:xfrm>
                <a:off x="3167734"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9" name="椭圆 10"/>
              <p:cNvSpPr/>
              <p:nvPr/>
            </p:nvSpPr>
            <p:spPr>
              <a:xfrm>
                <a:off x="3567652" y="-557354"/>
                <a:ext cx="426897" cy="425725"/>
              </a:xfrm>
              <a:prstGeom prst="ellipse">
                <a:avLst/>
              </a:prstGeom>
              <a:solidFill>
                <a:srgbClr val="0085B4"/>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grpSp>
        <p:sp>
          <p:nvSpPr>
            <p:cNvPr id="23640" name="文本框 11"/>
            <p:cNvSpPr txBox="1"/>
            <p:nvPr/>
          </p:nvSpPr>
          <p:spPr>
            <a:xfrm>
              <a:off x="397404" y="556710"/>
              <a:ext cx="1829779" cy="460061"/>
            </a:xfrm>
            <a:prstGeom prst="rect">
              <a:avLst/>
            </a:prstGeom>
            <a:noFill/>
            <a:ln w="9525">
              <a:noFill/>
            </a:ln>
          </p:spPr>
          <p:txBody>
            <a:bodyPr lIns="91437" tIns="45718" rIns="91437" bIns="45718" anchor="t">
              <a:spAutoFit/>
            </a:bodyPr>
            <a:lstStyle/>
            <a:p>
              <a:pPr algn="dist" defTabSz="1219200" eaLnBrk="0" hangingPunct="0"/>
              <a:r>
                <a:rPr lang="zh-CN" altLang="en-US" sz="2400" b="1" dirty="0">
                  <a:solidFill>
                    <a:schemeClr val="bg1"/>
                  </a:solidFill>
                  <a:latin typeface="Arial" panose="020B0604020202020204" pitchFamily="34" charset="0"/>
                  <a:ea typeface="宋体" panose="02010600030101010101" pitchFamily="2" charset="-122"/>
                </a:rPr>
                <a:t>素养考点 </a:t>
              </a:r>
              <a:r>
                <a:rPr lang="en-US" altLang="zh-CN" sz="2400" b="1" dirty="0">
                  <a:solidFill>
                    <a:schemeClr val="bg1"/>
                  </a:solidFill>
                  <a:latin typeface="+mn-lt"/>
                  <a:ea typeface="宋体" panose="02010600030101010101" pitchFamily="2" charset="-122"/>
                </a:rPr>
                <a:t>1</a:t>
              </a:r>
              <a:endParaRPr lang="zh-CN" altLang="en-US" sz="2400" b="1" dirty="0">
                <a:solidFill>
                  <a:schemeClr val="bg1"/>
                </a:solidFill>
                <a:latin typeface="+mn-lt"/>
                <a:ea typeface="宋体" panose="02010600030101010101" pitchFamily="2" charset="-122"/>
              </a:endParaRPr>
            </a:p>
          </p:txBody>
        </p:sp>
      </p:grpSp>
      <p:grpSp>
        <p:nvGrpSpPr>
          <p:cNvPr id="24" name="组合 18"/>
          <p:cNvGrpSpPr/>
          <p:nvPr/>
        </p:nvGrpSpPr>
        <p:grpSpPr>
          <a:xfrm>
            <a:off x="862751" y="482973"/>
            <a:ext cx="1712912" cy="428625"/>
            <a:chOff x="2056130" y="684067"/>
            <a:chExt cx="2021840" cy="485831"/>
          </a:xfrm>
        </p:grpSpPr>
        <p:sp>
          <p:nvSpPr>
            <p:cNvPr id="25" name="圆角矩形 24"/>
            <p:cNvSpPr/>
            <p:nvPr/>
          </p:nvSpPr>
          <p:spPr>
            <a:xfrm>
              <a:off x="2213530" y="684067"/>
              <a:ext cx="1684554" cy="453442"/>
            </a:xfrm>
            <a:prstGeom prst="roundRect">
              <a:avLst/>
            </a:prstGeom>
            <a:solidFill>
              <a:srgbClr val="FF0000"/>
            </a:solidFill>
            <a:ln w="25400" cap="flat" cmpd="sng" algn="ctr">
              <a:noFill/>
              <a:prstDash val="solid"/>
            </a:ln>
            <a:effectLst/>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1" lang="zh-CN" altLang="en-US" sz="100" b="0" i="0" u="none" strike="noStrike" kern="1200" cap="none" spc="0" normalizeH="0" baseline="0" noProof="1">
                <a:ln>
                  <a:noFill/>
                </a:ln>
                <a:solidFill>
                  <a:schemeClr val="dk1"/>
                </a:solidFill>
                <a:effectLst/>
                <a:uLnTx/>
                <a:uFillTx/>
                <a:latin typeface="+mn-lt"/>
                <a:ea typeface="+mn-ea"/>
                <a:cs typeface="+mn-cs"/>
              </a:endParaRPr>
            </a:p>
          </p:txBody>
        </p:sp>
        <p:sp>
          <p:nvSpPr>
            <p:cNvPr id="26" name="矩形 1"/>
            <p:cNvSpPr/>
            <p:nvPr/>
          </p:nvSpPr>
          <p:spPr>
            <a:xfrm>
              <a:off x="2056130" y="731692"/>
              <a:ext cx="2021840" cy="438206"/>
            </a:xfrm>
            <a:prstGeom prst="rect">
              <a:avLst/>
            </a:prstGeom>
            <a:noFill/>
            <a:ln w="9525">
              <a:noFill/>
            </a:ln>
          </p:spPr>
          <p:txBody>
            <a:bodyPr anchor="t">
              <a:spAutoFit/>
            </a:bodyPr>
            <a:lstStyle/>
            <a:p>
              <a:pPr algn="ctr">
                <a:lnSpc>
                  <a:spcPct val="80000"/>
                </a:lnSpc>
              </a:pPr>
              <a:r>
                <a:rPr lang="zh-CN" altLang="en-US" sz="2400" dirty="0">
                  <a:solidFill>
                    <a:schemeClr val="bg1"/>
                  </a:solidFill>
                  <a:latin typeface="Times New Roman" panose="02020603050405020304" pitchFamily="18" charset="0"/>
                  <a:ea typeface="黑体" panose="02010609060101010101" pitchFamily="49" charset="-122"/>
                </a:rPr>
                <a:t>知识点 </a:t>
              </a:r>
              <a:endParaRPr lang="zh-CN" altLang="en-US" sz="2400" b="1" dirty="0">
                <a:solidFill>
                  <a:schemeClr val="bg1"/>
                </a:solidFill>
                <a:latin typeface="Times New Roman" panose="02020603050405020304" pitchFamily="18" charset="0"/>
                <a:ea typeface="黑体" panose="02010609060101010101" pitchFamily="49" charset="-122"/>
              </a:endParaRPr>
            </a:p>
          </p:txBody>
        </p:sp>
      </p:grpSp>
      <p:sp>
        <p:nvSpPr>
          <p:cNvPr id="23" name="矩形 4"/>
          <p:cNvSpPr>
            <a:spLocks noChangeArrowheads="1"/>
          </p:cNvSpPr>
          <p:nvPr/>
        </p:nvSpPr>
        <p:spPr bwMode="auto">
          <a:xfrm>
            <a:off x="2575663" y="416616"/>
            <a:ext cx="4825360" cy="461665"/>
          </a:xfrm>
          <a:prstGeom prst="rect">
            <a:avLst/>
          </a:prstGeom>
          <a:noFill/>
          <a:ln w="9525">
            <a:noFill/>
            <a:miter lim="800000"/>
          </a:ln>
          <a:effectLst/>
        </p:spPr>
        <p:txBody>
          <a:bodyPr wrap="none">
            <a:spAutoFit/>
          </a:bodyPr>
          <a:lstStyle/>
          <a:p>
            <a:pPr lvl="0">
              <a:defRPr/>
            </a:pPr>
            <a:r>
              <a:rPr lang="zh-CN" altLang="en-US" sz="2400" b="1" noProof="1">
                <a:latin typeface="Times New Roman" panose="02020603050405020304" pitchFamily="18" charset="0"/>
                <a:ea typeface="黑体" panose="02010609060101010101" pitchFamily="49" charset="-122"/>
                <a:sym typeface="+mn-ea"/>
              </a:rPr>
              <a:t>列二元一次方程组解答较复杂问题</a:t>
            </a:r>
            <a:endParaRPr lang="zh-CN" altLang="en-US" sz="2400" b="1" noProof="1">
              <a:latin typeface="Times New Roman" panose="02020603050405020304" pitchFamily="18" charset="0"/>
              <a:ea typeface="黑体" panose="02010609060101010101" pitchFamily="49" charset="-122"/>
              <a:sym typeface="+mn-ea"/>
            </a:endParaRPr>
          </a:p>
        </p:txBody>
      </p:sp>
      <p:sp>
        <p:nvSpPr>
          <p:cNvPr id="2" name="矩形 4"/>
          <p:cNvSpPr>
            <a:spLocks noChangeArrowheads="1"/>
          </p:cNvSpPr>
          <p:nvPr/>
        </p:nvSpPr>
        <p:spPr bwMode="auto">
          <a:xfrm>
            <a:off x="2959520" y="966778"/>
            <a:ext cx="4515980" cy="461665"/>
          </a:xfrm>
          <a:prstGeom prst="rect">
            <a:avLst/>
          </a:prstGeom>
          <a:noFill/>
          <a:ln w="9525">
            <a:noFill/>
            <a:miter lim="800000"/>
          </a:ln>
          <a:effectLst/>
        </p:spPr>
        <p:txBody>
          <a:bodyPr wrap="none">
            <a:spAutoFit/>
          </a:bodyPr>
          <a:lstStyle/>
          <a:p>
            <a:pPr lvl="0" algn="l">
              <a:defRPr/>
            </a:pPr>
            <a:r>
              <a:rPr lang="zh-CN" altLang="en-US" sz="2400" b="1" dirty="0">
                <a:latin typeface="Times New Roman" panose="02020603050405020304" pitchFamily="18" charset="0"/>
                <a:ea typeface="黑体" panose="02010609060101010101" pitchFamily="49" charset="-122"/>
                <a:sym typeface="+mn-ea"/>
              </a:rPr>
              <a:t>列二元一次方程组解答</a:t>
            </a:r>
            <a:r>
              <a:rPr lang="zh-CN" altLang="en-US" sz="2400" b="1" noProof="1">
                <a:latin typeface="Times New Roman" panose="02020603050405020304" pitchFamily="18" charset="0"/>
                <a:ea typeface="黑体" panose="02010609060101010101" pitchFamily="49" charset="-122"/>
                <a:sym typeface="+mn-ea"/>
              </a:rPr>
              <a:t>运费问题</a:t>
            </a:r>
            <a:endParaRPr lang="zh-CN" altLang="en-US" sz="2400" b="1" noProof="1">
              <a:latin typeface="Times New Roman" panose="02020603050405020304" pitchFamily="18" charset="0"/>
              <a:ea typeface="黑体" panose="02010609060101010101" pitchFamily="49" charset="-122"/>
              <a:sym typeface="+mn-ea"/>
            </a:endParaRPr>
          </a:p>
        </p:txBody>
      </p:sp>
      <p:grpSp>
        <p:nvGrpSpPr>
          <p:cNvPr id="5" name="组合 4"/>
          <p:cNvGrpSpPr/>
          <p:nvPr/>
        </p:nvGrpSpPr>
        <p:grpSpPr>
          <a:xfrm>
            <a:off x="-5978"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p:nvPr/>
        </p:nvSpPr>
        <p:spPr>
          <a:xfrm>
            <a:off x="413385" y="663575"/>
            <a:ext cx="8422640" cy="1014730"/>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600"/>
              </a:lnSpc>
              <a:spcBef>
                <a:spcPct val="0"/>
              </a:spcBef>
              <a:buFont typeface="Wingdings" panose="05000000000000000000" pitchFamily="2" charset="2"/>
              <a:buNone/>
            </a:pPr>
            <a:r>
              <a:rPr lang="zh-CN" altLang="en-US" sz="2400" b="1" dirty="0">
                <a:solidFill>
                  <a:srgbClr val="0000FF"/>
                </a:solidFill>
                <a:ea typeface="黑体" panose="02010609060101010101" pitchFamily="49" charset="-122"/>
                <a:cs typeface="楷体" panose="02010609060101010101" pitchFamily="49" charset="-122"/>
              </a:rPr>
              <a:t>问题</a:t>
            </a:r>
            <a:r>
              <a:rPr lang="en-US" altLang="zh-CN" sz="2400" b="1" dirty="0">
                <a:solidFill>
                  <a:srgbClr val="0000FF"/>
                </a:solidFill>
                <a:ea typeface="黑体" panose="02010609060101010101" pitchFamily="49" charset="-122"/>
                <a:cs typeface="楷体" panose="02010609060101010101" pitchFamily="49" charset="-122"/>
              </a:rPr>
              <a:t>1</a:t>
            </a:r>
            <a:r>
              <a:rPr lang="zh-CN" altLang="en-US" sz="2400" b="1" dirty="0">
                <a:solidFill>
                  <a:srgbClr val="0000FF"/>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dirty="0">
                <a:latin typeface="楷体" panose="02010609060101010101" pitchFamily="49" charset="-122"/>
                <a:ea typeface="楷体" panose="02010609060101010101" pitchFamily="49" charset="-122"/>
                <a:cs typeface="楷体" panose="02010609060101010101" pitchFamily="49" charset="-122"/>
              </a:rPr>
              <a:t>要求“这批产品的销售款比原料费与运输费的和多多少元？”我们必须知道什么？</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5124" name="Rectangle 4"/>
          <p:cNvSpPr/>
          <p:nvPr/>
        </p:nvSpPr>
        <p:spPr>
          <a:xfrm>
            <a:off x="265103" y="3502006"/>
            <a:ext cx="8618220" cy="1322070"/>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200"/>
              </a:lnSpc>
              <a:spcBef>
                <a:spcPct val="0"/>
              </a:spcBef>
              <a:buFont typeface="Wingdings" panose="05000000000000000000" pitchFamily="2" charset="2"/>
              <a:buNone/>
            </a:pPr>
            <a:r>
              <a:rPr lang="zh-CN" altLang="en-US" sz="2400" b="1" dirty="0">
                <a:latin typeface="宋体" panose="02010600030101010101" pitchFamily="2" charset="-122"/>
                <a:ea typeface="宋体" panose="02010600030101010101" pitchFamily="2" charset="-122"/>
                <a:cs typeface="宋体" panose="02010600030101010101" pitchFamily="2" charset="-122"/>
              </a:rPr>
              <a:t>    </a:t>
            </a:r>
            <a:r>
              <a:rPr lang="zh-CN" altLang="en-US" sz="2400" b="1" dirty="0" smtClean="0">
                <a:latin typeface="仿宋" panose="02010609060101010101" pitchFamily="49" charset="-122"/>
                <a:ea typeface="仿宋" panose="02010609060101010101" pitchFamily="49" charset="-122"/>
                <a:cs typeface="宋体" panose="02010600030101010101" pitchFamily="2" charset="-122"/>
              </a:rPr>
              <a:t>销</a:t>
            </a:r>
            <a:r>
              <a:rPr lang="zh-CN" altLang="en-US" sz="2400" b="1" dirty="0">
                <a:latin typeface="仿宋" panose="02010609060101010101" pitchFamily="49" charset="-122"/>
                <a:ea typeface="仿宋" panose="02010609060101010101" pitchFamily="49" charset="-122"/>
                <a:cs typeface="宋体" panose="02010600030101010101" pitchFamily="2" charset="-122"/>
              </a:rPr>
              <a:t>售款与产品数量有关，原料费与原料数量有关，而公路运费和铁路运费与产品数量和原料数量都有关．因此，我们必须知道</a:t>
            </a:r>
            <a:r>
              <a:rPr lang="zh-CN" altLang="en-US" sz="2400" b="1" dirty="0">
                <a:solidFill>
                  <a:srgbClr val="FF0000"/>
                </a:solidFill>
                <a:latin typeface="仿宋" panose="02010609060101010101" pitchFamily="49" charset="-122"/>
                <a:ea typeface="仿宋" panose="02010609060101010101" pitchFamily="49" charset="-122"/>
                <a:cs typeface="宋体" panose="02010600030101010101" pitchFamily="2" charset="-122"/>
              </a:rPr>
              <a:t>产品的数量和原料的数量</a:t>
            </a:r>
            <a:r>
              <a:rPr lang="zh-CN" altLang="en-US" sz="2400" b="1" dirty="0">
                <a:latin typeface="仿宋" panose="02010609060101010101" pitchFamily="49" charset="-122"/>
                <a:ea typeface="仿宋" panose="02010609060101010101" pitchFamily="49" charset="-122"/>
                <a:cs typeface="宋体" panose="02010600030101010101" pitchFamily="2" charset="-122"/>
              </a:rPr>
              <a:t>．</a:t>
            </a:r>
            <a:endParaRPr lang="zh-CN" altLang="en-US" sz="2400" b="1" dirty="0">
              <a:latin typeface="仿宋" panose="02010609060101010101" pitchFamily="49" charset="-122"/>
              <a:ea typeface="仿宋" panose="02010609060101010101" pitchFamily="49" charset="-122"/>
              <a:cs typeface="宋体" panose="02010600030101010101" pitchFamily="2" charset="-122"/>
            </a:endParaRPr>
          </a:p>
        </p:txBody>
      </p:sp>
      <p:sp>
        <p:nvSpPr>
          <p:cNvPr id="5125" name="AutoShape 5"/>
          <p:cNvSpPr>
            <a:spLocks noChangeArrowheads="1"/>
          </p:cNvSpPr>
          <p:nvPr/>
        </p:nvSpPr>
        <p:spPr bwMode="auto">
          <a:xfrm>
            <a:off x="2270522" y="1949054"/>
            <a:ext cx="917972" cy="486966"/>
          </a:xfrm>
          <a:prstGeom prst="roundRect">
            <a:avLst>
              <a:gd name="adj" fmla="val 16667"/>
            </a:avLst>
          </a:prstGeom>
        </p:spPr>
        <p:style>
          <a:lnRef idx="2">
            <a:schemeClr val="accent6"/>
          </a:lnRef>
          <a:fillRef idx="1">
            <a:schemeClr val="lt1"/>
          </a:fillRef>
          <a:effectRef idx="0">
            <a:schemeClr val="accent6"/>
          </a:effectRef>
          <a:fontRef idx="minor">
            <a:schemeClr val="dk1"/>
          </a:fontRef>
        </p:style>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defRPr/>
            </a:pPr>
            <a:r>
              <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rPr>
              <a:t>销售款</a:t>
            </a:r>
            <a:endPar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endParaRPr>
          </a:p>
        </p:txBody>
      </p:sp>
      <p:sp>
        <p:nvSpPr>
          <p:cNvPr id="5126" name="AutoShape 6"/>
          <p:cNvSpPr>
            <a:spLocks noChangeArrowheads="1"/>
          </p:cNvSpPr>
          <p:nvPr/>
        </p:nvSpPr>
        <p:spPr bwMode="auto">
          <a:xfrm>
            <a:off x="3782616" y="1949054"/>
            <a:ext cx="917972" cy="486966"/>
          </a:xfrm>
          <a:prstGeom prst="roundRect">
            <a:avLst>
              <a:gd name="adj" fmla="val 16667"/>
            </a:avLst>
          </a:prstGeom>
        </p:spPr>
        <p:style>
          <a:lnRef idx="2">
            <a:schemeClr val="accent6"/>
          </a:lnRef>
          <a:fillRef idx="1">
            <a:schemeClr val="lt1"/>
          </a:fillRef>
          <a:effectRef idx="0">
            <a:schemeClr val="accent6"/>
          </a:effectRef>
          <a:fontRef idx="minor">
            <a:schemeClr val="dk1"/>
          </a:fontRef>
        </p:style>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defRPr/>
            </a:pPr>
            <a:r>
              <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rPr>
              <a:t>原料费</a:t>
            </a:r>
            <a:endPar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endParaRPr>
          </a:p>
        </p:txBody>
      </p:sp>
      <p:sp>
        <p:nvSpPr>
          <p:cNvPr id="5127" name="AutoShape 7"/>
          <p:cNvSpPr>
            <a:spLocks noChangeArrowheads="1"/>
          </p:cNvSpPr>
          <p:nvPr/>
        </p:nvSpPr>
        <p:spPr bwMode="auto">
          <a:xfrm>
            <a:off x="4970780" y="1948815"/>
            <a:ext cx="3086735" cy="485775"/>
          </a:xfrm>
          <a:prstGeom prst="roundRect">
            <a:avLst>
              <a:gd name="adj" fmla="val 16667"/>
            </a:avLst>
          </a:prstGeom>
        </p:spPr>
        <p:style>
          <a:lnRef idx="2">
            <a:schemeClr val="accent6"/>
          </a:lnRef>
          <a:fillRef idx="1">
            <a:schemeClr val="lt1"/>
          </a:fillRef>
          <a:effectRef idx="0">
            <a:schemeClr val="accent6"/>
          </a:effectRef>
          <a:fontRef idx="minor">
            <a:schemeClr val="dk1"/>
          </a:fontRef>
        </p:style>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defRPr/>
            </a:pPr>
            <a:r>
              <a:rPr kumimoji="0" lang="en-US" altLang="zh-CN" sz="2400" b="1" i="0" u="none" strike="noStrike" kern="1200" cap="none" spc="0" normalizeH="0" baseline="0" noProof="0" dirty="0">
                <a:ln>
                  <a:noFill/>
                </a:ln>
                <a:solidFill>
                  <a:schemeClr val="tx1"/>
                </a:solidFill>
                <a:effectLst/>
                <a:uLnTx/>
                <a:uFillTx/>
                <a:latin typeface="仿宋" panose="02010609060101010101" pitchFamily="49" charset="-122"/>
                <a:ea typeface="仿宋" panose="02010609060101010101" pitchFamily="49" charset="-122"/>
              </a:rPr>
              <a:t>  </a:t>
            </a:r>
            <a:r>
              <a:rPr kumimoji="0" lang="zh-CN" altLang="en-US" sz="2400" b="1" i="0" u="none" strike="noStrike" kern="1200" cap="none" spc="0" normalizeH="0" baseline="0" noProof="0" dirty="0">
                <a:ln>
                  <a:noFill/>
                </a:ln>
                <a:solidFill>
                  <a:schemeClr val="tx1"/>
                </a:solidFill>
                <a:effectLst/>
                <a:uLnTx/>
                <a:uFillTx/>
                <a:latin typeface="仿宋" panose="02010609060101010101" pitchFamily="49" charset="-122"/>
                <a:ea typeface="仿宋" panose="02010609060101010101" pitchFamily="49" charset="-122"/>
              </a:rPr>
              <a:t>运输费（公路和铁路）</a:t>
            </a:r>
            <a:endParaRPr kumimoji="0" lang="zh-CN" altLang="en-US" sz="2400" b="1" i="0" u="none" strike="noStrike" kern="1200" cap="none" spc="0" normalizeH="0" baseline="0" noProof="0" dirty="0">
              <a:ln>
                <a:noFill/>
              </a:ln>
              <a:solidFill>
                <a:schemeClr val="tx1"/>
              </a:solidFill>
              <a:effectLst/>
              <a:uLnTx/>
              <a:uFillTx/>
              <a:latin typeface="仿宋" panose="02010609060101010101" pitchFamily="49" charset="-122"/>
              <a:ea typeface="仿宋" panose="02010609060101010101" pitchFamily="49" charset="-122"/>
            </a:endParaRPr>
          </a:p>
        </p:txBody>
      </p:sp>
      <p:sp>
        <p:nvSpPr>
          <p:cNvPr id="5128" name="AutoShape 8"/>
          <p:cNvSpPr>
            <a:spLocks noChangeArrowheads="1"/>
          </p:cNvSpPr>
          <p:nvPr/>
        </p:nvSpPr>
        <p:spPr bwMode="auto">
          <a:xfrm>
            <a:off x="2784475" y="2867025"/>
            <a:ext cx="1375410" cy="540385"/>
          </a:xfrm>
          <a:prstGeom prst="roundRect">
            <a:avLst>
              <a:gd name="adj" fmla="val 16667"/>
            </a:avLst>
          </a:prstGeom>
        </p:spPr>
        <p:style>
          <a:lnRef idx="2">
            <a:schemeClr val="accent6"/>
          </a:lnRef>
          <a:fillRef idx="1">
            <a:schemeClr val="lt1"/>
          </a:fillRef>
          <a:effectRef idx="0">
            <a:schemeClr val="accent6"/>
          </a:effectRef>
          <a:fontRef idx="minor">
            <a:schemeClr val="dk1"/>
          </a:fontRef>
        </p:style>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defRPr/>
            </a:pPr>
            <a:r>
              <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rPr>
              <a:t>产品数量</a:t>
            </a:r>
            <a:endPar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endParaRPr>
          </a:p>
        </p:txBody>
      </p:sp>
      <p:sp>
        <p:nvSpPr>
          <p:cNvPr id="5129" name="AutoShape 9"/>
          <p:cNvSpPr>
            <a:spLocks noChangeArrowheads="1"/>
          </p:cNvSpPr>
          <p:nvPr/>
        </p:nvSpPr>
        <p:spPr bwMode="auto">
          <a:xfrm>
            <a:off x="4537710" y="2867025"/>
            <a:ext cx="1242695" cy="540385"/>
          </a:xfrm>
          <a:prstGeom prst="roundRect">
            <a:avLst>
              <a:gd name="adj" fmla="val 16667"/>
            </a:avLst>
          </a:prstGeom>
        </p:spPr>
        <p:style>
          <a:lnRef idx="2">
            <a:schemeClr val="accent6"/>
          </a:lnRef>
          <a:fillRef idx="1">
            <a:schemeClr val="lt1"/>
          </a:fillRef>
          <a:effectRef idx="0">
            <a:schemeClr val="accent6"/>
          </a:effectRef>
          <a:fontRef idx="minor">
            <a:schemeClr val="dk1"/>
          </a:fontRef>
        </p:style>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defRPr/>
            </a:pPr>
            <a:r>
              <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rPr>
              <a:t>原料数量</a:t>
            </a:r>
            <a:endParaRPr kumimoji="0" lang="zh-CN" altLang="en-US" sz="2400" b="1" i="0" u="none" strike="noStrike" kern="1200" cap="none" spc="0" normalizeH="0" baseline="0" noProof="0">
              <a:ln>
                <a:noFill/>
              </a:ln>
              <a:solidFill>
                <a:schemeClr val="tx1"/>
              </a:solidFill>
              <a:effectLst/>
              <a:uLnTx/>
              <a:uFillTx/>
              <a:latin typeface="仿宋" panose="02010609060101010101" pitchFamily="49" charset="-122"/>
              <a:ea typeface="仿宋" panose="02010609060101010101" pitchFamily="49" charset="-122"/>
            </a:endParaRPr>
          </a:p>
        </p:txBody>
      </p:sp>
      <p:sp>
        <p:nvSpPr>
          <p:cNvPr id="5130" name="Line 10"/>
          <p:cNvSpPr/>
          <p:nvPr/>
        </p:nvSpPr>
        <p:spPr>
          <a:xfrm flipH="1" flipV="1">
            <a:off x="2864644" y="2434829"/>
            <a:ext cx="540544" cy="432197"/>
          </a:xfrm>
          <a:prstGeom prst="line">
            <a:avLst/>
          </a:prstGeom>
          <a:ln w="57150" cap="flat" cmpd="sng">
            <a:solidFill>
              <a:srgbClr val="0000FF"/>
            </a:solidFill>
            <a:prstDash val="solid"/>
            <a:headEnd type="none" w="med" len="med"/>
            <a:tailEnd type="triangle" w="med" len="med"/>
          </a:ln>
        </p:spPr>
      </p:sp>
      <p:sp>
        <p:nvSpPr>
          <p:cNvPr id="5131" name="Line 11"/>
          <p:cNvSpPr/>
          <p:nvPr/>
        </p:nvSpPr>
        <p:spPr>
          <a:xfrm flipH="1" flipV="1">
            <a:off x="4323160" y="2434829"/>
            <a:ext cx="594122" cy="432197"/>
          </a:xfrm>
          <a:prstGeom prst="line">
            <a:avLst/>
          </a:prstGeom>
          <a:ln w="57150" cap="flat" cmpd="sng">
            <a:solidFill>
              <a:srgbClr val="0000FF"/>
            </a:solidFill>
            <a:prstDash val="solid"/>
            <a:headEnd type="none" w="med" len="med"/>
            <a:tailEnd type="triangle" w="med" len="med"/>
          </a:ln>
        </p:spPr>
      </p:sp>
      <p:sp>
        <p:nvSpPr>
          <p:cNvPr id="5132" name="Line 12"/>
          <p:cNvSpPr/>
          <p:nvPr/>
        </p:nvSpPr>
        <p:spPr>
          <a:xfrm flipV="1">
            <a:off x="3836194" y="2434829"/>
            <a:ext cx="1566863" cy="432197"/>
          </a:xfrm>
          <a:prstGeom prst="line">
            <a:avLst/>
          </a:prstGeom>
          <a:ln w="57150" cap="flat" cmpd="sng">
            <a:solidFill>
              <a:srgbClr val="0000FF"/>
            </a:solidFill>
            <a:prstDash val="solid"/>
            <a:headEnd type="none" w="med" len="med"/>
            <a:tailEnd type="triangle" w="med" len="med"/>
          </a:ln>
        </p:spPr>
      </p:sp>
      <p:sp>
        <p:nvSpPr>
          <p:cNvPr id="5133" name="Line 13"/>
          <p:cNvSpPr/>
          <p:nvPr/>
        </p:nvSpPr>
        <p:spPr>
          <a:xfrm flipV="1">
            <a:off x="5403056" y="2434829"/>
            <a:ext cx="539354" cy="432197"/>
          </a:xfrm>
          <a:prstGeom prst="line">
            <a:avLst/>
          </a:prstGeom>
          <a:ln w="57150" cap="flat" cmpd="sng">
            <a:solidFill>
              <a:srgbClr val="0000FF"/>
            </a:solidFill>
            <a:prstDash val="solid"/>
            <a:headEnd type="none" w="med" len="med"/>
            <a:tailEnd type="triangle" w="med" len="med"/>
          </a:ln>
        </p:spPr>
      </p:sp>
      <p:grpSp>
        <p:nvGrpSpPr>
          <p:cNvPr id="5" name="组合 4"/>
          <p:cNvGrpSpPr/>
          <p:nvPr/>
        </p:nvGrpSpPr>
        <p:grpSpPr>
          <a:xfrm>
            <a:off x="-5978"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blinds(horizontal)">
                                      <p:cBhvr>
                                        <p:cTn id="7" dur="500"/>
                                        <p:tgtEl>
                                          <p:spTgt spid="512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126"/>
                                        </p:tgtEl>
                                        <p:attrNameLst>
                                          <p:attrName>style.visibility</p:attrName>
                                        </p:attrNameLst>
                                      </p:cBhvr>
                                      <p:to>
                                        <p:strVal val="visible"/>
                                      </p:to>
                                    </p:set>
                                    <p:animEffect transition="in" filter="blinds(horizontal)">
                                      <p:cBhvr>
                                        <p:cTn id="10" dur="500"/>
                                        <p:tgtEl>
                                          <p:spTgt spid="512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127"/>
                                        </p:tgtEl>
                                        <p:attrNameLst>
                                          <p:attrName>style.visibility</p:attrName>
                                        </p:attrNameLst>
                                      </p:cBhvr>
                                      <p:to>
                                        <p:strVal val="visible"/>
                                      </p:to>
                                    </p:set>
                                    <p:animEffect transition="in" filter="blinds(horizontal)">
                                      <p:cBhvr>
                                        <p:cTn id="13" dur="500"/>
                                        <p:tgtEl>
                                          <p:spTgt spid="5127"/>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128"/>
                                        </p:tgtEl>
                                        <p:attrNameLst>
                                          <p:attrName>style.visibility</p:attrName>
                                        </p:attrNameLst>
                                      </p:cBhvr>
                                      <p:to>
                                        <p:strVal val="visible"/>
                                      </p:to>
                                    </p:set>
                                    <p:animEffect transition="in" filter="blinds(horizontal)">
                                      <p:cBhvr>
                                        <p:cTn id="18" dur="500"/>
                                        <p:tgtEl>
                                          <p:spTgt spid="5128"/>
                                        </p:tgtEl>
                                      </p:cBhvr>
                                    </p:animEffect>
                                  </p:childTnLst>
                                </p:cTn>
                              </p:par>
                              <p:par>
                                <p:cTn id="19" presetID="3" presetClass="entr" presetSubtype="10" fill="hold" nodeType="withEffect">
                                  <p:stCondLst>
                                    <p:cond delay="0"/>
                                  </p:stCondLst>
                                  <p:childTnLst>
                                    <p:set>
                                      <p:cBhvr>
                                        <p:cTn id="20" dur="1" fill="hold">
                                          <p:stCondLst>
                                            <p:cond delay="0"/>
                                          </p:stCondLst>
                                        </p:cTn>
                                        <p:tgtEl>
                                          <p:spTgt spid="5130"/>
                                        </p:tgtEl>
                                        <p:attrNameLst>
                                          <p:attrName>style.visibility</p:attrName>
                                        </p:attrNameLst>
                                      </p:cBhvr>
                                      <p:to>
                                        <p:strVal val="visible"/>
                                      </p:to>
                                    </p:set>
                                    <p:animEffect transition="in" filter="blinds(horizontal)">
                                      <p:cBhvr>
                                        <p:cTn id="21" dur="500"/>
                                        <p:tgtEl>
                                          <p:spTgt spid="5130"/>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5131"/>
                                        </p:tgtEl>
                                        <p:attrNameLst>
                                          <p:attrName>style.visibility</p:attrName>
                                        </p:attrNameLst>
                                      </p:cBhvr>
                                      <p:to>
                                        <p:strVal val="visible"/>
                                      </p:to>
                                    </p:set>
                                    <p:animEffect transition="in" filter="blinds(horizontal)">
                                      <p:cBhvr>
                                        <p:cTn id="26" dur="500"/>
                                        <p:tgtEl>
                                          <p:spTgt spid="5131"/>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5129"/>
                                        </p:tgtEl>
                                        <p:attrNameLst>
                                          <p:attrName>style.visibility</p:attrName>
                                        </p:attrNameLst>
                                      </p:cBhvr>
                                      <p:to>
                                        <p:strVal val="visible"/>
                                      </p:to>
                                    </p:set>
                                    <p:animEffect transition="in" filter="blinds(horizontal)">
                                      <p:cBhvr>
                                        <p:cTn id="29" dur="500"/>
                                        <p:tgtEl>
                                          <p:spTgt spid="5129"/>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5132"/>
                                        </p:tgtEl>
                                        <p:attrNameLst>
                                          <p:attrName>style.visibility</p:attrName>
                                        </p:attrNameLst>
                                      </p:cBhvr>
                                      <p:to>
                                        <p:strVal val="visible"/>
                                      </p:to>
                                    </p:set>
                                    <p:animEffect transition="in" filter="blinds(horizontal)">
                                      <p:cBhvr>
                                        <p:cTn id="34" dur="500"/>
                                        <p:tgtEl>
                                          <p:spTgt spid="5132"/>
                                        </p:tgtEl>
                                      </p:cBhvr>
                                    </p:animEffect>
                                  </p:childTnLst>
                                </p:cTn>
                              </p:par>
                              <p:par>
                                <p:cTn id="35" presetID="3" presetClass="entr" presetSubtype="10" fill="hold" nodeType="withEffect">
                                  <p:stCondLst>
                                    <p:cond delay="0"/>
                                  </p:stCondLst>
                                  <p:childTnLst>
                                    <p:set>
                                      <p:cBhvr>
                                        <p:cTn id="36" dur="1" fill="hold">
                                          <p:stCondLst>
                                            <p:cond delay="0"/>
                                          </p:stCondLst>
                                        </p:cTn>
                                        <p:tgtEl>
                                          <p:spTgt spid="5133"/>
                                        </p:tgtEl>
                                        <p:attrNameLst>
                                          <p:attrName>style.visibility</p:attrName>
                                        </p:attrNameLst>
                                      </p:cBhvr>
                                      <p:to>
                                        <p:strVal val="visible"/>
                                      </p:to>
                                    </p:set>
                                    <p:animEffect transition="in" filter="blinds(horizontal)">
                                      <p:cBhvr>
                                        <p:cTn id="37" dur="500"/>
                                        <p:tgtEl>
                                          <p:spTgt spid="513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124"/>
                                        </p:tgtEl>
                                        <p:attrNameLst>
                                          <p:attrName>style.visibility</p:attrName>
                                        </p:attrNameLst>
                                      </p:cBhvr>
                                      <p:to>
                                        <p:strVal val="visible"/>
                                      </p:to>
                                    </p:set>
                                    <p:animEffect transition="in" filter="blinds(horizontal)">
                                      <p:cBhvr>
                                        <p:cTn id="42"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5" grpId="0" bldLvl="0" animBg="1"/>
      <p:bldP spid="5126" grpId="0" bldLvl="0" animBg="1"/>
      <p:bldP spid="5127" grpId="0" bldLvl="0" animBg="1"/>
      <p:bldP spid="5128" grpId="0" bldLvl="0" animBg="1"/>
      <p:bldP spid="5129"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307340" y="962025"/>
            <a:ext cx="8560435"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ts val="36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问题</a:t>
            </a:r>
            <a:r>
              <a:rPr kumimoji="0" lang="en-US" altLang="zh-CN"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2</a:t>
            </a:r>
            <a:r>
              <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rPr>
              <a:t>　本题涉及的量较多，这种情况下常用列表的方式来处理，列表直观、简洁．本题涉及哪两类量呢？</a:t>
            </a:r>
            <a:endPar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4" name="Rectangle 115"/>
          <p:cNvSpPr>
            <a:spLocks noChangeArrowheads="1"/>
          </p:cNvSpPr>
          <p:nvPr/>
        </p:nvSpPr>
        <p:spPr bwMode="auto">
          <a:xfrm>
            <a:off x="887095" y="1971040"/>
            <a:ext cx="7693660" cy="1198880"/>
          </a:xfrm>
          <a:prstGeom prst="rect">
            <a:avLst/>
          </a:prstGeom>
          <a:noFill/>
          <a:ln w="38100">
            <a:noFill/>
            <a:miter lim="800000"/>
          </a:ln>
          <a:extLst>
            <a:ext uri="{909E8E84-426E-40DD-AFC4-6F175D3DCCD1}">
              <a14:hiddenFill xmlns:a14="http://schemas.microsoft.com/office/drawing/2010/main">
                <a:solidFill>
                  <a:srgbClr val="FFFFFF"/>
                </a:solidFill>
              </a14:hiddenFill>
            </a:ext>
          </a:extLst>
        </p:spPr>
        <p:txBody>
          <a:bodyPr wrap="square" anchor="ct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500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一类是公路运费，铁路运费，价值；</a:t>
            </a:r>
            <a:endParaRPr kumimoji="0" lang="zh-CN" altLang="en-US" sz="2400" b="1" i="0" u="none" strike="noStrike" kern="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a:p>
            <a:pPr marL="0" marR="0" lvl="0" indent="0" algn="l" defTabSz="914400" rtl="0" eaLnBrk="1" fontAlgn="auto" latinLnBrk="0" hangingPunct="1">
              <a:lnSpc>
                <a:spcPct val="1500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rPr>
              <a:t>另一类是产品数量，原料数量．</a:t>
            </a:r>
            <a:endParaRPr kumimoji="0" lang="zh-CN" altLang="en-US" sz="2400" b="1" i="0" u="none" strike="noStrike" kern="0" cap="none" spc="0" normalizeH="0" baseline="0" noProof="0" dirty="0">
              <a:ln>
                <a:noFill/>
              </a:ln>
              <a:solidFill>
                <a:srgbClr val="FF0000"/>
              </a:solidFill>
              <a:effectLst/>
              <a:uLnTx/>
              <a:uFillTx/>
              <a:latin typeface="仿宋" panose="02010609060101010101" pitchFamily="49" charset="-122"/>
              <a:ea typeface="仿宋" panose="02010609060101010101" pitchFamily="49" charset="-122"/>
              <a:cs typeface="+mn-cs"/>
            </a:endParaRPr>
          </a:p>
        </p:txBody>
      </p:sp>
      <p:grpSp>
        <p:nvGrpSpPr>
          <p:cNvPr id="5" name="组合 4"/>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pic>
        <p:nvPicPr>
          <p:cNvPr id="8" name="图片 17" descr="8.jpg"/>
          <p:cNvPicPr>
            <a:picLocks noChangeAspect="1" noChangeArrowheads="1"/>
          </p:cNvPicPr>
          <p:nvPr/>
        </p:nvPicPr>
        <p:blipFill rotWithShape="1">
          <a:blip r:embed="rId1">
            <a:extLst>
              <a:ext uri="{28A0092B-C50C-407E-A947-70E740481C1C}">
                <a14:useLocalDpi xmlns:a14="http://schemas.microsoft.com/office/drawing/2010/main" val="0"/>
              </a:ext>
            </a:extLst>
          </a:blip>
          <a:srcRect r="6498" b="5702"/>
          <a:stretch>
            <a:fillRect/>
          </a:stretch>
        </p:blipFill>
        <p:spPr bwMode="auto">
          <a:xfrm rot="1022103">
            <a:off x="6472549" y="2949449"/>
            <a:ext cx="1459116" cy="19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56"/>
          <p:cNvGraphicFramePr/>
          <p:nvPr/>
        </p:nvGraphicFramePr>
        <p:xfrm>
          <a:off x="1816894" y="1977629"/>
          <a:ext cx="5671820" cy="1943735"/>
        </p:xfrm>
        <a:graphic>
          <a:graphicData uri="http://schemas.openxmlformats.org/drawingml/2006/table">
            <a:tbl>
              <a:tblPr/>
              <a:tblGrid>
                <a:gridCol w="1606550"/>
                <a:gridCol w="1181100"/>
                <a:gridCol w="1181735"/>
                <a:gridCol w="1702435"/>
              </a:tblGrid>
              <a:tr h="508000">
                <a:tc>
                  <a:txBody>
                    <a:bodyPr/>
                    <a:lstStyle>
                      <a:lvl1pPr marL="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1800" b="1"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产品</a:t>
                      </a:r>
                      <a:r>
                        <a:rPr kumimoji="0" lang="en-US" altLang="zh-CN" sz="1800" b="1" i="1"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x</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吨</a:t>
                      </a:r>
                      <a:endParaRPr kumimoji="0" lang="zh-CN" altLang="en-US" sz="1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原料</a:t>
                      </a:r>
                      <a:r>
                        <a:rPr kumimoji="0" lang="en-US" altLang="zh-CN" sz="1800" b="1" i="1"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y</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吨</a:t>
                      </a:r>
                      <a:endParaRPr kumimoji="0" lang="zh-CN" altLang="en-US" sz="1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合计</a:t>
                      </a:r>
                      <a:endParaRPr kumimoji="0" lang="zh-CN" altLang="en-US" sz="1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9593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公路运费</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元</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endPar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宋体" panose="02010600030101010101" pitchFamily="2" charset="-122"/>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9593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铁路运费</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元</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endPar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宋体" panose="02010600030101010101" pitchFamily="2" charset="-122"/>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4386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价值</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r>
                        <a:rPr kumimoji="0" lang="zh-CN" altLang="en-US" sz="1800" b="1" i="0" u="none" strike="noStrike" cap="none" normalizeH="0" baseline="0">
                          <a:ln>
                            <a:noFill/>
                          </a:ln>
                          <a:solidFill>
                            <a:schemeClr val="tx1"/>
                          </a:solidFill>
                          <a:effectLst/>
                          <a:latin typeface="Times New Roman" panose="02020603050405020304" pitchFamily="18" charset="0"/>
                          <a:ea typeface="宋体" panose="02010600030101010101" pitchFamily="2" charset="-122"/>
                        </a:rPr>
                        <a:t>元</a:t>
                      </a:r>
                      <a:r>
                        <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a:t>
                      </a:r>
                      <a:endParaRPr kumimoji="0" lang="en-US" altLang="zh-CN"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1800" b="1" i="0" u="none" strike="noStrike" cap="none" normalizeH="0" baseline="0" dirty="0">
                        <a:ln>
                          <a:noFill/>
                        </a:ln>
                        <a:solidFill>
                          <a:srgbClr val="FF0000"/>
                        </a:solidFill>
                        <a:effectLst/>
                        <a:latin typeface="Arial" panose="020B0604020202020204" pitchFamily="34" charset="0"/>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Rectangle 3"/>
          <p:cNvSpPr>
            <a:spLocks noChangeArrowheads="1"/>
          </p:cNvSpPr>
          <p:nvPr/>
        </p:nvSpPr>
        <p:spPr bwMode="auto">
          <a:xfrm>
            <a:off x="1124030" y="1005417"/>
            <a:ext cx="51363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问题</a:t>
            </a:r>
            <a:r>
              <a:rPr kumimoji="0" lang="en-US" altLang="zh-CN"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3</a:t>
            </a:r>
            <a:r>
              <a:rPr kumimoji="0" lang="zh-CN" altLang="en-US" sz="2400" b="1" i="0" u="none" strike="noStrike" kern="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rPr>
              <a:t>你能完成教材上的表格吗？ </a:t>
            </a:r>
            <a:endPar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4" name="Group 56"/>
          <p:cNvGraphicFramePr/>
          <p:nvPr>
            <p:custDataLst>
              <p:tags r:id="rId1"/>
            </p:custDataLst>
          </p:nvPr>
        </p:nvGraphicFramePr>
        <p:xfrm>
          <a:off x="1816894" y="1977629"/>
          <a:ext cx="5671820" cy="1943735"/>
        </p:xfrm>
        <a:graphic>
          <a:graphicData uri="http://schemas.openxmlformats.org/drawingml/2006/table">
            <a:tbl>
              <a:tblPr/>
              <a:tblGrid>
                <a:gridCol w="1606550"/>
                <a:gridCol w="1181100"/>
                <a:gridCol w="1181735"/>
                <a:gridCol w="1702435"/>
              </a:tblGrid>
              <a:tr h="508000">
                <a:tc>
                  <a:txBody>
                    <a:bodyPr/>
                    <a:lstStyle>
                      <a:lvl1pPr marL="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1800" b="1" i="0" u="none" strike="noStrike" cap="none" normalizeH="0" baseline="0" dirty="0">
                        <a:ln>
                          <a:noFill/>
                        </a:ln>
                        <a:solidFill>
                          <a:schemeClr val="tx1"/>
                        </a:solidFill>
                        <a:effectLst/>
                        <a:latin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产品</a:t>
                      </a:r>
                      <a:r>
                        <a:rPr kumimoji="0" lang="en-US" altLang="zh-CN" sz="1800" b="1" i="1"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x</a:t>
                      </a:r>
                      <a:r>
                        <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吨</a:t>
                      </a:r>
                      <a:endPar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原料</a:t>
                      </a:r>
                      <a:r>
                        <a:rPr kumimoji="0" lang="en-US" altLang="zh-CN" sz="1800" b="1" i="1"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y</a:t>
                      </a:r>
                      <a:r>
                        <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rPr>
                        <a:t>吨</a:t>
                      </a:r>
                      <a:endParaRPr kumimoji="0" lang="zh-CN" altLang="en-US" sz="1800" b="1" i="0" u="none" strike="noStrike" cap="none" normalizeH="0" baseline="0" dirty="0">
                        <a:ln>
                          <a:noFill/>
                        </a:ln>
                        <a:solidFill>
                          <a:schemeClr val="tx1"/>
                        </a:solidFill>
                        <a:effectLst/>
                        <a:latin typeface="+mn-lt"/>
                        <a:ea typeface="宋体" panose="02010600030101010101" pitchFamily="2" charset="-122"/>
                        <a:cs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mn-lt"/>
                          <a:ea typeface="宋体" panose="02010600030101010101" pitchFamily="2" charset="-122"/>
                        </a:rPr>
                        <a:t>合计</a:t>
                      </a:r>
                      <a:endParaRPr kumimoji="0" lang="zh-CN" altLang="en-US" sz="1800" b="1" i="0" u="none" strike="noStrike" cap="none" normalizeH="0" baseline="0" dirty="0">
                        <a:ln>
                          <a:noFill/>
                        </a:ln>
                        <a:solidFill>
                          <a:schemeClr val="tx1"/>
                        </a:solidFill>
                        <a:effectLst/>
                        <a:latin typeface="+mn-lt"/>
                        <a:ea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9593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公路运费</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元</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1.5×20</a:t>
                      </a:r>
                      <a:r>
                        <a:rPr kumimoji="0" lang="en-US" altLang="zh-CN" sz="1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endParaRPr kumimoji="0" lang="en-US" altLang="zh-CN"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1.5×10</a:t>
                      </a:r>
                      <a:r>
                        <a:rPr kumimoji="0" lang="en-US" altLang="zh-CN" sz="1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y</a:t>
                      </a:r>
                      <a:endParaRPr kumimoji="0" lang="en-US" altLang="zh-CN"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1.5(20</a:t>
                      </a:r>
                      <a:r>
                        <a:rPr kumimoji="0" lang="en-US" altLang="zh-CN" sz="1800" b="1" i="1"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x</a:t>
                      </a: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+10</a:t>
                      </a:r>
                      <a:r>
                        <a:rPr kumimoji="0" lang="en-US" altLang="zh-CN" sz="1800" b="1" i="1"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y</a:t>
                      </a: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en-US" altLang="zh-CN" sz="1800" b="1" i="0" u="none" strike="noStrike" cap="none" normalizeH="0" baseline="0" dirty="0">
                        <a:ln>
                          <a:noFill/>
                        </a:ln>
                        <a:solidFill>
                          <a:srgbClr val="FF0000"/>
                        </a:solidFill>
                        <a:effectLst/>
                        <a:latin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9593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铁路运费</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元</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1.2×110</a:t>
                      </a:r>
                      <a:r>
                        <a:rPr kumimoji="0" lang="en-US" altLang="zh-CN" sz="1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endPar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1.2×120</a:t>
                      </a:r>
                      <a:r>
                        <a:rPr kumimoji="0" lang="en-US" altLang="zh-CN" sz="1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y</a:t>
                      </a:r>
                      <a:endPar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1.2(110</a:t>
                      </a:r>
                      <a:r>
                        <a:rPr kumimoji="0" lang="en-US" altLang="zh-CN" sz="1800" b="1" i="1"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x</a:t>
                      </a: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+120</a:t>
                      </a:r>
                      <a:r>
                        <a:rPr kumimoji="0" lang="en-US" altLang="zh-CN" sz="1800" b="1" i="1"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y</a:t>
                      </a:r>
                      <a:r>
                        <a:rPr kumimoji="0" lang="en-US" altLang="zh-CN" sz="1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en-US" altLang="zh-CN" sz="1800" b="1" i="0" u="none" strike="noStrike" cap="none" normalizeH="0" baseline="0" dirty="0">
                        <a:ln>
                          <a:noFill/>
                        </a:ln>
                        <a:solidFill>
                          <a:srgbClr val="FF0000"/>
                        </a:solidFill>
                        <a:effectLst/>
                        <a:latin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443865">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价值</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元</a:t>
                      </a:r>
                      <a:r>
                        <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1800" b="1" i="0" u="none" strike="noStrike" cap="none" normalizeH="0" baseline="0" dirty="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8 000</a:t>
                      </a:r>
                      <a:r>
                        <a:rPr kumimoji="0" lang="en-US" altLang="zh-CN" sz="1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x</a:t>
                      </a:r>
                      <a:endParaRPr kumimoji="0" lang="en-US" altLang="zh-CN" sz="1800" b="1" i="0" u="none" strike="noStrike" cap="none" normalizeH="0" baseline="0" dirty="0">
                        <a:ln>
                          <a:noFill/>
                        </a:ln>
                        <a:solidFill>
                          <a:schemeClr val="tx1"/>
                        </a:solidFill>
                        <a:effectLst/>
                        <a:latin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en-US" altLang="zh-CN"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1 000</a:t>
                      </a:r>
                      <a:r>
                        <a:rPr kumimoji="0" lang="en-US" altLang="zh-CN" sz="1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a:t>
                      </a:r>
                      <a:endParaRPr kumimoji="0" lang="en-US" altLang="zh-CN" sz="1800" b="1" i="0" u="none" strike="noStrike" cap="none" normalizeH="0" baseline="0" dirty="0">
                        <a:ln>
                          <a:noFill/>
                        </a:ln>
                        <a:solidFill>
                          <a:schemeClr val="tx1"/>
                        </a:solidFill>
                        <a:effectLst/>
                        <a:latin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0" latinLnBrk="0" hangingPunct="0">
                        <a:spcBef>
                          <a:spcPct val="20000"/>
                        </a:spcBef>
                        <a:buClr>
                          <a:schemeClr val="accent1"/>
                        </a:buClr>
                        <a:buSzPct val="65000"/>
                        <a:buFont typeface="Wingdings" panose="05000000000000000000" pitchFamily="2" charset="2"/>
                        <a:defRPr sz="2600" kern="1200">
                          <a:solidFill>
                            <a:schemeClr val="tx1"/>
                          </a:solidFill>
                          <a:latin typeface="Arial" panose="020B0604020202020204" pitchFamily="34" charset="0"/>
                          <a:ea typeface="宋体" panose="02010600030101010101" pitchFamily="2" charset="-122"/>
                        </a:defRPr>
                      </a:lvl1pPr>
                      <a:lvl2pPr marL="742950" indent="-285750" algn="l" defTabSz="914400" rtl="0" eaLnBrk="0" latinLnBrk="0" hangingPunct="0">
                        <a:spcBef>
                          <a:spcPct val="20000"/>
                        </a:spcBef>
                        <a:buClr>
                          <a:schemeClr val="accent2"/>
                        </a:buClr>
                        <a:buSzPct val="60000"/>
                        <a:buFont typeface="Wingdings" panose="05000000000000000000" pitchFamily="2" charset="2"/>
                        <a:defRPr sz="2200" kern="1200">
                          <a:solidFill>
                            <a:schemeClr val="tx1"/>
                          </a:solidFill>
                          <a:latin typeface="Arial" panose="020B0604020202020204" pitchFamily="34" charset="0"/>
                          <a:ea typeface="宋体" panose="02010600030101010101" pitchFamily="2" charset="-122"/>
                        </a:defRPr>
                      </a:lvl2pPr>
                      <a:lvl3pPr marL="1143000" indent="-228600" algn="l" defTabSz="914400" rtl="0" eaLnBrk="0" latinLnBrk="0" hangingPunct="0">
                        <a:spcBef>
                          <a:spcPct val="20000"/>
                        </a:spcBef>
                        <a:buClr>
                          <a:schemeClr val="accent1"/>
                        </a:buClr>
                        <a:buSzPct val="65000"/>
                        <a:buFont typeface="Wingdings" panose="05000000000000000000" pitchFamily="2" charset="2"/>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0" latinLnBrk="0" hangingPunct="0">
                        <a:spcBef>
                          <a:spcPct val="20000"/>
                        </a:spcBef>
                        <a:buClr>
                          <a:schemeClr val="accent2"/>
                        </a:buClr>
                        <a:buSzPct val="70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0" latinLnBrk="0" hangingPunct="0">
                        <a:spcBef>
                          <a:spcPct val="20000"/>
                        </a:spcBef>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0" fontAlgn="base" latinLnBrk="0" hangingPunct="0">
                        <a:spcBef>
                          <a:spcPct val="20000"/>
                        </a:spcBef>
                        <a:spcAft>
                          <a:spcPct val="0"/>
                        </a:spcAft>
                        <a:buClr>
                          <a:schemeClr val="accent1"/>
                        </a:buClr>
                        <a:buSzPct val="75000"/>
                        <a:buFont typeface="Wingdings" panose="05000000000000000000" pitchFamily="2" charset="2"/>
                        <a:defRPr sz="1800" kern="12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60013" marR="60013" marT="30000" marB="3000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grpSp>
        <p:nvGrpSpPr>
          <p:cNvPr id="6" name="组合 5"/>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nodeType="with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956628" y="864146"/>
            <a:ext cx="7455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问题</a:t>
            </a:r>
            <a:r>
              <a:rPr kumimoji="0" lang="en-US" altLang="zh-CN" sz="2400" b="1" i="0" u="none" strike="noStrike" kern="0" cap="none" spc="0" normalizeH="0" baseline="0" noProof="0" dirty="0">
                <a:ln>
                  <a:noFill/>
                </a:ln>
                <a:solidFill>
                  <a:srgbClr val="0000FF"/>
                </a:solidFill>
                <a:effectLst/>
                <a:uLnTx/>
                <a:uFillTx/>
                <a:latin typeface="+mn-lt"/>
                <a:ea typeface="黑体" panose="02010609060101010101" pitchFamily="49" charset="-122"/>
                <a:cs typeface="楷体" panose="02010609060101010101" pitchFamily="49" charset="-122"/>
              </a:rPr>
              <a:t>4</a:t>
            </a:r>
            <a:r>
              <a:rPr kumimoji="0" lang="zh-CN" altLang="en-US" sz="2400" b="1" i="0" u="none" strike="noStrike" kern="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rPr>
              <a:t>你发现等量关系了吗？如何列方程组并求解？</a:t>
            </a:r>
            <a:endParaRPr kumimoji="0" lang="zh-CN" altLang="en-US" sz="2400" b="1" i="0" u="none" strike="noStrike" kern="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3" name="Object 4"/>
          <p:cNvGraphicFramePr>
            <a:graphicFrameLocks noChangeAspect="1"/>
          </p:cNvGraphicFramePr>
          <p:nvPr/>
        </p:nvGraphicFramePr>
        <p:xfrm>
          <a:off x="1673860" y="1943100"/>
          <a:ext cx="4309110" cy="1254760"/>
        </p:xfrm>
        <a:graphic>
          <a:graphicData uri="http://schemas.openxmlformats.org/presentationml/2006/ole">
            <mc:AlternateContent xmlns:mc="http://schemas.openxmlformats.org/markup-compatibility/2006">
              <mc:Choice xmlns:v="urn:schemas-microsoft-com:vml" Requires="v">
                <p:oleObj spid="_x0000_s14440" name="" r:id="rId1" imgW="1828800" imgH="533400" progId="Equation.DSMT4">
                  <p:embed/>
                </p:oleObj>
              </mc:Choice>
              <mc:Fallback>
                <p:oleObj name="" r:id="rId1" imgW="1828800" imgH="533400" progId="Equation.DSMT4">
                  <p:embed/>
                  <p:pic>
                    <p:nvPicPr>
                      <p:cNvPr id="0" name="图片 3080"/>
                      <p:cNvPicPr/>
                      <p:nvPr/>
                    </p:nvPicPr>
                    <p:blipFill>
                      <a:blip r:embed="rId2"/>
                      <a:stretch>
                        <a:fillRect/>
                      </a:stretch>
                    </p:blipFill>
                    <p:spPr>
                      <a:xfrm>
                        <a:off x="1673860" y="1943100"/>
                        <a:ext cx="4309110" cy="1254760"/>
                      </a:xfrm>
                      <a:prstGeom prst="rect">
                        <a:avLst/>
                      </a:prstGeom>
                      <a:noFill/>
                      <a:ln w="38100">
                        <a:noFill/>
                        <a:miter/>
                      </a:ln>
                    </p:spPr>
                  </p:pic>
                </p:oleObj>
              </mc:Fallback>
            </mc:AlternateContent>
          </a:graphicData>
        </a:graphic>
      </p:graphicFrame>
      <p:grpSp>
        <p:nvGrpSpPr>
          <p:cNvPr id="5" name="组合 4"/>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5328524" y="3741738"/>
            <a:ext cx="263144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是原方程组的解．</a:t>
            </a:r>
            <a:endPar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endParaRPr>
          </a:p>
        </p:txBody>
      </p:sp>
      <p:graphicFrame>
        <p:nvGraphicFramePr>
          <p:cNvPr id="29699" name="Object 6"/>
          <p:cNvGraphicFramePr>
            <a:graphicFrameLocks noChangeAspect="1"/>
          </p:cNvGraphicFramePr>
          <p:nvPr/>
        </p:nvGraphicFramePr>
        <p:xfrm>
          <a:off x="2813447" y="661988"/>
          <a:ext cx="3261122" cy="909638"/>
        </p:xfrm>
        <a:graphic>
          <a:graphicData uri="http://schemas.openxmlformats.org/presentationml/2006/ole">
            <mc:AlternateContent xmlns:mc="http://schemas.openxmlformats.org/markup-compatibility/2006">
              <mc:Choice xmlns:v="urn:schemas-microsoft-com:vml" Requires="v">
                <p:oleObj spid="_x0000_s16075" name="" r:id="rId1" imgW="1917065" imgH="533400" progId="Equation.DSMT4">
                  <p:embed/>
                </p:oleObj>
              </mc:Choice>
              <mc:Fallback>
                <p:oleObj name="" r:id="rId1" imgW="1917065" imgH="533400" progId="Equation.DSMT4">
                  <p:embed/>
                  <p:pic>
                    <p:nvPicPr>
                      <p:cNvPr id="0" name="图片 3081"/>
                      <p:cNvPicPr/>
                      <p:nvPr/>
                    </p:nvPicPr>
                    <p:blipFill>
                      <a:blip r:embed="rId2"/>
                      <a:stretch>
                        <a:fillRect/>
                      </a:stretch>
                    </p:blipFill>
                    <p:spPr>
                      <a:xfrm>
                        <a:off x="2813447" y="661988"/>
                        <a:ext cx="3261122" cy="909638"/>
                      </a:xfrm>
                      <a:prstGeom prst="rect">
                        <a:avLst/>
                      </a:prstGeom>
                      <a:noFill/>
                      <a:ln w="38100">
                        <a:noFill/>
                        <a:miter/>
                      </a:ln>
                    </p:spPr>
                  </p:pic>
                </p:oleObj>
              </mc:Fallback>
            </mc:AlternateContent>
          </a:graphicData>
        </a:graphic>
      </p:graphicFrame>
      <p:graphicFrame>
        <p:nvGraphicFramePr>
          <p:cNvPr id="4" name="Object 8"/>
          <p:cNvGraphicFramePr>
            <a:graphicFrameLocks noChangeAspect="1"/>
          </p:cNvGraphicFramePr>
          <p:nvPr/>
        </p:nvGraphicFramePr>
        <p:xfrm>
          <a:off x="2009885" y="2169602"/>
          <a:ext cx="2075180" cy="780808"/>
        </p:xfrm>
        <a:graphic>
          <a:graphicData uri="http://schemas.openxmlformats.org/presentationml/2006/ole">
            <mc:AlternateContent xmlns:mc="http://schemas.openxmlformats.org/markup-compatibility/2006">
              <mc:Choice xmlns:v="urn:schemas-microsoft-com:vml" Requires="v">
                <p:oleObj spid="_x0000_s16076" name="" r:id="rId3" imgW="1219200" imgH="457200" progId="Equation.DSMT4">
                  <p:embed/>
                </p:oleObj>
              </mc:Choice>
              <mc:Fallback>
                <p:oleObj name="" r:id="rId3" imgW="1219200" imgH="457200" progId="Equation.DSMT4">
                  <p:embed/>
                  <p:pic>
                    <p:nvPicPr>
                      <p:cNvPr id="0" name="图片 3076"/>
                      <p:cNvPicPr/>
                      <p:nvPr/>
                    </p:nvPicPr>
                    <p:blipFill>
                      <a:blip r:embed="rId4"/>
                      <a:stretch>
                        <a:fillRect/>
                      </a:stretch>
                    </p:blipFill>
                    <p:spPr>
                      <a:xfrm>
                        <a:off x="2009885" y="2169602"/>
                        <a:ext cx="2075180" cy="780808"/>
                      </a:xfrm>
                      <a:prstGeom prst="rect">
                        <a:avLst/>
                      </a:prstGeom>
                      <a:noFill/>
                      <a:ln w="38100">
                        <a:noFill/>
                        <a:miter/>
                      </a:ln>
                    </p:spPr>
                  </p:pic>
                </p:oleObj>
              </mc:Fallback>
            </mc:AlternateContent>
          </a:graphicData>
        </a:graphic>
      </p:graphicFrame>
      <p:sp>
        <p:nvSpPr>
          <p:cNvPr id="5" name="Text Box 9"/>
          <p:cNvSpPr txBox="1">
            <a:spLocks noChangeArrowheads="1"/>
          </p:cNvSpPr>
          <p:nvPr/>
        </p:nvSpPr>
        <p:spPr bwMode="auto">
          <a:xfrm>
            <a:off x="927100" y="1790700"/>
            <a:ext cx="2854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 typeface="Wingdings" panose="05000000000000000000" pitchFamily="2" charset="2"/>
              <a:buNone/>
              <a:defRPr/>
            </a:pPr>
            <a:r>
              <a:rPr lang="zh-CN" altLang="en-US" sz="2400" b="1" dirty="0">
                <a:solidFill>
                  <a:srgbClr val="0000FF"/>
                </a:solidFill>
                <a:latin typeface="+mn-lt"/>
                <a:ea typeface="黑体" panose="02010609060101010101" pitchFamily="49" charset="-122"/>
                <a:cs typeface="楷体" panose="02010609060101010101" pitchFamily="49" charset="-122"/>
              </a:rPr>
              <a:t>解</a:t>
            </a:r>
            <a:r>
              <a:rPr kumimoji="0" lang="zh-CN" altLang="en-US" sz="2400" b="1" i="0" u="none" strike="noStrike" kern="0" cap="none" spc="0" normalizeH="0" baseline="0" noProof="0" dirty="0">
                <a:ln>
                  <a:noFill/>
                </a:ln>
                <a:solidFill>
                  <a:srgbClr val="0000FF"/>
                </a:solidFill>
                <a:effectLst/>
                <a:uLnTx/>
                <a:uFillTx/>
                <a:latin typeface="仿宋" panose="02010609060101010101" pitchFamily="49" charset="-122"/>
                <a:ea typeface="仿宋" panose="02010609060101010101" pitchFamily="49" charset="-122"/>
                <a:cs typeface="+mn-cs"/>
              </a:rPr>
              <a:t>：</a:t>
            </a:r>
            <a:r>
              <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先化简，得</a:t>
            </a:r>
            <a:endPar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endParaRPr>
          </a:p>
        </p:txBody>
      </p:sp>
      <p:sp>
        <p:nvSpPr>
          <p:cNvPr id="6" name="Rectangle 10"/>
          <p:cNvSpPr>
            <a:spLocks noChangeArrowheads="1"/>
          </p:cNvSpPr>
          <p:nvPr/>
        </p:nvSpPr>
        <p:spPr bwMode="auto">
          <a:xfrm>
            <a:off x="4039503" y="2537634"/>
            <a:ext cx="431800" cy="3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②</a:t>
            </a:r>
            <a:endPar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7" name="Rectangle 11"/>
          <p:cNvSpPr>
            <a:spLocks noChangeArrowheads="1"/>
          </p:cNvSpPr>
          <p:nvPr/>
        </p:nvSpPr>
        <p:spPr bwMode="auto">
          <a:xfrm>
            <a:off x="4023737" y="2093119"/>
            <a:ext cx="431800" cy="3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①</a:t>
            </a:r>
            <a:endPar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aphicFrame>
        <p:nvGraphicFramePr>
          <p:cNvPr id="8" name="Object 12"/>
          <p:cNvGraphicFramePr>
            <a:graphicFrameLocks noChangeAspect="1"/>
          </p:cNvGraphicFramePr>
          <p:nvPr/>
        </p:nvGraphicFramePr>
        <p:xfrm>
          <a:off x="2278117" y="3308709"/>
          <a:ext cx="1553473" cy="355767"/>
        </p:xfrm>
        <a:graphic>
          <a:graphicData uri="http://schemas.openxmlformats.org/presentationml/2006/ole">
            <mc:AlternateContent xmlns:mc="http://schemas.openxmlformats.org/markup-compatibility/2006">
              <mc:Choice xmlns:v="urn:schemas-microsoft-com:vml" Requires="v">
                <p:oleObj spid="_x0000_s16077" name="" r:id="rId5" imgW="888365" imgH="203200" progId="Equation.DSMT4">
                  <p:embed/>
                </p:oleObj>
              </mc:Choice>
              <mc:Fallback>
                <p:oleObj name="" r:id="rId5" imgW="888365" imgH="203200" progId="Equation.DSMT4">
                  <p:embed/>
                  <p:pic>
                    <p:nvPicPr>
                      <p:cNvPr id="0" name="图片 3077"/>
                      <p:cNvPicPr/>
                      <p:nvPr/>
                    </p:nvPicPr>
                    <p:blipFill>
                      <a:blip r:embed="rId6"/>
                      <a:stretch>
                        <a:fillRect/>
                      </a:stretch>
                    </p:blipFill>
                    <p:spPr>
                      <a:xfrm>
                        <a:off x="2278117" y="3308709"/>
                        <a:ext cx="1553473" cy="355767"/>
                      </a:xfrm>
                      <a:prstGeom prst="rect">
                        <a:avLst/>
                      </a:prstGeom>
                      <a:noFill/>
                      <a:ln w="38100">
                        <a:noFill/>
                        <a:miter/>
                      </a:ln>
                    </p:spPr>
                  </p:pic>
                </p:oleObj>
              </mc:Fallback>
            </mc:AlternateContent>
          </a:graphicData>
        </a:graphic>
      </p:graphicFrame>
      <p:sp>
        <p:nvSpPr>
          <p:cNvPr id="9" name="Text Box 13"/>
          <p:cNvSpPr txBox="1">
            <a:spLocks noChangeArrowheads="1"/>
          </p:cNvSpPr>
          <p:nvPr/>
        </p:nvSpPr>
        <p:spPr bwMode="auto">
          <a:xfrm>
            <a:off x="1814830" y="2873058"/>
            <a:ext cx="1674019"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rPr>
              <a:t>由①，得</a:t>
            </a:r>
            <a:endPar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mn-cs"/>
            </a:endParaRPr>
          </a:p>
        </p:txBody>
      </p:sp>
      <p:sp>
        <p:nvSpPr>
          <p:cNvPr id="10" name="Text Box 14"/>
          <p:cNvSpPr txBox="1">
            <a:spLocks noChangeArrowheads="1"/>
          </p:cNvSpPr>
          <p:nvPr/>
        </p:nvSpPr>
        <p:spPr bwMode="auto">
          <a:xfrm>
            <a:off x="5225415" y="1891030"/>
            <a:ext cx="238061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 typeface="Wingdings" panose="05000000000000000000" pitchFamily="2" charset="2"/>
              <a:buNone/>
              <a:defRPr/>
            </a:pPr>
            <a:r>
              <a:rPr kumimoji="0" lang="zh-CN" altLang="en-US" sz="2400" b="1" i="0" u="none" strike="noStrike" kern="0" cap="none" spc="0" normalizeH="0" baseline="0" noProof="0">
                <a:ln>
                  <a:noFill/>
                </a:ln>
                <a:solidFill>
                  <a:srgbClr val="000000"/>
                </a:solidFill>
                <a:effectLst/>
                <a:uLnTx/>
                <a:uFillTx/>
                <a:latin typeface="仿宋" panose="02010609060101010101" pitchFamily="49" charset="-122"/>
                <a:ea typeface="仿宋" panose="02010609060101010101" pitchFamily="49" charset="-122"/>
                <a:cs typeface="仿宋" panose="02010609060101010101" pitchFamily="49" charset="-122"/>
              </a:rPr>
              <a:t>代入③ ，得</a:t>
            </a:r>
            <a:endParaRPr kumimoji="0" lang="zh-CN" altLang="en-US" sz="2400" b="1" i="0" u="none" strike="noStrike" kern="0" cap="none" spc="0" normalizeH="0" baseline="0" noProof="0">
              <a:ln>
                <a:noFill/>
              </a:ln>
              <a:solidFill>
                <a:srgbClr val="000000"/>
              </a:solidFill>
              <a:effectLst/>
              <a:uLnTx/>
              <a:uFillTx/>
              <a:latin typeface="仿宋" panose="02010609060101010101" pitchFamily="49" charset="-122"/>
              <a:ea typeface="仿宋" panose="02010609060101010101" pitchFamily="49" charset="-122"/>
              <a:cs typeface="仿宋" panose="02010609060101010101" pitchFamily="49" charset="-122"/>
            </a:endParaRPr>
          </a:p>
        </p:txBody>
      </p:sp>
      <p:graphicFrame>
        <p:nvGraphicFramePr>
          <p:cNvPr id="11" name="Object 15"/>
          <p:cNvGraphicFramePr>
            <a:graphicFrameLocks noChangeAspect="1"/>
          </p:cNvGraphicFramePr>
          <p:nvPr/>
        </p:nvGraphicFramePr>
        <p:xfrm>
          <a:off x="1500883" y="4066521"/>
          <a:ext cx="3233677" cy="410845"/>
        </p:xfrm>
        <a:graphic>
          <a:graphicData uri="http://schemas.openxmlformats.org/presentationml/2006/ole">
            <mc:AlternateContent xmlns:mc="http://schemas.openxmlformats.org/markup-compatibility/2006">
              <mc:Choice xmlns:v="urn:schemas-microsoft-com:vml" Requires="v">
                <p:oleObj spid="_x0000_s16078" name="" r:id="rId7" imgW="1701800" imgH="215900" progId="Equation.DSMT4">
                  <p:embed/>
                </p:oleObj>
              </mc:Choice>
              <mc:Fallback>
                <p:oleObj name="" r:id="rId7" imgW="1701800" imgH="215900" progId="Equation.DSMT4">
                  <p:embed/>
                  <p:pic>
                    <p:nvPicPr>
                      <p:cNvPr id="0" name="图片 3078"/>
                      <p:cNvPicPr/>
                      <p:nvPr/>
                    </p:nvPicPr>
                    <p:blipFill>
                      <a:blip r:embed="rId8"/>
                      <a:stretch>
                        <a:fillRect/>
                      </a:stretch>
                    </p:blipFill>
                    <p:spPr>
                      <a:xfrm>
                        <a:off x="1500883" y="4066521"/>
                        <a:ext cx="3233677" cy="410845"/>
                      </a:xfrm>
                      <a:prstGeom prst="rect">
                        <a:avLst/>
                      </a:prstGeom>
                      <a:noFill/>
                      <a:ln w="38100">
                        <a:noFill/>
                        <a:miter/>
                      </a:ln>
                    </p:spPr>
                  </p:pic>
                </p:oleObj>
              </mc:Fallback>
            </mc:AlternateContent>
          </a:graphicData>
        </a:graphic>
      </p:graphicFrame>
      <p:graphicFrame>
        <p:nvGraphicFramePr>
          <p:cNvPr id="12" name="Object 16"/>
          <p:cNvGraphicFramePr>
            <a:graphicFrameLocks noChangeAspect="1"/>
          </p:cNvGraphicFramePr>
          <p:nvPr/>
        </p:nvGraphicFramePr>
        <p:xfrm>
          <a:off x="3671570" y="4382770"/>
          <a:ext cx="1062990" cy="372745"/>
        </p:xfrm>
        <a:graphic>
          <a:graphicData uri="http://schemas.openxmlformats.org/presentationml/2006/ole">
            <mc:AlternateContent xmlns:mc="http://schemas.openxmlformats.org/markup-compatibility/2006">
              <mc:Choice xmlns:v="urn:schemas-microsoft-com:vml" Requires="v">
                <p:oleObj spid="_x0000_s16079" name="" r:id="rId9" imgW="508000" imgH="177800" progId="Equation.3">
                  <p:embed/>
                </p:oleObj>
              </mc:Choice>
              <mc:Fallback>
                <p:oleObj name="" r:id="rId9" imgW="508000" imgH="177800" progId="Equation.3">
                  <p:embed/>
                  <p:pic>
                    <p:nvPicPr>
                      <p:cNvPr id="0" name="图片 3075"/>
                      <p:cNvPicPr/>
                      <p:nvPr/>
                    </p:nvPicPr>
                    <p:blipFill>
                      <a:blip r:embed="rId10"/>
                      <a:stretch>
                        <a:fillRect/>
                      </a:stretch>
                    </p:blipFill>
                    <p:spPr>
                      <a:xfrm>
                        <a:off x="3671570" y="4382770"/>
                        <a:ext cx="1062990" cy="372745"/>
                      </a:xfrm>
                      <a:prstGeom prst="rect">
                        <a:avLst/>
                      </a:prstGeom>
                      <a:noFill/>
                      <a:ln w="38100">
                        <a:noFill/>
                        <a:miter/>
                      </a:ln>
                    </p:spPr>
                  </p:pic>
                </p:oleObj>
              </mc:Fallback>
            </mc:AlternateContent>
          </a:graphicData>
        </a:graphic>
      </p:graphicFrame>
      <p:sp>
        <p:nvSpPr>
          <p:cNvPr id="13" name="Rectangle 17"/>
          <p:cNvSpPr>
            <a:spLocks noChangeArrowheads="1"/>
          </p:cNvSpPr>
          <p:nvPr/>
        </p:nvSpPr>
        <p:spPr bwMode="auto">
          <a:xfrm>
            <a:off x="4033838" y="3263628"/>
            <a:ext cx="431800" cy="3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③</a:t>
            </a:r>
            <a:endParaRPr kumimoji="0" lang="en-US" altLang="zh-CN" sz="1950" b="1" i="0" u="none" strike="noStrike" kern="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p:txBody>
      </p:sp>
      <p:graphicFrame>
        <p:nvGraphicFramePr>
          <p:cNvPr id="14" name="Object 18"/>
          <p:cNvGraphicFramePr>
            <a:graphicFrameLocks noChangeAspect="1"/>
          </p:cNvGraphicFramePr>
          <p:nvPr/>
        </p:nvGraphicFramePr>
        <p:xfrm>
          <a:off x="5670550" y="2370138"/>
          <a:ext cx="1238250" cy="461962"/>
        </p:xfrm>
        <a:graphic>
          <a:graphicData uri="http://schemas.openxmlformats.org/presentationml/2006/ole">
            <mc:AlternateContent xmlns:mc="http://schemas.openxmlformats.org/markup-compatibility/2006">
              <mc:Choice xmlns:v="urn:schemas-microsoft-com:vml" Requires="v">
                <p:oleObj spid="_x0000_s16080" name="Equation" r:id="rId11" imgW="13106400" imgH="4876800" progId="Equation.DSMT4">
                  <p:embed/>
                </p:oleObj>
              </mc:Choice>
              <mc:Fallback>
                <p:oleObj name="Equation" r:id="rId11" imgW="13106400" imgH="4876800" progId="Equation.DSMT4">
                  <p:embed/>
                  <p:pic>
                    <p:nvPicPr>
                      <p:cNvPr id="0" name="图片 3079"/>
                      <p:cNvPicPr/>
                      <p:nvPr/>
                    </p:nvPicPr>
                    <p:blipFill>
                      <a:blip r:embed="rId12"/>
                      <a:stretch>
                        <a:fillRect/>
                      </a:stretch>
                    </p:blipFill>
                    <p:spPr>
                      <a:xfrm>
                        <a:off x="5670550" y="2370138"/>
                        <a:ext cx="1238250" cy="461962"/>
                      </a:xfrm>
                      <a:prstGeom prst="rect">
                        <a:avLst/>
                      </a:prstGeom>
                      <a:noFill/>
                      <a:ln w="38100">
                        <a:noFill/>
                        <a:miter/>
                      </a:ln>
                    </p:spPr>
                  </p:pic>
                </p:oleObj>
              </mc:Fallback>
            </mc:AlternateContent>
          </a:graphicData>
        </a:graphic>
      </p:graphicFrame>
      <p:graphicFrame>
        <p:nvGraphicFramePr>
          <p:cNvPr id="15" name="Object 19"/>
          <p:cNvGraphicFramePr>
            <a:graphicFrameLocks noChangeAspect="1"/>
          </p:cNvGraphicFramePr>
          <p:nvPr/>
        </p:nvGraphicFramePr>
        <p:xfrm>
          <a:off x="5292090" y="2887345"/>
          <a:ext cx="1469390" cy="889000"/>
        </p:xfrm>
        <a:graphic>
          <a:graphicData uri="http://schemas.openxmlformats.org/presentationml/2006/ole">
            <mc:AlternateContent xmlns:mc="http://schemas.openxmlformats.org/markup-compatibility/2006">
              <mc:Choice xmlns:v="urn:schemas-microsoft-com:vml" Requires="v">
                <p:oleObj spid="_x0000_s16081" name="Equation" r:id="rId13" imgW="18288000" imgH="10972800" progId="Equation.DSMT4">
                  <p:embed/>
                </p:oleObj>
              </mc:Choice>
              <mc:Fallback>
                <p:oleObj name="Equation" r:id="rId13" imgW="18288000" imgH="10972800" progId="Equation.DSMT4">
                  <p:embed/>
                  <p:pic>
                    <p:nvPicPr>
                      <p:cNvPr id="0" name="图片 3082"/>
                      <p:cNvPicPr/>
                      <p:nvPr/>
                    </p:nvPicPr>
                    <p:blipFill>
                      <a:blip r:embed="rId14"/>
                      <a:stretch>
                        <a:fillRect/>
                      </a:stretch>
                    </p:blipFill>
                    <p:spPr>
                      <a:xfrm>
                        <a:off x="5292090" y="2887345"/>
                        <a:ext cx="1469390" cy="889000"/>
                      </a:xfrm>
                      <a:prstGeom prst="rect">
                        <a:avLst/>
                      </a:prstGeom>
                      <a:noFill/>
                      <a:ln w="38100">
                        <a:noFill/>
                        <a:miter/>
                      </a:ln>
                    </p:spPr>
                  </p:pic>
                </p:oleObj>
              </mc:Fallback>
            </mc:AlternateContent>
          </a:graphicData>
        </a:graphic>
      </p:graphicFrame>
      <p:sp>
        <p:nvSpPr>
          <p:cNvPr id="16" name="Text Box 32"/>
          <p:cNvSpPr txBox="1">
            <a:spLocks noChangeArrowheads="1"/>
          </p:cNvSpPr>
          <p:nvPr/>
        </p:nvSpPr>
        <p:spPr bwMode="auto">
          <a:xfrm>
            <a:off x="1628775" y="3641090"/>
            <a:ext cx="20453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ea typeface="宋体" panose="02010600030101010101" pitchFamily="2" charset="-122"/>
              </a:defRPr>
            </a:lvl1pPr>
            <a:lvl2pPr marL="669925" indent="-325755">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ea typeface="宋体" panose="02010600030101010101" pitchFamily="2" charset="-122"/>
              </a:defRPr>
            </a:lvl2pPr>
            <a:lvl3pPr marL="1022350" indent="-351155">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ea typeface="宋体" panose="02010600030101010101" pitchFamily="2" charset="-122"/>
              </a:defRPr>
            </a:lvl3pPr>
            <a:lvl4pPr marL="1339850" indent="-31623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ea typeface="宋体" panose="02010600030101010101" pitchFamily="2" charset="-122"/>
              </a:defRPr>
            </a:lvl4pPr>
            <a:lvl5pPr marL="1681480" indent="-339725">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5pPr>
            <a:lvl6pPr marL="21386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6pPr>
            <a:lvl7pPr marL="25958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7pPr>
            <a:lvl8pPr marL="30530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8pPr>
            <a:lvl9pPr marL="3510280" indent="-339725"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 typeface="Wingdings" panose="05000000000000000000" pitchFamily="2" charset="2"/>
              <a:buNone/>
              <a:defRPr/>
            </a:pPr>
            <a:r>
              <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仿宋" panose="02010609060101010101" pitchFamily="49" charset="-122"/>
              </a:rPr>
              <a:t>代入② ，得</a:t>
            </a:r>
            <a:endParaRPr kumimoji="0" lang="zh-CN" altLang="en-US" sz="2400" b="1" i="0" u="none" strike="noStrike" kern="0" cap="none" spc="0" normalizeH="0" baseline="0" noProof="0" dirty="0">
              <a:ln>
                <a:noFill/>
              </a:ln>
              <a:solidFill>
                <a:srgbClr val="000000"/>
              </a:solidFill>
              <a:effectLst/>
              <a:uLnTx/>
              <a:uFillTx/>
              <a:latin typeface="仿宋" panose="02010609060101010101" pitchFamily="49" charset="-122"/>
              <a:ea typeface="仿宋" panose="02010609060101010101" pitchFamily="49" charset="-122"/>
              <a:cs typeface="仿宋" panose="02010609060101010101" pitchFamily="49" charset="-122"/>
            </a:endParaRPr>
          </a:p>
        </p:txBody>
      </p:sp>
      <p:sp>
        <p:nvSpPr>
          <p:cNvPr id="17" name="Line 33"/>
          <p:cNvSpPr>
            <a:spLocks noChangeShapeType="1"/>
          </p:cNvSpPr>
          <p:nvPr/>
        </p:nvSpPr>
        <p:spPr bwMode="auto">
          <a:xfrm flipV="1">
            <a:off x="4895850" y="1815704"/>
            <a:ext cx="0" cy="2817019"/>
          </a:xfrm>
          <a:prstGeom prst="line">
            <a:avLst/>
          </a:prstGeom>
          <a:noFill/>
          <a:ln w="28575">
            <a:solidFill>
              <a:schemeClr val="accent6">
                <a:lumMod val="75000"/>
              </a:schemeClr>
            </a:solidFill>
            <a:rou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950" b="1" i="0" u="none" strike="noStrike" kern="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grpSp>
        <p:nvGrpSpPr>
          <p:cNvPr id="18" name="组合 17"/>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500"/>
                                        <p:tgtEl>
                                          <p:spTgt spid="9"/>
                                        </p:tgtEl>
                                      </p:cBhvr>
                                    </p:animEffect>
                                  </p:childTnLst>
                                </p:cTn>
                              </p:par>
                              <p:par>
                                <p:cTn id="24" presetID="3" presetClass="entr" presetSubtype="1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500"/>
                                        <p:tgtEl>
                                          <p:spTgt spid="8"/>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linds(horizont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linds(horizontal)">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linds(horizontal)">
                                      <p:cBhvr>
                                        <p:cTn id="39" dur="500"/>
                                        <p:tgtEl>
                                          <p:spTgt spid="11"/>
                                        </p:tgtEl>
                                      </p:cBhvr>
                                    </p:animEffect>
                                  </p:childTnLst>
                                </p:cTn>
                              </p:par>
                            </p:childTnLst>
                          </p:cTn>
                        </p:par>
                        <p:par>
                          <p:cTn id="40" fill="hold">
                            <p:stCondLst>
                              <p:cond delay="500"/>
                            </p:stCondLst>
                            <p:childTnLst>
                              <p:par>
                                <p:cTn id="41" presetID="3" presetClass="entr" presetSubtype="1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horizontal)">
                                      <p:cBhvr>
                                        <p:cTn id="54" dur="500"/>
                                        <p:tgtEl>
                                          <p:spTgt spid="10"/>
                                        </p:tgtEl>
                                      </p:cBhvr>
                                    </p:animEffect>
                                  </p:childTnLst>
                                </p:cTn>
                              </p:par>
                              <p:par>
                                <p:cTn id="55" presetID="3" presetClass="entr" presetSubtype="10"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linds(horizontal)">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blinds(horizontal)">
                                      <p:cBhvr>
                                        <p:cTn id="62" dur="500"/>
                                        <p:tgtEl>
                                          <p:spTgt spid="2"/>
                                        </p:tgtEl>
                                      </p:cBhvr>
                                    </p:animEffect>
                                  </p:childTnLst>
                                </p:cTn>
                              </p:par>
                              <p:par>
                                <p:cTn id="63" presetID="3" presetClass="entr" presetSubtype="10"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linds(horizontal)">
                                      <p:cBhvr>
                                        <p:cTn id="6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0" grpId="0"/>
      <p:bldP spid="13"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p:nvPr/>
        </p:nvSpPr>
        <p:spPr>
          <a:xfrm>
            <a:off x="1050793" y="739418"/>
            <a:ext cx="5075634" cy="553085"/>
          </a:xfrm>
          <a:prstGeom prst="rect">
            <a:avLst/>
          </a:prstGeom>
          <a:noFill/>
          <a:ln w="9525">
            <a:noFill/>
          </a:ln>
        </p:spPr>
        <p:txBody>
          <a:bodyPr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600"/>
              </a:lnSpc>
              <a:spcBef>
                <a:spcPct val="0"/>
              </a:spcBef>
              <a:buFont typeface="Wingdings" panose="05000000000000000000" pitchFamily="2" charset="2"/>
              <a:buNone/>
            </a:pPr>
            <a:r>
              <a:rPr lang="zh-CN" altLang="en-US" sz="2400" b="1" dirty="0">
                <a:solidFill>
                  <a:srgbClr val="0000FF"/>
                </a:solidFill>
                <a:ea typeface="黑体" panose="02010609060101010101" pitchFamily="49" charset="-122"/>
                <a:cs typeface="楷体" panose="02010609060101010101" pitchFamily="49" charset="-122"/>
              </a:rPr>
              <a:t>问题</a:t>
            </a:r>
            <a:r>
              <a:rPr lang="en-US" altLang="zh-CN" sz="2400" b="1" dirty="0">
                <a:solidFill>
                  <a:srgbClr val="0000FF"/>
                </a:solidFill>
                <a:ea typeface="黑体" panose="02010609060101010101" pitchFamily="49" charset="-122"/>
                <a:cs typeface="楷体" panose="02010609060101010101" pitchFamily="49" charset="-122"/>
              </a:rPr>
              <a:t>5</a:t>
            </a:r>
            <a:r>
              <a:rPr lang="zh-CN" altLang="en-US" sz="2400" b="1" dirty="0">
                <a:solidFill>
                  <a:srgbClr val="0000FF"/>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dirty="0">
                <a:latin typeface="楷体" panose="02010609060101010101" pitchFamily="49" charset="-122"/>
                <a:ea typeface="楷体" panose="02010609060101010101" pitchFamily="49" charset="-122"/>
                <a:cs typeface="楷体" panose="02010609060101010101" pitchFamily="49" charset="-122"/>
              </a:rPr>
              <a:t>这个实际问题的答案是什么？</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9220" name="Rectangle 4"/>
          <p:cNvSpPr/>
          <p:nvPr/>
        </p:nvSpPr>
        <p:spPr>
          <a:xfrm>
            <a:off x="1003935" y="1736725"/>
            <a:ext cx="8151495" cy="2399665"/>
          </a:xfrm>
          <a:prstGeom prst="rect">
            <a:avLst/>
          </a:prstGeom>
          <a:noFill/>
          <a:ln w="38100">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600"/>
              </a:lnSpc>
              <a:spcBef>
                <a:spcPct val="0"/>
              </a:spcBef>
              <a:buFont typeface="Wingdings" panose="05000000000000000000" pitchFamily="2" charset="2"/>
              <a:buNone/>
            </a:pPr>
            <a:r>
              <a:rPr lang="zh-CN" altLang="en-US" sz="2400" b="1" dirty="0">
                <a:ea typeface="仿宋" panose="02010609060101010101" pitchFamily="49" charset="-122"/>
                <a:cs typeface="仿宋" panose="02010609060101010101" pitchFamily="49" charset="-122"/>
              </a:rPr>
              <a:t>销售款：</a:t>
            </a:r>
            <a:r>
              <a:rPr lang="en-US" altLang="zh-CN" sz="2400" b="1" dirty="0">
                <a:ea typeface="仿宋" panose="02010609060101010101" pitchFamily="49" charset="-122"/>
                <a:cs typeface="仿宋" panose="02010609060101010101" pitchFamily="49" charset="-122"/>
              </a:rPr>
              <a:t>8 000×300=2 400 </a:t>
            </a:r>
            <a:r>
              <a:rPr lang="en-US" altLang="zh-CN" sz="2400" b="1" dirty="0" smtClean="0">
                <a:ea typeface="仿宋" panose="02010609060101010101" pitchFamily="49" charset="-122"/>
                <a:cs typeface="仿宋" panose="02010609060101010101" pitchFamily="49" charset="-122"/>
              </a:rPr>
              <a:t>000</a:t>
            </a:r>
            <a:r>
              <a:rPr lang="zh-CN" altLang="en-US" sz="2400" b="1" dirty="0" smtClean="0">
                <a:ea typeface="仿宋" panose="02010609060101010101" pitchFamily="49" charset="-122"/>
                <a:cs typeface="仿宋" panose="02010609060101010101" pitchFamily="49" charset="-122"/>
              </a:rPr>
              <a:t>元；</a:t>
            </a:r>
            <a:endParaRPr lang="zh-CN" altLang="en-US" sz="2400" b="1" dirty="0">
              <a:ea typeface="仿宋" panose="02010609060101010101" pitchFamily="49" charset="-122"/>
              <a:cs typeface="仿宋" panose="02010609060101010101" pitchFamily="49" charset="-122"/>
            </a:endParaRPr>
          </a:p>
          <a:p>
            <a:pPr marL="0" lvl="0" indent="0" eaLnBrk="1" hangingPunct="1">
              <a:lnSpc>
                <a:spcPts val="3600"/>
              </a:lnSpc>
              <a:spcBef>
                <a:spcPct val="0"/>
              </a:spcBef>
              <a:buFont typeface="Wingdings" panose="05000000000000000000" pitchFamily="2" charset="2"/>
              <a:buNone/>
            </a:pPr>
            <a:r>
              <a:rPr lang="zh-CN" altLang="en-US" sz="2400" b="1" dirty="0">
                <a:ea typeface="仿宋" panose="02010609060101010101" pitchFamily="49" charset="-122"/>
                <a:cs typeface="仿宋" panose="02010609060101010101" pitchFamily="49" charset="-122"/>
              </a:rPr>
              <a:t>原料费：</a:t>
            </a:r>
            <a:r>
              <a:rPr lang="en-US" altLang="zh-CN" sz="2400" b="1" dirty="0">
                <a:ea typeface="仿宋" panose="02010609060101010101" pitchFamily="49" charset="-122"/>
                <a:cs typeface="仿宋" panose="02010609060101010101" pitchFamily="49" charset="-122"/>
              </a:rPr>
              <a:t>1 000×400=400 </a:t>
            </a:r>
            <a:r>
              <a:rPr lang="en-US" altLang="zh-CN" sz="2400" b="1" dirty="0" smtClean="0">
                <a:ea typeface="仿宋" panose="02010609060101010101" pitchFamily="49" charset="-122"/>
                <a:cs typeface="仿宋" panose="02010609060101010101" pitchFamily="49" charset="-122"/>
              </a:rPr>
              <a:t>000</a:t>
            </a:r>
            <a:r>
              <a:rPr lang="zh-CN" altLang="en-US" sz="2400" b="1" dirty="0" smtClean="0">
                <a:ea typeface="仿宋" panose="02010609060101010101" pitchFamily="49" charset="-122"/>
                <a:cs typeface="仿宋" panose="02010609060101010101" pitchFamily="49" charset="-122"/>
              </a:rPr>
              <a:t>元；</a:t>
            </a:r>
            <a:endParaRPr lang="zh-CN" altLang="en-US" sz="2400" b="1" dirty="0">
              <a:ea typeface="仿宋" panose="02010609060101010101" pitchFamily="49" charset="-122"/>
              <a:cs typeface="仿宋" panose="02010609060101010101" pitchFamily="49" charset="-122"/>
            </a:endParaRPr>
          </a:p>
          <a:p>
            <a:pPr marL="0" lvl="0" indent="0" eaLnBrk="1" hangingPunct="1">
              <a:lnSpc>
                <a:spcPts val="3600"/>
              </a:lnSpc>
              <a:spcBef>
                <a:spcPct val="0"/>
              </a:spcBef>
              <a:buFont typeface="Wingdings" panose="05000000000000000000" pitchFamily="2" charset="2"/>
              <a:buNone/>
            </a:pPr>
            <a:r>
              <a:rPr lang="zh-CN" altLang="en-US" sz="2400" b="1" dirty="0">
                <a:ea typeface="仿宋" panose="02010609060101010101" pitchFamily="49" charset="-122"/>
                <a:cs typeface="仿宋" panose="02010609060101010101" pitchFamily="49" charset="-122"/>
              </a:rPr>
              <a:t>运输费：</a:t>
            </a:r>
            <a:r>
              <a:rPr lang="en-US" altLang="zh-CN" sz="2400" b="1" dirty="0">
                <a:ea typeface="仿宋" panose="02010609060101010101" pitchFamily="49" charset="-122"/>
                <a:cs typeface="仿宋" panose="02010609060101010101" pitchFamily="49" charset="-122"/>
              </a:rPr>
              <a:t>15 000+97 200=112 </a:t>
            </a:r>
            <a:r>
              <a:rPr lang="en-US" altLang="zh-CN" sz="2400" b="1" dirty="0" smtClean="0">
                <a:ea typeface="仿宋" panose="02010609060101010101" pitchFamily="49" charset="-122"/>
                <a:cs typeface="仿宋" panose="02010609060101010101" pitchFamily="49" charset="-122"/>
              </a:rPr>
              <a:t>200</a:t>
            </a:r>
            <a:r>
              <a:rPr lang="zh-CN" altLang="en-US" sz="2400" b="1" dirty="0" smtClean="0">
                <a:ea typeface="仿宋" panose="02010609060101010101" pitchFamily="49" charset="-122"/>
                <a:cs typeface="仿宋" panose="02010609060101010101" pitchFamily="49" charset="-122"/>
              </a:rPr>
              <a:t>元．</a:t>
            </a:r>
            <a:endParaRPr lang="zh-CN" altLang="en-US" sz="2400" b="1" dirty="0">
              <a:ea typeface="仿宋" panose="02010609060101010101" pitchFamily="49" charset="-122"/>
              <a:cs typeface="仿宋" panose="02010609060101010101" pitchFamily="49" charset="-122"/>
            </a:endParaRPr>
          </a:p>
          <a:p>
            <a:pPr marL="0" lvl="0" indent="0" eaLnBrk="1" hangingPunct="1">
              <a:lnSpc>
                <a:spcPts val="3600"/>
              </a:lnSpc>
              <a:spcBef>
                <a:spcPct val="0"/>
              </a:spcBef>
              <a:buFont typeface="Wingdings" panose="05000000000000000000" pitchFamily="2" charset="2"/>
              <a:buNone/>
            </a:pPr>
            <a:r>
              <a:rPr lang="en-US" altLang="zh-CN" sz="2400" b="1" dirty="0" smtClean="0">
                <a:ea typeface="仿宋" panose="02010609060101010101" pitchFamily="49" charset="-122"/>
                <a:cs typeface="仿宋" panose="02010609060101010101" pitchFamily="49" charset="-122"/>
              </a:rPr>
              <a:t>2400000-400000-112200=1887800</a:t>
            </a:r>
            <a:r>
              <a:rPr lang="zh-CN" altLang="en-US" sz="2400" b="1" dirty="0">
                <a:ea typeface="仿宋" panose="02010609060101010101" pitchFamily="49" charset="-122"/>
                <a:cs typeface="仿宋" panose="02010609060101010101" pitchFamily="49" charset="-122"/>
              </a:rPr>
              <a:t>元．</a:t>
            </a:r>
            <a:endParaRPr lang="zh-CN" altLang="en-US" sz="2400" b="1" dirty="0">
              <a:ea typeface="仿宋" panose="02010609060101010101" pitchFamily="49" charset="-122"/>
              <a:cs typeface="仿宋" panose="02010609060101010101" pitchFamily="49" charset="-122"/>
            </a:endParaRPr>
          </a:p>
          <a:p>
            <a:pPr marL="0" lvl="0" indent="0" eaLnBrk="1" hangingPunct="1">
              <a:lnSpc>
                <a:spcPts val="3600"/>
              </a:lnSpc>
              <a:spcBef>
                <a:spcPct val="0"/>
              </a:spcBef>
              <a:buFont typeface="Wingdings" panose="05000000000000000000" pitchFamily="2" charset="2"/>
              <a:buNone/>
            </a:pPr>
            <a:r>
              <a:rPr lang="zh-CN" altLang="en-US" sz="2400" b="1" dirty="0">
                <a:ea typeface="仿宋" panose="02010609060101010101" pitchFamily="49" charset="-122"/>
                <a:cs typeface="仿宋" panose="02010609060101010101" pitchFamily="49" charset="-122"/>
              </a:rPr>
              <a:t>这批产品的销售款比原料费与运输费的和多</a:t>
            </a:r>
            <a:r>
              <a:rPr lang="en-US" altLang="zh-CN" sz="2400" b="1" dirty="0">
                <a:ea typeface="仿宋" panose="02010609060101010101" pitchFamily="49" charset="-122"/>
                <a:cs typeface="仿宋" panose="02010609060101010101" pitchFamily="49" charset="-122"/>
              </a:rPr>
              <a:t>1 887 800</a:t>
            </a:r>
            <a:r>
              <a:rPr lang="zh-CN" altLang="en-US" sz="2400" b="1" dirty="0">
                <a:ea typeface="仿宋" panose="02010609060101010101" pitchFamily="49" charset="-122"/>
                <a:cs typeface="仿宋" panose="02010609060101010101" pitchFamily="49" charset="-122"/>
              </a:rPr>
              <a:t>元．</a:t>
            </a:r>
            <a:endParaRPr lang="zh-CN" altLang="en-US" sz="2400" b="1" dirty="0">
              <a:ea typeface="仿宋" panose="02010609060101010101" pitchFamily="49" charset="-122"/>
              <a:cs typeface="仿宋" panose="02010609060101010101" pitchFamily="49" charset="-122"/>
            </a:endParaRPr>
          </a:p>
        </p:txBody>
      </p:sp>
      <p:grpSp>
        <p:nvGrpSpPr>
          <p:cNvPr id="5" name="组合 4"/>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wipe(up)">
                                      <p:cBhvr>
                                        <p:cTn id="7" dur="500"/>
                                        <p:tgtEl>
                                          <p:spTgt spid="92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220">
                                            <p:txEl>
                                              <p:pRg st="1" end="1"/>
                                            </p:txEl>
                                          </p:spTgt>
                                        </p:tgtEl>
                                        <p:attrNameLst>
                                          <p:attrName>style.visibility</p:attrName>
                                        </p:attrNameLst>
                                      </p:cBhvr>
                                      <p:to>
                                        <p:strVal val="visible"/>
                                      </p:to>
                                    </p:set>
                                    <p:animEffect transition="in" filter="wipe(up)">
                                      <p:cBhvr>
                                        <p:cTn id="12" dur="500"/>
                                        <p:tgtEl>
                                          <p:spTgt spid="92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9220">
                                            <p:txEl>
                                              <p:pRg st="2" end="2"/>
                                            </p:txEl>
                                          </p:spTgt>
                                        </p:tgtEl>
                                        <p:attrNameLst>
                                          <p:attrName>style.visibility</p:attrName>
                                        </p:attrNameLst>
                                      </p:cBhvr>
                                      <p:to>
                                        <p:strVal val="visible"/>
                                      </p:to>
                                    </p:set>
                                    <p:animEffect transition="in" filter="wipe(up)">
                                      <p:cBhvr>
                                        <p:cTn id="17" dur="500"/>
                                        <p:tgtEl>
                                          <p:spTgt spid="92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9220">
                                            <p:txEl>
                                              <p:pRg st="3" end="3"/>
                                            </p:txEl>
                                          </p:spTgt>
                                        </p:tgtEl>
                                        <p:attrNameLst>
                                          <p:attrName>style.visibility</p:attrName>
                                        </p:attrNameLst>
                                      </p:cBhvr>
                                      <p:to>
                                        <p:strVal val="visible"/>
                                      </p:to>
                                    </p:set>
                                    <p:animEffect transition="in" filter="wipe(up)">
                                      <p:cBhvr>
                                        <p:cTn id="22" dur="500"/>
                                        <p:tgtEl>
                                          <p:spTgt spid="92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9220">
                                            <p:txEl>
                                              <p:pRg st="4" end="4"/>
                                            </p:txEl>
                                          </p:spTgt>
                                        </p:tgtEl>
                                        <p:attrNameLst>
                                          <p:attrName>style.visibility</p:attrName>
                                        </p:attrNameLst>
                                      </p:cBhvr>
                                      <p:to>
                                        <p:strVal val="visible"/>
                                      </p:to>
                                    </p:set>
                                    <p:animEffect transition="in" filter="wipe(up)">
                                      <p:cBhvr>
                                        <p:cTn id="27" dur="500"/>
                                        <p:tgtEl>
                                          <p:spTgt spid="92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17" descr="8.jpg"/>
          <p:cNvPicPr>
            <a:picLocks noChangeAspect="1" noChangeArrowheads="1"/>
          </p:cNvPicPr>
          <p:nvPr/>
        </p:nvPicPr>
        <p:blipFill rotWithShape="1">
          <a:blip r:embed="rId1">
            <a:extLst>
              <a:ext uri="{28A0092B-C50C-407E-A947-70E740481C1C}">
                <a14:useLocalDpi xmlns:a14="http://schemas.microsoft.com/office/drawing/2010/main" val="0"/>
              </a:ext>
            </a:extLst>
          </a:blip>
          <a:srcRect r="6498" b="5702"/>
          <a:stretch>
            <a:fillRect/>
          </a:stretch>
        </p:blipFill>
        <p:spPr bwMode="auto">
          <a:xfrm rot="1022103">
            <a:off x="7469805" y="2963784"/>
            <a:ext cx="1459116" cy="196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矩形 27"/>
          <p:cNvSpPr/>
          <p:nvPr/>
        </p:nvSpPr>
        <p:spPr>
          <a:xfrm>
            <a:off x="1186409" y="515390"/>
            <a:ext cx="2755106" cy="594122"/>
          </a:xfrm>
          <a:prstGeom prst="rect">
            <a:avLst/>
          </a:prstGeom>
          <a:noFill/>
          <a:ln w="762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50000"/>
              </a:spcBef>
              <a:buFont typeface="Wingdings" panose="05000000000000000000" pitchFamily="2" charset="2"/>
              <a:buNone/>
            </a:pPr>
            <a:r>
              <a:rPr lang="zh-CN" altLang="en-US" sz="2400" b="1" dirty="0" smtClean="0">
                <a:solidFill>
                  <a:srgbClr val="0000FF"/>
                </a:solidFill>
                <a:latin typeface="黑体" panose="02010609060101010101" pitchFamily="49" charset="-122"/>
                <a:ea typeface="黑体" panose="02010609060101010101" pitchFamily="49" charset="-122"/>
              </a:rPr>
              <a:t>思考：</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10243" name="Rectangle 3"/>
          <p:cNvSpPr/>
          <p:nvPr/>
        </p:nvSpPr>
        <p:spPr>
          <a:xfrm>
            <a:off x="1061798" y="1042190"/>
            <a:ext cx="6372257" cy="46166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 typeface="Wingdings" panose="05000000000000000000" pitchFamily="2" charset="2"/>
              <a:buNone/>
            </a:pPr>
            <a:r>
              <a:rPr lang="zh-CN" altLang="en-US" sz="2400" b="1" dirty="0">
                <a:latin typeface="楷体" panose="02010609060101010101" pitchFamily="49" charset="-122"/>
                <a:ea typeface="楷体" panose="02010609060101010101" pitchFamily="49" charset="-122"/>
                <a:cs typeface="楷体" panose="02010609060101010101" pitchFamily="49" charset="-122"/>
              </a:rPr>
              <a:t>（</a:t>
            </a:r>
            <a:r>
              <a:rPr lang="en-US" altLang="zh-CN" sz="2400" b="1" dirty="0">
                <a:ea typeface="楷体" panose="02010609060101010101" pitchFamily="49" charset="-122"/>
                <a:cs typeface="楷体" panose="02010609060101010101" pitchFamily="49" charset="-122"/>
              </a:rPr>
              <a:t>1</a:t>
            </a:r>
            <a:r>
              <a:rPr lang="zh-CN" altLang="en-US" sz="2400" b="1" dirty="0">
                <a:latin typeface="楷体" panose="02010609060101010101" pitchFamily="49" charset="-122"/>
                <a:ea typeface="楷体" panose="02010609060101010101" pitchFamily="49" charset="-122"/>
                <a:cs typeface="楷体" panose="02010609060101010101" pitchFamily="49" charset="-122"/>
              </a:rPr>
              <a:t>）在什么情况下考虑选择设间接未知数？ </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10244" name="Rectangle 4"/>
          <p:cNvSpPr/>
          <p:nvPr/>
        </p:nvSpPr>
        <p:spPr>
          <a:xfrm>
            <a:off x="1382790" y="1701568"/>
            <a:ext cx="6370320" cy="937260"/>
          </a:xfrm>
          <a:prstGeom prst="rect">
            <a:avLst/>
          </a:prstGeom>
          <a:noFill/>
          <a:ln w="38100">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3300"/>
              </a:lnSpc>
              <a:spcBef>
                <a:spcPct val="0"/>
              </a:spcBef>
              <a:buFont typeface="Wingdings" panose="05000000000000000000" pitchFamily="2" charset="2"/>
              <a:buNone/>
            </a:pPr>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   当</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直接将所求的结果当作未知数</a:t>
            </a:r>
            <a:r>
              <a:rPr lang="zh-CN" altLang="en-US" sz="2400" b="1" dirty="0">
                <a:solidFill>
                  <a:srgbClr val="FF0000"/>
                </a:solidFill>
                <a:latin typeface="仿宋" panose="02010609060101010101" pitchFamily="49" charset="-122"/>
                <a:ea typeface="仿宋" panose="02010609060101010101" pitchFamily="49" charset="-122"/>
                <a:cs typeface="仿宋" panose="02010609060101010101" pitchFamily="49" charset="-122"/>
              </a:rPr>
              <a:t>无法列出方程</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时，考虑选择设间接未知数． </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10245" name="Rectangle 5"/>
          <p:cNvSpPr/>
          <p:nvPr/>
        </p:nvSpPr>
        <p:spPr>
          <a:xfrm>
            <a:off x="1061798" y="2777555"/>
            <a:ext cx="7310186" cy="461665"/>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defTabSz="914400" eaLnBrk="1" hangingPunct="1">
              <a:spcBef>
                <a:spcPct val="0"/>
              </a:spcBef>
              <a:buFont typeface="Wingdings" panose="05000000000000000000" pitchFamily="2" charset="2"/>
              <a:buNone/>
              <a:tabLst>
                <a:tab pos="2819400" algn="l"/>
              </a:tabLst>
            </a:pPr>
            <a:r>
              <a:rPr lang="zh-CN" altLang="en-US" sz="2400" b="1" dirty="0">
                <a:latin typeface="仿宋" panose="02010609060101010101" pitchFamily="49" charset="-122"/>
                <a:ea typeface="仿宋" panose="02010609060101010101" pitchFamily="49" charset="-122"/>
                <a:cs typeface="仿宋" panose="02010609060101010101" pitchFamily="49" charset="-122"/>
              </a:rPr>
              <a:t>（</a:t>
            </a:r>
            <a:r>
              <a:rPr lang="en-US" altLang="zh-CN" sz="2400" b="1" dirty="0">
                <a:ea typeface="仿宋" panose="02010609060101010101" pitchFamily="49" charset="-122"/>
                <a:cs typeface="仿宋" panose="02010609060101010101" pitchFamily="49" charset="-122"/>
              </a:rPr>
              <a:t>2</a:t>
            </a:r>
            <a:r>
              <a:rPr lang="zh-CN" altLang="en-US"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楷体" panose="02010609060101010101" pitchFamily="49" charset="-122"/>
                <a:ea typeface="楷体" panose="02010609060101010101" pitchFamily="49" charset="-122"/>
                <a:cs typeface="仿宋" panose="02010609060101010101" pitchFamily="49" charset="-122"/>
              </a:rPr>
              <a:t>如何更好地分</a:t>
            </a:r>
            <a:r>
              <a:rPr lang="zh-CN" altLang="en-US" sz="2400" b="1" dirty="0" smtClean="0">
                <a:latin typeface="楷体" panose="02010609060101010101" pitchFamily="49" charset="-122"/>
                <a:ea typeface="楷体" panose="02010609060101010101" pitchFamily="49" charset="-122"/>
                <a:cs typeface="仿宋" panose="02010609060101010101" pitchFamily="49" charset="-122"/>
              </a:rPr>
              <a:t>析数</a:t>
            </a:r>
            <a:r>
              <a:rPr lang="zh-CN" altLang="en-US" sz="2400" b="1" dirty="0">
                <a:latin typeface="楷体" panose="02010609060101010101" pitchFamily="49" charset="-122"/>
                <a:ea typeface="楷体" panose="02010609060101010101" pitchFamily="49" charset="-122"/>
                <a:cs typeface="仿宋" panose="02010609060101010101" pitchFamily="49" charset="-122"/>
              </a:rPr>
              <a:t>量关系比较复杂的实际问题？</a:t>
            </a:r>
            <a:endParaRPr lang="zh-CN" altLang="en-US" sz="2400" b="1" dirty="0">
              <a:latin typeface="楷体" panose="02010609060101010101" pitchFamily="49" charset="-122"/>
              <a:ea typeface="楷体" panose="02010609060101010101" pitchFamily="49" charset="-122"/>
              <a:cs typeface="仿宋" panose="02010609060101010101" pitchFamily="49" charset="-122"/>
            </a:endParaRPr>
          </a:p>
        </p:txBody>
      </p:sp>
      <p:grpSp>
        <p:nvGrpSpPr>
          <p:cNvPr id="5" name="组合 4"/>
          <p:cNvGrpSpPr/>
          <p:nvPr/>
        </p:nvGrpSpPr>
        <p:grpSpPr>
          <a:xfrm>
            <a:off x="1905"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linds(horizontal)">
                                      <p:cBhvr>
                                        <p:cTn id="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0"/>
          <p:cNvSpPr txBox="1"/>
          <p:nvPr/>
        </p:nvSpPr>
        <p:spPr>
          <a:xfrm>
            <a:off x="6763941" y="882254"/>
            <a:ext cx="432197" cy="106680"/>
          </a:xfrm>
          <a:prstGeom prst="rect">
            <a:avLst/>
          </a:prstGeom>
          <a:noFill/>
          <a:ln w="9525">
            <a:noFill/>
          </a:ln>
        </p:spPr>
        <p:txBody>
          <a:bodyPr>
            <a:spAutoFit/>
          </a:bodyPr>
          <a:lstStyle/>
          <a:p>
            <a:pPr>
              <a:spcBef>
                <a:spcPct val="50000"/>
              </a:spcBef>
            </a:pPr>
            <a:endParaRPr lang="zh-CN" altLang="en-US" sz="100" b="1" dirty="0">
              <a:latin typeface="Constantia" panose="02030602050306030303" pitchFamily="18" charset="0"/>
            </a:endParaRPr>
          </a:p>
        </p:txBody>
      </p:sp>
      <p:sp>
        <p:nvSpPr>
          <p:cNvPr id="13331" name="文本框 13330"/>
          <p:cNvSpPr txBox="1"/>
          <p:nvPr/>
        </p:nvSpPr>
        <p:spPr>
          <a:xfrm>
            <a:off x="1250315" y="1009650"/>
            <a:ext cx="1367681" cy="440504"/>
          </a:xfrm>
          <a:prstGeom prst="rect">
            <a:avLst/>
          </a:prstGeom>
          <a:noFill/>
          <a:ln w="38100" cap="flat" cmpd="dbl">
            <a:solidFill>
              <a:srgbClr val="FF00FF"/>
            </a:solidFill>
            <a:prstDash val="solid"/>
            <a:miter/>
            <a:headEnd type="none" w="med" len="med"/>
            <a:tailEnd type="none" w="med" len="med"/>
          </a:ln>
        </p:spPr>
        <p:txBody>
          <a:bodyPr wrap="none" lIns="67627" tIns="35242" rIns="67627" bIns="35242">
            <a:spAutoFit/>
          </a:bodyPr>
          <a:lstStyle/>
          <a:p>
            <a:pPr marR="0" defTabSz="914400">
              <a:buClr>
                <a:srgbClr val="000000"/>
              </a:buClr>
              <a:buSzTx/>
              <a:defRPr/>
            </a:pPr>
            <a:r>
              <a:rPr kumimoji="0" lang="zh-CN" altLang="en-US" sz="2400" b="1" kern="1200" cap="none" spc="0" normalizeH="0" baseline="0" noProof="1">
                <a:solidFill>
                  <a:srgbClr val="000000"/>
                </a:solidFill>
                <a:latin typeface="Times New Roman" panose="02020603050405020304" pitchFamily="18" charset="0"/>
                <a:ea typeface="黑体" panose="02010609060101010101" pitchFamily="49" charset="-122"/>
                <a:cs typeface="+mn-ea"/>
              </a:rPr>
              <a:t>实际问题</a:t>
            </a:r>
            <a:endParaRPr kumimoji="0" lang="zh-CN" altLang="en-US" sz="2400" b="1" kern="1200" cap="none" spc="0" normalizeH="0" baseline="0" noProof="1">
              <a:solidFill>
                <a:srgbClr val="000000"/>
              </a:solidFill>
              <a:latin typeface="Times New Roman" panose="02020603050405020304" pitchFamily="18" charset="0"/>
              <a:ea typeface="黑体" panose="02010609060101010101" pitchFamily="49" charset="-122"/>
              <a:cs typeface="+mn-ea"/>
            </a:endParaRPr>
          </a:p>
        </p:txBody>
      </p:sp>
      <p:grpSp>
        <p:nvGrpSpPr>
          <p:cNvPr id="2" name="组合 13331"/>
          <p:cNvGrpSpPr/>
          <p:nvPr/>
        </p:nvGrpSpPr>
        <p:grpSpPr>
          <a:xfrm>
            <a:off x="2426496" y="882253"/>
            <a:ext cx="3712369" cy="371475"/>
            <a:chOff x="-39" y="-85"/>
            <a:chExt cx="3118" cy="312"/>
          </a:xfrm>
        </p:grpSpPr>
        <p:sp>
          <p:nvSpPr>
            <p:cNvPr id="27665" name="直接连接符 13332"/>
            <p:cNvSpPr/>
            <p:nvPr/>
          </p:nvSpPr>
          <p:spPr>
            <a:xfrm>
              <a:off x="190" y="227"/>
              <a:ext cx="2665" cy="0"/>
            </a:xfrm>
            <a:prstGeom prst="line">
              <a:avLst/>
            </a:prstGeom>
            <a:ln w="57150" cap="flat" cmpd="sng">
              <a:solidFill>
                <a:srgbClr val="000000"/>
              </a:solidFill>
              <a:prstDash val="solid"/>
              <a:headEnd type="none" w="med" len="med"/>
              <a:tailEnd type="triangle" w="med" len="med"/>
            </a:ln>
          </p:spPr>
        </p:sp>
        <p:sp>
          <p:nvSpPr>
            <p:cNvPr id="27666" name="文本框 13333"/>
            <p:cNvSpPr txBox="1"/>
            <p:nvPr/>
          </p:nvSpPr>
          <p:spPr>
            <a:xfrm>
              <a:off x="-39" y="-85"/>
              <a:ext cx="3118" cy="283"/>
            </a:xfrm>
            <a:prstGeom prst="rect">
              <a:avLst/>
            </a:prstGeom>
            <a:noFill/>
            <a:ln w="9525">
              <a:noFill/>
            </a:ln>
          </p:spPr>
          <p:txBody>
            <a:bodyPr>
              <a:spAutoFit/>
            </a:bodyPr>
            <a:lstStyle/>
            <a:p>
              <a:r>
                <a:rPr lang="zh-CN" altLang="en-US" sz="1600" b="1" dirty="0">
                  <a:solidFill>
                    <a:srgbClr val="FF0000"/>
                  </a:solidFill>
                  <a:latin typeface="Times New Roman" panose="02020603050405020304" pitchFamily="18" charset="0"/>
                </a:rPr>
                <a:t>   </a:t>
              </a:r>
              <a:r>
                <a:rPr lang="zh-CN" altLang="en-US" sz="1600" dirty="0">
                  <a:solidFill>
                    <a:srgbClr val="FF0000"/>
                  </a:solidFill>
                  <a:latin typeface="Times New Roman" panose="02020603050405020304" pitchFamily="18" charset="0"/>
                  <a:ea typeface="黑体" panose="02010609060101010101" pitchFamily="49" charset="-122"/>
                </a:rPr>
                <a:t>设未知数、找等量关系、列方程（组）</a:t>
              </a:r>
              <a:r>
                <a:rPr lang="zh-CN" altLang="en-US" sz="1600" b="1" dirty="0">
                  <a:solidFill>
                    <a:srgbClr val="FF0000"/>
                  </a:solidFill>
                  <a:latin typeface="Times New Roman" panose="02020603050405020304" pitchFamily="18" charset="0"/>
                </a:rPr>
                <a:t>                       </a:t>
              </a:r>
              <a:endParaRPr lang="zh-CN" altLang="en-US" sz="1600" b="1" dirty="0">
                <a:solidFill>
                  <a:srgbClr val="FF0000"/>
                </a:solidFill>
                <a:latin typeface="Times New Roman" panose="02020603050405020304" pitchFamily="18" charset="0"/>
              </a:endParaRPr>
            </a:p>
          </p:txBody>
        </p:sp>
      </p:grpSp>
      <p:sp>
        <p:nvSpPr>
          <p:cNvPr id="13335" name="文本框 13334"/>
          <p:cNvSpPr txBox="1"/>
          <p:nvPr/>
        </p:nvSpPr>
        <p:spPr>
          <a:xfrm>
            <a:off x="6062266" y="847725"/>
            <a:ext cx="1835944" cy="808355"/>
          </a:xfrm>
          <a:prstGeom prst="rect">
            <a:avLst/>
          </a:prstGeom>
          <a:noFill/>
          <a:ln w="38100" cap="flat" cmpd="dbl">
            <a:solidFill>
              <a:srgbClr val="FF00FF"/>
            </a:solidFill>
            <a:prstDash val="solid"/>
            <a:miter/>
            <a:headEnd type="none" w="med" len="med"/>
            <a:tailEnd type="none" w="med" len="med"/>
          </a:ln>
        </p:spPr>
        <p:txBody>
          <a:bodyPr lIns="67627" tIns="35242" rIns="67627" bIns="35242">
            <a:spAutoFit/>
          </a:bodyPr>
          <a:lstStyle/>
          <a:p>
            <a:pPr algn="ctr">
              <a:buClr>
                <a:srgbClr val="000000"/>
              </a:buClr>
            </a:pPr>
            <a:r>
              <a:rPr lang="en-US" altLang="en-US" sz="2400" b="1" dirty="0">
                <a:effectLst>
                  <a:outerShdw blurRad="38100" dist="38100" dir="2700000">
                    <a:srgbClr val="FFFFFF"/>
                  </a:outerShdw>
                </a:effectLst>
                <a:latin typeface="Times New Roman" panose="02020603050405020304" pitchFamily="18" charset="0"/>
                <a:ea typeface="隶书" panose="02010509060101010101" pitchFamily="49" charset="-122"/>
              </a:rPr>
              <a:t>  </a:t>
            </a:r>
            <a:r>
              <a:rPr lang="en-US" altLang="en-US" sz="2400" b="1" dirty="0">
                <a:solidFill>
                  <a:srgbClr val="000000"/>
                </a:solidFill>
                <a:latin typeface="黑体" panose="02010609060101010101" pitchFamily="49" charset="-122"/>
                <a:ea typeface="黑体" panose="02010609060101010101" pitchFamily="49" charset="-122"/>
              </a:rPr>
              <a:t>数学问题</a:t>
            </a:r>
            <a:endParaRPr lang="en-US" altLang="en-US" sz="2400" b="1" dirty="0">
              <a:solidFill>
                <a:srgbClr val="000000"/>
              </a:solidFill>
              <a:latin typeface="黑体" panose="02010609060101010101" pitchFamily="49" charset="-122"/>
              <a:ea typeface="黑体" panose="02010609060101010101" pitchFamily="49" charset="-122"/>
            </a:endParaRPr>
          </a:p>
          <a:p>
            <a:pPr algn="ctr">
              <a:buClr>
                <a:srgbClr val="000000"/>
              </a:buClr>
            </a:pPr>
            <a:r>
              <a:rPr lang="en-US" altLang="zh-CN" sz="2400" b="1" dirty="0">
                <a:solidFill>
                  <a:srgbClr val="000000"/>
                </a:solidFill>
                <a:latin typeface="黑体" panose="02010609060101010101" pitchFamily="49" charset="-122"/>
                <a:ea typeface="黑体" panose="02010609060101010101" pitchFamily="49" charset="-122"/>
              </a:rPr>
              <a:t>[</a:t>
            </a:r>
            <a:r>
              <a:rPr lang="en-US" altLang="en-US" sz="2400" b="1" dirty="0">
                <a:solidFill>
                  <a:srgbClr val="000000"/>
                </a:solidFill>
                <a:latin typeface="黑体" panose="02010609060101010101" pitchFamily="49" charset="-122"/>
                <a:ea typeface="黑体" panose="02010609060101010101" pitchFamily="49" charset="-122"/>
              </a:rPr>
              <a:t>方程(组)</a:t>
            </a:r>
            <a:r>
              <a:rPr lang="en-US" altLang="zh-CN" sz="2400" b="1" dirty="0">
                <a:solidFill>
                  <a:srgbClr val="000000"/>
                </a:solidFill>
                <a:latin typeface="黑体" panose="02010609060101010101" pitchFamily="49" charset="-122"/>
                <a:ea typeface="黑体" panose="02010609060101010101" pitchFamily="49" charset="-122"/>
              </a:rPr>
              <a:t>]</a:t>
            </a:r>
            <a:endParaRPr lang="en-US" altLang="zh-CN" sz="2400" b="1" dirty="0">
              <a:solidFill>
                <a:srgbClr val="000000"/>
              </a:solidFill>
              <a:latin typeface="黑体" panose="02010609060101010101" pitchFamily="49" charset="-122"/>
              <a:ea typeface="黑体" panose="02010609060101010101" pitchFamily="49" charset="-122"/>
            </a:endParaRPr>
          </a:p>
        </p:txBody>
      </p:sp>
      <p:grpSp>
        <p:nvGrpSpPr>
          <p:cNvPr id="3" name="组合 13335"/>
          <p:cNvGrpSpPr/>
          <p:nvPr/>
        </p:nvGrpSpPr>
        <p:grpSpPr>
          <a:xfrm>
            <a:off x="6212682" y="1655207"/>
            <a:ext cx="551259" cy="2364581"/>
            <a:chOff x="-117" y="0"/>
            <a:chExt cx="463" cy="1986"/>
          </a:xfrm>
        </p:grpSpPr>
        <p:sp>
          <p:nvSpPr>
            <p:cNvPr id="27663" name="直接连接符 13336"/>
            <p:cNvSpPr/>
            <p:nvPr/>
          </p:nvSpPr>
          <p:spPr>
            <a:xfrm>
              <a:off x="344" y="0"/>
              <a:ext cx="0" cy="1878"/>
            </a:xfrm>
            <a:prstGeom prst="line">
              <a:avLst/>
            </a:prstGeom>
            <a:ln w="57150" cap="flat" cmpd="sng">
              <a:solidFill>
                <a:srgbClr val="000000"/>
              </a:solidFill>
              <a:prstDash val="solid"/>
              <a:headEnd type="none" w="med" len="med"/>
              <a:tailEnd type="triangle" w="med" len="med"/>
            </a:ln>
          </p:spPr>
        </p:sp>
        <p:sp>
          <p:nvSpPr>
            <p:cNvPr id="27664" name="文本框 13337"/>
            <p:cNvSpPr txBox="1"/>
            <p:nvPr/>
          </p:nvSpPr>
          <p:spPr>
            <a:xfrm>
              <a:off x="-117" y="373"/>
              <a:ext cx="463" cy="1613"/>
            </a:xfrm>
            <a:prstGeom prst="rect">
              <a:avLst/>
            </a:prstGeom>
            <a:noFill/>
            <a:ln w="9525">
              <a:noFill/>
            </a:ln>
          </p:spPr>
          <p:txBody>
            <a:bodyPr vert="eaVert" wrap="none">
              <a:spAutoFit/>
            </a:bodyPr>
            <a:lstStyle/>
            <a:p>
              <a:r>
                <a:rPr lang="zh-CN" altLang="en-US" sz="2400" dirty="0">
                  <a:solidFill>
                    <a:srgbClr val="FF0000"/>
                  </a:solidFill>
                  <a:latin typeface="Times New Roman" panose="02020603050405020304" pitchFamily="18" charset="0"/>
                  <a:ea typeface="黑体" panose="02010609060101010101" pitchFamily="49" charset="-122"/>
                </a:rPr>
                <a:t>解方程（组）</a:t>
              </a:r>
              <a:endParaRPr lang="zh-CN" altLang="en-US" sz="2400" dirty="0">
                <a:solidFill>
                  <a:srgbClr val="FF0000"/>
                </a:solidFill>
                <a:latin typeface="Times New Roman" panose="02020603050405020304" pitchFamily="18" charset="0"/>
                <a:ea typeface="黑体" panose="02010609060101010101" pitchFamily="49" charset="-122"/>
              </a:endParaRPr>
            </a:p>
          </p:txBody>
        </p:sp>
      </p:grpSp>
      <p:sp>
        <p:nvSpPr>
          <p:cNvPr id="13339" name="文本框 13338"/>
          <p:cNvSpPr txBox="1"/>
          <p:nvPr/>
        </p:nvSpPr>
        <p:spPr>
          <a:xfrm>
            <a:off x="5893832" y="4162981"/>
            <a:ext cx="1992852" cy="440504"/>
          </a:xfrm>
          <a:prstGeom prst="rect">
            <a:avLst/>
          </a:prstGeom>
          <a:noFill/>
          <a:ln w="38100" cap="flat" cmpd="dbl">
            <a:solidFill>
              <a:srgbClr val="FF00FF"/>
            </a:solidFill>
            <a:prstDash val="solid"/>
            <a:miter/>
            <a:headEnd type="none" w="med" len="med"/>
            <a:tailEnd type="none" w="med" len="med"/>
          </a:ln>
        </p:spPr>
        <p:txBody>
          <a:bodyPr wrap="none" lIns="67627" tIns="35242" rIns="67627" bIns="35242">
            <a:spAutoFit/>
          </a:bodyPr>
          <a:lstStyle/>
          <a:p>
            <a:pPr marR="0" defTabSz="914400">
              <a:buClr>
                <a:srgbClr val="000000"/>
              </a:buClr>
              <a:buSzTx/>
              <a:defRPr/>
            </a:pPr>
            <a:r>
              <a:rPr kumimoji="0" lang="zh-CN" altLang="en-US" sz="2400" b="1" kern="1200" cap="none" spc="0" normalizeH="0" baseline="0" noProof="1">
                <a:solidFill>
                  <a:srgbClr val="000000"/>
                </a:solidFill>
                <a:latin typeface="Times New Roman" panose="02020603050405020304" pitchFamily="18" charset="0"/>
                <a:ea typeface="黑体" panose="02010609060101010101" pitchFamily="49" charset="-122"/>
                <a:cs typeface="+mn-ea"/>
              </a:rPr>
              <a:t>数学问题的解</a:t>
            </a:r>
            <a:endParaRPr kumimoji="0" lang="zh-CN" altLang="en-US" sz="2400" b="1" kern="1200" cap="none" spc="0" normalizeH="0" baseline="0" noProof="1">
              <a:solidFill>
                <a:srgbClr val="000000"/>
              </a:solidFill>
              <a:latin typeface="Times New Roman" panose="02020603050405020304" pitchFamily="18" charset="0"/>
              <a:ea typeface="黑体" panose="02010609060101010101" pitchFamily="49" charset="-122"/>
              <a:cs typeface="+mn-ea"/>
            </a:endParaRPr>
          </a:p>
        </p:txBody>
      </p:sp>
      <p:grpSp>
        <p:nvGrpSpPr>
          <p:cNvPr id="4" name="组合 13339"/>
          <p:cNvGrpSpPr/>
          <p:nvPr/>
        </p:nvGrpSpPr>
        <p:grpSpPr>
          <a:xfrm>
            <a:off x="2794397" y="3986214"/>
            <a:ext cx="2965847" cy="460772"/>
            <a:chOff x="0" y="-104"/>
            <a:chExt cx="2491" cy="387"/>
          </a:xfrm>
        </p:grpSpPr>
        <p:sp>
          <p:nvSpPr>
            <p:cNvPr id="27661" name="直接连接符 13340"/>
            <p:cNvSpPr/>
            <p:nvPr/>
          </p:nvSpPr>
          <p:spPr>
            <a:xfrm flipH="1" flipV="1">
              <a:off x="0" y="241"/>
              <a:ext cx="2491" cy="9"/>
            </a:xfrm>
            <a:prstGeom prst="line">
              <a:avLst/>
            </a:prstGeom>
            <a:ln w="57150" cap="flat" cmpd="sng">
              <a:solidFill>
                <a:srgbClr val="000000"/>
              </a:solidFill>
              <a:prstDash val="solid"/>
              <a:headEnd type="none" w="med" len="med"/>
              <a:tailEnd type="triangle" w="med" len="med"/>
            </a:ln>
          </p:spPr>
        </p:sp>
        <p:sp>
          <p:nvSpPr>
            <p:cNvPr id="27662" name="文本框 13341"/>
            <p:cNvSpPr txBox="1"/>
            <p:nvPr/>
          </p:nvSpPr>
          <p:spPr>
            <a:xfrm>
              <a:off x="852" y="-104"/>
              <a:ext cx="922" cy="387"/>
            </a:xfrm>
            <a:prstGeom prst="rect">
              <a:avLst/>
            </a:prstGeom>
            <a:noFill/>
            <a:ln w="9525">
              <a:noFill/>
            </a:ln>
          </p:spPr>
          <p:txBody>
            <a:bodyPr wrap="none">
              <a:spAutoFit/>
            </a:bodyPr>
            <a:lstStyle/>
            <a:p>
              <a:r>
                <a:rPr lang="zh-CN" altLang="en-US" sz="2400" dirty="0">
                  <a:solidFill>
                    <a:srgbClr val="FF0000"/>
                  </a:solidFill>
                  <a:latin typeface="Times New Roman" panose="02020603050405020304" pitchFamily="18" charset="0"/>
                  <a:ea typeface="黑体" panose="02010609060101010101" pitchFamily="49" charset="-122"/>
                </a:rPr>
                <a:t>双检验</a:t>
              </a:r>
              <a:endParaRPr lang="zh-CN" altLang="en-US" sz="2400" dirty="0">
                <a:solidFill>
                  <a:srgbClr val="FF0000"/>
                </a:solidFill>
                <a:latin typeface="Times New Roman" panose="02020603050405020304" pitchFamily="18" charset="0"/>
                <a:ea typeface="黑体" panose="02010609060101010101" pitchFamily="49" charset="-122"/>
              </a:endParaRPr>
            </a:p>
          </p:txBody>
        </p:sp>
      </p:grpSp>
      <p:sp>
        <p:nvSpPr>
          <p:cNvPr id="13343" name="文本框 13342"/>
          <p:cNvSpPr txBox="1"/>
          <p:nvPr/>
        </p:nvSpPr>
        <p:spPr>
          <a:xfrm>
            <a:off x="1250156" y="3955256"/>
            <a:ext cx="1485900" cy="808355"/>
          </a:xfrm>
          <a:prstGeom prst="rect">
            <a:avLst/>
          </a:prstGeom>
          <a:noFill/>
          <a:ln w="38100" cap="flat" cmpd="dbl">
            <a:solidFill>
              <a:srgbClr val="FF00FF"/>
            </a:solidFill>
            <a:prstDash val="solid"/>
            <a:miter/>
            <a:headEnd type="none" w="med" len="med"/>
            <a:tailEnd type="none" w="med" len="med"/>
          </a:ln>
        </p:spPr>
        <p:txBody>
          <a:bodyPr lIns="67627" tIns="35242" rIns="67627" bIns="35242">
            <a:spAutoFit/>
          </a:bodyPr>
          <a:lstStyle/>
          <a:p>
            <a:pPr algn="ctr">
              <a:buClr>
                <a:srgbClr val="000000"/>
              </a:buClr>
            </a:pPr>
            <a:r>
              <a:rPr lang="en-US" altLang="en-US" sz="2400" b="1" dirty="0">
                <a:solidFill>
                  <a:srgbClr val="000000"/>
                </a:solidFill>
                <a:effectLst/>
                <a:latin typeface="黑体" panose="02010609060101010101" pitchFamily="49" charset="-122"/>
                <a:ea typeface="黑体" panose="02010609060101010101" pitchFamily="49" charset="-122"/>
              </a:rPr>
              <a:t>实际问题的答案</a:t>
            </a:r>
            <a:r>
              <a:rPr lang="en-US" altLang="en-US" sz="2400" b="1" dirty="0">
                <a:effectLst/>
                <a:latin typeface="黑体" panose="02010609060101010101" pitchFamily="49" charset="-122"/>
                <a:ea typeface="黑体" panose="02010609060101010101" pitchFamily="49" charset="-122"/>
              </a:rPr>
              <a:t>    </a:t>
            </a:r>
            <a:r>
              <a:rPr lang="en-US" altLang="en-US" sz="2400" b="1" dirty="0">
                <a:effectLst/>
                <a:latin typeface="Times New Roman" panose="02020603050405020304" pitchFamily="18" charset="0"/>
                <a:ea typeface="隶书" panose="02010509060101010101" pitchFamily="49" charset="-122"/>
              </a:rPr>
              <a:t>   </a:t>
            </a:r>
            <a:endParaRPr lang="en-US" altLang="en-US" sz="2400" b="1" dirty="0">
              <a:effectLst/>
              <a:latin typeface="Times New Roman" panose="02020603050405020304" pitchFamily="18" charset="0"/>
              <a:ea typeface="隶书" panose="02010509060101010101" pitchFamily="49" charset="-122"/>
            </a:endParaRPr>
          </a:p>
        </p:txBody>
      </p:sp>
      <p:sp>
        <p:nvSpPr>
          <p:cNvPr id="13344" name="直接连接符 13343"/>
          <p:cNvSpPr/>
          <p:nvPr/>
        </p:nvSpPr>
        <p:spPr>
          <a:xfrm flipH="1">
            <a:off x="2250281" y="1632347"/>
            <a:ext cx="0" cy="2019300"/>
          </a:xfrm>
          <a:prstGeom prst="line">
            <a:avLst/>
          </a:prstGeom>
          <a:ln w="50800" cap="flat" cmpd="sng">
            <a:solidFill>
              <a:srgbClr val="000000"/>
            </a:solidFill>
            <a:prstDash val="dashDot"/>
            <a:headEnd type="none" w="med" len="med"/>
            <a:tailEnd type="triangle" w="med" len="med"/>
          </a:ln>
        </p:spPr>
      </p:sp>
      <p:sp>
        <p:nvSpPr>
          <p:cNvPr id="13345" name="右弧形箭头 13344"/>
          <p:cNvSpPr/>
          <p:nvPr/>
        </p:nvSpPr>
        <p:spPr>
          <a:xfrm>
            <a:off x="3113485" y="1437085"/>
            <a:ext cx="2700338" cy="2431256"/>
          </a:xfrm>
          <a:prstGeom prst="curvedLeftArrow">
            <a:avLst>
              <a:gd name="adj1" fmla="val 20000"/>
              <a:gd name="adj2" fmla="val 40000"/>
              <a:gd name="adj3" fmla="val 36965"/>
            </a:avLst>
          </a:prstGeom>
          <a:solidFill>
            <a:srgbClr val="00FF00"/>
          </a:solidFill>
          <a:ln w="9525" cap="flat" cmpd="sng">
            <a:solidFill>
              <a:schemeClr val="tx1"/>
            </a:solidFill>
            <a:prstDash val="solid"/>
            <a:miter/>
            <a:headEnd type="none" w="med" len="med"/>
            <a:tailEnd type="none" w="med" len="med"/>
          </a:ln>
        </p:spPr>
        <p:txBody>
          <a:bodyPr/>
          <a:lstStyle/>
          <a:p>
            <a:endParaRPr lang="zh-CN" altLang="en-US" sz="100" dirty="0">
              <a:latin typeface="Arial" panose="020B0604020202020204" pitchFamily="34" charset="0"/>
            </a:endParaRPr>
          </a:p>
        </p:txBody>
      </p:sp>
      <p:grpSp>
        <p:nvGrpSpPr>
          <p:cNvPr id="5" name="组合 4"/>
          <p:cNvGrpSpPr/>
          <p:nvPr/>
        </p:nvGrpSpPr>
        <p:grpSpPr>
          <a:xfrm>
            <a:off x="-5978"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331"/>
                                        </p:tgtEl>
                                        <p:attrNameLst>
                                          <p:attrName>style.visibility</p:attrName>
                                        </p:attrNameLst>
                                      </p:cBhvr>
                                      <p:to>
                                        <p:strVal val="visible"/>
                                      </p:to>
                                    </p:set>
                                    <p:animEffect transition="in" filter="wipe(left)">
                                      <p:cBhvr>
                                        <p:cTn id="7" dur="500"/>
                                        <p:tgtEl>
                                          <p:spTgt spid="133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35"/>
                                        </p:tgtEl>
                                        <p:attrNameLst>
                                          <p:attrName>style.visibility</p:attrName>
                                        </p:attrNameLst>
                                      </p:cBhvr>
                                      <p:to>
                                        <p:strVal val="visible"/>
                                      </p:to>
                                    </p:set>
                                    <p:animEffect transition="in" filter="wipe(left)">
                                      <p:cBhvr>
                                        <p:cTn id="17" dur="500"/>
                                        <p:tgtEl>
                                          <p:spTgt spid="1333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3339"/>
                                        </p:tgtEl>
                                        <p:attrNameLst>
                                          <p:attrName>style.visibility</p:attrName>
                                        </p:attrNameLst>
                                      </p:cBhvr>
                                      <p:to>
                                        <p:strVal val="visible"/>
                                      </p:to>
                                    </p:set>
                                    <p:animEffect transition="in" filter="wipe(right)">
                                      <p:cBhvr>
                                        <p:cTn id="27" dur="500"/>
                                        <p:tgtEl>
                                          <p:spTgt spid="133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right)">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grpId="0" nodeType="clickEffect">
                                  <p:stCondLst>
                                    <p:cond delay="0"/>
                                  </p:stCondLst>
                                  <p:childTnLst>
                                    <p:set>
                                      <p:cBhvr>
                                        <p:cTn id="36" dur="1" fill="hold">
                                          <p:stCondLst>
                                            <p:cond delay="0"/>
                                          </p:stCondLst>
                                        </p:cTn>
                                        <p:tgtEl>
                                          <p:spTgt spid="13343"/>
                                        </p:tgtEl>
                                        <p:attrNameLst>
                                          <p:attrName>style.visibility</p:attrName>
                                        </p:attrNameLst>
                                      </p:cBhvr>
                                      <p:to>
                                        <p:strVal val="visible"/>
                                      </p:to>
                                    </p:set>
                                    <p:animEffect transition="in" filter="wipe(right)">
                                      <p:cBhvr>
                                        <p:cTn id="37" dur="500"/>
                                        <p:tgtEl>
                                          <p:spTgt spid="1334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3344"/>
                                        </p:tgtEl>
                                        <p:attrNameLst>
                                          <p:attrName>style.visibility</p:attrName>
                                        </p:attrNameLst>
                                      </p:cBhvr>
                                      <p:to>
                                        <p:strVal val="visible"/>
                                      </p:to>
                                    </p:set>
                                    <p:animEffect transition="in" filter="wipe(up)">
                                      <p:cBhvr>
                                        <p:cTn id="42" dur="500"/>
                                        <p:tgtEl>
                                          <p:spTgt spid="13344"/>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499"/>
                                          </p:stCondLst>
                                        </p:cTn>
                                        <p:tgtEl>
                                          <p:spTgt spid="133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1" grpId="0" bldLvl="0" animBg="1"/>
      <p:bldP spid="13335" grpId="0" bldLvl="0" animBg="1"/>
      <p:bldP spid="13339" grpId="0" bldLvl="0" animBg="1"/>
      <p:bldP spid="13343"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文本框 9219"/>
          <p:cNvSpPr txBox="1"/>
          <p:nvPr/>
        </p:nvSpPr>
        <p:spPr>
          <a:xfrm>
            <a:off x="557193" y="466725"/>
            <a:ext cx="8568690" cy="1420495"/>
          </a:xfrm>
          <a:prstGeom prst="rect">
            <a:avLst/>
          </a:prstGeom>
          <a:noFill/>
          <a:ln w="9525">
            <a:noFill/>
          </a:ln>
        </p:spPr>
        <p:txBody>
          <a:bodyPr wrap="square">
            <a:spAutoFit/>
          </a:bodyPr>
          <a:lstStyle/>
          <a:p>
            <a:pPr marR="0" defTabSz="914400">
              <a:lnSpc>
                <a:spcPct val="120000"/>
              </a:lnSpc>
              <a:buClrTx/>
              <a:buSzTx/>
              <a:defRPr/>
            </a:pPr>
            <a:r>
              <a:rPr kumimoji="0" lang="zh-CN" altLang="en-US" sz="2400" b="1" kern="1200" cap="none" spc="0" normalizeH="0" baseline="0" noProof="1" smtClean="0">
                <a:latin typeface="+mn-lt"/>
                <a:ea typeface="楷体" panose="02010609060101010101" pitchFamily="49" charset="-122"/>
                <a:cs typeface="楷体" panose="02010609060101010101" pitchFamily="49" charset="-122"/>
              </a:rPr>
              <a:t>一批货</a:t>
            </a:r>
            <a:r>
              <a:rPr kumimoji="0" lang="zh-CN" altLang="en-US" sz="2400" b="1" kern="1200" cap="none" spc="0" normalizeH="0" baseline="0" noProof="1" smtClean="0">
                <a:latin typeface="楷体" panose="02010609060101010101" pitchFamily="49" charset="-122"/>
                <a:ea typeface="楷体" panose="02010609060101010101" pitchFamily="49" charset="-122"/>
                <a:cs typeface="楷体" panose="02010609060101010101" pitchFamily="49" charset="-122"/>
              </a:rPr>
              <a:t>物</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要运往某地，货主准备用汽车运输公司的甲乙两种货车，已知过去两次租用这两种货车的情况如下表</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两次两种货车都满载</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endPar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28675" name="表格 28674"/>
          <p:cNvGraphicFramePr/>
          <p:nvPr>
            <p:custDataLst>
              <p:tags r:id="rId1"/>
            </p:custDataLst>
          </p:nvPr>
        </p:nvGraphicFramePr>
        <p:xfrm>
          <a:off x="1098709" y="1828022"/>
          <a:ext cx="6192843" cy="1743840"/>
        </p:xfrm>
        <a:graphic>
          <a:graphicData uri="http://schemas.openxmlformats.org/drawingml/2006/table">
            <a:tbl>
              <a:tblPr/>
              <a:tblGrid>
                <a:gridCol w="3823335"/>
                <a:gridCol w="1116149"/>
                <a:gridCol w="1253359"/>
              </a:tblGrid>
              <a:tr h="39052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第一次</a:t>
                      </a:r>
                      <a:endParaRPr lang="zh-CN" altLang="en-US" sz="2400" b="1" dirty="0">
                        <a:latin typeface="+mn-lt"/>
                        <a:ea typeface="楷体" panose="02010609060101010101" pitchFamily="49" charset="-122"/>
                      </a:endParaRPr>
                    </a:p>
                  </a:txBody>
                  <a:tcPr marL="67500" marR="67500" marT="35100" marB="35100"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第二次</a:t>
                      </a:r>
                      <a:endParaRPr lang="zh-CN" altLang="en-US" sz="2400" b="1" dirty="0">
                        <a:latin typeface="+mn-lt"/>
                        <a:ea typeface="楷体" panose="02010609060101010101" pitchFamily="49" charset="-122"/>
                      </a:endParaRPr>
                    </a:p>
                  </a:txBody>
                  <a:tcPr marL="67500" marR="67500" marT="35100" marB="35100"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0132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甲种货车的车辆数（辆）</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2</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5242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乙种货车的车辆数（辆）</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3</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6</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7719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累计运货吨数（吨）</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15.5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35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697" name="文本框 9267"/>
          <p:cNvSpPr txBox="1"/>
          <p:nvPr/>
        </p:nvSpPr>
        <p:spPr>
          <a:xfrm>
            <a:off x="723370" y="3536033"/>
            <a:ext cx="8336915" cy="1420495"/>
          </a:xfrm>
          <a:prstGeom prst="rect">
            <a:avLst/>
          </a:prstGeom>
          <a:noFill/>
          <a:ln w="9525">
            <a:noFill/>
          </a:ln>
        </p:spPr>
        <p:txBody>
          <a:bodyPr wrap="square">
            <a:spAutoFit/>
          </a:bodyPr>
          <a:lstStyle/>
          <a:p>
            <a:pPr>
              <a:lnSpc>
                <a:spcPct val="120000"/>
              </a:lnSpc>
            </a:pPr>
            <a:r>
              <a:rPr lang="en-US" altLang="zh-CN" sz="2400" b="1" dirty="0">
                <a:latin typeface="楷体" panose="02010609060101010101" pitchFamily="49" charset="-122"/>
                <a:ea typeface="楷体" panose="02010609060101010101" pitchFamily="49" charset="-122"/>
                <a:cs typeface="楷体" panose="02010609060101010101" pitchFamily="49" charset="-122"/>
              </a:rPr>
              <a:t>    </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现</a:t>
            </a:r>
            <a:r>
              <a:rPr lang="zh-CN" altLang="en-US" sz="2400" b="1" dirty="0">
                <a:latin typeface="楷体" panose="02010609060101010101" pitchFamily="49" charset="-122"/>
                <a:ea typeface="楷体" panose="02010609060101010101" pitchFamily="49" charset="-122"/>
                <a:cs typeface="楷体" panose="02010609060101010101" pitchFamily="49" charset="-122"/>
              </a:rPr>
              <a:t>租用该公司</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3</a:t>
            </a:r>
            <a:r>
              <a:rPr lang="zh-CN" altLang="en-US" sz="2400" b="1" dirty="0">
                <a:latin typeface="楷体" panose="02010609060101010101" pitchFamily="49" charset="-122"/>
                <a:ea typeface="楷体" panose="02010609060101010101" pitchFamily="49" charset="-122"/>
                <a:cs typeface="楷体" panose="02010609060101010101" pitchFamily="49" charset="-122"/>
              </a:rPr>
              <a:t>辆甲种货车和</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5</a:t>
            </a:r>
            <a:r>
              <a:rPr lang="zh-CN" altLang="en-US" sz="2400" b="1" dirty="0">
                <a:latin typeface="楷体" panose="02010609060101010101" pitchFamily="49" charset="-122"/>
                <a:ea typeface="楷体" panose="02010609060101010101" pitchFamily="49" charset="-122"/>
                <a:cs typeface="楷体" panose="02010609060101010101" pitchFamily="49" charset="-122"/>
              </a:rPr>
              <a:t>辆乙种货车一次刚好运完这批货，如果按每吨付运费</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30</a:t>
            </a:r>
            <a:r>
              <a:rPr lang="zh-CN" altLang="en-US" sz="2400" b="1" dirty="0">
                <a:latin typeface="楷体" panose="02010609060101010101" pitchFamily="49" charset="-122"/>
                <a:ea typeface="楷体" panose="02010609060101010101" pitchFamily="49" charset="-122"/>
                <a:cs typeface="楷体" panose="02010609060101010101" pitchFamily="49" charset="-122"/>
              </a:rPr>
              <a:t>元计算，你能算出货主应付运费多少元吗？</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grpSp>
        <p:nvGrpSpPr>
          <p:cNvPr id="11" name="组合 24"/>
          <p:cNvGrpSpPr/>
          <p:nvPr/>
        </p:nvGrpSpPr>
        <p:grpSpPr>
          <a:xfrm>
            <a:off x="-6295" y="-30271"/>
            <a:ext cx="2017712" cy="477837"/>
            <a:chOff x="1588" y="41166"/>
            <a:chExt cx="2017712" cy="477838"/>
          </a:xfrm>
        </p:grpSpPr>
        <p:cxnSp>
          <p:nvCxnSpPr>
            <p:cNvPr id="12" name="直线连接符 14"/>
            <p:cNvCxnSpPr/>
            <p:nvPr/>
          </p:nvCxnSpPr>
          <p:spPr>
            <a:xfrm>
              <a:off x="1588"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1166"/>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pic>
        <p:nvPicPr>
          <p:cNvPr id="9" name="Picture 20"/>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252" t="6828" r="14489"/>
          <a:stretch>
            <a:fillRect/>
          </a:stretch>
        </p:blipFill>
        <p:spPr bwMode="auto">
          <a:xfrm>
            <a:off x="3625" y="457683"/>
            <a:ext cx="684529" cy="68927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p:nvPr/>
        </p:nvSpPr>
        <p:spPr>
          <a:xfrm>
            <a:off x="1049655" y="2212340"/>
            <a:ext cx="7223760" cy="570865"/>
          </a:xfrm>
          <a:prstGeom prst="rect">
            <a:avLst/>
          </a:prstGeom>
          <a:noFill/>
          <a:ln w="9525">
            <a:noFill/>
          </a:ln>
        </p:spPr>
        <p:txBody>
          <a:bodyPr wrap="square">
            <a:spAutoFit/>
          </a:bodyPr>
          <a:lstStyle/>
          <a:p>
            <a:pPr>
              <a:lnSpc>
                <a:spcPct val="130000"/>
              </a:lnSpc>
            </a:pPr>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解</a:t>
            </a:r>
            <a:r>
              <a:rPr lang="en-US" altLang="zh-CN"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设甲、乙两种货车每辆每次分别运货</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吨、</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吨</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rPr>
              <a:t>，</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endParaRPr>
          </a:p>
        </p:txBody>
      </p:sp>
      <p:sp>
        <p:nvSpPr>
          <p:cNvPr id="8195" name="AutoShape 15"/>
          <p:cNvSpPr/>
          <p:nvPr/>
        </p:nvSpPr>
        <p:spPr>
          <a:xfrm>
            <a:off x="1839516" y="2917031"/>
            <a:ext cx="94059" cy="594122"/>
          </a:xfrm>
          <a:prstGeom prst="leftBrace">
            <a:avLst>
              <a:gd name="adj1" fmla="val 52315"/>
              <a:gd name="adj2" fmla="val 50000"/>
            </a:avLst>
          </a:prstGeom>
          <a:noFill/>
          <a:ln w="25400" cap="flat" cmpd="sng">
            <a:solidFill>
              <a:srgbClr val="FF0000"/>
            </a:solidFill>
            <a:prstDash val="solid"/>
            <a:headEnd type="none" w="med" len="med"/>
            <a:tailEnd type="none" w="med" len="med"/>
          </a:ln>
        </p:spPr>
        <p:txBody>
          <a:bodyPr wrap="none" anchor="ctr"/>
          <a:lstStyle/>
          <a:p>
            <a:endParaRPr lang="zh-CN" altLang="en-US" sz="1800" dirty="0">
              <a:solidFill>
                <a:srgbClr val="FF0000"/>
              </a:solidFill>
              <a:latin typeface="黑体" panose="02010609060101010101" pitchFamily="49" charset="-122"/>
              <a:ea typeface="黑体" panose="02010609060101010101" pitchFamily="49" charset="-122"/>
            </a:endParaRPr>
          </a:p>
        </p:txBody>
      </p:sp>
      <p:sp>
        <p:nvSpPr>
          <p:cNvPr id="8196" name="Text Box 16"/>
          <p:cNvSpPr txBox="1"/>
          <p:nvPr/>
        </p:nvSpPr>
        <p:spPr>
          <a:xfrm>
            <a:off x="3838864" y="2980055"/>
            <a:ext cx="1034415" cy="460375"/>
          </a:xfrm>
          <a:prstGeom prst="rect">
            <a:avLst/>
          </a:prstGeom>
          <a:noFill/>
          <a:ln w="9525">
            <a:noFill/>
          </a:ln>
        </p:spPr>
        <p:txBody>
          <a:bodyPr wrap="square">
            <a:spAutoFit/>
          </a:bodyPr>
          <a:lstStyle/>
          <a:p>
            <a:pPr>
              <a:spcBef>
                <a:spcPct val="50000"/>
              </a:spcBef>
            </a:pPr>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pSp>
        <p:nvGrpSpPr>
          <p:cNvPr id="4" name="Group 17"/>
          <p:cNvGrpSpPr/>
          <p:nvPr/>
        </p:nvGrpSpPr>
        <p:grpSpPr>
          <a:xfrm>
            <a:off x="4731226" y="2814479"/>
            <a:ext cx="1566863" cy="791766"/>
            <a:chOff x="0" y="0"/>
            <a:chExt cx="877" cy="665"/>
          </a:xfrm>
        </p:grpSpPr>
        <p:sp>
          <p:nvSpPr>
            <p:cNvPr id="29728" name="Text Box 18"/>
            <p:cNvSpPr txBox="1"/>
            <p:nvPr/>
          </p:nvSpPr>
          <p:spPr>
            <a:xfrm>
              <a:off x="15" y="0"/>
              <a:ext cx="862" cy="348"/>
            </a:xfrm>
            <a:prstGeom prst="rect">
              <a:avLst/>
            </a:prstGeom>
            <a:noFill/>
            <a:ln w="9525">
              <a:noFill/>
            </a:ln>
          </p:spPr>
          <p:txBody>
            <a:bodyPr>
              <a:spAutoFit/>
            </a:bodyPr>
            <a:lstStyle/>
            <a:p>
              <a:pPr>
                <a:spcBef>
                  <a:spcPct val="50000"/>
                </a:spcBef>
              </a:pPr>
              <a:r>
                <a:rPr lang="en-US" altLang="zh-CN" sz="2100" dirty="0">
                  <a:solidFill>
                    <a:srgbClr val="FF0000"/>
                  </a:solidFill>
                  <a:latin typeface="黑体" panose="02010609060101010101" pitchFamily="49" charset="-122"/>
                  <a:ea typeface="黑体" panose="02010609060101010101" pitchFamily="49" charset="-122"/>
                </a:rPr>
                <a:t> </a:t>
              </a:r>
              <a:r>
                <a:rPr lang="en-US" altLang="zh-CN" sz="2100" b="1" i="1" dirty="0">
                  <a:solidFill>
                    <a:srgbClr val="FF0000"/>
                  </a:solidFill>
                  <a:latin typeface="Times New Roman" panose="02020603050405020304" pitchFamily="18" charset="0"/>
                </a:rPr>
                <a:t>x</a:t>
              </a:r>
              <a:r>
                <a:rPr lang="en-US" altLang="zh-CN" sz="2100" b="1" dirty="0">
                  <a:solidFill>
                    <a:srgbClr val="FF0000"/>
                  </a:solidFill>
                  <a:latin typeface="Times New Roman" panose="02020603050405020304" pitchFamily="18" charset="0"/>
                </a:rPr>
                <a:t>=4</a:t>
              </a:r>
              <a:r>
                <a:rPr lang="zh-CN" altLang="en-US" sz="2100" b="1" dirty="0">
                  <a:solidFill>
                    <a:srgbClr val="FF0000"/>
                  </a:solidFill>
                  <a:latin typeface="Times New Roman" panose="02020603050405020304" pitchFamily="18" charset="0"/>
                </a:rPr>
                <a:t>，</a:t>
              </a:r>
              <a:endParaRPr lang="zh-CN" altLang="en-US" sz="2100" b="1" dirty="0">
                <a:solidFill>
                  <a:srgbClr val="FF0000"/>
                </a:solidFill>
                <a:latin typeface="Times New Roman" panose="02020603050405020304" pitchFamily="18" charset="0"/>
                <a:ea typeface="Times New Roman" panose="02020603050405020304" pitchFamily="18" charset="0"/>
              </a:endParaRPr>
            </a:p>
          </p:txBody>
        </p:sp>
        <p:sp>
          <p:nvSpPr>
            <p:cNvPr id="29729" name="Text Box 19"/>
            <p:cNvSpPr txBox="1"/>
            <p:nvPr/>
          </p:nvSpPr>
          <p:spPr>
            <a:xfrm>
              <a:off x="15" y="317"/>
              <a:ext cx="862" cy="348"/>
            </a:xfrm>
            <a:prstGeom prst="rect">
              <a:avLst/>
            </a:prstGeom>
            <a:noFill/>
            <a:ln w="9525">
              <a:noFill/>
            </a:ln>
          </p:spPr>
          <p:txBody>
            <a:bodyPr>
              <a:spAutoFit/>
            </a:bodyPr>
            <a:lstStyle/>
            <a:p>
              <a:pPr>
                <a:spcBef>
                  <a:spcPct val="50000"/>
                </a:spcBef>
              </a:pPr>
              <a:r>
                <a:rPr lang="en-US" altLang="zh-CN" sz="2100" dirty="0">
                  <a:solidFill>
                    <a:srgbClr val="FF0000"/>
                  </a:solidFill>
                  <a:latin typeface="黑体" panose="02010609060101010101" pitchFamily="49" charset="-122"/>
                  <a:ea typeface="黑体" panose="02010609060101010101" pitchFamily="49" charset="-122"/>
                </a:rPr>
                <a:t> </a:t>
              </a:r>
              <a:r>
                <a:rPr lang="en-US" altLang="zh-CN" sz="2100" b="1" i="1" dirty="0">
                  <a:solidFill>
                    <a:srgbClr val="FF0000"/>
                  </a:solidFill>
                  <a:latin typeface="Times New Roman" panose="02020603050405020304" pitchFamily="18" charset="0"/>
                  <a:ea typeface="黑体" panose="02010609060101010101" pitchFamily="49" charset="-122"/>
                </a:rPr>
                <a:t>y</a:t>
              </a:r>
              <a:r>
                <a:rPr lang="en-US" altLang="zh-CN" sz="2100" b="1" dirty="0">
                  <a:solidFill>
                    <a:srgbClr val="FF0000"/>
                  </a:solidFill>
                  <a:latin typeface="Times New Roman" panose="02020603050405020304" pitchFamily="18" charset="0"/>
                  <a:ea typeface="黑体" panose="02010609060101010101" pitchFamily="49" charset="-122"/>
                </a:rPr>
                <a:t>=2.5</a:t>
              </a:r>
              <a:r>
                <a:rPr lang="en-US" altLang="zh-CN" sz="2100" dirty="0">
                  <a:solidFill>
                    <a:srgbClr val="FF0000"/>
                  </a:solidFill>
                  <a:latin typeface="黑体" panose="02010609060101010101" pitchFamily="49" charset="-122"/>
                  <a:ea typeface="黑体" panose="02010609060101010101" pitchFamily="49" charset="-122"/>
                </a:rPr>
                <a:t>.</a:t>
              </a:r>
              <a:endParaRPr lang="en-US" altLang="zh-CN" sz="2100" dirty="0">
                <a:solidFill>
                  <a:srgbClr val="FF0000"/>
                </a:solidFill>
                <a:latin typeface="黑体" panose="02010609060101010101" pitchFamily="49" charset="-122"/>
                <a:ea typeface="黑体" panose="02010609060101010101" pitchFamily="49" charset="-122"/>
              </a:endParaRPr>
            </a:p>
          </p:txBody>
        </p:sp>
        <p:sp>
          <p:nvSpPr>
            <p:cNvPr id="29730" name="AutoShape 20"/>
            <p:cNvSpPr/>
            <p:nvPr/>
          </p:nvSpPr>
          <p:spPr>
            <a:xfrm>
              <a:off x="0" y="136"/>
              <a:ext cx="90" cy="408"/>
            </a:xfrm>
            <a:prstGeom prst="leftBrace">
              <a:avLst>
                <a:gd name="adj1" fmla="val 37546"/>
                <a:gd name="adj2" fmla="val 50000"/>
              </a:avLst>
            </a:prstGeom>
            <a:noFill/>
            <a:ln w="25400" cap="flat" cmpd="sng">
              <a:solidFill>
                <a:srgbClr val="FF0000"/>
              </a:solidFill>
              <a:prstDash val="solid"/>
              <a:headEnd type="none" w="med" len="med"/>
              <a:tailEnd type="none" w="med" len="med"/>
            </a:ln>
          </p:spPr>
          <p:txBody>
            <a:bodyPr wrap="none" anchor="ctr"/>
            <a:lstStyle/>
            <a:p>
              <a:pPr algn="ctr">
                <a:lnSpc>
                  <a:spcPct val="150000"/>
                </a:lnSpc>
              </a:pPr>
              <a:endParaRPr lang="zh-CN" altLang="en-US" sz="2100" dirty="0">
                <a:solidFill>
                  <a:srgbClr val="FF0000"/>
                </a:solidFill>
                <a:latin typeface="黑体" panose="02010609060101010101" pitchFamily="49" charset="-122"/>
                <a:ea typeface="黑体" panose="02010609060101010101" pitchFamily="49" charset="-122"/>
              </a:endParaRPr>
            </a:p>
          </p:txBody>
        </p:sp>
      </p:grpSp>
      <p:sp>
        <p:nvSpPr>
          <p:cNvPr id="8203" name="Text Box 23"/>
          <p:cNvSpPr txBox="1"/>
          <p:nvPr/>
        </p:nvSpPr>
        <p:spPr>
          <a:xfrm>
            <a:off x="2016919" y="2699147"/>
            <a:ext cx="1845469" cy="460375"/>
          </a:xfrm>
          <a:prstGeom prst="rect">
            <a:avLst/>
          </a:prstGeom>
          <a:noFill/>
          <a:ln w="9525">
            <a:noFill/>
          </a:ln>
        </p:spPr>
        <p:txBody>
          <a:bodyPr>
            <a:spAutoFit/>
          </a:bodyPr>
          <a:lstStyle/>
          <a:p>
            <a:pPr>
              <a:spcBef>
                <a:spcPct val="50000"/>
              </a:spcBef>
            </a:pPr>
            <a:r>
              <a:rPr lang="en-US" altLang="zh-CN" sz="2400" b="1" dirty="0">
                <a:solidFill>
                  <a:srgbClr val="FF0000"/>
                </a:solidFill>
                <a:latin typeface="Times New Roman" panose="02020603050405020304" pitchFamily="18" charset="0"/>
              </a:rPr>
              <a:t>2</a:t>
            </a:r>
            <a:r>
              <a:rPr lang="en-US" altLang="zh-CN" sz="2400" b="1" i="1" dirty="0">
                <a:solidFill>
                  <a:srgbClr val="FF0000"/>
                </a:solidFill>
                <a:latin typeface="Times New Roman" panose="02020603050405020304" pitchFamily="18" charset="0"/>
              </a:rPr>
              <a:t>x</a:t>
            </a:r>
            <a:r>
              <a:rPr lang="en-US" altLang="zh-CN" sz="2400" b="1" dirty="0">
                <a:solidFill>
                  <a:srgbClr val="FF0000"/>
                </a:solidFill>
                <a:latin typeface="Times New Roman" panose="02020603050405020304" pitchFamily="18" charset="0"/>
              </a:rPr>
              <a:t>+ 3</a:t>
            </a:r>
            <a:r>
              <a:rPr lang="en-US" altLang="zh-CN" sz="2400" b="1" i="1" dirty="0">
                <a:solidFill>
                  <a:srgbClr val="FF0000"/>
                </a:solidFill>
                <a:latin typeface="Times New Roman" panose="02020603050405020304" pitchFamily="18" charset="0"/>
              </a:rPr>
              <a:t>y</a:t>
            </a:r>
            <a:r>
              <a:rPr lang="en-US" altLang="zh-CN" sz="2400" b="1" dirty="0">
                <a:solidFill>
                  <a:srgbClr val="FF0000"/>
                </a:solidFill>
                <a:latin typeface="Times New Roman" panose="02020603050405020304" pitchFamily="18" charset="0"/>
              </a:rPr>
              <a:t>=15.5</a:t>
            </a:r>
            <a:r>
              <a:rPr lang="zh-CN" altLang="en-US" sz="2400" b="1" dirty="0">
                <a:solidFill>
                  <a:srgbClr val="FF0000"/>
                </a:solidFill>
                <a:latin typeface="Times New Roman" panose="02020603050405020304" pitchFamily="18" charset="0"/>
              </a:rPr>
              <a:t>，</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8204" name="Text Box 25"/>
          <p:cNvSpPr txBox="1"/>
          <p:nvPr/>
        </p:nvSpPr>
        <p:spPr>
          <a:xfrm>
            <a:off x="2015728" y="3201591"/>
            <a:ext cx="1758553" cy="460375"/>
          </a:xfrm>
          <a:prstGeom prst="rect">
            <a:avLst/>
          </a:prstGeom>
          <a:noFill/>
          <a:ln w="9525">
            <a:noFill/>
          </a:ln>
        </p:spPr>
        <p:txBody>
          <a:bodyPr>
            <a:spAutoFit/>
          </a:bodyPr>
          <a:lstStyle/>
          <a:p>
            <a:pPr>
              <a:spcBef>
                <a:spcPct val="50000"/>
              </a:spcBef>
            </a:pPr>
            <a:r>
              <a:rPr lang="en-US" altLang="zh-CN" sz="2400" b="1" dirty="0">
                <a:solidFill>
                  <a:srgbClr val="FF0000"/>
                </a:solidFill>
                <a:latin typeface="Times New Roman" panose="02020603050405020304" pitchFamily="18" charset="0"/>
              </a:rPr>
              <a:t>5</a:t>
            </a:r>
            <a:r>
              <a:rPr lang="en-US" altLang="zh-CN" sz="2400" b="1" i="1" dirty="0">
                <a:solidFill>
                  <a:srgbClr val="FF0000"/>
                </a:solidFill>
                <a:latin typeface="Times New Roman" panose="02020603050405020304" pitchFamily="18" charset="0"/>
              </a:rPr>
              <a:t>x</a:t>
            </a:r>
            <a:r>
              <a:rPr lang="en-US" altLang="zh-CN" sz="2400" b="1" dirty="0">
                <a:solidFill>
                  <a:srgbClr val="FF0000"/>
                </a:solidFill>
                <a:latin typeface="Times New Roman" panose="02020603050405020304" pitchFamily="18" charset="0"/>
              </a:rPr>
              <a:t>+ 6</a:t>
            </a:r>
            <a:r>
              <a:rPr lang="en-US" altLang="zh-CN" sz="2400" b="1" i="1" dirty="0">
                <a:solidFill>
                  <a:srgbClr val="FF0000"/>
                </a:solidFill>
                <a:latin typeface="Times New Roman" panose="02020603050405020304" pitchFamily="18" charset="0"/>
              </a:rPr>
              <a:t>y</a:t>
            </a:r>
            <a:r>
              <a:rPr lang="en-US" altLang="zh-CN" sz="2400" b="1" dirty="0">
                <a:solidFill>
                  <a:srgbClr val="FF0000"/>
                </a:solidFill>
                <a:latin typeface="Times New Roman" panose="02020603050405020304" pitchFamily="18" charset="0"/>
              </a:rPr>
              <a:t>=35.</a:t>
            </a:r>
            <a:endParaRPr lang="en-US" altLang="zh-CN" sz="2400" b="1" dirty="0">
              <a:solidFill>
                <a:srgbClr val="FF0000"/>
              </a:solidFill>
              <a:latin typeface="Times New Roman" panose="02020603050405020304" pitchFamily="18" charset="0"/>
              <a:ea typeface="Times New Roman" panose="02020603050405020304" pitchFamily="18" charset="0"/>
            </a:endParaRPr>
          </a:p>
        </p:txBody>
      </p:sp>
      <p:sp>
        <p:nvSpPr>
          <p:cNvPr id="2" name="Text Box 2"/>
          <p:cNvSpPr txBox="1"/>
          <p:nvPr/>
        </p:nvSpPr>
        <p:spPr>
          <a:xfrm>
            <a:off x="1495425" y="3636659"/>
            <a:ext cx="1460897" cy="570865"/>
          </a:xfrm>
          <a:prstGeom prst="rect">
            <a:avLst/>
          </a:prstGeom>
          <a:noFill/>
          <a:ln w="9525">
            <a:noFill/>
          </a:ln>
        </p:spPr>
        <p:txBody>
          <a:bodyPr>
            <a:spAutoFit/>
          </a:bodyPr>
          <a:lstStyle/>
          <a:p>
            <a:pPr>
              <a:lnSpc>
                <a:spcPct val="130000"/>
              </a:lnSpc>
            </a:pPr>
            <a:r>
              <a:rPr lang="zh-CN" altLang="en-US" sz="2400" b="1" dirty="0">
                <a:solidFill>
                  <a:schemeClr val="tx1"/>
                </a:solidFill>
                <a:latin typeface="仿宋" panose="02010609060101010101" pitchFamily="49" charset="-122"/>
                <a:ea typeface="仿宋" panose="02010609060101010101" pitchFamily="49" charset="-122"/>
              </a:rPr>
              <a:t>总运费为：</a:t>
            </a:r>
            <a:endParaRPr lang="zh-CN" altLang="en-US" sz="2400" b="1" dirty="0">
              <a:solidFill>
                <a:schemeClr val="tx1"/>
              </a:solidFill>
              <a:latin typeface="仿宋" panose="02010609060101010101" pitchFamily="49" charset="-122"/>
              <a:ea typeface="仿宋" panose="02010609060101010101" pitchFamily="49" charset="-122"/>
            </a:endParaRPr>
          </a:p>
        </p:txBody>
      </p:sp>
      <p:sp>
        <p:nvSpPr>
          <p:cNvPr id="3" name="Text Box 25"/>
          <p:cNvSpPr txBox="1"/>
          <p:nvPr/>
        </p:nvSpPr>
        <p:spPr>
          <a:xfrm>
            <a:off x="1789510" y="4102396"/>
            <a:ext cx="5868590" cy="460375"/>
          </a:xfrm>
          <a:prstGeom prst="rect">
            <a:avLst/>
          </a:prstGeom>
          <a:noFill/>
          <a:ln w="9525">
            <a:noFill/>
          </a:ln>
        </p:spPr>
        <p:txBody>
          <a:bodyPr>
            <a:spAutoFit/>
          </a:bodyPr>
          <a:lstStyle/>
          <a:p>
            <a:pPr>
              <a:spcBef>
                <a:spcPct val="50000"/>
              </a:spcBef>
            </a:pPr>
            <a:r>
              <a:rPr lang="en-US" altLang="zh-CN" sz="2400" b="1" dirty="0">
                <a:solidFill>
                  <a:schemeClr val="tx1"/>
                </a:solidFill>
                <a:latin typeface="Times New Roman" panose="02020603050405020304" pitchFamily="18" charset="0"/>
                <a:cs typeface="Times New Roman" panose="02020603050405020304" pitchFamily="18" charset="0"/>
              </a:rPr>
              <a:t>30</a:t>
            </a:r>
            <a:r>
              <a:rPr lang="zh-CN" altLang="en-US" sz="2400" b="1" dirty="0">
                <a:solidFill>
                  <a:schemeClr val="tx1"/>
                </a:solidFill>
                <a:latin typeface="Times New Roman" panose="02020603050405020304" pitchFamily="18" charset="0"/>
                <a:cs typeface="Times New Roman" panose="02020603050405020304" pitchFamily="18" charset="0"/>
              </a:rPr>
              <a:t>×</a:t>
            </a:r>
            <a:r>
              <a:rPr lang="en-US" altLang="zh-CN" sz="2400" b="1" dirty="0">
                <a:solidFill>
                  <a:schemeClr val="tx1"/>
                </a:solidFill>
                <a:latin typeface="Times New Roman" panose="02020603050405020304" pitchFamily="18" charset="0"/>
                <a:cs typeface="Times New Roman" panose="02020603050405020304" pitchFamily="18" charset="0"/>
              </a:rPr>
              <a:t>(3</a:t>
            </a:r>
            <a:r>
              <a:rPr lang="en-US" altLang="zh-CN" sz="2400" b="1" i="1" dirty="0">
                <a:solidFill>
                  <a:schemeClr val="tx1"/>
                </a:solidFill>
                <a:latin typeface="Times New Roman" panose="02020603050405020304" pitchFamily="18" charset="0"/>
                <a:cs typeface="Times New Roman" panose="02020603050405020304" pitchFamily="18" charset="0"/>
              </a:rPr>
              <a:t>x</a:t>
            </a:r>
            <a:r>
              <a:rPr lang="en-US" altLang="zh-CN" sz="2400" b="1" dirty="0">
                <a:solidFill>
                  <a:schemeClr val="tx1"/>
                </a:solidFill>
                <a:latin typeface="Times New Roman" panose="02020603050405020304" pitchFamily="18" charset="0"/>
                <a:cs typeface="Times New Roman" panose="02020603050405020304" pitchFamily="18" charset="0"/>
              </a:rPr>
              <a:t>+ 5</a:t>
            </a:r>
            <a:r>
              <a:rPr lang="en-US" altLang="zh-CN" sz="2400" b="1" i="1" dirty="0">
                <a:solidFill>
                  <a:schemeClr val="tx1"/>
                </a:solidFill>
                <a:latin typeface="Times New Roman" panose="02020603050405020304" pitchFamily="18" charset="0"/>
                <a:cs typeface="Times New Roman" panose="02020603050405020304" pitchFamily="18" charset="0"/>
              </a:rPr>
              <a:t>y</a:t>
            </a:r>
            <a:r>
              <a:rPr lang="en-US" altLang="zh-CN" sz="2400" b="1" dirty="0">
                <a:solidFill>
                  <a:schemeClr val="tx1"/>
                </a:solidFill>
                <a:latin typeface="Times New Roman" panose="02020603050405020304" pitchFamily="18" charset="0"/>
                <a:cs typeface="Times New Roman" panose="02020603050405020304" pitchFamily="18" charset="0"/>
              </a:rPr>
              <a:t>)=30</a:t>
            </a:r>
            <a:r>
              <a:rPr lang="zh-CN" altLang="en-US" sz="2400" b="1" dirty="0">
                <a:solidFill>
                  <a:schemeClr val="tx1"/>
                </a:solidFill>
                <a:latin typeface="Times New Roman" panose="02020603050405020304" pitchFamily="18" charset="0"/>
                <a:cs typeface="Times New Roman" panose="02020603050405020304" pitchFamily="18" charset="0"/>
              </a:rPr>
              <a:t>×</a:t>
            </a:r>
            <a:r>
              <a:rPr lang="en-US" altLang="zh-CN" sz="2400" b="1" dirty="0">
                <a:solidFill>
                  <a:schemeClr val="tx1"/>
                </a:solidFill>
                <a:latin typeface="Times New Roman" panose="02020603050405020304" pitchFamily="18" charset="0"/>
                <a:cs typeface="Times New Roman" panose="02020603050405020304" pitchFamily="18" charset="0"/>
              </a:rPr>
              <a:t>(3</a:t>
            </a:r>
            <a:r>
              <a:rPr lang="zh-CN" altLang="en-US" sz="2400" b="1" dirty="0">
                <a:solidFill>
                  <a:schemeClr val="tx1"/>
                </a:solidFill>
                <a:latin typeface="Times New Roman" panose="02020603050405020304" pitchFamily="18" charset="0"/>
                <a:cs typeface="Times New Roman" panose="02020603050405020304" pitchFamily="18" charset="0"/>
              </a:rPr>
              <a:t>×</a:t>
            </a:r>
            <a:r>
              <a:rPr lang="en-US" altLang="zh-CN" sz="2400" b="1" dirty="0">
                <a:solidFill>
                  <a:schemeClr val="tx1"/>
                </a:solidFill>
                <a:latin typeface="Times New Roman" panose="02020603050405020304" pitchFamily="18" charset="0"/>
                <a:cs typeface="Times New Roman" panose="02020603050405020304" pitchFamily="18" charset="0"/>
              </a:rPr>
              <a:t>4+ 5</a:t>
            </a:r>
            <a:r>
              <a:rPr lang="zh-CN" altLang="en-US" sz="2400" b="1" dirty="0">
                <a:solidFill>
                  <a:schemeClr val="tx1"/>
                </a:solidFill>
                <a:latin typeface="Times New Roman" panose="02020603050405020304" pitchFamily="18" charset="0"/>
                <a:cs typeface="Times New Roman" panose="02020603050405020304" pitchFamily="18" charset="0"/>
              </a:rPr>
              <a:t>×</a:t>
            </a:r>
            <a:r>
              <a:rPr lang="en-US" altLang="zh-CN" sz="2400" b="1" dirty="0">
                <a:solidFill>
                  <a:schemeClr val="tx1"/>
                </a:solidFill>
                <a:latin typeface="Times New Roman" panose="02020603050405020304" pitchFamily="18" charset="0"/>
                <a:cs typeface="Times New Roman" panose="02020603050405020304" pitchFamily="18" charset="0"/>
              </a:rPr>
              <a:t>2.5)=735(</a:t>
            </a:r>
            <a:r>
              <a:rPr lang="zh-CN" altLang="en-US" sz="2400" b="1" dirty="0">
                <a:solidFill>
                  <a:schemeClr val="tx1"/>
                </a:solidFill>
                <a:latin typeface="Times New Roman" panose="02020603050405020304" pitchFamily="18" charset="0"/>
                <a:cs typeface="Times New Roman" panose="02020603050405020304" pitchFamily="18" charset="0"/>
              </a:rPr>
              <a:t>元</a:t>
            </a:r>
            <a:r>
              <a:rPr lang="en-US" altLang="zh-CN" sz="2400" b="1" dirty="0">
                <a:solidFill>
                  <a:schemeClr val="tx1"/>
                </a:solidFill>
                <a:latin typeface="Times New Roman" panose="02020603050405020304" pitchFamily="18" charset="0"/>
                <a:cs typeface="Times New Roman" panose="02020603050405020304" pitchFamily="18" charset="0"/>
              </a:rPr>
              <a:t>).</a:t>
            </a:r>
            <a:endParaRPr lang="en-US" altLang="zh-CN"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11" name="组合 24"/>
          <p:cNvGrpSpPr/>
          <p:nvPr/>
        </p:nvGrpSpPr>
        <p:grpSpPr>
          <a:xfrm>
            <a:off x="-6295" y="-30271"/>
            <a:ext cx="2017712" cy="477837"/>
            <a:chOff x="1588" y="41166"/>
            <a:chExt cx="2017712" cy="477838"/>
          </a:xfrm>
        </p:grpSpPr>
        <p:cxnSp>
          <p:nvCxnSpPr>
            <p:cNvPr id="12" name="直线连接符 14"/>
            <p:cNvCxnSpPr/>
            <p:nvPr/>
          </p:nvCxnSpPr>
          <p:spPr>
            <a:xfrm>
              <a:off x="1588"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1166"/>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aphicFrame>
        <p:nvGraphicFramePr>
          <p:cNvPr id="18" name="表格 17"/>
          <p:cNvGraphicFramePr/>
          <p:nvPr>
            <p:custDataLst>
              <p:tags r:id="rId1"/>
            </p:custDataLst>
          </p:nvPr>
        </p:nvGraphicFramePr>
        <p:xfrm>
          <a:off x="1249261" y="527364"/>
          <a:ext cx="6192843" cy="1743840"/>
        </p:xfrm>
        <a:graphic>
          <a:graphicData uri="http://schemas.openxmlformats.org/drawingml/2006/table">
            <a:tbl>
              <a:tblPr/>
              <a:tblGrid>
                <a:gridCol w="3823335"/>
                <a:gridCol w="1116149"/>
                <a:gridCol w="1253359"/>
              </a:tblGrid>
              <a:tr h="39052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第一次</a:t>
                      </a:r>
                      <a:endParaRPr lang="zh-CN" altLang="en-US" sz="2400" b="1" dirty="0">
                        <a:latin typeface="+mn-lt"/>
                        <a:ea typeface="楷体" panose="02010609060101010101" pitchFamily="49" charset="-122"/>
                      </a:endParaRPr>
                    </a:p>
                  </a:txBody>
                  <a:tcPr marL="67500" marR="67500" marT="35100" marB="35100"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第二次</a:t>
                      </a:r>
                      <a:endParaRPr lang="zh-CN" altLang="en-US" sz="2400" b="1" dirty="0">
                        <a:latin typeface="+mn-lt"/>
                        <a:ea typeface="楷体" panose="02010609060101010101" pitchFamily="49" charset="-122"/>
                      </a:endParaRPr>
                    </a:p>
                  </a:txBody>
                  <a:tcPr marL="67500" marR="67500" marT="35100" marB="35100"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0132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甲种货车的车辆数（辆）</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2</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5242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乙种货车的车辆数（辆）</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3</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6</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7719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zh-CN" altLang="en-US" sz="2400" b="1" dirty="0">
                          <a:latin typeface="+mn-lt"/>
                          <a:ea typeface="楷体" panose="02010609060101010101" pitchFamily="49" charset="-122"/>
                        </a:rPr>
                        <a:t>累计运货吨数（吨）</a:t>
                      </a:r>
                      <a:endParaRPr lang="zh-CN" altLang="en-US" sz="2400" b="1" dirty="0">
                        <a:latin typeface="+mn-lt"/>
                        <a:ea typeface="楷体" panose="02010609060101010101" pitchFamily="49" charset="-122"/>
                      </a:endParaRPr>
                    </a:p>
                  </a:txBody>
                  <a:tcPr marL="68580" marR="68580" marT="34290" marB="3429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15.5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spcBef>
                          <a:spcPct val="20000"/>
                        </a:spcBef>
                        <a:buNone/>
                      </a:pPr>
                      <a:r>
                        <a:rPr lang="en-US" altLang="zh-CN" sz="2400" b="1" dirty="0">
                          <a:latin typeface="+mn-lt"/>
                          <a:ea typeface="楷体" panose="02010609060101010101" pitchFamily="49" charset="-122"/>
                          <a:cs typeface="Times New Roman" panose="02020603050405020304" pitchFamily="18" charset="0"/>
                        </a:rPr>
                        <a:t>35</a:t>
                      </a:r>
                      <a:endParaRPr lang="en-US" altLang="zh-CN" sz="2400" b="1" dirty="0">
                        <a:latin typeface="+mn-lt"/>
                        <a:ea typeface="楷体" panose="02010609060101010101" pitchFamily="49" charset="-122"/>
                        <a:cs typeface="Times New Roman" panose="02020603050405020304" pitchFamily="18" charset="0"/>
                      </a:endParaRPr>
                    </a:p>
                  </a:txBody>
                  <a:tcPr marL="67500" marR="67500" marT="35100" marB="35100" anchor="ctr" anchorCtr="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5" name="矩形 4"/>
          <p:cNvSpPr/>
          <p:nvPr/>
        </p:nvSpPr>
        <p:spPr>
          <a:xfrm>
            <a:off x="1490921" y="4602138"/>
            <a:ext cx="3437159" cy="461665"/>
          </a:xfrm>
          <a:prstGeom prst="rect">
            <a:avLst/>
          </a:prstGeom>
        </p:spPr>
        <p:txBody>
          <a:bodyPr wrap="none">
            <a:spAutoFit/>
          </a:bodyPr>
          <a:lstStyle/>
          <a:p>
            <a:r>
              <a:rPr lang="zh-CN" altLang="en-US" sz="2400" b="1" dirty="0" smtClean="0">
                <a:solidFill>
                  <a:srgbClr val="0000FF"/>
                </a:solidFill>
                <a:latin typeface="黑体" panose="02010609060101010101" pitchFamily="49" charset="-122"/>
                <a:ea typeface="黑体" panose="02010609060101010101" pitchFamily="49" charset="-122"/>
                <a:cs typeface="仿宋" panose="02010609060101010101" pitchFamily="49" charset="-122"/>
              </a:rPr>
              <a:t>答</a:t>
            </a:r>
            <a:r>
              <a:rPr lang="en-US" altLang="zh-CN" sz="2400" b="1" dirty="0" smtClean="0">
                <a:solidFill>
                  <a:srgbClr val="0000FF"/>
                </a:solidFill>
                <a:latin typeface="黑体" panose="02010609060101010101" pitchFamily="49" charset="-122"/>
                <a:ea typeface="黑体" panose="02010609060101010101" pitchFamily="49" charset="-122"/>
                <a:cs typeface="仿宋" panose="02010609060101010101" pitchFamily="49" charset="-122"/>
              </a:rPr>
              <a:t>:</a:t>
            </a:r>
            <a:r>
              <a:rPr lang="zh-CN" altLang="en-US" sz="2400" b="1" dirty="0" smtClean="0">
                <a:latin typeface="仿宋" panose="02010609060101010101" pitchFamily="49" charset="-122"/>
                <a:ea typeface="仿宋" panose="02010609060101010101" pitchFamily="49" charset="-122"/>
                <a:cs typeface="楷体" panose="02010609060101010101" pitchFamily="49" charset="-122"/>
              </a:rPr>
              <a:t>货</a:t>
            </a:r>
            <a:r>
              <a:rPr lang="zh-CN" altLang="en-US" sz="2400" b="1" dirty="0">
                <a:latin typeface="仿宋" panose="02010609060101010101" pitchFamily="49" charset="-122"/>
                <a:ea typeface="仿宋" panose="02010609060101010101" pitchFamily="49" charset="-122"/>
                <a:cs typeface="楷体" panose="02010609060101010101" pitchFamily="49" charset="-122"/>
              </a:rPr>
              <a:t>主应付运</a:t>
            </a:r>
            <a:r>
              <a:rPr lang="zh-CN" altLang="en-US" sz="2400" b="1" dirty="0" smtClean="0">
                <a:latin typeface="+mn-lt"/>
                <a:ea typeface="仿宋" panose="02010609060101010101" pitchFamily="49" charset="-122"/>
                <a:cs typeface="楷体" panose="02010609060101010101" pitchFamily="49" charset="-122"/>
              </a:rPr>
              <a:t>费</a:t>
            </a:r>
            <a:r>
              <a:rPr lang="en-US" altLang="zh-CN" sz="2400" b="1" dirty="0" smtClean="0">
                <a:latin typeface="+mn-lt"/>
                <a:ea typeface="仿宋" panose="02010609060101010101" pitchFamily="49" charset="-122"/>
                <a:cs typeface="楷体" panose="02010609060101010101" pitchFamily="49" charset="-122"/>
              </a:rPr>
              <a:t>735</a:t>
            </a:r>
            <a:r>
              <a:rPr lang="zh-CN" altLang="en-US" sz="2400" b="1" dirty="0" smtClean="0">
                <a:latin typeface="+mn-lt"/>
                <a:ea typeface="仿宋" panose="02010609060101010101" pitchFamily="49" charset="-122"/>
                <a:cs typeface="楷体" panose="02010609060101010101" pitchFamily="49" charset="-122"/>
              </a:rPr>
              <a:t>元</a:t>
            </a:r>
            <a:r>
              <a:rPr lang="en-US" altLang="zh-CN" sz="2400" b="1" dirty="0" smtClean="0">
                <a:latin typeface="+mn-lt"/>
                <a:ea typeface="仿宋" panose="02010609060101010101" pitchFamily="49" charset="-122"/>
                <a:cs typeface="楷体" panose="02010609060101010101" pitchFamily="49" charset="-122"/>
              </a:rPr>
              <a:t>.</a:t>
            </a:r>
            <a:endParaRPr lang="zh-CN" altLang="en-US" sz="2400" dirty="0">
              <a:latin typeface="+mn-lt"/>
              <a:ea typeface="仿宋" panose="02010609060101010101" pitchFamily="49"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ppt_x</p:attrName>
                                        </p:attrNameLst>
                                      </p:cBhvr>
                                      <p:tavLst>
                                        <p:tav tm="0">
                                          <p:val>
                                            <p:strVal val="0-#ppt_w/2"/>
                                          </p:val>
                                        </p:tav>
                                        <p:tav tm="100000">
                                          <p:val>
                                            <p:strVal val="#ppt_x"/>
                                          </p:val>
                                        </p:tav>
                                      </p:tavLst>
                                    </p:anim>
                                    <p:anim calcmode="lin" valueType="num">
                                      <p:cBhvr>
                                        <p:cTn id="8" dur="500" fill="hold"/>
                                        <p:tgtEl>
                                          <p:spTgt spid="819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195"/>
                                        </p:tgtEl>
                                        <p:attrNameLst>
                                          <p:attrName>style.visibility</p:attrName>
                                        </p:attrNameLst>
                                      </p:cBhvr>
                                      <p:to>
                                        <p:strVal val="visible"/>
                                      </p:to>
                                    </p:set>
                                    <p:anim calcmode="lin" valueType="num">
                                      <p:cBhvr>
                                        <p:cTn id="11" dur="500" fill="hold"/>
                                        <p:tgtEl>
                                          <p:spTgt spid="8195"/>
                                        </p:tgtEl>
                                        <p:attrNameLst>
                                          <p:attrName>ppt_x</p:attrName>
                                        </p:attrNameLst>
                                      </p:cBhvr>
                                      <p:tavLst>
                                        <p:tav tm="0">
                                          <p:val>
                                            <p:strVal val="0-#ppt_w/2"/>
                                          </p:val>
                                        </p:tav>
                                        <p:tav tm="100000">
                                          <p:val>
                                            <p:strVal val="#ppt_x"/>
                                          </p:val>
                                        </p:tav>
                                      </p:tavLst>
                                    </p:anim>
                                    <p:anim calcmode="lin" valueType="num">
                                      <p:cBhvr>
                                        <p:cTn id="12" dur="500" fill="hold"/>
                                        <p:tgtEl>
                                          <p:spTgt spid="819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203"/>
                                        </p:tgtEl>
                                        <p:attrNameLst>
                                          <p:attrName>style.visibility</p:attrName>
                                        </p:attrNameLst>
                                      </p:cBhvr>
                                      <p:to>
                                        <p:strVal val="visible"/>
                                      </p:to>
                                    </p:set>
                                    <p:anim calcmode="lin" valueType="num">
                                      <p:cBhvr>
                                        <p:cTn id="15" dur="500" fill="hold"/>
                                        <p:tgtEl>
                                          <p:spTgt spid="8203"/>
                                        </p:tgtEl>
                                        <p:attrNameLst>
                                          <p:attrName>ppt_x</p:attrName>
                                        </p:attrNameLst>
                                      </p:cBhvr>
                                      <p:tavLst>
                                        <p:tav tm="0">
                                          <p:val>
                                            <p:strVal val="0-#ppt_w/2"/>
                                          </p:val>
                                        </p:tav>
                                        <p:tav tm="100000">
                                          <p:val>
                                            <p:strVal val="#ppt_x"/>
                                          </p:val>
                                        </p:tav>
                                      </p:tavLst>
                                    </p:anim>
                                    <p:anim calcmode="lin" valueType="num">
                                      <p:cBhvr>
                                        <p:cTn id="16" dur="500" fill="hold"/>
                                        <p:tgtEl>
                                          <p:spTgt spid="820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204"/>
                                        </p:tgtEl>
                                        <p:attrNameLst>
                                          <p:attrName>style.visibility</p:attrName>
                                        </p:attrNameLst>
                                      </p:cBhvr>
                                      <p:to>
                                        <p:strVal val="visible"/>
                                      </p:to>
                                    </p:set>
                                    <p:anim calcmode="lin" valueType="num">
                                      <p:cBhvr>
                                        <p:cTn id="19" dur="500" fill="hold"/>
                                        <p:tgtEl>
                                          <p:spTgt spid="8204"/>
                                        </p:tgtEl>
                                        <p:attrNameLst>
                                          <p:attrName>ppt_x</p:attrName>
                                        </p:attrNameLst>
                                      </p:cBhvr>
                                      <p:tavLst>
                                        <p:tav tm="0">
                                          <p:val>
                                            <p:strVal val="0-#ppt_w/2"/>
                                          </p:val>
                                        </p:tav>
                                        <p:tav tm="100000">
                                          <p:val>
                                            <p:strVal val="#ppt_x"/>
                                          </p:val>
                                        </p:tav>
                                      </p:tavLst>
                                    </p:anim>
                                    <p:anim calcmode="lin" valueType="num">
                                      <p:cBhvr>
                                        <p:cTn id="20" dur="500" fill="hold"/>
                                        <p:tgtEl>
                                          <p:spTgt spid="820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8196"/>
                                        </p:tgtEl>
                                        <p:attrNameLst>
                                          <p:attrName>style.visibility</p:attrName>
                                        </p:attrNameLst>
                                      </p:cBhvr>
                                      <p:to>
                                        <p:strVal val="visible"/>
                                      </p:to>
                                    </p:set>
                                    <p:anim calcmode="lin" valueType="num">
                                      <p:cBhvr>
                                        <p:cTn id="25" dur="500" fill="hold"/>
                                        <p:tgtEl>
                                          <p:spTgt spid="8196"/>
                                        </p:tgtEl>
                                        <p:attrNameLst>
                                          <p:attrName>ppt_x</p:attrName>
                                        </p:attrNameLst>
                                      </p:cBhvr>
                                      <p:tavLst>
                                        <p:tav tm="0">
                                          <p:val>
                                            <p:strVal val="#ppt_x"/>
                                          </p:val>
                                        </p:tav>
                                        <p:tav tm="100000">
                                          <p:val>
                                            <p:strVal val="#ppt_x"/>
                                          </p:val>
                                        </p:tav>
                                      </p:tavLst>
                                    </p:anim>
                                    <p:anim calcmode="lin" valueType="num">
                                      <p:cBhvr>
                                        <p:cTn id="26" dur="500" fill="hold"/>
                                        <p:tgtEl>
                                          <p:spTgt spid="8196"/>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100000">
                                          <p:val>
                                            <p:strVal val="#ppt_x"/>
                                          </p:val>
                                        </p:tav>
                                      </p:tavLst>
                                    </p:anim>
                                    <p:anim calcmode="lin" valueType="num">
                                      <p:cBhvr>
                                        <p:cTn id="3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ppt_x</p:attrName>
                                        </p:attrNameLst>
                                      </p:cBhvr>
                                      <p:tavLst>
                                        <p:tav tm="0">
                                          <p:val>
                                            <p:strVal val="0-#ppt_w/2"/>
                                          </p:val>
                                        </p:tav>
                                        <p:tav tm="100000">
                                          <p:val>
                                            <p:strVal val="#ppt_x"/>
                                          </p:val>
                                        </p:tav>
                                      </p:tavLst>
                                    </p:anim>
                                    <p:anim calcmode="lin" valueType="num">
                                      <p:cBhvr>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ppt_x</p:attrName>
                                        </p:attrNameLst>
                                      </p:cBhvr>
                                      <p:tavLst>
                                        <p:tav tm="0">
                                          <p:val>
                                            <p:strVal val="0-#ppt_w/2"/>
                                          </p:val>
                                        </p:tav>
                                        <p:tav tm="100000">
                                          <p:val>
                                            <p:strVal val="#ppt_x"/>
                                          </p:val>
                                        </p:tav>
                                      </p:tavLst>
                                    </p:anim>
                                    <p:anim calcmode="lin" valueType="num">
                                      <p:cBhvr>
                                        <p:cTn id="4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
                                          </p:val>
                                        </p:tav>
                                        <p:tav tm="100000">
                                          <p:val>
                                            <p:strVal val="#ppt_x"/>
                                          </p:val>
                                        </p:tav>
                                      </p:tavLst>
                                    </p:anim>
                                    <p:anim calcmode="lin" valueType="num">
                                      <p:cBhvr>
                                        <p:cTn id="4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ldLvl="0" animBg="1"/>
      <p:bldP spid="8196" grpId="0"/>
      <p:bldP spid="8203" grpId="0"/>
      <p:bldP spid="8204" grpId="0"/>
      <p:bldP spid="2" grpId="0"/>
      <p:bldP spid="3"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文本框 128001"/>
          <p:cNvSpPr txBox="1"/>
          <p:nvPr/>
        </p:nvSpPr>
        <p:spPr>
          <a:xfrm>
            <a:off x="299874" y="983615"/>
            <a:ext cx="8621395" cy="2306955"/>
          </a:xfrm>
          <a:prstGeom prst="rect">
            <a:avLst/>
          </a:prstGeom>
          <a:noFill/>
          <a:ln w="9525">
            <a:noFill/>
          </a:ln>
        </p:spPr>
        <p:txBody>
          <a:bodyPr wrap="square">
            <a:spAutoFit/>
          </a:bodyPr>
          <a:lstStyle/>
          <a:p>
            <a:pPr>
              <a:spcBef>
                <a:spcPct val="50000"/>
              </a:spcBef>
            </a:pPr>
            <a:r>
              <a:rPr lang="zh-CN" altLang="en-US" sz="2400" b="1" dirty="0" smtClean="0">
                <a:solidFill>
                  <a:srgbClr val="0000FF"/>
                </a:solidFill>
                <a:latin typeface="+mn-lt"/>
                <a:ea typeface="黑体" panose="02010609060101010101" pitchFamily="49" charset="-122"/>
                <a:cs typeface="楷体" panose="02010609060101010101" pitchFamily="49" charset="-122"/>
              </a:rPr>
              <a:t>例</a:t>
            </a:r>
            <a:r>
              <a:rPr lang="en-US" altLang="zh-CN" sz="2400" b="1" dirty="0" smtClean="0">
                <a:solidFill>
                  <a:srgbClr val="0000FF"/>
                </a:solidFill>
                <a:latin typeface="+mn-lt"/>
                <a:ea typeface="楷体" panose="02010609060101010101" pitchFamily="49" charset="-122"/>
                <a:cs typeface="楷体" panose="02010609060101010101" pitchFamily="49" charset="-122"/>
              </a:rPr>
              <a:t>2 </a:t>
            </a:r>
            <a:r>
              <a:rPr lang="zh-CN" altLang="en-US" sz="2400" b="1" dirty="0" smtClean="0">
                <a:solidFill>
                  <a:schemeClr val="tx1"/>
                </a:solidFill>
                <a:latin typeface="+mn-lt"/>
                <a:ea typeface="楷体" panose="02010609060101010101" pitchFamily="49" charset="-122"/>
                <a:cs typeface="楷体" panose="02010609060101010101" pitchFamily="49" charset="-122"/>
              </a:rPr>
              <a:t>某</a:t>
            </a:r>
            <a:r>
              <a:rPr lang="zh-CN" altLang="en-US" sz="2400" b="1" dirty="0">
                <a:solidFill>
                  <a:schemeClr val="tx1"/>
                </a:solidFill>
                <a:latin typeface="+mn-lt"/>
                <a:ea typeface="楷体" panose="02010609060101010101" pitchFamily="49" charset="-122"/>
                <a:cs typeface="楷体" panose="02010609060101010101" pitchFamily="49" charset="-122"/>
              </a:rPr>
              <a:t>牛奶加工厂现有鲜奶</a:t>
            </a:r>
            <a:r>
              <a:rPr lang="en-US" altLang="zh-CN" sz="2400" b="1" dirty="0">
                <a:solidFill>
                  <a:schemeClr val="tx1"/>
                </a:solidFill>
                <a:latin typeface="+mn-lt"/>
                <a:ea typeface="楷体" panose="02010609060101010101" pitchFamily="49" charset="-122"/>
                <a:cs typeface="Times New Roman" panose="02020603050405020304" pitchFamily="18" charset="0"/>
              </a:rPr>
              <a:t>9</a:t>
            </a:r>
            <a:r>
              <a:rPr lang="zh-CN" altLang="en-US" sz="2400" b="1" dirty="0">
                <a:solidFill>
                  <a:schemeClr val="tx1"/>
                </a:solidFill>
                <a:latin typeface="+mn-lt"/>
                <a:ea typeface="楷体" panose="02010609060101010101" pitchFamily="49" charset="-122"/>
                <a:cs typeface="楷体" panose="02010609060101010101" pitchFamily="49" charset="-122"/>
              </a:rPr>
              <a:t>吨</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若在市场上直接销售鲜奶</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每吨可获利润</a:t>
            </a:r>
            <a:r>
              <a:rPr lang="en-US" altLang="zh-CN" sz="2400" b="1" dirty="0">
                <a:solidFill>
                  <a:schemeClr val="tx1"/>
                </a:solidFill>
                <a:latin typeface="+mn-lt"/>
                <a:ea typeface="楷体" panose="02010609060101010101" pitchFamily="49" charset="-122"/>
                <a:cs typeface="Times New Roman" panose="02020603050405020304" pitchFamily="18" charset="0"/>
              </a:rPr>
              <a:t>500</a:t>
            </a:r>
            <a:r>
              <a:rPr lang="zh-CN" altLang="en-US"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若制成酸奶销售</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每吨可获利润</a:t>
            </a:r>
            <a:r>
              <a:rPr lang="en-US" altLang="zh-CN" sz="2400" b="1" dirty="0">
                <a:solidFill>
                  <a:schemeClr val="tx1"/>
                </a:solidFill>
                <a:latin typeface="+mn-lt"/>
                <a:ea typeface="楷体" panose="02010609060101010101" pitchFamily="49" charset="-122"/>
                <a:cs typeface="Times New Roman" panose="02020603050405020304" pitchFamily="18" charset="0"/>
              </a:rPr>
              <a:t>1200</a:t>
            </a:r>
            <a:r>
              <a:rPr lang="zh-CN" altLang="en-US"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若制成奶片销售</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每吨可获利润</a:t>
            </a:r>
            <a:r>
              <a:rPr lang="en-US" altLang="zh-CN" sz="2400" b="1" dirty="0">
                <a:solidFill>
                  <a:schemeClr val="tx1"/>
                </a:solidFill>
                <a:latin typeface="+mn-lt"/>
                <a:ea typeface="楷体" panose="02010609060101010101" pitchFamily="49" charset="-122"/>
                <a:cs typeface="Times New Roman" panose="02020603050405020304" pitchFamily="18" charset="0"/>
              </a:rPr>
              <a:t>2000</a:t>
            </a:r>
            <a:r>
              <a:rPr lang="zh-CN" altLang="en-US"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该厂生产能力如下</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每天可加工</a:t>
            </a:r>
            <a:r>
              <a:rPr lang="en-US" altLang="zh-CN" sz="2400" b="1" dirty="0">
                <a:solidFill>
                  <a:schemeClr val="tx1"/>
                </a:solidFill>
                <a:latin typeface="+mn-lt"/>
                <a:ea typeface="楷体" panose="02010609060101010101" pitchFamily="49" charset="-122"/>
                <a:cs typeface="Times New Roman" panose="02020603050405020304" pitchFamily="18" charset="0"/>
              </a:rPr>
              <a:t>3</a:t>
            </a:r>
            <a:r>
              <a:rPr lang="zh-CN" altLang="en-US" sz="2400" b="1" dirty="0">
                <a:solidFill>
                  <a:schemeClr val="tx1"/>
                </a:solidFill>
                <a:latin typeface="+mn-lt"/>
                <a:ea typeface="楷体" panose="02010609060101010101" pitchFamily="49" charset="-122"/>
                <a:cs typeface="楷体" panose="02010609060101010101" pitchFamily="49" charset="-122"/>
              </a:rPr>
              <a:t>吨酸奶或</a:t>
            </a:r>
            <a:r>
              <a:rPr lang="en-US" altLang="zh-CN" sz="2400" b="1" dirty="0">
                <a:solidFill>
                  <a:schemeClr val="tx1"/>
                </a:solidFill>
                <a:latin typeface="+mn-lt"/>
                <a:ea typeface="楷体" panose="02010609060101010101" pitchFamily="49" charset="-122"/>
                <a:cs typeface="Times New Roman" panose="02020603050405020304" pitchFamily="18" charset="0"/>
              </a:rPr>
              <a:t>1</a:t>
            </a:r>
            <a:r>
              <a:rPr lang="zh-CN" altLang="en-US" sz="2400" b="1" dirty="0">
                <a:solidFill>
                  <a:schemeClr val="tx1"/>
                </a:solidFill>
                <a:latin typeface="+mn-lt"/>
                <a:ea typeface="楷体" panose="02010609060101010101" pitchFamily="49" charset="-122"/>
                <a:cs typeface="楷体" panose="02010609060101010101" pitchFamily="49" charset="-122"/>
              </a:rPr>
              <a:t>吨奶片</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受人员和季节的限制</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两种方式不能同时进行</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受季节的限制</a:t>
            </a:r>
            <a:r>
              <a:rPr lang="en-US" altLang="zh-CN" sz="2400" b="1" dirty="0">
                <a:solidFill>
                  <a:schemeClr val="tx1"/>
                </a:solidFill>
                <a:latin typeface="+mn-lt"/>
                <a:ea typeface="楷体" panose="02010609060101010101" pitchFamily="49" charset="-122"/>
                <a:cs typeface="楷体" panose="02010609060101010101" pitchFamily="49" charset="-122"/>
              </a:rPr>
              <a:t>,</a:t>
            </a:r>
            <a:r>
              <a:rPr lang="zh-CN" altLang="en-US" sz="2400" b="1" dirty="0">
                <a:solidFill>
                  <a:schemeClr val="tx1"/>
                </a:solidFill>
                <a:latin typeface="+mn-lt"/>
                <a:ea typeface="楷体" panose="02010609060101010101" pitchFamily="49" charset="-122"/>
                <a:cs typeface="楷体" panose="02010609060101010101" pitchFamily="49" charset="-122"/>
              </a:rPr>
              <a:t>这批牛奶必</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须在</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4</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天内加工并销售完毕</a:t>
            </a:r>
            <a:r>
              <a:rPr lang="en-US" altLang="zh-CN"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为此该厂制定了两套方案</a:t>
            </a:r>
            <a:r>
              <a:rPr lang="en-US" altLang="zh-CN"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28003" name="文本框 128002"/>
          <p:cNvSpPr txBox="1"/>
          <p:nvPr/>
        </p:nvSpPr>
        <p:spPr>
          <a:xfrm>
            <a:off x="514350" y="3179445"/>
            <a:ext cx="6929755" cy="460375"/>
          </a:xfrm>
          <a:prstGeom prst="rect">
            <a:avLst/>
          </a:prstGeom>
          <a:noFill/>
          <a:ln w="9525">
            <a:noFill/>
          </a:ln>
        </p:spPr>
        <p:txBody>
          <a:bodyPr wrap="square">
            <a:spAutoFit/>
          </a:bodyPr>
          <a:lstStyle/>
          <a:p>
            <a:pPr>
              <a:spcBef>
                <a:spcPct val="50000"/>
              </a:spcBef>
            </a:pPr>
            <a:r>
              <a:rPr lang="zh-CN" altLang="en-US" sz="2400" b="1" dirty="0">
                <a:latin typeface="楷体" panose="02010609060101010101" pitchFamily="49" charset="-122"/>
                <a:ea typeface="楷体" panose="02010609060101010101" pitchFamily="49" charset="-122"/>
              </a:rPr>
              <a:t>方案一</a:t>
            </a:r>
            <a:r>
              <a:rPr lang="en-US" altLang="zh-CN" sz="2400" b="1" dirty="0">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尽可能多的制成奶片</a:t>
            </a:r>
            <a:r>
              <a:rPr lang="en-US" altLang="zh-CN" sz="2400" b="1" dirty="0">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其余直接销售鲜牛奶</a:t>
            </a:r>
            <a:endParaRPr lang="zh-CN" altLang="en-US" sz="2400" b="1" dirty="0">
              <a:latin typeface="楷体" panose="02010609060101010101" pitchFamily="49" charset="-122"/>
              <a:ea typeface="楷体" panose="02010609060101010101" pitchFamily="49" charset="-122"/>
            </a:endParaRPr>
          </a:p>
        </p:txBody>
      </p:sp>
      <p:sp>
        <p:nvSpPr>
          <p:cNvPr id="128004" name="文本框 128003"/>
          <p:cNvSpPr txBox="1"/>
          <p:nvPr/>
        </p:nvSpPr>
        <p:spPr>
          <a:xfrm>
            <a:off x="514350" y="3639820"/>
            <a:ext cx="8503920" cy="460375"/>
          </a:xfrm>
          <a:prstGeom prst="rect">
            <a:avLst/>
          </a:prstGeom>
          <a:noFill/>
          <a:ln w="9525">
            <a:noFill/>
          </a:ln>
        </p:spPr>
        <p:txBody>
          <a:bodyPr wrap="square">
            <a:spAutoFit/>
          </a:bodyPr>
          <a:lstStyle/>
          <a:p>
            <a:pPr>
              <a:spcBef>
                <a:spcPct val="50000"/>
              </a:spcBef>
            </a:pPr>
            <a:r>
              <a:rPr lang="zh-CN" altLang="en-US" sz="2400" b="1" dirty="0">
                <a:latin typeface="楷体" panose="02010609060101010101" pitchFamily="49" charset="-122"/>
                <a:ea typeface="楷体" panose="02010609060101010101" pitchFamily="49" charset="-122"/>
                <a:cs typeface="楷体" panose="02010609060101010101" pitchFamily="49" charset="-122"/>
              </a:rPr>
              <a:t>方案二</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将一部分制成奶片</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其余制成酸奶销售</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并恰</a:t>
            </a:r>
            <a:r>
              <a:rPr lang="zh-CN" altLang="en-US" sz="2400" b="1" dirty="0">
                <a:latin typeface="+mn-lt"/>
                <a:ea typeface="楷体" panose="02010609060101010101" pitchFamily="49" charset="-122"/>
                <a:cs typeface="楷体" panose="02010609060101010101" pitchFamily="49" charset="-122"/>
              </a:rPr>
              <a:t>好</a:t>
            </a:r>
            <a:r>
              <a:rPr lang="en-US" altLang="zh-CN" sz="2400" b="1" dirty="0">
                <a:latin typeface="+mn-lt"/>
                <a:ea typeface="楷体" panose="02010609060101010101" pitchFamily="49" charset="-122"/>
                <a:cs typeface="楷体" panose="02010609060101010101" pitchFamily="49" charset="-122"/>
              </a:rPr>
              <a:t>4</a:t>
            </a:r>
            <a:r>
              <a:rPr lang="zh-CN" altLang="en-US" sz="2400" b="1" dirty="0">
                <a:latin typeface="+mn-lt"/>
                <a:ea typeface="楷体" panose="02010609060101010101" pitchFamily="49" charset="-122"/>
                <a:cs typeface="楷体" panose="02010609060101010101" pitchFamily="49" charset="-122"/>
              </a:rPr>
              <a:t>天</a:t>
            </a:r>
            <a:r>
              <a:rPr lang="zh-CN" altLang="en-US" sz="2400" b="1" dirty="0">
                <a:latin typeface="楷体" panose="02010609060101010101" pitchFamily="49" charset="-122"/>
                <a:ea typeface="楷体" panose="02010609060101010101" pitchFamily="49" charset="-122"/>
                <a:cs typeface="楷体" panose="02010609060101010101" pitchFamily="49" charset="-122"/>
              </a:rPr>
              <a:t>完成</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128005" name="文本框 128004"/>
          <p:cNvSpPr txBox="1"/>
          <p:nvPr/>
        </p:nvSpPr>
        <p:spPr>
          <a:xfrm>
            <a:off x="393065" y="4044315"/>
            <a:ext cx="8504555" cy="829945"/>
          </a:xfrm>
          <a:prstGeom prst="rect">
            <a:avLst/>
          </a:prstGeom>
          <a:noFill/>
          <a:ln w="9525">
            <a:noFill/>
          </a:ln>
        </p:spPr>
        <p:txBody>
          <a:bodyPr wrap="square">
            <a:spAutoFit/>
          </a:bodyPr>
          <a:lstStyle/>
          <a:p>
            <a:pPr>
              <a:spcBef>
                <a:spcPct val="50000"/>
              </a:spcBef>
            </a:pP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en-US" altLang="zh-CN" sz="2400" b="1" dirty="0">
                <a:latin typeface="+mn-lt"/>
                <a:ea typeface="楷体" panose="02010609060101010101" pitchFamily="49" charset="-122"/>
                <a:cs typeface="楷体" panose="02010609060101010101" pitchFamily="49" charset="-122"/>
              </a:rPr>
              <a:t>1</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你认为哪种方案获利最多</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为什么</a:t>
            </a:r>
            <a:r>
              <a:rPr lang="en-US" altLang="zh-CN" sz="2400" b="1" dirty="0">
                <a:latin typeface="楷体" panose="02010609060101010101" pitchFamily="49" charset="-122"/>
                <a:ea typeface="楷体" panose="02010609060101010101" pitchFamily="49" charset="-122"/>
                <a:cs typeface="楷体" panose="02010609060101010101" pitchFamily="49" charset="-122"/>
              </a:rPr>
              <a:t>? (</a:t>
            </a:r>
            <a:r>
              <a:rPr lang="en-US" altLang="zh-CN" sz="2400" b="1" dirty="0">
                <a:latin typeface="+mn-lt"/>
                <a:ea typeface="楷体" panose="02010609060101010101" pitchFamily="49" charset="-122"/>
                <a:cs typeface="楷体" panose="02010609060101010101" pitchFamily="49" charset="-122"/>
              </a:rPr>
              <a:t>2</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本题解出之后</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你还能提出哪些问题</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endParaRPr lang="en-US" altLang="zh-CN" sz="2400" b="1" dirty="0">
              <a:latin typeface="楷体" panose="02010609060101010101" pitchFamily="49" charset="-122"/>
              <a:ea typeface="楷体" panose="02010609060101010101" pitchFamily="49" charset="-122"/>
              <a:cs typeface="楷体" panose="02010609060101010101" pitchFamily="49" charset="-122"/>
            </a:endParaRPr>
          </a:p>
        </p:txBody>
      </p:sp>
      <p:grpSp>
        <p:nvGrpSpPr>
          <p:cNvPr id="58384" name="组合 6"/>
          <p:cNvGrpSpPr/>
          <p:nvPr/>
        </p:nvGrpSpPr>
        <p:grpSpPr>
          <a:xfrm>
            <a:off x="844458" y="491391"/>
            <a:ext cx="1889125" cy="460375"/>
            <a:chOff x="397404" y="556710"/>
            <a:chExt cx="1888409" cy="461119"/>
          </a:xfrm>
        </p:grpSpPr>
        <p:grpSp>
          <p:nvGrpSpPr>
            <p:cNvPr id="23634" name="组合 5"/>
            <p:cNvGrpSpPr/>
            <p:nvPr/>
          </p:nvGrpSpPr>
          <p:grpSpPr>
            <a:xfrm>
              <a:off x="468915" y="591581"/>
              <a:ext cx="1816898" cy="426248"/>
              <a:chOff x="2177651" y="-557614"/>
              <a:chExt cx="1816898" cy="426248"/>
            </a:xfrm>
          </p:grpSpPr>
          <p:sp>
            <p:nvSpPr>
              <p:cNvPr id="23635" name="椭圆 5"/>
              <p:cNvSpPr/>
              <p:nvPr/>
            </p:nvSpPr>
            <p:spPr>
              <a:xfrm>
                <a:off x="2177459"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6" name="椭圆 8"/>
              <p:cNvSpPr/>
              <p:nvPr/>
            </p:nvSpPr>
            <p:spPr>
              <a:xfrm>
                <a:off x="2507551"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7" name="椭圆 9"/>
              <p:cNvSpPr/>
              <p:nvPr/>
            </p:nvSpPr>
            <p:spPr>
              <a:xfrm>
                <a:off x="2837642"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8" name="椭圆 24"/>
              <p:cNvSpPr/>
              <p:nvPr/>
            </p:nvSpPr>
            <p:spPr>
              <a:xfrm>
                <a:off x="3167734"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9" name="椭圆 10"/>
              <p:cNvSpPr/>
              <p:nvPr/>
            </p:nvSpPr>
            <p:spPr>
              <a:xfrm>
                <a:off x="3567652" y="-557354"/>
                <a:ext cx="426897" cy="425725"/>
              </a:xfrm>
              <a:prstGeom prst="ellipse">
                <a:avLst/>
              </a:prstGeom>
              <a:solidFill>
                <a:srgbClr val="0085B4"/>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grpSp>
        <p:sp>
          <p:nvSpPr>
            <p:cNvPr id="23640" name="文本框 11"/>
            <p:cNvSpPr txBox="1"/>
            <p:nvPr/>
          </p:nvSpPr>
          <p:spPr>
            <a:xfrm>
              <a:off x="397404" y="556710"/>
              <a:ext cx="1829779" cy="459847"/>
            </a:xfrm>
            <a:prstGeom prst="rect">
              <a:avLst/>
            </a:prstGeom>
            <a:noFill/>
            <a:ln w="9525">
              <a:noFill/>
            </a:ln>
          </p:spPr>
          <p:txBody>
            <a:bodyPr lIns="91437" tIns="45718" rIns="91437" bIns="45718" anchor="t">
              <a:spAutoFit/>
            </a:bodyPr>
            <a:lstStyle/>
            <a:p>
              <a:pPr algn="dist" defTabSz="1219200" eaLnBrk="0" hangingPunct="0"/>
              <a:r>
                <a:rPr lang="zh-CN" altLang="en-US" sz="2400" b="1" dirty="0">
                  <a:solidFill>
                    <a:schemeClr val="bg1"/>
                  </a:solidFill>
                  <a:latin typeface="Arial" panose="020B0604020202020204" pitchFamily="34" charset="0"/>
                  <a:ea typeface="宋体" panose="02010600030101010101" pitchFamily="2" charset="-122"/>
                </a:rPr>
                <a:t>素养考点 </a:t>
              </a:r>
              <a:r>
                <a:rPr lang="en-US" altLang="zh-CN" sz="2400" b="1" dirty="0">
                  <a:solidFill>
                    <a:schemeClr val="bg1"/>
                  </a:solidFill>
                  <a:latin typeface="+mn-lt"/>
                  <a:ea typeface="宋体" panose="02010600030101010101" pitchFamily="2" charset="-122"/>
                </a:rPr>
                <a:t>2</a:t>
              </a:r>
              <a:endParaRPr lang="zh-CN" altLang="en-US" sz="2400" b="1" dirty="0">
                <a:solidFill>
                  <a:schemeClr val="bg1"/>
                </a:solidFill>
                <a:latin typeface="+mn-lt"/>
                <a:ea typeface="宋体" panose="02010600030101010101" pitchFamily="2" charset="-122"/>
              </a:endParaRPr>
            </a:p>
          </p:txBody>
        </p:sp>
      </p:grpSp>
      <p:grpSp>
        <p:nvGrpSpPr>
          <p:cNvPr id="5" name="组合 4"/>
          <p:cNvGrpSpPr/>
          <p:nvPr/>
        </p:nvGrpSpPr>
        <p:grpSpPr>
          <a:xfrm>
            <a:off x="-5978"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
        <p:nvSpPr>
          <p:cNvPr id="2" name="矩形 4"/>
          <p:cNvSpPr>
            <a:spLocks noChangeArrowheads="1"/>
          </p:cNvSpPr>
          <p:nvPr/>
        </p:nvSpPr>
        <p:spPr bwMode="auto">
          <a:xfrm>
            <a:off x="2891663" y="499647"/>
            <a:ext cx="4515980" cy="461665"/>
          </a:xfrm>
          <a:prstGeom prst="rect">
            <a:avLst/>
          </a:prstGeom>
          <a:noFill/>
          <a:ln w="9525">
            <a:noFill/>
            <a:miter lim="800000"/>
          </a:ln>
          <a:effectLst/>
        </p:spPr>
        <p:txBody>
          <a:bodyPr wrap="none">
            <a:spAutoFit/>
          </a:bodyPr>
          <a:lstStyle/>
          <a:p>
            <a:pPr lvl="0" algn="l">
              <a:defRPr/>
            </a:pPr>
            <a:r>
              <a:rPr lang="zh-CN" altLang="en-US" sz="2400" b="1" dirty="0">
                <a:latin typeface="Times New Roman" panose="02020603050405020304" pitchFamily="18" charset="0"/>
                <a:ea typeface="黑体" panose="02010609060101010101" pitchFamily="49" charset="-122"/>
                <a:sym typeface="+mn-ea"/>
              </a:rPr>
              <a:t>列二元一次方程组解答</a:t>
            </a:r>
            <a:r>
              <a:rPr lang="zh-CN" altLang="en-US" sz="2400" b="1" noProof="1">
                <a:latin typeface="Times New Roman" panose="02020603050405020304" pitchFamily="18" charset="0"/>
                <a:ea typeface="黑体" panose="02010609060101010101" pitchFamily="49" charset="-122"/>
                <a:sym typeface="+mn-ea"/>
              </a:rPr>
              <a:t>利润问题</a:t>
            </a:r>
            <a:endParaRPr lang="zh-CN" altLang="en-US" sz="2400" b="1" noProof="1">
              <a:latin typeface="Times New Roman" panose="02020603050405020304" pitchFamily="18" charset="0"/>
              <a:ea typeface="黑体" panose="02010609060101010101" pitchFamily="49" charset="-122"/>
              <a:sym typeface="+mn-ea"/>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文本框 129025"/>
          <p:cNvSpPr txBox="1"/>
          <p:nvPr/>
        </p:nvSpPr>
        <p:spPr>
          <a:xfrm>
            <a:off x="1492038" y="985430"/>
            <a:ext cx="7060565" cy="907941"/>
          </a:xfrm>
          <a:prstGeom prst="rect">
            <a:avLst/>
          </a:prstGeom>
          <a:noFill/>
          <a:ln w="9525">
            <a:noFill/>
          </a:ln>
        </p:spPr>
        <p:txBody>
          <a:bodyPr wrap="square">
            <a:spAutoFit/>
          </a:bodyPr>
          <a:lstStyle/>
          <a:p>
            <a:pPr>
              <a:spcBef>
                <a:spcPts val="600"/>
              </a:spcBef>
            </a:pPr>
            <a:r>
              <a:rPr lang="zh-CN" altLang="en-US" sz="2400" b="1" dirty="0">
                <a:latin typeface="仿宋" panose="02010609060101010101" pitchFamily="49" charset="-122"/>
                <a:ea typeface="仿宋" panose="02010609060101010101" pitchFamily="49" charset="-122"/>
                <a:cs typeface="仿宋" panose="02010609060101010101" pitchFamily="49" charset="-122"/>
              </a:rPr>
              <a:t>其余</a:t>
            </a:r>
            <a:r>
              <a:rPr lang="en-US" altLang="zh-CN" sz="2400" b="1" dirty="0">
                <a:latin typeface="Times New Roman" panose="02020603050405020304" pitchFamily="18" charset="0"/>
                <a:ea typeface="仿宋" panose="02010609060101010101" pitchFamily="49" charset="-122"/>
                <a:cs typeface="Times New Roman" panose="02020603050405020304" pitchFamily="18" charset="0"/>
              </a:rPr>
              <a:t>5</a:t>
            </a:r>
            <a:r>
              <a:rPr lang="zh-CN" altLang="en-US" sz="2400" b="1" dirty="0">
                <a:latin typeface="仿宋" panose="02010609060101010101" pitchFamily="49" charset="-122"/>
                <a:ea typeface="仿宋" panose="02010609060101010101" pitchFamily="49" charset="-122"/>
                <a:cs typeface="仿宋" panose="02010609060101010101" pitchFamily="49" charset="-122"/>
              </a:rPr>
              <a:t>吨直接销售</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获利</a:t>
            </a:r>
            <a:r>
              <a:rPr lang="en-US" altLang="zh-CN" sz="2400" b="1" dirty="0">
                <a:latin typeface="Times New Roman" panose="02020603050405020304" pitchFamily="18" charset="0"/>
                <a:ea typeface="仿宋" panose="02010609060101010101" pitchFamily="49" charset="-122"/>
                <a:cs typeface="Times New Roman" panose="02020603050405020304" pitchFamily="18" charset="0"/>
              </a:rPr>
              <a:t>500×5=2500</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元</a:t>
            </a:r>
            <a:r>
              <a:rPr lang="en-US" altLang="zh-CN" sz="2400" b="1" dirty="0" smtClean="0">
                <a:latin typeface="仿宋" panose="02010609060101010101" pitchFamily="49" charset="-122"/>
                <a:ea typeface="仿宋" panose="02010609060101010101" pitchFamily="49" charset="-122"/>
                <a:cs typeface="仿宋" panose="02010609060101010101" pitchFamily="49" charset="-122"/>
              </a:rPr>
              <a:t>),  </a:t>
            </a:r>
            <a:endParaRPr lang="en-US" altLang="zh-CN" sz="2400" b="1" dirty="0">
              <a:latin typeface="仿宋" panose="02010609060101010101" pitchFamily="49" charset="-122"/>
              <a:ea typeface="仿宋" panose="02010609060101010101" pitchFamily="49" charset="-122"/>
              <a:cs typeface="仿宋" panose="02010609060101010101" pitchFamily="49" charset="-122"/>
            </a:endParaRPr>
          </a:p>
          <a:p>
            <a:pPr>
              <a:spcBef>
                <a:spcPts val="600"/>
              </a:spcBef>
            </a:pP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共获利</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en-US" altLang="zh-CN" sz="2400" b="1" dirty="0">
                <a:solidFill>
                  <a:srgbClr val="FF0000"/>
                </a:solidFill>
                <a:latin typeface="Times New Roman" panose="02020603050405020304" pitchFamily="18" charset="0"/>
                <a:ea typeface="仿宋" panose="02010609060101010101" pitchFamily="49" charset="-122"/>
                <a:cs typeface="Times New Roman" panose="02020603050405020304" pitchFamily="18" charset="0"/>
              </a:rPr>
              <a:t>8000+2500=10500</a:t>
            </a:r>
            <a:r>
              <a:rPr lang="en-US" altLang="zh-CN" sz="2400" b="1" dirty="0">
                <a:solidFill>
                  <a:srgbClr val="FF0000"/>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rgbClr val="FF0000"/>
                </a:solidFill>
                <a:latin typeface="仿宋" panose="02010609060101010101" pitchFamily="49" charset="-122"/>
                <a:ea typeface="仿宋" panose="02010609060101010101" pitchFamily="49" charset="-122"/>
                <a:cs typeface="仿宋" panose="02010609060101010101" pitchFamily="49" charset="-122"/>
              </a:rPr>
              <a:t>元</a:t>
            </a:r>
            <a:r>
              <a:rPr lang="en-US" altLang="zh-CN" sz="2400" b="1" dirty="0" smtClean="0">
                <a:solidFill>
                  <a:srgbClr val="FF0000"/>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rgbClr val="FF0000"/>
              </a:solidFill>
              <a:latin typeface="仿宋" panose="02010609060101010101" pitchFamily="49" charset="-122"/>
              <a:ea typeface="仿宋" panose="02010609060101010101" pitchFamily="49" charset="-122"/>
              <a:cs typeface="仿宋" panose="02010609060101010101" pitchFamily="49" charset="-122"/>
            </a:endParaRPr>
          </a:p>
        </p:txBody>
      </p:sp>
      <p:sp>
        <p:nvSpPr>
          <p:cNvPr id="129027" name="文本框 129026"/>
          <p:cNvSpPr txBox="1"/>
          <p:nvPr/>
        </p:nvSpPr>
        <p:spPr>
          <a:xfrm>
            <a:off x="1207055" y="2090738"/>
            <a:ext cx="3456385" cy="829945"/>
          </a:xfrm>
          <a:prstGeom prst="rect">
            <a:avLst/>
          </a:prstGeom>
          <a:noFill/>
          <a:ln w="9525">
            <a:noFill/>
          </a:ln>
        </p:spPr>
        <p:txBody>
          <a:bodyPr>
            <a:spAutoFit/>
          </a:bodyPr>
          <a:lstStyle/>
          <a:p>
            <a:pPr>
              <a:spcBef>
                <a:spcPct val="50000"/>
              </a:spcBef>
            </a:pP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方案二</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设生产奶片用</a:t>
            </a:r>
            <a:r>
              <a:rPr lang="en-US" altLang="zh-CN" sz="2400" b="1" i="1" dirty="0">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latin typeface="仿宋" panose="02010609060101010101" pitchFamily="49" charset="-122"/>
                <a:ea typeface="仿宋" panose="02010609060101010101" pitchFamily="49" charset="-122"/>
                <a:cs typeface="仿宋" panose="02010609060101010101" pitchFamily="49" charset="-122"/>
              </a:rPr>
              <a:t>天</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生产酸奶用</a:t>
            </a:r>
            <a:r>
              <a:rPr lang="en-US" altLang="zh-CN" sz="2400" b="1" i="1" dirty="0">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latin typeface="仿宋" panose="02010609060101010101" pitchFamily="49" charset="-122"/>
                <a:ea typeface="仿宋" panose="02010609060101010101" pitchFamily="49" charset="-122"/>
                <a:cs typeface="仿宋" panose="02010609060101010101" pitchFamily="49" charset="-122"/>
              </a:rPr>
              <a:t>天</a:t>
            </a:r>
            <a:endParaRPr lang="zh-CN" altLang="en-US" sz="2400" b="1" dirty="0">
              <a:latin typeface="仿宋" panose="02010609060101010101" pitchFamily="49" charset="-122"/>
              <a:ea typeface="仿宋" panose="02010609060101010101" pitchFamily="49" charset="-122"/>
              <a:cs typeface="仿宋" panose="02010609060101010101" pitchFamily="49" charset="-122"/>
            </a:endParaRPr>
          </a:p>
        </p:txBody>
      </p:sp>
      <p:sp>
        <p:nvSpPr>
          <p:cNvPr id="129028" name="文本框 129027"/>
          <p:cNvSpPr txBox="1"/>
          <p:nvPr/>
        </p:nvSpPr>
        <p:spPr>
          <a:xfrm>
            <a:off x="4836160" y="2078990"/>
            <a:ext cx="3741420" cy="829945"/>
          </a:xfrm>
          <a:prstGeom prst="rect">
            <a:avLst/>
          </a:prstGeom>
          <a:noFill/>
          <a:ln w="9525">
            <a:noFill/>
          </a:ln>
        </p:spPr>
        <p:txBody>
          <a:bodyPr wrap="square">
            <a:spAutoFit/>
          </a:bodyPr>
          <a:lstStyle/>
          <a:p>
            <a:pPr>
              <a:spcBef>
                <a:spcPct val="50000"/>
              </a:spcBef>
            </a:pPr>
            <a:r>
              <a:rPr lang="zh-CN" altLang="en-US" sz="2400" b="1" dirty="0">
                <a:latin typeface="仿宋" panose="02010609060101010101" pitchFamily="49" charset="-122"/>
                <a:ea typeface="仿宋" panose="02010609060101010101" pitchFamily="49" charset="-122"/>
                <a:cs typeface="仿宋" panose="02010609060101010101" pitchFamily="49" charset="-122"/>
              </a:rPr>
              <a:t>另：设</a:t>
            </a:r>
            <a:r>
              <a:rPr lang="en-US" altLang="zh-CN" sz="2400" b="1" i="1">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latin typeface="仿宋" panose="02010609060101010101" pitchFamily="49" charset="-122"/>
                <a:ea typeface="仿宋" panose="02010609060101010101" pitchFamily="49" charset="-122"/>
                <a:cs typeface="仿宋" panose="02010609060101010101" pitchFamily="49" charset="-122"/>
              </a:rPr>
              <a:t>吨鲜奶制成奶片</a:t>
            </a:r>
            <a:r>
              <a:rPr lang="en-US" altLang="zh-CN" sz="2400" b="1">
                <a:latin typeface="仿宋" panose="02010609060101010101" pitchFamily="49" charset="-122"/>
                <a:ea typeface="仿宋" panose="02010609060101010101" pitchFamily="49" charset="-122"/>
                <a:cs typeface="仿宋" panose="02010609060101010101" pitchFamily="49" charset="-122"/>
              </a:rPr>
              <a:t>,</a:t>
            </a:r>
            <a:r>
              <a:rPr lang="en-US" altLang="zh-CN" sz="2400" b="1" i="1">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latin typeface="仿宋" panose="02010609060101010101" pitchFamily="49" charset="-122"/>
                <a:ea typeface="仿宋" panose="02010609060101010101" pitchFamily="49" charset="-122"/>
                <a:cs typeface="仿宋" panose="02010609060101010101" pitchFamily="49" charset="-122"/>
              </a:rPr>
              <a:t>吨鲜奶制成酸奶</a:t>
            </a:r>
            <a:endParaRPr lang="zh-CN" altLang="en-US" sz="2400" b="1" dirty="0">
              <a:latin typeface="仿宋" panose="02010609060101010101" pitchFamily="49" charset="-122"/>
              <a:ea typeface="仿宋" panose="02010609060101010101" pitchFamily="49" charset="-122"/>
              <a:cs typeface="仿宋" panose="02010609060101010101" pitchFamily="49" charset="-122"/>
            </a:endParaRPr>
          </a:p>
        </p:txBody>
      </p:sp>
      <p:grpSp>
        <p:nvGrpSpPr>
          <p:cNvPr id="129043" name="组合 129042"/>
          <p:cNvGrpSpPr/>
          <p:nvPr/>
        </p:nvGrpSpPr>
        <p:grpSpPr>
          <a:xfrm>
            <a:off x="1453995" y="2811067"/>
            <a:ext cx="1196578" cy="1015602"/>
            <a:chOff x="195" y="2372"/>
            <a:chExt cx="1005" cy="853"/>
          </a:xfrm>
        </p:grpSpPr>
        <p:sp>
          <p:nvSpPr>
            <p:cNvPr id="129029" name="文本框 129028"/>
            <p:cNvSpPr txBox="1"/>
            <p:nvPr/>
          </p:nvSpPr>
          <p:spPr>
            <a:xfrm>
              <a:off x="240" y="2372"/>
              <a:ext cx="960" cy="853"/>
            </a:xfrm>
            <a:prstGeom prst="rect">
              <a:avLst/>
            </a:prstGeom>
            <a:noFill/>
            <a:ln w="9525">
              <a:noFill/>
            </a:ln>
          </p:spPr>
          <p:txBody>
            <a:bodyPr>
              <a:spAutoFit/>
            </a:bodyPr>
            <a:lstStyle/>
            <a:p>
              <a:pPr>
                <a:spcBef>
                  <a:spcPts val="1200"/>
                </a:spcBef>
              </a:pPr>
              <a:r>
                <a:rPr lang="en-US" altLang="zh-CN" sz="2400" b="1" i="1" dirty="0" err="1" smtClean="0">
                  <a:solidFill>
                    <a:srgbClr val="FF0000"/>
                  </a:solidFill>
                  <a:latin typeface="Times New Roman" panose="02020603050405020304" pitchFamily="18" charset="0"/>
                </a:rPr>
                <a:t>x+y</a:t>
              </a:r>
              <a:r>
                <a:rPr lang="en-US" altLang="zh-CN" sz="2400" b="1" dirty="0" smtClean="0">
                  <a:solidFill>
                    <a:srgbClr val="FF0000"/>
                  </a:solidFill>
                  <a:latin typeface="Times New Roman" panose="02020603050405020304" pitchFamily="18" charset="0"/>
                </a:rPr>
                <a:t>=4,</a:t>
              </a:r>
              <a:endParaRPr lang="en-US" altLang="zh-CN" sz="2400" b="1" dirty="0">
                <a:solidFill>
                  <a:srgbClr val="FF0000"/>
                </a:solidFill>
                <a:latin typeface="Times New Roman" panose="02020603050405020304" pitchFamily="18" charset="0"/>
              </a:endParaRPr>
            </a:p>
            <a:p>
              <a:pPr>
                <a:spcBef>
                  <a:spcPts val="1200"/>
                </a:spcBef>
              </a:pPr>
              <a:r>
                <a:rPr lang="en-US" altLang="zh-CN" sz="2400" b="1" i="1" dirty="0" smtClean="0">
                  <a:solidFill>
                    <a:srgbClr val="FF0000"/>
                  </a:solidFill>
                  <a:latin typeface="Times New Roman" panose="02020603050405020304" pitchFamily="18" charset="0"/>
                </a:rPr>
                <a:t>x</a:t>
              </a:r>
              <a:r>
                <a:rPr lang="en-US" altLang="zh-CN" sz="2400" b="1" dirty="0" smtClean="0">
                  <a:solidFill>
                    <a:srgbClr val="FF0000"/>
                  </a:solidFill>
                  <a:latin typeface="Times New Roman" panose="02020603050405020304" pitchFamily="18" charset="0"/>
                </a:rPr>
                <a:t>+3</a:t>
              </a:r>
              <a:r>
                <a:rPr lang="en-US" altLang="zh-CN" sz="2400" b="1" i="1" dirty="0" smtClean="0">
                  <a:solidFill>
                    <a:srgbClr val="FF0000"/>
                  </a:solidFill>
                  <a:latin typeface="Times New Roman" panose="02020603050405020304" pitchFamily="18" charset="0"/>
                </a:rPr>
                <a:t>y</a:t>
              </a:r>
              <a:r>
                <a:rPr lang="en-US" altLang="zh-CN" sz="2400" b="1" dirty="0" smtClean="0">
                  <a:solidFill>
                    <a:srgbClr val="FF0000"/>
                  </a:solidFill>
                  <a:latin typeface="Times New Roman" panose="02020603050405020304" pitchFamily="18" charset="0"/>
                </a:rPr>
                <a:t>=9.</a:t>
              </a:r>
              <a:endParaRPr lang="en-US" altLang="zh-CN" sz="2400" b="1" dirty="0">
                <a:solidFill>
                  <a:srgbClr val="FF0000"/>
                </a:solidFill>
                <a:latin typeface="Times New Roman" panose="02020603050405020304" pitchFamily="18" charset="0"/>
              </a:endParaRPr>
            </a:p>
          </p:txBody>
        </p:sp>
        <p:sp>
          <p:nvSpPr>
            <p:cNvPr id="129030" name="左大括号 129029"/>
            <p:cNvSpPr/>
            <p:nvPr/>
          </p:nvSpPr>
          <p:spPr>
            <a:xfrm>
              <a:off x="195" y="2557"/>
              <a:ext cx="50" cy="467"/>
            </a:xfrm>
            <a:prstGeom prst="leftBrace">
              <a:avLst>
                <a:gd name="adj1" fmla="val 77833"/>
                <a:gd name="adj2" fmla="val 50000"/>
              </a:avLst>
            </a:prstGeom>
            <a:noFill/>
            <a:ln w="28575" cap="flat" cmpd="sng">
              <a:solidFill>
                <a:srgbClr val="FF0000"/>
              </a:solidFill>
              <a:prstDash val="solid"/>
              <a:headEnd type="none" w="med" len="med"/>
              <a:tailEnd type="none" w="med" len="med"/>
            </a:ln>
          </p:spPr>
          <p:txBody>
            <a:bodyPr/>
            <a:lstStyle/>
            <a:p>
              <a:endParaRPr lang="zh-CN" altLang="en-US" sz="100" b="1"/>
            </a:p>
          </p:txBody>
        </p:sp>
      </p:grpSp>
      <p:grpSp>
        <p:nvGrpSpPr>
          <p:cNvPr id="129047" name="组合 129046"/>
          <p:cNvGrpSpPr/>
          <p:nvPr/>
        </p:nvGrpSpPr>
        <p:grpSpPr>
          <a:xfrm>
            <a:off x="5188745" y="2777729"/>
            <a:ext cx="1371600" cy="1064419"/>
            <a:chOff x="3206" y="2256"/>
            <a:chExt cx="1152" cy="894"/>
          </a:xfrm>
        </p:grpSpPr>
        <p:sp>
          <p:nvSpPr>
            <p:cNvPr id="129031" name="文本框 129030"/>
            <p:cNvSpPr txBox="1"/>
            <p:nvPr/>
          </p:nvSpPr>
          <p:spPr>
            <a:xfrm>
              <a:off x="3357" y="2256"/>
              <a:ext cx="867" cy="348"/>
            </a:xfrm>
            <a:prstGeom prst="rect">
              <a:avLst/>
            </a:prstGeom>
            <a:noFill/>
            <a:ln w="9525">
              <a:noFill/>
            </a:ln>
          </p:spPr>
          <p:txBody>
            <a:bodyPr>
              <a:spAutoFit/>
            </a:bodyPr>
            <a:lstStyle/>
            <a:p>
              <a:pPr>
                <a:spcBef>
                  <a:spcPct val="50000"/>
                </a:spcBef>
              </a:pPr>
              <a:r>
                <a:rPr lang="en-US" altLang="zh-CN" sz="2100" b="1" i="1" dirty="0" err="1" smtClean="0">
                  <a:solidFill>
                    <a:srgbClr val="FF0000"/>
                  </a:solidFill>
                  <a:latin typeface="Times New Roman" panose="02020603050405020304" pitchFamily="18" charset="0"/>
                </a:rPr>
                <a:t>x+y</a:t>
              </a:r>
              <a:r>
                <a:rPr lang="en-US" altLang="zh-CN" sz="2100" b="1" dirty="0" smtClean="0">
                  <a:solidFill>
                    <a:srgbClr val="FF0000"/>
                  </a:solidFill>
                  <a:latin typeface="Times New Roman" panose="02020603050405020304" pitchFamily="18" charset="0"/>
                </a:rPr>
                <a:t>=9,</a:t>
              </a:r>
              <a:endParaRPr lang="en-US" altLang="zh-CN" sz="2100" b="1" dirty="0">
                <a:solidFill>
                  <a:srgbClr val="FF0000"/>
                </a:solidFill>
                <a:latin typeface="Times New Roman" panose="02020603050405020304" pitchFamily="18" charset="0"/>
              </a:endParaRPr>
            </a:p>
          </p:txBody>
        </p:sp>
        <p:graphicFrame>
          <p:nvGraphicFramePr>
            <p:cNvPr id="129032" name="对象 129031"/>
            <p:cNvGraphicFramePr/>
            <p:nvPr/>
          </p:nvGraphicFramePr>
          <p:xfrm>
            <a:off x="3321" y="2535"/>
            <a:ext cx="1037" cy="615"/>
          </p:xfrm>
          <a:graphic>
            <a:graphicData uri="http://schemas.openxmlformats.org/presentationml/2006/ole">
              <mc:AlternateContent xmlns:mc="http://schemas.openxmlformats.org/markup-compatibility/2006">
                <mc:Choice xmlns:v="urn:schemas-microsoft-com:vml" Requires="v">
                  <p:oleObj spid="_x0000_s16489" name="Equation" r:id="rId1" imgW="16459200" imgH="9753600" progId="Equation.DSMT4">
                    <p:embed/>
                  </p:oleObj>
                </mc:Choice>
                <mc:Fallback>
                  <p:oleObj name="Equation" r:id="rId1" imgW="16459200" imgH="9753600" progId="Equation.DSMT4">
                    <p:embed/>
                    <p:pic>
                      <p:nvPicPr>
                        <p:cNvPr id="0" name="图片 3101"/>
                        <p:cNvPicPr/>
                        <p:nvPr/>
                      </p:nvPicPr>
                      <p:blipFill>
                        <a:blip r:embed="rId2"/>
                        <a:stretch>
                          <a:fillRect/>
                        </a:stretch>
                      </p:blipFill>
                      <p:spPr>
                        <a:xfrm>
                          <a:off x="3321" y="2535"/>
                          <a:ext cx="1037" cy="615"/>
                        </a:xfrm>
                        <a:prstGeom prst="rect">
                          <a:avLst/>
                        </a:prstGeom>
                        <a:noFill/>
                        <a:ln w="38100">
                          <a:noFill/>
                          <a:miter/>
                        </a:ln>
                      </p:spPr>
                    </p:pic>
                  </p:oleObj>
                </mc:Fallback>
              </mc:AlternateContent>
            </a:graphicData>
          </a:graphic>
        </p:graphicFrame>
        <p:sp>
          <p:nvSpPr>
            <p:cNvPr id="129033" name="左大括号 129032"/>
            <p:cNvSpPr/>
            <p:nvPr/>
          </p:nvSpPr>
          <p:spPr>
            <a:xfrm>
              <a:off x="3206" y="2439"/>
              <a:ext cx="115" cy="528"/>
            </a:xfrm>
            <a:prstGeom prst="leftBrace">
              <a:avLst>
                <a:gd name="adj1" fmla="val 38260"/>
                <a:gd name="adj2" fmla="val 50000"/>
              </a:avLst>
            </a:prstGeom>
            <a:noFill/>
            <a:ln w="28575" cap="flat" cmpd="sng">
              <a:solidFill>
                <a:srgbClr val="FF0000"/>
              </a:solidFill>
              <a:prstDash val="solid"/>
              <a:headEnd type="none" w="med" len="med"/>
              <a:tailEnd type="none" w="med" len="med"/>
            </a:ln>
          </p:spPr>
          <p:txBody>
            <a:bodyPr/>
            <a:lstStyle/>
            <a:p>
              <a:endParaRPr lang="zh-CN" altLang="en-US" sz="100" b="1"/>
            </a:p>
          </p:txBody>
        </p:sp>
      </p:grpSp>
      <p:sp>
        <p:nvSpPr>
          <p:cNvPr id="129034" name="直接连接符 129033"/>
          <p:cNvSpPr/>
          <p:nvPr/>
        </p:nvSpPr>
        <p:spPr>
          <a:xfrm flipH="1">
            <a:off x="4743450" y="2057400"/>
            <a:ext cx="0" cy="3086100"/>
          </a:xfrm>
          <a:prstGeom prst="line">
            <a:avLst/>
          </a:prstGeom>
          <a:ln w="28575" cap="flat" cmpd="sng">
            <a:solidFill>
              <a:schemeClr val="accent3"/>
            </a:solidFill>
            <a:prstDash val="dash"/>
            <a:headEnd type="none" w="med" len="med"/>
            <a:tailEnd type="none" w="med" len="med"/>
          </a:ln>
        </p:spPr>
      </p:sp>
      <p:sp>
        <p:nvSpPr>
          <p:cNvPr id="129035" name="直接连接符 129034"/>
          <p:cNvSpPr/>
          <p:nvPr/>
        </p:nvSpPr>
        <p:spPr>
          <a:xfrm>
            <a:off x="1371600" y="2057400"/>
            <a:ext cx="6858000" cy="0"/>
          </a:xfrm>
          <a:prstGeom prst="line">
            <a:avLst/>
          </a:prstGeom>
          <a:ln w="28575" cap="flat" cmpd="sng">
            <a:solidFill>
              <a:schemeClr val="accent3"/>
            </a:solidFill>
            <a:prstDash val="dash"/>
            <a:headEnd type="none" w="med" len="med"/>
            <a:tailEnd type="none" w="med" len="med"/>
          </a:ln>
        </p:spPr>
      </p:sp>
      <p:sp>
        <p:nvSpPr>
          <p:cNvPr id="129042" name="文本框 129041"/>
          <p:cNvSpPr txBox="1"/>
          <p:nvPr/>
        </p:nvSpPr>
        <p:spPr>
          <a:xfrm>
            <a:off x="409960" y="542899"/>
            <a:ext cx="8762025" cy="461665"/>
          </a:xfrm>
          <a:prstGeom prst="rect">
            <a:avLst/>
          </a:prstGeom>
          <a:noFill/>
          <a:ln w="9525">
            <a:noFill/>
          </a:ln>
        </p:spPr>
        <p:txBody>
          <a:bodyPr wrap="square">
            <a:spAutoFit/>
          </a:bodyPr>
          <a:lstStyle/>
          <a:p>
            <a:pPr>
              <a:spcBef>
                <a:spcPct val="50000"/>
              </a:spcBef>
            </a:pP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方案一</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生产奶片</a:t>
            </a:r>
            <a:r>
              <a:rPr lang="en-US" altLang="zh-CN" sz="2400" b="1" dirty="0">
                <a:latin typeface="Times New Roman" panose="02020603050405020304" pitchFamily="18" charset="0"/>
                <a:ea typeface="仿宋" panose="02010609060101010101" pitchFamily="49" charset="-122"/>
                <a:cs typeface="Times New Roman" panose="02020603050405020304" pitchFamily="18" charset="0"/>
              </a:rPr>
              <a:t>4</a:t>
            </a:r>
            <a:r>
              <a:rPr lang="zh-CN" altLang="en-US" sz="2400" b="1" dirty="0">
                <a:latin typeface="仿宋" panose="02010609060101010101" pitchFamily="49" charset="-122"/>
                <a:ea typeface="仿宋" panose="02010609060101010101" pitchFamily="49" charset="-122"/>
                <a:cs typeface="仿宋" panose="02010609060101010101" pitchFamily="49" charset="-122"/>
              </a:rPr>
              <a:t>天</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共制成</a:t>
            </a:r>
            <a:r>
              <a:rPr lang="en-US" altLang="zh-CN" sz="2400" b="1" dirty="0">
                <a:latin typeface="Times New Roman" panose="02020603050405020304" pitchFamily="18" charset="0"/>
                <a:ea typeface="仿宋" panose="02010609060101010101" pitchFamily="49" charset="-122"/>
                <a:cs typeface="Times New Roman" panose="02020603050405020304" pitchFamily="18" charset="0"/>
              </a:rPr>
              <a:t>4</a:t>
            </a:r>
            <a:r>
              <a:rPr lang="zh-CN" altLang="en-US" sz="2400" b="1" dirty="0">
                <a:latin typeface="仿宋" panose="02010609060101010101" pitchFamily="49" charset="-122"/>
                <a:ea typeface="仿宋" panose="02010609060101010101" pitchFamily="49" charset="-122"/>
                <a:cs typeface="仿宋" panose="02010609060101010101" pitchFamily="49" charset="-122"/>
              </a:rPr>
              <a:t>吨奶片</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获利 </a:t>
            </a:r>
            <a:r>
              <a:rPr lang="en-US" altLang="zh-CN" sz="2400" b="1" dirty="0" smtClean="0">
                <a:latin typeface="Times New Roman" panose="02020603050405020304" pitchFamily="18" charset="0"/>
                <a:ea typeface="仿宋" panose="02010609060101010101" pitchFamily="49" charset="-122"/>
                <a:cs typeface="Times New Roman" panose="02020603050405020304" pitchFamily="18" charset="0"/>
              </a:rPr>
              <a:t>2000×4=8000</a:t>
            </a:r>
            <a:r>
              <a:rPr lang="en-US" altLang="zh-CN" sz="2400" b="1" dirty="0">
                <a:latin typeface="仿宋" panose="02010609060101010101" pitchFamily="49" charset="-122"/>
                <a:ea typeface="仿宋" panose="02010609060101010101" pitchFamily="49" charset="-122"/>
                <a:cs typeface="仿宋" panose="02010609060101010101" pitchFamily="49" charset="-122"/>
              </a:rPr>
              <a:t> (</a:t>
            </a:r>
            <a:r>
              <a:rPr lang="zh-CN" altLang="en-US" sz="2400" b="1" dirty="0">
                <a:latin typeface="仿宋" panose="02010609060101010101" pitchFamily="49" charset="-122"/>
                <a:ea typeface="仿宋" panose="02010609060101010101" pitchFamily="49" charset="-122"/>
                <a:cs typeface="仿宋" panose="02010609060101010101" pitchFamily="49" charset="-122"/>
              </a:rPr>
              <a:t>元</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latin typeface="Times New Roman" panose="02020603050405020304" pitchFamily="18" charset="0"/>
              <a:ea typeface="仿宋" panose="02010609060101010101" pitchFamily="49" charset="-122"/>
              <a:cs typeface="Times New Roman" panose="02020603050405020304" pitchFamily="18" charset="0"/>
            </a:endParaRPr>
          </a:p>
        </p:txBody>
      </p:sp>
      <p:grpSp>
        <p:nvGrpSpPr>
          <p:cNvPr id="129051" name="组合 129050"/>
          <p:cNvGrpSpPr/>
          <p:nvPr/>
        </p:nvGrpSpPr>
        <p:grpSpPr>
          <a:xfrm>
            <a:off x="670560" y="3785869"/>
            <a:ext cx="3992880" cy="1251347"/>
            <a:chOff x="53" y="3264"/>
            <a:chExt cx="2971" cy="1051"/>
          </a:xfrm>
        </p:grpSpPr>
        <p:sp>
          <p:nvSpPr>
            <p:cNvPr id="129040" name="文本框 129039"/>
            <p:cNvSpPr txBox="1"/>
            <p:nvPr/>
          </p:nvSpPr>
          <p:spPr>
            <a:xfrm>
              <a:off x="53" y="3552"/>
              <a:ext cx="2971" cy="763"/>
            </a:xfrm>
            <a:prstGeom prst="rect">
              <a:avLst/>
            </a:prstGeom>
            <a:noFill/>
            <a:ln w="9525">
              <a:noFill/>
            </a:ln>
          </p:spPr>
          <p:txBody>
            <a:bodyPr>
              <a:spAutoFit/>
            </a:bodyPr>
            <a:lstStyle/>
            <a:p>
              <a:pPr>
                <a:spcBef>
                  <a:spcPts val="600"/>
                </a:spcBef>
              </a:pPr>
              <a:r>
                <a:rPr lang="en-US" altLang="zh-CN" sz="2400" dirty="0">
                  <a:solidFill>
                    <a:schemeClr val="tx1"/>
                  </a:solidFill>
                  <a:latin typeface="Times New Roman" panose="02020603050405020304" pitchFamily="18" charset="0"/>
                  <a:cs typeface="Times New Roman" panose="02020603050405020304" pitchFamily="18" charset="0"/>
                </a:rPr>
                <a:t> </a:t>
              </a:r>
              <a:r>
                <a:rPr lang="en-US" altLang="zh-CN" sz="2400" b="1" dirty="0">
                  <a:solidFill>
                    <a:schemeClr val="tx1"/>
                  </a:solidFill>
                  <a:latin typeface="Times New Roman" panose="02020603050405020304" pitchFamily="18" charset="0"/>
                  <a:cs typeface="Times New Roman" panose="02020603050405020304" pitchFamily="18" charset="0"/>
                </a:rPr>
                <a:t>1.5×1×2000+2.5×3×1200</a:t>
              </a:r>
              <a:endParaRPr lang="en-US" altLang="zh-CN" sz="2400" b="1" dirty="0">
                <a:solidFill>
                  <a:schemeClr val="tx1"/>
                </a:solidFill>
                <a:latin typeface="Times New Roman" panose="02020603050405020304" pitchFamily="18" charset="0"/>
                <a:cs typeface="Times New Roman" panose="02020603050405020304" pitchFamily="18" charset="0"/>
              </a:endParaRPr>
            </a:p>
            <a:p>
              <a:pPr>
                <a:spcBef>
                  <a:spcPts val="600"/>
                </a:spcBef>
              </a:pPr>
              <a:r>
                <a:rPr lang="en-US" altLang="zh-CN" sz="2400" b="1" dirty="0">
                  <a:solidFill>
                    <a:schemeClr val="tx1"/>
                  </a:solidFill>
                  <a:latin typeface="Times New Roman" panose="02020603050405020304" pitchFamily="18" charset="0"/>
                  <a:cs typeface="Times New Roman" panose="02020603050405020304" pitchFamily="18" charset="0"/>
                </a:rPr>
                <a:t>=</a:t>
              </a:r>
              <a:r>
                <a:rPr lang="en-US" altLang="zh-CN" sz="2400" b="1" dirty="0" smtClean="0">
                  <a:solidFill>
                    <a:schemeClr val="tx1"/>
                  </a:solidFill>
                  <a:latin typeface="Times New Roman" panose="02020603050405020304" pitchFamily="18" charset="0"/>
                  <a:cs typeface="Times New Roman" panose="02020603050405020304" pitchFamily="18" charset="0"/>
                </a:rPr>
                <a:t>12000</a:t>
              </a:r>
              <a:r>
                <a:rPr lang="en-US" altLang="zh-CN" sz="2400" b="1" dirty="0">
                  <a:latin typeface="仿宋" panose="02010609060101010101" pitchFamily="49" charset="-122"/>
                  <a:ea typeface="仿宋" panose="02010609060101010101" pitchFamily="49" charset="-122"/>
                  <a:cs typeface="仿宋" panose="02010609060101010101" pitchFamily="49" charset="-122"/>
                </a:rPr>
                <a:t> (</a:t>
              </a:r>
              <a:r>
                <a:rPr lang="zh-CN" altLang="en-US" sz="2400" b="1" dirty="0">
                  <a:latin typeface="仿宋" panose="02010609060101010101" pitchFamily="49" charset="-122"/>
                  <a:ea typeface="仿宋" panose="02010609060101010101" pitchFamily="49" charset="-122"/>
                  <a:cs typeface="仿宋" panose="02010609060101010101" pitchFamily="49" charset="-122"/>
                </a:rPr>
                <a:t>元</a:t>
              </a:r>
              <a:r>
                <a:rPr lang="en-US" altLang="zh-CN" sz="2400" b="1" dirty="0" smtClean="0">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Times New Roman" panose="02020603050405020304" pitchFamily="18" charset="0"/>
                <a:cs typeface="Times New Roman" panose="02020603050405020304" pitchFamily="18" charset="0"/>
              </a:endParaRPr>
            </a:p>
          </p:txBody>
        </p:sp>
        <p:sp>
          <p:nvSpPr>
            <p:cNvPr id="129048" name="文本框 129047"/>
            <p:cNvSpPr txBox="1"/>
            <p:nvPr/>
          </p:nvSpPr>
          <p:spPr>
            <a:xfrm>
              <a:off x="144" y="3264"/>
              <a:ext cx="1296" cy="387"/>
            </a:xfrm>
            <a:prstGeom prst="rect">
              <a:avLst/>
            </a:prstGeom>
            <a:noFill/>
            <a:ln w="9525">
              <a:noFill/>
            </a:ln>
          </p:spPr>
          <p:txBody>
            <a:bodyPr>
              <a:spAutoFit/>
            </a:bodyPr>
            <a:lstStyle/>
            <a:p>
              <a:pPr>
                <a:spcBef>
                  <a:spcPct val="50000"/>
                </a:spcBef>
              </a:pPr>
              <a:r>
                <a:rPr lang="en-US" altLang="zh-CN" sz="2400" b="1" dirty="0">
                  <a:solidFill>
                    <a:schemeClr val="tx1"/>
                  </a:solidFill>
                  <a:latin typeface="Times New Roman" panose="02020603050405020304" pitchFamily="18" charset="0"/>
                  <a:cs typeface="Times New Roman" panose="02020603050405020304" pitchFamily="18" charset="0"/>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共获利</a:t>
              </a:r>
              <a:r>
                <a:rPr lang="en-US" altLang="zh-CN" sz="2400" b="1" dirty="0">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latin typeface="仿宋" panose="02010609060101010101" pitchFamily="49" charset="-122"/>
                <a:ea typeface="仿宋" panose="02010609060101010101" pitchFamily="49" charset="-122"/>
                <a:cs typeface="仿宋" panose="02010609060101010101" pitchFamily="49" charset="-122"/>
              </a:endParaRPr>
            </a:p>
          </p:txBody>
        </p:sp>
      </p:grpSp>
      <p:grpSp>
        <p:nvGrpSpPr>
          <p:cNvPr id="129052" name="组合 129051"/>
          <p:cNvGrpSpPr/>
          <p:nvPr/>
        </p:nvGrpSpPr>
        <p:grpSpPr>
          <a:xfrm>
            <a:off x="4914900" y="3743325"/>
            <a:ext cx="3662680" cy="1294093"/>
            <a:chOff x="2976" y="3216"/>
            <a:chExt cx="2352" cy="1087"/>
          </a:xfrm>
        </p:grpSpPr>
        <p:sp>
          <p:nvSpPr>
            <p:cNvPr id="129041" name="文本框 129040"/>
            <p:cNvSpPr txBox="1"/>
            <p:nvPr/>
          </p:nvSpPr>
          <p:spPr>
            <a:xfrm>
              <a:off x="2976" y="3540"/>
              <a:ext cx="2352" cy="763"/>
            </a:xfrm>
            <a:prstGeom prst="rect">
              <a:avLst/>
            </a:prstGeom>
            <a:noFill/>
            <a:ln w="9525">
              <a:noFill/>
            </a:ln>
          </p:spPr>
          <p:txBody>
            <a:bodyPr>
              <a:spAutoFit/>
            </a:bodyPr>
            <a:lstStyle/>
            <a:p>
              <a:pPr>
                <a:spcBef>
                  <a:spcPts val="600"/>
                </a:spcBef>
              </a:pPr>
              <a:r>
                <a:rPr lang="en-US" altLang="zh-CN" sz="2400" b="1" dirty="0">
                  <a:solidFill>
                    <a:schemeClr val="tx1"/>
                  </a:solidFill>
                  <a:latin typeface="Times New Roman" panose="02020603050405020304" pitchFamily="18" charset="0"/>
                  <a:cs typeface="Times New Roman" panose="02020603050405020304" pitchFamily="18" charset="0"/>
                </a:rPr>
                <a:t> 1.5×2000+7.5×1200</a:t>
              </a:r>
              <a:endParaRPr lang="en-US" altLang="zh-CN" sz="2400" b="1" dirty="0">
                <a:solidFill>
                  <a:schemeClr val="tx1"/>
                </a:solidFill>
                <a:latin typeface="Times New Roman" panose="02020603050405020304" pitchFamily="18" charset="0"/>
                <a:cs typeface="Times New Roman" panose="02020603050405020304" pitchFamily="18" charset="0"/>
              </a:endParaRPr>
            </a:p>
            <a:p>
              <a:pPr>
                <a:spcBef>
                  <a:spcPts val="600"/>
                </a:spcBef>
              </a:pPr>
              <a:r>
                <a:rPr lang="en-US" altLang="zh-CN" sz="2400" b="1" dirty="0">
                  <a:solidFill>
                    <a:schemeClr val="tx1"/>
                  </a:solidFill>
                  <a:latin typeface="Times New Roman" panose="02020603050405020304" pitchFamily="18" charset="0"/>
                  <a:cs typeface="Times New Roman" panose="02020603050405020304" pitchFamily="18" charset="0"/>
                </a:rPr>
                <a:t>=</a:t>
              </a:r>
              <a:r>
                <a:rPr lang="en-US" altLang="zh-CN" sz="2400" b="1" dirty="0" smtClean="0">
                  <a:solidFill>
                    <a:schemeClr val="tx1"/>
                  </a:solidFill>
                  <a:latin typeface="Times New Roman" panose="02020603050405020304" pitchFamily="18" charset="0"/>
                  <a:cs typeface="Times New Roman" panose="02020603050405020304" pitchFamily="18" charset="0"/>
                </a:rPr>
                <a:t>3000+9000=12000</a:t>
              </a:r>
              <a:r>
                <a:rPr lang="en-US" altLang="zh-CN" sz="2400" b="1" dirty="0">
                  <a:latin typeface="仿宋" panose="02010609060101010101" pitchFamily="49" charset="-122"/>
                  <a:ea typeface="仿宋" panose="02010609060101010101" pitchFamily="49" charset="-122"/>
                  <a:cs typeface="仿宋" panose="02010609060101010101" pitchFamily="49" charset="-122"/>
                </a:rPr>
                <a:t> (</a:t>
              </a:r>
              <a:r>
                <a:rPr lang="zh-CN" altLang="en-US" sz="2400" b="1" dirty="0">
                  <a:latin typeface="仿宋" panose="02010609060101010101" pitchFamily="49" charset="-122"/>
                  <a:ea typeface="仿宋" panose="02010609060101010101" pitchFamily="49" charset="-122"/>
                  <a:cs typeface="仿宋" panose="02010609060101010101" pitchFamily="49" charset="-122"/>
                </a:rPr>
                <a:t>元</a:t>
              </a:r>
              <a:r>
                <a:rPr lang="en-US" altLang="zh-CN" sz="2400" b="1" dirty="0" smtClean="0">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Times New Roman" panose="02020603050405020304" pitchFamily="18" charset="0"/>
                <a:cs typeface="Times New Roman" panose="02020603050405020304" pitchFamily="18" charset="0"/>
              </a:endParaRPr>
            </a:p>
          </p:txBody>
        </p:sp>
        <p:sp>
          <p:nvSpPr>
            <p:cNvPr id="129049" name="文本框 129048"/>
            <p:cNvSpPr txBox="1"/>
            <p:nvPr/>
          </p:nvSpPr>
          <p:spPr>
            <a:xfrm>
              <a:off x="3024" y="3216"/>
              <a:ext cx="1296" cy="387"/>
            </a:xfrm>
            <a:prstGeom prst="rect">
              <a:avLst/>
            </a:prstGeom>
            <a:noFill/>
            <a:ln w="9525">
              <a:noFill/>
            </a:ln>
          </p:spPr>
          <p:txBody>
            <a:bodyPr>
              <a:spAutoFit/>
            </a:bodyPr>
            <a:lstStyle/>
            <a:p>
              <a:pPr>
                <a:spcBef>
                  <a:spcPct val="50000"/>
                </a:spcBef>
              </a:pPr>
              <a:r>
                <a:rPr lang="en-US" altLang="zh-CN" sz="2400" b="1" dirty="0">
                  <a:solidFill>
                    <a:schemeClr val="tx1"/>
                  </a:solidFill>
                  <a:latin typeface="Times New Roman" panose="02020603050405020304" pitchFamily="18" charset="0"/>
                  <a:cs typeface="Times New Roman" panose="02020603050405020304" pitchFamily="18" charset="0"/>
                </a:rPr>
                <a:t>∴</a:t>
              </a:r>
              <a:r>
                <a:rPr lang="zh-CN" altLang="en-US" sz="2400" b="1" dirty="0">
                  <a:latin typeface="仿宋" panose="02010609060101010101" pitchFamily="49" charset="-122"/>
                  <a:ea typeface="仿宋" panose="02010609060101010101" pitchFamily="49" charset="-122"/>
                  <a:cs typeface="仿宋" panose="02010609060101010101" pitchFamily="49" charset="-122"/>
                </a:rPr>
                <a:t>共获利</a:t>
              </a:r>
              <a:r>
                <a:rPr lang="en-US" altLang="zh-CN" sz="2400" b="1" dirty="0">
                  <a:solidFill>
                    <a:schemeClr val="tx1"/>
                  </a:solidFill>
                  <a:latin typeface="Times New Roman" panose="02020603050405020304" pitchFamily="18" charset="0"/>
                  <a:cs typeface="Times New Roman" panose="02020603050405020304" pitchFamily="18" charset="0"/>
                </a:rPr>
                <a:t>:</a:t>
              </a:r>
              <a:endParaRPr lang="en-US" altLang="zh-CN" sz="2400" b="1" dirty="0">
                <a:solidFill>
                  <a:schemeClr val="tx1"/>
                </a:solidFill>
                <a:latin typeface="Times New Roman" panose="02020603050405020304" pitchFamily="18" charset="0"/>
                <a:cs typeface="Times New Roman" panose="02020603050405020304" pitchFamily="18" charset="0"/>
              </a:endParaRPr>
            </a:p>
          </p:txBody>
        </p:sp>
      </p:grpSp>
      <p:grpSp>
        <p:nvGrpSpPr>
          <p:cNvPr id="5" name="组合 4"/>
          <p:cNvGrpSpPr/>
          <p:nvPr/>
        </p:nvGrpSpPr>
        <p:grpSpPr>
          <a:xfrm>
            <a:off x="-5978" y="-34925"/>
            <a:ext cx="2023745" cy="476250"/>
            <a:chOff x="3" y="-55"/>
            <a:chExt cx="3187" cy="750"/>
          </a:xfrm>
        </p:grpSpPr>
        <p:sp>
          <p:nvSpPr>
            <p:cNvPr id="20" name="文本框 18"/>
            <p:cNvSpPr txBox="1"/>
            <p:nvPr/>
          </p:nvSpPr>
          <p:spPr>
            <a:xfrm>
              <a:off x="870" y="-5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grpSp>
        <p:nvGrpSpPr>
          <p:cNvPr id="2" name="组合 1"/>
          <p:cNvGrpSpPr/>
          <p:nvPr/>
        </p:nvGrpSpPr>
        <p:grpSpPr>
          <a:xfrm>
            <a:off x="2550387" y="2831306"/>
            <a:ext cx="1850163" cy="1014413"/>
            <a:chOff x="2550387" y="2831306"/>
            <a:chExt cx="1850163" cy="1014413"/>
          </a:xfrm>
        </p:grpSpPr>
        <p:grpSp>
          <p:nvGrpSpPr>
            <p:cNvPr id="129044" name="组合 129043"/>
            <p:cNvGrpSpPr/>
            <p:nvPr/>
          </p:nvGrpSpPr>
          <p:grpSpPr>
            <a:xfrm>
              <a:off x="3353991" y="2831306"/>
              <a:ext cx="1046559" cy="1014413"/>
              <a:chOff x="1809" y="2205"/>
              <a:chExt cx="879" cy="852"/>
            </a:xfrm>
          </p:grpSpPr>
          <p:sp>
            <p:nvSpPr>
              <p:cNvPr id="129036" name="文本框 129035"/>
              <p:cNvSpPr txBox="1"/>
              <p:nvPr/>
            </p:nvSpPr>
            <p:spPr>
              <a:xfrm>
                <a:off x="1882" y="2205"/>
                <a:ext cx="806" cy="852"/>
              </a:xfrm>
              <a:prstGeom prst="rect">
                <a:avLst/>
              </a:prstGeom>
              <a:noFill/>
              <a:ln w="9525">
                <a:noFill/>
              </a:ln>
            </p:spPr>
            <p:txBody>
              <a:bodyPr>
                <a:spAutoFit/>
              </a:bodyPr>
              <a:lstStyle/>
              <a:p>
                <a:pPr>
                  <a:spcBef>
                    <a:spcPct val="50000"/>
                  </a:spcBef>
                </a:pPr>
                <a:r>
                  <a:rPr lang="en-US" altLang="zh-CN" sz="2400" b="1" i="1" dirty="0" smtClean="0">
                    <a:latin typeface="Times New Roman" panose="02020603050405020304" pitchFamily="18" charset="0"/>
                  </a:rPr>
                  <a:t>x</a:t>
                </a:r>
                <a:r>
                  <a:rPr lang="en-US" altLang="zh-CN" sz="2400" b="1" dirty="0" smtClean="0">
                    <a:latin typeface="Times New Roman" panose="02020603050405020304" pitchFamily="18" charset="0"/>
                  </a:rPr>
                  <a:t>=1.5,</a:t>
                </a:r>
                <a:endParaRPr lang="en-US" altLang="zh-CN" sz="2400" b="1" dirty="0">
                  <a:latin typeface="Times New Roman" panose="02020603050405020304" pitchFamily="18" charset="0"/>
                </a:endParaRPr>
              </a:p>
              <a:p>
                <a:pPr>
                  <a:spcBef>
                    <a:spcPct val="50000"/>
                  </a:spcBef>
                </a:pPr>
                <a:r>
                  <a:rPr lang="en-US" altLang="zh-CN" sz="2400" b="1" i="1" dirty="0" smtClean="0">
                    <a:latin typeface="Times New Roman" panose="02020603050405020304" pitchFamily="18" charset="0"/>
                  </a:rPr>
                  <a:t>y</a:t>
                </a:r>
                <a:r>
                  <a:rPr lang="en-US" altLang="zh-CN" sz="2400" b="1" dirty="0" smtClean="0">
                    <a:latin typeface="Times New Roman" panose="02020603050405020304" pitchFamily="18" charset="0"/>
                  </a:rPr>
                  <a:t>=2.5.</a:t>
                </a:r>
                <a:endParaRPr lang="en-US" altLang="zh-CN" sz="2400" b="1" dirty="0">
                  <a:latin typeface="Times New Roman" panose="02020603050405020304" pitchFamily="18" charset="0"/>
                </a:endParaRPr>
              </a:p>
            </p:txBody>
          </p:sp>
          <p:sp>
            <p:nvSpPr>
              <p:cNvPr id="129038" name="左大括号 129037"/>
              <p:cNvSpPr/>
              <p:nvPr/>
            </p:nvSpPr>
            <p:spPr>
              <a:xfrm>
                <a:off x="1809" y="2343"/>
                <a:ext cx="81" cy="531"/>
              </a:xfrm>
              <a:prstGeom prst="leftBrace">
                <a:avLst>
                  <a:gd name="adj1" fmla="val 54629"/>
                  <a:gd name="adj2" fmla="val 50000"/>
                </a:avLst>
              </a:prstGeom>
              <a:noFill/>
              <a:ln w="28575" cap="flat" cmpd="sng">
                <a:solidFill>
                  <a:schemeClr val="tx1"/>
                </a:solidFill>
                <a:prstDash val="solid"/>
                <a:headEnd type="none" w="med" len="med"/>
                <a:tailEnd type="none" w="med" len="med"/>
              </a:ln>
            </p:spPr>
            <p:txBody>
              <a:bodyPr/>
              <a:lstStyle/>
              <a:p>
                <a:endParaRPr lang="zh-CN" altLang="en-US" sz="100" b="1"/>
              </a:p>
            </p:txBody>
          </p:sp>
        </p:grpSp>
        <p:sp>
          <p:nvSpPr>
            <p:cNvPr id="31" name="Text Box 23"/>
            <p:cNvSpPr txBox="1"/>
            <p:nvPr/>
          </p:nvSpPr>
          <p:spPr>
            <a:xfrm>
              <a:off x="2550387" y="3033499"/>
              <a:ext cx="1101090" cy="460375"/>
            </a:xfrm>
            <a:prstGeom prst="rect">
              <a:avLst/>
            </a:prstGeom>
            <a:noFill/>
            <a:ln w="12700">
              <a:noFill/>
            </a:ln>
          </p:spPr>
          <p:txBody>
            <a:bodyPr wrap="none">
              <a:spAutoFit/>
            </a:bodyPr>
            <a:lstStyle/>
            <a:p>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pSp>
      <p:grpSp>
        <p:nvGrpSpPr>
          <p:cNvPr id="3" name="组合 2"/>
          <p:cNvGrpSpPr/>
          <p:nvPr/>
        </p:nvGrpSpPr>
        <p:grpSpPr>
          <a:xfrm>
            <a:off x="6548805" y="2800350"/>
            <a:ext cx="1850375" cy="898922"/>
            <a:chOff x="5933931" y="2800350"/>
            <a:chExt cx="1850375" cy="898922"/>
          </a:xfrm>
        </p:grpSpPr>
        <p:grpSp>
          <p:nvGrpSpPr>
            <p:cNvPr id="129046" name="组合 129045"/>
            <p:cNvGrpSpPr/>
            <p:nvPr/>
          </p:nvGrpSpPr>
          <p:grpSpPr>
            <a:xfrm>
              <a:off x="6800850" y="2800350"/>
              <a:ext cx="983456" cy="898922"/>
              <a:chOff x="4694" y="2205"/>
              <a:chExt cx="826" cy="755"/>
            </a:xfrm>
          </p:grpSpPr>
          <p:sp>
            <p:nvSpPr>
              <p:cNvPr id="129037" name="文本框 129036"/>
              <p:cNvSpPr txBox="1"/>
              <p:nvPr/>
            </p:nvSpPr>
            <p:spPr>
              <a:xfrm>
                <a:off x="4740" y="2205"/>
                <a:ext cx="780" cy="755"/>
              </a:xfrm>
              <a:prstGeom prst="rect">
                <a:avLst/>
              </a:prstGeom>
              <a:noFill/>
              <a:ln w="9525">
                <a:noFill/>
              </a:ln>
            </p:spPr>
            <p:txBody>
              <a:bodyPr>
                <a:spAutoFit/>
              </a:bodyPr>
              <a:lstStyle/>
              <a:p>
                <a:pPr>
                  <a:spcBef>
                    <a:spcPct val="50000"/>
                  </a:spcBef>
                </a:pPr>
                <a:r>
                  <a:rPr lang="en-US" altLang="zh-CN" sz="2100" b="1" i="1" dirty="0" smtClean="0">
                    <a:latin typeface="Times New Roman" panose="02020603050405020304" pitchFamily="18" charset="0"/>
                  </a:rPr>
                  <a:t>x</a:t>
                </a:r>
                <a:r>
                  <a:rPr lang="en-US" altLang="zh-CN" sz="2100" b="1" dirty="0" smtClean="0">
                    <a:latin typeface="Times New Roman" panose="02020603050405020304" pitchFamily="18" charset="0"/>
                  </a:rPr>
                  <a:t>=1.5,</a:t>
                </a:r>
                <a:endParaRPr lang="en-US" altLang="zh-CN" sz="2100" b="1" dirty="0">
                  <a:latin typeface="Times New Roman" panose="02020603050405020304" pitchFamily="18" charset="0"/>
                </a:endParaRPr>
              </a:p>
              <a:p>
                <a:pPr>
                  <a:spcBef>
                    <a:spcPct val="50000"/>
                  </a:spcBef>
                </a:pPr>
                <a:r>
                  <a:rPr lang="en-US" altLang="zh-CN" sz="2100" b="1" i="1" dirty="0" smtClean="0">
                    <a:latin typeface="Times New Roman" panose="02020603050405020304" pitchFamily="18" charset="0"/>
                  </a:rPr>
                  <a:t>y</a:t>
                </a:r>
                <a:r>
                  <a:rPr lang="en-US" altLang="zh-CN" sz="2100" b="1" dirty="0" smtClean="0">
                    <a:latin typeface="Times New Roman" panose="02020603050405020304" pitchFamily="18" charset="0"/>
                  </a:rPr>
                  <a:t>=7.5.</a:t>
                </a:r>
                <a:endParaRPr lang="en-US" altLang="zh-CN" sz="2100" b="1" dirty="0">
                  <a:latin typeface="Times New Roman" panose="02020603050405020304" pitchFamily="18" charset="0"/>
                </a:endParaRPr>
              </a:p>
            </p:txBody>
          </p:sp>
          <p:sp>
            <p:nvSpPr>
              <p:cNvPr id="129039" name="左大括号 129038"/>
              <p:cNvSpPr/>
              <p:nvPr/>
            </p:nvSpPr>
            <p:spPr>
              <a:xfrm>
                <a:off x="4694" y="2352"/>
                <a:ext cx="58" cy="480"/>
              </a:xfrm>
              <a:prstGeom prst="leftBrace">
                <a:avLst>
                  <a:gd name="adj1" fmla="val 68965"/>
                  <a:gd name="adj2" fmla="val 50000"/>
                </a:avLst>
              </a:prstGeom>
              <a:noFill/>
              <a:ln w="28575" cap="flat" cmpd="sng">
                <a:solidFill>
                  <a:schemeClr val="tx1"/>
                </a:solidFill>
                <a:prstDash val="solid"/>
                <a:headEnd type="none" w="med" len="med"/>
                <a:tailEnd type="none" w="med" len="med"/>
              </a:ln>
            </p:spPr>
            <p:txBody>
              <a:bodyPr/>
              <a:lstStyle/>
              <a:p>
                <a:endParaRPr lang="zh-CN" altLang="en-US" sz="100" b="1"/>
              </a:p>
            </p:txBody>
          </p:sp>
        </p:grpSp>
        <p:sp>
          <p:nvSpPr>
            <p:cNvPr id="33" name="Text Box 23"/>
            <p:cNvSpPr txBox="1"/>
            <p:nvPr/>
          </p:nvSpPr>
          <p:spPr>
            <a:xfrm>
              <a:off x="5933931" y="3019623"/>
              <a:ext cx="1101090" cy="460375"/>
            </a:xfrm>
            <a:prstGeom prst="rect">
              <a:avLst/>
            </a:prstGeom>
            <a:noFill/>
            <a:ln w="12700">
              <a:noFill/>
            </a:ln>
          </p:spPr>
          <p:txBody>
            <a:bodyPr wrap="none">
              <a:spAutoFit/>
            </a:bodyPr>
            <a:lstStyle/>
            <a:p>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9042"/>
                                        </p:tgtEl>
                                        <p:attrNameLst>
                                          <p:attrName>style.visibility</p:attrName>
                                        </p:attrNameLst>
                                      </p:cBhvr>
                                      <p:to>
                                        <p:strVal val="visible"/>
                                      </p:to>
                                    </p:set>
                                    <p:animEffect transition="in" filter="wipe(left)">
                                      <p:cBhvr>
                                        <p:cTn id="7" dur="1000"/>
                                        <p:tgtEl>
                                          <p:spTgt spid="12904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29026"/>
                                        </p:tgtEl>
                                        <p:attrNameLst>
                                          <p:attrName>style.visibility</p:attrName>
                                        </p:attrNameLst>
                                      </p:cBhvr>
                                      <p:to>
                                        <p:strVal val="visible"/>
                                      </p:to>
                                    </p:set>
                                    <p:anim calcmode="discrete" valueType="clr">
                                      <p:cBhvr override="childStyle">
                                        <p:cTn id="12" dur="80"/>
                                        <p:tgtEl>
                                          <p:spTgt spid="129026"/>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29026"/>
                                        </p:tgtEl>
                                        <p:attrNameLst>
                                          <p:attrName>fillcolor</p:attrName>
                                        </p:attrNameLst>
                                      </p:cBhvr>
                                      <p:tavLst>
                                        <p:tav tm="0">
                                          <p:val>
                                            <p:clrVal>
                                              <a:schemeClr val="accent2"/>
                                            </p:clrVal>
                                          </p:val>
                                        </p:tav>
                                        <p:tav tm="50000">
                                          <p:val>
                                            <p:clrVal>
                                              <a:schemeClr val="hlink"/>
                                            </p:clrVal>
                                          </p:val>
                                        </p:tav>
                                      </p:tavLst>
                                    </p:anim>
                                    <p:set>
                                      <p:cBhvr>
                                        <p:cTn id="14" dur="80"/>
                                        <p:tgtEl>
                                          <p:spTgt spid="129026"/>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29035"/>
                                        </p:tgtEl>
                                        <p:attrNameLst>
                                          <p:attrName>style.visibility</p:attrName>
                                        </p:attrNameLst>
                                      </p:cBhvr>
                                      <p:to>
                                        <p:strVal val="visible"/>
                                      </p:to>
                                    </p:set>
                                    <p:animEffect transition="in" filter="randombar(horizontal)">
                                      <p:cBhvr>
                                        <p:cTn id="19" dur="500"/>
                                        <p:tgtEl>
                                          <p:spTgt spid="129035"/>
                                        </p:tgtEl>
                                      </p:cBhvr>
                                    </p:animEffect>
                                  </p:childTnLst>
                                </p:cTn>
                              </p:par>
                              <p:par>
                                <p:cTn id="20" presetID="14" presetClass="entr" presetSubtype="10" fill="hold" nodeType="withEffect">
                                  <p:stCondLst>
                                    <p:cond delay="0"/>
                                  </p:stCondLst>
                                  <p:childTnLst>
                                    <p:set>
                                      <p:cBhvr>
                                        <p:cTn id="21" dur="1" fill="hold">
                                          <p:stCondLst>
                                            <p:cond delay="0"/>
                                          </p:stCondLst>
                                        </p:cTn>
                                        <p:tgtEl>
                                          <p:spTgt spid="129034"/>
                                        </p:tgtEl>
                                        <p:attrNameLst>
                                          <p:attrName>style.visibility</p:attrName>
                                        </p:attrNameLst>
                                      </p:cBhvr>
                                      <p:to>
                                        <p:strVal val="visible"/>
                                      </p:to>
                                    </p:set>
                                    <p:animEffect transition="in" filter="randombar(horizontal)">
                                      <p:cBhvr>
                                        <p:cTn id="22" dur="500"/>
                                        <p:tgtEl>
                                          <p:spTgt spid="129034"/>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129027"/>
                                        </p:tgtEl>
                                        <p:attrNameLst>
                                          <p:attrName>style.visibility</p:attrName>
                                        </p:attrNameLst>
                                      </p:cBhvr>
                                      <p:to>
                                        <p:strVal val="visible"/>
                                      </p:to>
                                    </p:set>
                                    <p:animEffect transition="in" filter="wedge">
                                      <p:cBhvr>
                                        <p:cTn id="27" dur="2000"/>
                                        <p:tgtEl>
                                          <p:spTgt spid="129027"/>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129043"/>
                                        </p:tgtEl>
                                        <p:attrNameLst>
                                          <p:attrName>style.visibility</p:attrName>
                                        </p:attrNameLst>
                                      </p:cBhvr>
                                      <p:to>
                                        <p:strVal val="visible"/>
                                      </p:to>
                                    </p:set>
                                    <p:anim calcmode="lin" valueType="num">
                                      <p:cBhvr>
                                        <p:cTn id="32" dur="500" fill="hold"/>
                                        <p:tgtEl>
                                          <p:spTgt spid="129043"/>
                                        </p:tgtEl>
                                        <p:attrNameLst>
                                          <p:attrName>ppt_w</p:attrName>
                                        </p:attrNameLst>
                                      </p:cBhvr>
                                      <p:tavLst>
                                        <p:tav tm="0">
                                          <p:val>
                                            <p:fltVal val="0"/>
                                          </p:val>
                                        </p:tav>
                                        <p:tav tm="100000">
                                          <p:val>
                                            <p:strVal val="#ppt_w"/>
                                          </p:val>
                                        </p:tav>
                                      </p:tavLst>
                                    </p:anim>
                                    <p:anim calcmode="lin" valueType="num">
                                      <p:cBhvr>
                                        <p:cTn id="33" dur="500" fill="hold"/>
                                        <p:tgtEl>
                                          <p:spTgt spid="129043"/>
                                        </p:tgtEl>
                                        <p:attrNameLst>
                                          <p:attrName>ppt_h</p:attrName>
                                        </p:attrNameLst>
                                      </p:cBhvr>
                                      <p:tavLst>
                                        <p:tav tm="0">
                                          <p:val>
                                            <p:fltVal val="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inVertical)">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129051"/>
                                        </p:tgtEl>
                                        <p:attrNameLst>
                                          <p:attrName>style.visibility</p:attrName>
                                        </p:attrNameLst>
                                      </p:cBhvr>
                                      <p:to>
                                        <p:strVal val="visible"/>
                                      </p:to>
                                    </p:set>
                                    <p:animEffect transition="in" filter="wipe(up)">
                                      <p:cBhvr>
                                        <p:cTn id="43" dur="1000"/>
                                        <p:tgtEl>
                                          <p:spTgt spid="129051"/>
                                        </p:tgtEl>
                                      </p:cBhvr>
                                    </p:animEffect>
                                  </p:childTnLst>
                                </p:cTn>
                              </p:par>
                            </p:childTnLst>
                          </p:cTn>
                        </p:par>
                      </p:childTnLst>
                    </p:cTn>
                  </p:par>
                  <p:par>
                    <p:cTn id="44" fill="hold">
                      <p:stCondLst>
                        <p:cond delay="indefinite"/>
                      </p:stCondLst>
                      <p:childTnLst>
                        <p:par>
                          <p:cTn id="45" fill="hold">
                            <p:stCondLst>
                              <p:cond delay="0"/>
                            </p:stCondLst>
                            <p:childTnLst>
                              <p:par>
                                <p:cTn id="46" presetID="20" presetClass="entr" presetSubtype="0" fill="hold" grpId="0" nodeType="clickEffect">
                                  <p:stCondLst>
                                    <p:cond delay="0"/>
                                  </p:stCondLst>
                                  <p:childTnLst>
                                    <p:set>
                                      <p:cBhvr>
                                        <p:cTn id="47" dur="1" fill="hold">
                                          <p:stCondLst>
                                            <p:cond delay="0"/>
                                          </p:stCondLst>
                                        </p:cTn>
                                        <p:tgtEl>
                                          <p:spTgt spid="129028"/>
                                        </p:tgtEl>
                                        <p:attrNameLst>
                                          <p:attrName>style.visibility</p:attrName>
                                        </p:attrNameLst>
                                      </p:cBhvr>
                                      <p:to>
                                        <p:strVal val="visible"/>
                                      </p:to>
                                    </p:set>
                                    <p:animEffect transition="in" filter="wedge">
                                      <p:cBhvr>
                                        <p:cTn id="48" dur="2000"/>
                                        <p:tgtEl>
                                          <p:spTgt spid="12902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129047"/>
                                        </p:tgtEl>
                                        <p:attrNameLst>
                                          <p:attrName>style.visibility</p:attrName>
                                        </p:attrNameLst>
                                      </p:cBhvr>
                                      <p:to>
                                        <p:strVal val="visible"/>
                                      </p:to>
                                    </p:set>
                                    <p:animEffect transition="in" filter="wipe(up)">
                                      <p:cBhvr>
                                        <p:cTn id="53" dur="1000"/>
                                        <p:tgtEl>
                                          <p:spTgt spid="129047"/>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randombar(horizontal)">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nodeType="clickEffect">
                                  <p:stCondLst>
                                    <p:cond delay="0"/>
                                  </p:stCondLst>
                                  <p:childTnLst>
                                    <p:set>
                                      <p:cBhvr>
                                        <p:cTn id="62" dur="1" fill="hold">
                                          <p:stCondLst>
                                            <p:cond delay="0"/>
                                          </p:stCondLst>
                                        </p:cTn>
                                        <p:tgtEl>
                                          <p:spTgt spid="129052"/>
                                        </p:tgtEl>
                                        <p:attrNameLst>
                                          <p:attrName>style.visibility</p:attrName>
                                        </p:attrNameLst>
                                      </p:cBhvr>
                                      <p:to>
                                        <p:strVal val="visible"/>
                                      </p:to>
                                    </p:set>
                                    <p:animEffect transition="in" filter="wipe(up)">
                                      <p:cBhvr>
                                        <p:cTn id="63" dur="500"/>
                                        <p:tgtEl>
                                          <p:spTgt spid="129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p:bldP spid="129027" grpId="0"/>
      <p:bldP spid="129028" grpId="0"/>
      <p:bldP spid="1290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2"/>
          <p:cNvSpPr txBox="1"/>
          <p:nvPr/>
        </p:nvSpPr>
        <p:spPr>
          <a:xfrm>
            <a:off x="587846" y="437658"/>
            <a:ext cx="8414269" cy="2308324"/>
          </a:xfrm>
          <a:prstGeom prst="rect">
            <a:avLst/>
          </a:prstGeom>
          <a:noFill/>
          <a:ln w="12700">
            <a:noFill/>
          </a:ln>
        </p:spPr>
        <p:txBody>
          <a:bodyPr wrap="square">
            <a:spAutoFit/>
          </a:bodyPr>
          <a:lstStyle/>
          <a:p>
            <a:pPr marR="0" defTabSz="914400">
              <a:lnSpc>
                <a:spcPct val="120000"/>
              </a:lnSpc>
              <a:buClrTx/>
              <a:buSzTx/>
              <a:defRPr/>
            </a:pPr>
            <a:r>
              <a:rPr kumimoji="0" lang="zh-CN" altLang="en-US" sz="2400" b="1" kern="1200" cap="none" spc="0" normalizeH="0" baseline="0" noProof="1" smtClean="0">
                <a:latin typeface="+mn-lt"/>
                <a:ea typeface="楷体" panose="02010609060101010101" pitchFamily="49" charset="-122"/>
                <a:cs typeface="楷体" panose="02010609060101010101" pitchFamily="49" charset="-122"/>
              </a:rPr>
              <a:t>北</a:t>
            </a:r>
            <a:r>
              <a:rPr kumimoji="0" lang="zh-CN" altLang="en-US" sz="2400" b="1" kern="1200" cap="none" spc="0" normalizeH="0" baseline="0" noProof="1" smtClean="0">
                <a:latin typeface="楷体" panose="02010609060101010101" pitchFamily="49" charset="-122"/>
                <a:ea typeface="楷体" panose="02010609060101010101" pitchFamily="49" charset="-122"/>
                <a:cs typeface="楷体" panose="02010609060101010101" pitchFamily="49" charset="-122"/>
              </a:rPr>
              <a:t>京</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和上海都有某种仪器可供外地使用</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其中北京可提供</a:t>
            </a:r>
            <a:r>
              <a:rPr kumimoji="0" lang="en-US" altLang="zh-CN" sz="2400" b="1" kern="1200" cap="none" spc="0" normalizeH="0" baseline="0" noProof="1">
                <a:latin typeface="Times New Roman" panose="02020603050405020304" pitchFamily="18" charset="0"/>
                <a:ea typeface="楷体" panose="02010609060101010101" pitchFamily="49" charset="-122"/>
                <a:cs typeface="Times New Roman" panose="02020603050405020304" pitchFamily="18" charset="0"/>
              </a:rPr>
              <a:t>10</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台，上海可提供</a:t>
            </a:r>
            <a:r>
              <a:rPr kumimoji="0" lang="en-US" altLang="zh-CN" sz="2400" b="1" kern="1200" cap="none" spc="0" normalizeH="0" baseline="0" noProof="1">
                <a:latin typeface="Times New Roman" panose="02020603050405020304" pitchFamily="18" charset="0"/>
                <a:ea typeface="楷体" panose="02010609060101010101" pitchFamily="49" charset="-122"/>
                <a:cs typeface="Times New Roman" panose="02020603050405020304" pitchFamily="18" charset="0"/>
              </a:rPr>
              <a:t>4</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台</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已知重庆需要</a:t>
            </a:r>
            <a:r>
              <a:rPr kumimoji="0" lang="en-US" altLang="zh-CN" sz="2400" b="1" kern="1200" cap="none" spc="0" normalizeH="0" baseline="0" noProof="1">
                <a:latin typeface="Times New Roman" panose="02020603050405020304" pitchFamily="18" charset="0"/>
                <a:ea typeface="楷体" panose="02010609060101010101" pitchFamily="49" charset="-122"/>
                <a:cs typeface="Times New Roman" panose="02020603050405020304" pitchFamily="18" charset="0"/>
              </a:rPr>
              <a:t>8</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台，武汉需要</a:t>
            </a:r>
            <a:r>
              <a:rPr kumimoji="0" lang="en-US" altLang="zh-CN" sz="2400" b="1" kern="1200" cap="none" spc="0" normalizeH="0" baseline="0" noProof="1">
                <a:latin typeface="Times New Roman" panose="02020603050405020304" pitchFamily="18" charset="0"/>
                <a:ea typeface="楷体" panose="02010609060101010101" pitchFamily="49" charset="-122"/>
                <a:cs typeface="Times New Roman" panose="02020603050405020304" pitchFamily="18" charset="0"/>
              </a:rPr>
              <a:t>6</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台，从北京、上海将仪器运往重庆、武汉的费用如下表所示</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有关部门计划用</a:t>
            </a:r>
            <a:r>
              <a:rPr kumimoji="0" lang="en-US" altLang="zh-CN" sz="2400" b="1" kern="1200" cap="none" spc="0" normalizeH="0" baseline="0" noProof="1">
                <a:latin typeface="Times New Roman" panose="02020603050405020304" pitchFamily="18" charset="0"/>
                <a:ea typeface="楷体" panose="02010609060101010101" pitchFamily="49" charset="-122"/>
                <a:cs typeface="Times New Roman" panose="02020603050405020304" pitchFamily="18" charset="0"/>
              </a:rPr>
              <a:t>8000</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元运送这些仪器，请你设计一种方案，使武汉、重庆能得</a:t>
            </a:r>
            <a:r>
              <a:rPr kumimoji="0" lang="zh-CN" altLang="en-US" sz="2400" b="1" kern="1200" cap="none" spc="0" normalizeH="0" baseline="0" noProof="1" smtClean="0">
                <a:latin typeface="楷体" panose="02010609060101010101" pitchFamily="49" charset="-122"/>
                <a:ea typeface="楷体" panose="02010609060101010101" pitchFamily="49" charset="-122"/>
                <a:cs typeface="楷体" panose="02010609060101010101" pitchFamily="49" charset="-122"/>
              </a:rPr>
              <a:t>到所</a:t>
            </a:r>
            <a:r>
              <a:rPr kumimoji="0" lang="zh-CN" altLang="en-US"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需仪器，而且运费正好够用</a:t>
            </a:r>
            <a:r>
              <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rPr>
              <a:t>.</a:t>
            </a:r>
            <a:endParaRPr kumimoji="0" lang="en-US" altLang="zh-CN" sz="2400" b="1" kern="1200" cap="none" spc="0" normalizeH="0" baseline="0" noProof="1">
              <a:latin typeface="楷体" panose="02010609060101010101" pitchFamily="49" charset="-122"/>
              <a:ea typeface="楷体" panose="02010609060101010101" pitchFamily="49" charset="-122"/>
              <a:cs typeface="楷体" panose="02010609060101010101" pitchFamily="49" charset="-122"/>
            </a:endParaRPr>
          </a:p>
        </p:txBody>
      </p:sp>
      <p:grpSp>
        <p:nvGrpSpPr>
          <p:cNvPr id="32771" name="Group 143"/>
          <p:cNvGrpSpPr/>
          <p:nvPr/>
        </p:nvGrpSpPr>
        <p:grpSpPr>
          <a:xfrm>
            <a:off x="2083594" y="2753916"/>
            <a:ext cx="4869656" cy="1945481"/>
            <a:chOff x="864" y="2194"/>
            <a:chExt cx="4090" cy="1634"/>
          </a:xfrm>
        </p:grpSpPr>
        <p:sp>
          <p:nvSpPr>
            <p:cNvPr id="32772" name="Rectangle 5"/>
            <p:cNvSpPr/>
            <p:nvPr/>
          </p:nvSpPr>
          <p:spPr>
            <a:xfrm>
              <a:off x="1419" y="2194"/>
              <a:ext cx="683"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运费表</a:t>
              </a:r>
              <a:endParaRPr lang="zh-CN" altLang="en-US" sz="2100" b="1" dirty="0">
                <a:solidFill>
                  <a:srgbClr val="000000"/>
                </a:solidFill>
                <a:latin typeface="+mn-lt"/>
                <a:ea typeface="楷体" panose="02010609060101010101" pitchFamily="49" charset="-122"/>
              </a:endParaRPr>
            </a:p>
          </p:txBody>
        </p:sp>
        <p:sp>
          <p:nvSpPr>
            <p:cNvPr id="32773" name="Rectangle 6"/>
            <p:cNvSpPr/>
            <p:nvPr/>
          </p:nvSpPr>
          <p:spPr>
            <a:xfrm>
              <a:off x="2062"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74" name="Rectangle 7"/>
            <p:cNvSpPr/>
            <p:nvPr/>
          </p:nvSpPr>
          <p:spPr>
            <a:xfrm>
              <a:off x="2271"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75" name="Rectangle 8"/>
            <p:cNvSpPr/>
            <p:nvPr/>
          </p:nvSpPr>
          <p:spPr>
            <a:xfrm>
              <a:off x="2697"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76" name="Rectangle 9"/>
            <p:cNvSpPr/>
            <p:nvPr/>
          </p:nvSpPr>
          <p:spPr>
            <a:xfrm>
              <a:off x="3024" y="2194"/>
              <a:ext cx="1138"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单位：（元</a:t>
              </a:r>
              <a:endParaRPr lang="zh-CN" altLang="en-US" sz="2100" b="1" dirty="0">
                <a:solidFill>
                  <a:srgbClr val="000000"/>
                </a:solidFill>
                <a:latin typeface="+mn-lt"/>
                <a:ea typeface="楷体" panose="02010609060101010101" pitchFamily="49" charset="-122"/>
              </a:endParaRPr>
            </a:p>
          </p:txBody>
        </p:sp>
        <p:sp>
          <p:nvSpPr>
            <p:cNvPr id="32777" name="Rectangle 10"/>
            <p:cNvSpPr/>
            <p:nvPr/>
          </p:nvSpPr>
          <p:spPr>
            <a:xfrm>
              <a:off x="4128" y="2208"/>
              <a:ext cx="6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a:t>
              </a:r>
              <a:endParaRPr lang="en-US" altLang="zh-CN" sz="2100" b="1" dirty="0">
                <a:solidFill>
                  <a:srgbClr val="000000"/>
                </a:solidFill>
                <a:latin typeface="+mn-lt"/>
                <a:ea typeface="楷体" panose="02010609060101010101" pitchFamily="49" charset="-122"/>
              </a:endParaRPr>
            </a:p>
          </p:txBody>
        </p:sp>
        <p:sp>
          <p:nvSpPr>
            <p:cNvPr id="32778" name="Rectangle 11"/>
            <p:cNvSpPr/>
            <p:nvPr/>
          </p:nvSpPr>
          <p:spPr>
            <a:xfrm>
              <a:off x="4224" y="2194"/>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台）</a:t>
              </a:r>
              <a:endParaRPr lang="zh-CN" altLang="en-US" sz="2100" b="1" dirty="0">
                <a:solidFill>
                  <a:srgbClr val="000000"/>
                </a:solidFill>
                <a:latin typeface="+mn-lt"/>
                <a:ea typeface="楷体" panose="02010609060101010101" pitchFamily="49" charset="-122"/>
              </a:endParaRPr>
            </a:p>
          </p:txBody>
        </p:sp>
        <p:sp>
          <p:nvSpPr>
            <p:cNvPr id="32779" name="Rectangle 12"/>
            <p:cNvSpPr/>
            <p:nvPr/>
          </p:nvSpPr>
          <p:spPr>
            <a:xfrm>
              <a:off x="4574"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80" name="Rectangle 13"/>
            <p:cNvSpPr/>
            <p:nvPr/>
          </p:nvSpPr>
          <p:spPr>
            <a:xfrm>
              <a:off x="1933" y="2541"/>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终点</a:t>
              </a:r>
              <a:endParaRPr lang="zh-CN" altLang="en-US" sz="2100" b="1" dirty="0">
                <a:solidFill>
                  <a:srgbClr val="000000"/>
                </a:solidFill>
                <a:latin typeface="+mn-lt"/>
                <a:ea typeface="楷体" panose="02010609060101010101" pitchFamily="49" charset="-122"/>
              </a:endParaRPr>
            </a:p>
          </p:txBody>
        </p:sp>
        <p:sp>
          <p:nvSpPr>
            <p:cNvPr id="32781" name="Rectangle 14"/>
            <p:cNvSpPr/>
            <p:nvPr/>
          </p:nvSpPr>
          <p:spPr>
            <a:xfrm>
              <a:off x="2361" y="2534"/>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82" name="Rectangle 15"/>
            <p:cNvSpPr/>
            <p:nvPr/>
          </p:nvSpPr>
          <p:spPr>
            <a:xfrm>
              <a:off x="918" y="2857"/>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起点</a:t>
              </a:r>
              <a:endParaRPr lang="zh-CN" altLang="en-US" sz="2100" b="1" dirty="0">
                <a:solidFill>
                  <a:srgbClr val="000000"/>
                </a:solidFill>
                <a:latin typeface="+mn-lt"/>
                <a:ea typeface="楷体" panose="02010609060101010101" pitchFamily="49" charset="-122"/>
              </a:endParaRPr>
            </a:p>
          </p:txBody>
        </p:sp>
        <p:sp>
          <p:nvSpPr>
            <p:cNvPr id="32783" name="Rectangle 16"/>
            <p:cNvSpPr/>
            <p:nvPr/>
          </p:nvSpPr>
          <p:spPr>
            <a:xfrm>
              <a:off x="1346" y="2850"/>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84" name="Rectangle 17"/>
            <p:cNvSpPr/>
            <p:nvPr/>
          </p:nvSpPr>
          <p:spPr>
            <a:xfrm>
              <a:off x="2839" y="2699"/>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武汉</a:t>
              </a:r>
              <a:endParaRPr lang="zh-CN" altLang="en-US" sz="2100" b="1" dirty="0">
                <a:solidFill>
                  <a:srgbClr val="000000"/>
                </a:solidFill>
                <a:latin typeface="+mn-lt"/>
                <a:ea typeface="楷体" panose="02010609060101010101" pitchFamily="49" charset="-122"/>
              </a:endParaRPr>
            </a:p>
          </p:txBody>
        </p:sp>
        <p:sp>
          <p:nvSpPr>
            <p:cNvPr id="32785" name="Rectangle 18"/>
            <p:cNvSpPr/>
            <p:nvPr/>
          </p:nvSpPr>
          <p:spPr>
            <a:xfrm>
              <a:off x="3267" y="269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86" name="Rectangle 19"/>
            <p:cNvSpPr/>
            <p:nvPr/>
          </p:nvSpPr>
          <p:spPr>
            <a:xfrm>
              <a:off x="4085" y="2699"/>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重庆</a:t>
              </a:r>
              <a:endParaRPr lang="zh-CN" altLang="en-US" sz="2100" b="1" dirty="0">
                <a:solidFill>
                  <a:srgbClr val="000000"/>
                </a:solidFill>
                <a:latin typeface="+mn-lt"/>
                <a:ea typeface="楷体" panose="02010609060101010101" pitchFamily="49" charset="-122"/>
              </a:endParaRPr>
            </a:p>
          </p:txBody>
        </p:sp>
        <p:sp>
          <p:nvSpPr>
            <p:cNvPr id="32787" name="Rectangle 20"/>
            <p:cNvSpPr/>
            <p:nvPr/>
          </p:nvSpPr>
          <p:spPr>
            <a:xfrm>
              <a:off x="4514" y="269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788" name="Rectangle 21"/>
            <p:cNvSpPr/>
            <p:nvPr/>
          </p:nvSpPr>
          <p:spPr>
            <a:xfrm>
              <a:off x="884"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789" name="Line 22"/>
            <p:cNvSpPr/>
            <p:nvPr/>
          </p:nvSpPr>
          <p:spPr>
            <a:xfrm>
              <a:off x="884" y="2480"/>
              <a:ext cx="9" cy="1"/>
            </a:xfrm>
            <a:prstGeom prst="line">
              <a:avLst/>
            </a:prstGeom>
            <a:ln w="25400" cap="flat" cmpd="sng">
              <a:solidFill>
                <a:srgbClr val="000000"/>
              </a:solidFill>
              <a:prstDash val="solid"/>
              <a:headEnd type="none" w="med" len="med"/>
              <a:tailEnd type="none" w="med" len="med"/>
            </a:ln>
          </p:spPr>
        </p:sp>
        <p:sp>
          <p:nvSpPr>
            <p:cNvPr id="32790" name="Line 23"/>
            <p:cNvSpPr/>
            <p:nvPr/>
          </p:nvSpPr>
          <p:spPr>
            <a:xfrm>
              <a:off x="884" y="2480"/>
              <a:ext cx="1" cy="10"/>
            </a:xfrm>
            <a:prstGeom prst="line">
              <a:avLst/>
            </a:prstGeom>
            <a:ln w="25400" cap="flat" cmpd="sng">
              <a:solidFill>
                <a:srgbClr val="000000"/>
              </a:solidFill>
              <a:prstDash val="solid"/>
              <a:headEnd type="none" w="med" len="med"/>
              <a:tailEnd type="none" w="med" len="med"/>
            </a:ln>
          </p:spPr>
        </p:sp>
        <p:sp>
          <p:nvSpPr>
            <p:cNvPr id="32791" name="Rectangle 24"/>
            <p:cNvSpPr/>
            <p:nvPr/>
          </p:nvSpPr>
          <p:spPr>
            <a:xfrm>
              <a:off x="884"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792" name="Line 25"/>
            <p:cNvSpPr/>
            <p:nvPr/>
          </p:nvSpPr>
          <p:spPr>
            <a:xfrm>
              <a:off x="884" y="2480"/>
              <a:ext cx="9" cy="1"/>
            </a:xfrm>
            <a:prstGeom prst="line">
              <a:avLst/>
            </a:prstGeom>
            <a:ln w="25400" cap="flat" cmpd="sng">
              <a:solidFill>
                <a:srgbClr val="000000"/>
              </a:solidFill>
              <a:prstDash val="solid"/>
              <a:headEnd type="none" w="med" len="med"/>
              <a:tailEnd type="none" w="med" len="med"/>
            </a:ln>
          </p:spPr>
        </p:sp>
        <p:sp>
          <p:nvSpPr>
            <p:cNvPr id="32793" name="Line 26"/>
            <p:cNvSpPr/>
            <p:nvPr/>
          </p:nvSpPr>
          <p:spPr>
            <a:xfrm>
              <a:off x="884" y="2480"/>
              <a:ext cx="1" cy="10"/>
            </a:xfrm>
            <a:prstGeom prst="line">
              <a:avLst/>
            </a:prstGeom>
            <a:ln w="25400" cap="flat" cmpd="sng">
              <a:solidFill>
                <a:srgbClr val="000000"/>
              </a:solidFill>
              <a:prstDash val="solid"/>
              <a:headEnd type="none" w="med" len="med"/>
              <a:tailEnd type="none" w="med" len="med"/>
            </a:ln>
          </p:spPr>
        </p:sp>
        <p:sp>
          <p:nvSpPr>
            <p:cNvPr id="32794" name="Rectangle 27"/>
            <p:cNvSpPr/>
            <p:nvPr/>
          </p:nvSpPr>
          <p:spPr>
            <a:xfrm>
              <a:off x="893" y="2480"/>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795" name="Line 28"/>
            <p:cNvSpPr/>
            <p:nvPr/>
          </p:nvSpPr>
          <p:spPr>
            <a:xfrm>
              <a:off x="893" y="2480"/>
              <a:ext cx="1554" cy="1"/>
            </a:xfrm>
            <a:prstGeom prst="line">
              <a:avLst/>
            </a:prstGeom>
            <a:ln w="25400" cap="flat" cmpd="sng">
              <a:solidFill>
                <a:srgbClr val="000000"/>
              </a:solidFill>
              <a:prstDash val="solid"/>
              <a:headEnd type="none" w="med" len="med"/>
              <a:tailEnd type="none" w="med" len="med"/>
            </a:ln>
          </p:spPr>
        </p:sp>
        <p:sp>
          <p:nvSpPr>
            <p:cNvPr id="32796" name="Rectangle 29"/>
            <p:cNvSpPr/>
            <p:nvPr/>
          </p:nvSpPr>
          <p:spPr>
            <a:xfrm>
              <a:off x="2447"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797" name="Line 30"/>
            <p:cNvSpPr/>
            <p:nvPr/>
          </p:nvSpPr>
          <p:spPr>
            <a:xfrm>
              <a:off x="2447" y="2480"/>
              <a:ext cx="9" cy="1"/>
            </a:xfrm>
            <a:prstGeom prst="line">
              <a:avLst/>
            </a:prstGeom>
            <a:ln w="25400" cap="flat" cmpd="sng">
              <a:solidFill>
                <a:srgbClr val="000000"/>
              </a:solidFill>
              <a:prstDash val="solid"/>
              <a:headEnd type="none" w="med" len="med"/>
              <a:tailEnd type="none" w="med" len="med"/>
            </a:ln>
          </p:spPr>
        </p:sp>
        <p:sp>
          <p:nvSpPr>
            <p:cNvPr id="32798" name="Line 31"/>
            <p:cNvSpPr/>
            <p:nvPr/>
          </p:nvSpPr>
          <p:spPr>
            <a:xfrm>
              <a:off x="2447" y="2480"/>
              <a:ext cx="1" cy="10"/>
            </a:xfrm>
            <a:prstGeom prst="line">
              <a:avLst/>
            </a:prstGeom>
            <a:ln w="25400" cap="flat" cmpd="sng">
              <a:solidFill>
                <a:srgbClr val="000000"/>
              </a:solidFill>
              <a:prstDash val="solid"/>
              <a:headEnd type="none" w="med" len="med"/>
              <a:tailEnd type="none" w="med" len="med"/>
            </a:ln>
          </p:spPr>
        </p:sp>
        <p:sp>
          <p:nvSpPr>
            <p:cNvPr id="32799" name="Rectangle 32"/>
            <p:cNvSpPr/>
            <p:nvPr/>
          </p:nvSpPr>
          <p:spPr>
            <a:xfrm>
              <a:off x="2456" y="2480"/>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00" name="Line 33"/>
            <p:cNvSpPr/>
            <p:nvPr/>
          </p:nvSpPr>
          <p:spPr>
            <a:xfrm>
              <a:off x="2456" y="2480"/>
              <a:ext cx="1196" cy="1"/>
            </a:xfrm>
            <a:prstGeom prst="line">
              <a:avLst/>
            </a:prstGeom>
            <a:ln w="25400" cap="flat" cmpd="sng">
              <a:solidFill>
                <a:srgbClr val="000000"/>
              </a:solidFill>
              <a:prstDash val="solid"/>
              <a:headEnd type="none" w="med" len="med"/>
              <a:tailEnd type="none" w="med" len="med"/>
            </a:ln>
          </p:spPr>
        </p:sp>
        <p:sp>
          <p:nvSpPr>
            <p:cNvPr id="32801" name="Rectangle 34"/>
            <p:cNvSpPr/>
            <p:nvPr/>
          </p:nvSpPr>
          <p:spPr>
            <a:xfrm>
              <a:off x="3652"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02" name="Line 35"/>
            <p:cNvSpPr/>
            <p:nvPr/>
          </p:nvSpPr>
          <p:spPr>
            <a:xfrm>
              <a:off x="3652" y="2480"/>
              <a:ext cx="9" cy="1"/>
            </a:xfrm>
            <a:prstGeom prst="line">
              <a:avLst/>
            </a:prstGeom>
            <a:ln w="25400" cap="flat" cmpd="sng">
              <a:solidFill>
                <a:srgbClr val="000000"/>
              </a:solidFill>
              <a:prstDash val="solid"/>
              <a:headEnd type="none" w="med" len="med"/>
              <a:tailEnd type="none" w="med" len="med"/>
            </a:ln>
          </p:spPr>
        </p:sp>
        <p:sp>
          <p:nvSpPr>
            <p:cNvPr id="32803" name="Line 36"/>
            <p:cNvSpPr/>
            <p:nvPr/>
          </p:nvSpPr>
          <p:spPr>
            <a:xfrm>
              <a:off x="3652" y="2480"/>
              <a:ext cx="1" cy="10"/>
            </a:xfrm>
            <a:prstGeom prst="line">
              <a:avLst/>
            </a:prstGeom>
            <a:ln w="25400" cap="flat" cmpd="sng">
              <a:solidFill>
                <a:srgbClr val="000000"/>
              </a:solidFill>
              <a:prstDash val="solid"/>
              <a:headEnd type="none" w="med" len="med"/>
              <a:tailEnd type="none" w="med" len="med"/>
            </a:ln>
          </p:spPr>
        </p:sp>
        <p:sp>
          <p:nvSpPr>
            <p:cNvPr id="32804" name="Rectangle 37"/>
            <p:cNvSpPr/>
            <p:nvPr/>
          </p:nvSpPr>
          <p:spPr>
            <a:xfrm>
              <a:off x="3661" y="2480"/>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05" name="Line 38"/>
            <p:cNvSpPr/>
            <p:nvPr/>
          </p:nvSpPr>
          <p:spPr>
            <a:xfrm>
              <a:off x="3661" y="2480"/>
              <a:ext cx="1283" cy="1"/>
            </a:xfrm>
            <a:prstGeom prst="line">
              <a:avLst/>
            </a:prstGeom>
            <a:ln w="25400" cap="flat" cmpd="sng">
              <a:solidFill>
                <a:srgbClr val="000000"/>
              </a:solidFill>
              <a:prstDash val="solid"/>
              <a:headEnd type="none" w="med" len="med"/>
              <a:tailEnd type="none" w="med" len="med"/>
            </a:ln>
          </p:spPr>
        </p:sp>
        <p:sp>
          <p:nvSpPr>
            <p:cNvPr id="32806" name="Rectangle 39"/>
            <p:cNvSpPr/>
            <p:nvPr/>
          </p:nvSpPr>
          <p:spPr>
            <a:xfrm>
              <a:off x="4944" y="2480"/>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07" name="Line 40"/>
            <p:cNvSpPr/>
            <p:nvPr/>
          </p:nvSpPr>
          <p:spPr>
            <a:xfrm>
              <a:off x="4944" y="2480"/>
              <a:ext cx="10" cy="1"/>
            </a:xfrm>
            <a:prstGeom prst="line">
              <a:avLst/>
            </a:prstGeom>
            <a:ln w="25400" cap="flat" cmpd="sng">
              <a:solidFill>
                <a:srgbClr val="000000"/>
              </a:solidFill>
              <a:prstDash val="solid"/>
              <a:headEnd type="none" w="med" len="med"/>
              <a:tailEnd type="none" w="med" len="med"/>
            </a:ln>
          </p:spPr>
        </p:sp>
        <p:sp>
          <p:nvSpPr>
            <p:cNvPr id="32808" name="Line 41"/>
            <p:cNvSpPr/>
            <p:nvPr/>
          </p:nvSpPr>
          <p:spPr>
            <a:xfrm>
              <a:off x="4944" y="2480"/>
              <a:ext cx="1" cy="10"/>
            </a:xfrm>
            <a:prstGeom prst="line">
              <a:avLst/>
            </a:prstGeom>
            <a:ln w="25400" cap="flat" cmpd="sng">
              <a:solidFill>
                <a:srgbClr val="000000"/>
              </a:solidFill>
              <a:prstDash val="solid"/>
              <a:headEnd type="none" w="med" len="med"/>
              <a:tailEnd type="none" w="med" len="med"/>
            </a:ln>
          </p:spPr>
        </p:sp>
        <p:sp>
          <p:nvSpPr>
            <p:cNvPr id="32809" name="Rectangle 42"/>
            <p:cNvSpPr/>
            <p:nvPr/>
          </p:nvSpPr>
          <p:spPr>
            <a:xfrm>
              <a:off x="4944" y="2480"/>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10" name="Line 43"/>
            <p:cNvSpPr/>
            <p:nvPr/>
          </p:nvSpPr>
          <p:spPr>
            <a:xfrm>
              <a:off x="4944" y="2480"/>
              <a:ext cx="10" cy="1"/>
            </a:xfrm>
            <a:prstGeom prst="line">
              <a:avLst/>
            </a:prstGeom>
            <a:ln w="25400" cap="flat" cmpd="sng">
              <a:solidFill>
                <a:srgbClr val="000000"/>
              </a:solidFill>
              <a:prstDash val="solid"/>
              <a:headEnd type="none" w="med" len="med"/>
              <a:tailEnd type="none" w="med" len="med"/>
            </a:ln>
          </p:spPr>
        </p:sp>
        <p:sp>
          <p:nvSpPr>
            <p:cNvPr id="32811" name="Line 44"/>
            <p:cNvSpPr/>
            <p:nvPr/>
          </p:nvSpPr>
          <p:spPr>
            <a:xfrm>
              <a:off x="4944" y="2480"/>
              <a:ext cx="1" cy="10"/>
            </a:xfrm>
            <a:prstGeom prst="line">
              <a:avLst/>
            </a:prstGeom>
            <a:ln w="25400" cap="flat" cmpd="sng">
              <a:solidFill>
                <a:srgbClr val="000000"/>
              </a:solidFill>
              <a:prstDash val="solid"/>
              <a:headEnd type="none" w="med" len="med"/>
              <a:tailEnd type="none" w="med" len="med"/>
            </a:ln>
          </p:spPr>
        </p:sp>
        <p:sp>
          <p:nvSpPr>
            <p:cNvPr id="32812" name="Rectangle 45"/>
            <p:cNvSpPr/>
            <p:nvPr/>
          </p:nvSpPr>
          <p:spPr>
            <a:xfrm>
              <a:off x="884"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13" name="Line 46"/>
            <p:cNvSpPr/>
            <p:nvPr/>
          </p:nvSpPr>
          <p:spPr>
            <a:xfrm>
              <a:off x="884" y="2490"/>
              <a:ext cx="1" cy="632"/>
            </a:xfrm>
            <a:prstGeom prst="line">
              <a:avLst/>
            </a:prstGeom>
            <a:ln w="25400" cap="flat" cmpd="sng">
              <a:solidFill>
                <a:srgbClr val="000000"/>
              </a:solidFill>
              <a:prstDash val="solid"/>
              <a:headEnd type="none" w="med" len="med"/>
              <a:tailEnd type="none" w="med" len="med"/>
            </a:ln>
          </p:spPr>
        </p:sp>
        <p:sp>
          <p:nvSpPr>
            <p:cNvPr id="32814" name="Rectangle 47"/>
            <p:cNvSpPr/>
            <p:nvPr/>
          </p:nvSpPr>
          <p:spPr>
            <a:xfrm>
              <a:off x="2447"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15" name="Line 48"/>
            <p:cNvSpPr/>
            <p:nvPr/>
          </p:nvSpPr>
          <p:spPr>
            <a:xfrm>
              <a:off x="2447" y="2490"/>
              <a:ext cx="1" cy="632"/>
            </a:xfrm>
            <a:prstGeom prst="line">
              <a:avLst/>
            </a:prstGeom>
            <a:ln w="25400" cap="flat" cmpd="sng">
              <a:solidFill>
                <a:srgbClr val="000000"/>
              </a:solidFill>
              <a:prstDash val="solid"/>
              <a:headEnd type="none" w="med" len="med"/>
              <a:tailEnd type="none" w="med" len="med"/>
            </a:ln>
          </p:spPr>
        </p:sp>
        <p:sp>
          <p:nvSpPr>
            <p:cNvPr id="32816" name="Rectangle 49"/>
            <p:cNvSpPr/>
            <p:nvPr/>
          </p:nvSpPr>
          <p:spPr>
            <a:xfrm>
              <a:off x="3652"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17" name="Line 50"/>
            <p:cNvSpPr/>
            <p:nvPr/>
          </p:nvSpPr>
          <p:spPr>
            <a:xfrm>
              <a:off x="3652" y="2490"/>
              <a:ext cx="1" cy="632"/>
            </a:xfrm>
            <a:prstGeom prst="line">
              <a:avLst/>
            </a:prstGeom>
            <a:ln w="25400" cap="flat" cmpd="sng">
              <a:solidFill>
                <a:srgbClr val="000000"/>
              </a:solidFill>
              <a:prstDash val="solid"/>
              <a:headEnd type="none" w="med" len="med"/>
              <a:tailEnd type="none" w="med" len="med"/>
            </a:ln>
          </p:spPr>
        </p:sp>
        <p:sp>
          <p:nvSpPr>
            <p:cNvPr id="32818" name="Rectangle 51"/>
            <p:cNvSpPr/>
            <p:nvPr/>
          </p:nvSpPr>
          <p:spPr>
            <a:xfrm>
              <a:off x="4944" y="2490"/>
              <a:ext cx="10"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19" name="Line 52"/>
            <p:cNvSpPr/>
            <p:nvPr/>
          </p:nvSpPr>
          <p:spPr>
            <a:xfrm>
              <a:off x="4944" y="2490"/>
              <a:ext cx="1" cy="632"/>
            </a:xfrm>
            <a:prstGeom prst="line">
              <a:avLst/>
            </a:prstGeom>
            <a:ln w="25400" cap="flat" cmpd="sng">
              <a:solidFill>
                <a:srgbClr val="000000"/>
              </a:solidFill>
              <a:prstDash val="solid"/>
              <a:headEnd type="none" w="med" len="med"/>
              <a:tailEnd type="none" w="med" len="med"/>
            </a:ln>
          </p:spPr>
        </p:sp>
        <p:sp>
          <p:nvSpPr>
            <p:cNvPr id="32820" name="Rectangle 53"/>
            <p:cNvSpPr/>
            <p:nvPr/>
          </p:nvSpPr>
          <p:spPr>
            <a:xfrm>
              <a:off x="1456" y="3183"/>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北京</a:t>
              </a:r>
              <a:endParaRPr lang="zh-CN" altLang="en-US" sz="2100" b="1" dirty="0">
                <a:solidFill>
                  <a:srgbClr val="000000"/>
                </a:solidFill>
                <a:latin typeface="+mn-lt"/>
                <a:ea typeface="楷体" panose="02010609060101010101" pitchFamily="49" charset="-122"/>
              </a:endParaRPr>
            </a:p>
          </p:txBody>
        </p:sp>
        <p:sp>
          <p:nvSpPr>
            <p:cNvPr id="32821" name="Rectangle 54"/>
            <p:cNvSpPr/>
            <p:nvPr/>
          </p:nvSpPr>
          <p:spPr>
            <a:xfrm>
              <a:off x="1884" y="3176"/>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22" name="Rectangle 55"/>
            <p:cNvSpPr/>
            <p:nvPr/>
          </p:nvSpPr>
          <p:spPr>
            <a:xfrm>
              <a:off x="2892" y="3173"/>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400</a:t>
              </a:r>
              <a:endParaRPr lang="en-US" altLang="zh-CN" sz="2100" b="1" dirty="0">
                <a:solidFill>
                  <a:srgbClr val="000000"/>
                </a:solidFill>
                <a:latin typeface="+mn-lt"/>
                <a:ea typeface="楷体" panose="02010609060101010101" pitchFamily="49" charset="-122"/>
              </a:endParaRPr>
            </a:p>
          </p:txBody>
        </p:sp>
        <p:sp>
          <p:nvSpPr>
            <p:cNvPr id="32823" name="Rectangle 56"/>
            <p:cNvSpPr/>
            <p:nvPr/>
          </p:nvSpPr>
          <p:spPr>
            <a:xfrm>
              <a:off x="3213" y="3173"/>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24" name="Rectangle 57"/>
            <p:cNvSpPr/>
            <p:nvPr/>
          </p:nvSpPr>
          <p:spPr>
            <a:xfrm>
              <a:off x="4139" y="3173"/>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800</a:t>
              </a:r>
              <a:endParaRPr lang="en-US" altLang="zh-CN" sz="2100" b="1" dirty="0">
                <a:solidFill>
                  <a:srgbClr val="000000"/>
                </a:solidFill>
                <a:latin typeface="+mn-lt"/>
                <a:ea typeface="楷体" panose="02010609060101010101" pitchFamily="49" charset="-122"/>
              </a:endParaRPr>
            </a:p>
          </p:txBody>
        </p:sp>
        <p:sp>
          <p:nvSpPr>
            <p:cNvPr id="32825" name="Rectangle 58"/>
            <p:cNvSpPr/>
            <p:nvPr/>
          </p:nvSpPr>
          <p:spPr>
            <a:xfrm>
              <a:off x="4460" y="3173"/>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26" name="Rectangle 59"/>
            <p:cNvSpPr/>
            <p:nvPr/>
          </p:nvSpPr>
          <p:spPr>
            <a:xfrm>
              <a:off x="884"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27" name="Line 60"/>
            <p:cNvSpPr/>
            <p:nvPr/>
          </p:nvSpPr>
          <p:spPr>
            <a:xfrm>
              <a:off x="884" y="3122"/>
              <a:ext cx="9" cy="1"/>
            </a:xfrm>
            <a:prstGeom prst="line">
              <a:avLst/>
            </a:prstGeom>
            <a:ln w="25400" cap="flat" cmpd="sng">
              <a:solidFill>
                <a:srgbClr val="000000"/>
              </a:solidFill>
              <a:prstDash val="solid"/>
              <a:headEnd type="none" w="med" len="med"/>
              <a:tailEnd type="none" w="med" len="med"/>
            </a:ln>
          </p:spPr>
        </p:sp>
        <p:sp>
          <p:nvSpPr>
            <p:cNvPr id="32828" name="Line 61"/>
            <p:cNvSpPr/>
            <p:nvPr/>
          </p:nvSpPr>
          <p:spPr>
            <a:xfrm>
              <a:off x="884" y="3122"/>
              <a:ext cx="1" cy="10"/>
            </a:xfrm>
            <a:prstGeom prst="line">
              <a:avLst/>
            </a:prstGeom>
            <a:ln w="25400" cap="flat" cmpd="sng">
              <a:solidFill>
                <a:srgbClr val="000000"/>
              </a:solidFill>
              <a:prstDash val="solid"/>
              <a:headEnd type="none" w="med" len="med"/>
              <a:tailEnd type="none" w="med" len="med"/>
            </a:ln>
          </p:spPr>
        </p:sp>
        <p:sp>
          <p:nvSpPr>
            <p:cNvPr id="32829" name="Rectangle 62"/>
            <p:cNvSpPr/>
            <p:nvPr/>
          </p:nvSpPr>
          <p:spPr>
            <a:xfrm>
              <a:off x="893" y="3122"/>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30" name="Line 63"/>
            <p:cNvSpPr/>
            <p:nvPr/>
          </p:nvSpPr>
          <p:spPr>
            <a:xfrm>
              <a:off x="893" y="3122"/>
              <a:ext cx="1554" cy="1"/>
            </a:xfrm>
            <a:prstGeom prst="line">
              <a:avLst/>
            </a:prstGeom>
            <a:ln w="25400" cap="flat" cmpd="sng">
              <a:solidFill>
                <a:srgbClr val="000000"/>
              </a:solidFill>
              <a:prstDash val="solid"/>
              <a:headEnd type="none" w="med" len="med"/>
              <a:tailEnd type="none" w="med" len="med"/>
            </a:ln>
          </p:spPr>
        </p:sp>
        <p:sp>
          <p:nvSpPr>
            <p:cNvPr id="32831" name="Rectangle 64"/>
            <p:cNvSpPr/>
            <p:nvPr/>
          </p:nvSpPr>
          <p:spPr>
            <a:xfrm>
              <a:off x="2447"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32" name="Line 65"/>
            <p:cNvSpPr/>
            <p:nvPr/>
          </p:nvSpPr>
          <p:spPr>
            <a:xfrm>
              <a:off x="2447" y="3122"/>
              <a:ext cx="9" cy="1"/>
            </a:xfrm>
            <a:prstGeom prst="line">
              <a:avLst/>
            </a:prstGeom>
            <a:ln w="25400" cap="flat" cmpd="sng">
              <a:solidFill>
                <a:srgbClr val="000000"/>
              </a:solidFill>
              <a:prstDash val="solid"/>
              <a:headEnd type="none" w="med" len="med"/>
              <a:tailEnd type="none" w="med" len="med"/>
            </a:ln>
          </p:spPr>
        </p:sp>
        <p:sp>
          <p:nvSpPr>
            <p:cNvPr id="32833" name="Line 66"/>
            <p:cNvSpPr/>
            <p:nvPr/>
          </p:nvSpPr>
          <p:spPr>
            <a:xfrm>
              <a:off x="2447" y="3122"/>
              <a:ext cx="1" cy="10"/>
            </a:xfrm>
            <a:prstGeom prst="line">
              <a:avLst/>
            </a:prstGeom>
            <a:ln w="25400" cap="flat" cmpd="sng">
              <a:solidFill>
                <a:srgbClr val="000000"/>
              </a:solidFill>
              <a:prstDash val="solid"/>
              <a:headEnd type="none" w="med" len="med"/>
              <a:tailEnd type="none" w="med" len="med"/>
            </a:ln>
          </p:spPr>
        </p:sp>
        <p:sp>
          <p:nvSpPr>
            <p:cNvPr id="32834" name="Rectangle 67"/>
            <p:cNvSpPr/>
            <p:nvPr/>
          </p:nvSpPr>
          <p:spPr>
            <a:xfrm>
              <a:off x="2456" y="3122"/>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35" name="Line 68"/>
            <p:cNvSpPr/>
            <p:nvPr/>
          </p:nvSpPr>
          <p:spPr>
            <a:xfrm>
              <a:off x="2456" y="3122"/>
              <a:ext cx="1196" cy="1"/>
            </a:xfrm>
            <a:prstGeom prst="line">
              <a:avLst/>
            </a:prstGeom>
            <a:ln w="25400" cap="flat" cmpd="sng">
              <a:solidFill>
                <a:srgbClr val="000000"/>
              </a:solidFill>
              <a:prstDash val="solid"/>
              <a:headEnd type="none" w="med" len="med"/>
              <a:tailEnd type="none" w="med" len="med"/>
            </a:ln>
          </p:spPr>
        </p:sp>
        <p:sp>
          <p:nvSpPr>
            <p:cNvPr id="32836" name="Rectangle 69"/>
            <p:cNvSpPr/>
            <p:nvPr/>
          </p:nvSpPr>
          <p:spPr>
            <a:xfrm>
              <a:off x="3652"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37" name="Line 70"/>
            <p:cNvSpPr/>
            <p:nvPr/>
          </p:nvSpPr>
          <p:spPr>
            <a:xfrm>
              <a:off x="3652" y="3122"/>
              <a:ext cx="9" cy="1"/>
            </a:xfrm>
            <a:prstGeom prst="line">
              <a:avLst/>
            </a:prstGeom>
            <a:ln w="25400" cap="flat" cmpd="sng">
              <a:solidFill>
                <a:srgbClr val="000000"/>
              </a:solidFill>
              <a:prstDash val="solid"/>
              <a:headEnd type="none" w="med" len="med"/>
              <a:tailEnd type="none" w="med" len="med"/>
            </a:ln>
          </p:spPr>
        </p:sp>
        <p:sp>
          <p:nvSpPr>
            <p:cNvPr id="32838" name="Line 71"/>
            <p:cNvSpPr/>
            <p:nvPr/>
          </p:nvSpPr>
          <p:spPr>
            <a:xfrm>
              <a:off x="3652" y="3122"/>
              <a:ext cx="1" cy="10"/>
            </a:xfrm>
            <a:prstGeom prst="line">
              <a:avLst/>
            </a:prstGeom>
            <a:ln w="25400" cap="flat" cmpd="sng">
              <a:solidFill>
                <a:srgbClr val="000000"/>
              </a:solidFill>
              <a:prstDash val="solid"/>
              <a:headEnd type="none" w="med" len="med"/>
              <a:tailEnd type="none" w="med" len="med"/>
            </a:ln>
          </p:spPr>
        </p:sp>
        <p:sp>
          <p:nvSpPr>
            <p:cNvPr id="32839" name="Rectangle 72"/>
            <p:cNvSpPr/>
            <p:nvPr/>
          </p:nvSpPr>
          <p:spPr>
            <a:xfrm>
              <a:off x="3661" y="3122"/>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40" name="Line 73"/>
            <p:cNvSpPr/>
            <p:nvPr/>
          </p:nvSpPr>
          <p:spPr>
            <a:xfrm>
              <a:off x="3661" y="3122"/>
              <a:ext cx="1283" cy="1"/>
            </a:xfrm>
            <a:prstGeom prst="line">
              <a:avLst/>
            </a:prstGeom>
            <a:ln w="25400" cap="flat" cmpd="sng">
              <a:solidFill>
                <a:srgbClr val="000000"/>
              </a:solidFill>
              <a:prstDash val="solid"/>
              <a:headEnd type="none" w="med" len="med"/>
              <a:tailEnd type="none" w="med" len="med"/>
            </a:ln>
          </p:spPr>
        </p:sp>
        <p:sp>
          <p:nvSpPr>
            <p:cNvPr id="32841" name="Rectangle 74"/>
            <p:cNvSpPr/>
            <p:nvPr/>
          </p:nvSpPr>
          <p:spPr>
            <a:xfrm>
              <a:off x="4944" y="3122"/>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42" name="Line 75"/>
            <p:cNvSpPr/>
            <p:nvPr/>
          </p:nvSpPr>
          <p:spPr>
            <a:xfrm>
              <a:off x="4944" y="3122"/>
              <a:ext cx="10" cy="1"/>
            </a:xfrm>
            <a:prstGeom prst="line">
              <a:avLst/>
            </a:prstGeom>
            <a:ln w="25400" cap="flat" cmpd="sng">
              <a:solidFill>
                <a:srgbClr val="000000"/>
              </a:solidFill>
              <a:prstDash val="solid"/>
              <a:headEnd type="none" w="med" len="med"/>
              <a:tailEnd type="none" w="med" len="med"/>
            </a:ln>
          </p:spPr>
        </p:sp>
        <p:sp>
          <p:nvSpPr>
            <p:cNvPr id="32843" name="Line 76"/>
            <p:cNvSpPr/>
            <p:nvPr/>
          </p:nvSpPr>
          <p:spPr>
            <a:xfrm>
              <a:off x="4944" y="3122"/>
              <a:ext cx="1" cy="10"/>
            </a:xfrm>
            <a:prstGeom prst="line">
              <a:avLst/>
            </a:prstGeom>
            <a:ln w="25400" cap="flat" cmpd="sng">
              <a:solidFill>
                <a:srgbClr val="000000"/>
              </a:solidFill>
              <a:prstDash val="solid"/>
              <a:headEnd type="none" w="med" len="med"/>
              <a:tailEnd type="none" w="med" len="med"/>
            </a:ln>
          </p:spPr>
        </p:sp>
        <p:sp>
          <p:nvSpPr>
            <p:cNvPr id="32844" name="Rectangle 77"/>
            <p:cNvSpPr/>
            <p:nvPr/>
          </p:nvSpPr>
          <p:spPr>
            <a:xfrm>
              <a:off x="884"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45" name="Line 78"/>
            <p:cNvSpPr/>
            <p:nvPr/>
          </p:nvSpPr>
          <p:spPr>
            <a:xfrm>
              <a:off x="884" y="3132"/>
              <a:ext cx="1" cy="316"/>
            </a:xfrm>
            <a:prstGeom prst="line">
              <a:avLst/>
            </a:prstGeom>
            <a:ln w="25400" cap="flat" cmpd="sng">
              <a:solidFill>
                <a:srgbClr val="000000"/>
              </a:solidFill>
              <a:prstDash val="solid"/>
              <a:headEnd type="none" w="med" len="med"/>
              <a:tailEnd type="none" w="med" len="med"/>
            </a:ln>
          </p:spPr>
        </p:sp>
        <p:sp>
          <p:nvSpPr>
            <p:cNvPr id="32846" name="Rectangle 79"/>
            <p:cNvSpPr/>
            <p:nvPr/>
          </p:nvSpPr>
          <p:spPr>
            <a:xfrm>
              <a:off x="2447"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47" name="Line 80"/>
            <p:cNvSpPr/>
            <p:nvPr/>
          </p:nvSpPr>
          <p:spPr>
            <a:xfrm>
              <a:off x="2447" y="3132"/>
              <a:ext cx="1" cy="316"/>
            </a:xfrm>
            <a:prstGeom prst="line">
              <a:avLst/>
            </a:prstGeom>
            <a:ln w="25400" cap="flat" cmpd="sng">
              <a:solidFill>
                <a:srgbClr val="000000"/>
              </a:solidFill>
              <a:prstDash val="solid"/>
              <a:headEnd type="none" w="med" len="med"/>
              <a:tailEnd type="none" w="med" len="med"/>
            </a:ln>
          </p:spPr>
        </p:sp>
        <p:sp>
          <p:nvSpPr>
            <p:cNvPr id="32848" name="Rectangle 81"/>
            <p:cNvSpPr/>
            <p:nvPr/>
          </p:nvSpPr>
          <p:spPr>
            <a:xfrm>
              <a:off x="3652"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49" name="Line 82"/>
            <p:cNvSpPr/>
            <p:nvPr/>
          </p:nvSpPr>
          <p:spPr>
            <a:xfrm>
              <a:off x="3652" y="3132"/>
              <a:ext cx="1" cy="316"/>
            </a:xfrm>
            <a:prstGeom prst="line">
              <a:avLst/>
            </a:prstGeom>
            <a:ln w="25400" cap="flat" cmpd="sng">
              <a:solidFill>
                <a:srgbClr val="000000"/>
              </a:solidFill>
              <a:prstDash val="solid"/>
              <a:headEnd type="none" w="med" len="med"/>
              <a:tailEnd type="none" w="med" len="med"/>
            </a:ln>
          </p:spPr>
        </p:sp>
        <p:sp>
          <p:nvSpPr>
            <p:cNvPr id="32850" name="Rectangle 83"/>
            <p:cNvSpPr/>
            <p:nvPr/>
          </p:nvSpPr>
          <p:spPr>
            <a:xfrm>
              <a:off x="4944" y="3132"/>
              <a:ext cx="10"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51" name="Line 84"/>
            <p:cNvSpPr/>
            <p:nvPr/>
          </p:nvSpPr>
          <p:spPr>
            <a:xfrm>
              <a:off x="4944" y="3132"/>
              <a:ext cx="1" cy="316"/>
            </a:xfrm>
            <a:prstGeom prst="line">
              <a:avLst/>
            </a:prstGeom>
            <a:ln w="25400" cap="flat" cmpd="sng">
              <a:solidFill>
                <a:srgbClr val="000000"/>
              </a:solidFill>
              <a:prstDash val="solid"/>
              <a:headEnd type="none" w="med" len="med"/>
              <a:tailEnd type="none" w="med" len="med"/>
            </a:ln>
          </p:spPr>
        </p:sp>
        <p:sp>
          <p:nvSpPr>
            <p:cNvPr id="32852" name="Rectangle 85"/>
            <p:cNvSpPr/>
            <p:nvPr/>
          </p:nvSpPr>
          <p:spPr>
            <a:xfrm>
              <a:off x="1446" y="3498"/>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上海</a:t>
              </a:r>
              <a:endParaRPr lang="zh-CN" altLang="en-US" sz="2100" b="1" dirty="0">
                <a:solidFill>
                  <a:srgbClr val="000000"/>
                </a:solidFill>
                <a:latin typeface="+mn-lt"/>
                <a:ea typeface="楷体" panose="02010609060101010101" pitchFamily="49" charset="-122"/>
              </a:endParaRPr>
            </a:p>
          </p:txBody>
        </p:sp>
        <p:sp>
          <p:nvSpPr>
            <p:cNvPr id="32853" name="Rectangle 86"/>
            <p:cNvSpPr/>
            <p:nvPr/>
          </p:nvSpPr>
          <p:spPr>
            <a:xfrm>
              <a:off x="1884" y="350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54" name="Rectangle 87"/>
            <p:cNvSpPr/>
            <p:nvPr/>
          </p:nvSpPr>
          <p:spPr>
            <a:xfrm>
              <a:off x="2892" y="3499"/>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300</a:t>
              </a:r>
              <a:endParaRPr lang="en-US" altLang="zh-CN" sz="2100" b="1" dirty="0">
                <a:solidFill>
                  <a:srgbClr val="000000"/>
                </a:solidFill>
                <a:latin typeface="+mn-lt"/>
                <a:ea typeface="楷体" panose="02010609060101010101" pitchFamily="49" charset="-122"/>
              </a:endParaRPr>
            </a:p>
          </p:txBody>
        </p:sp>
        <p:sp>
          <p:nvSpPr>
            <p:cNvPr id="32855" name="Rectangle 88"/>
            <p:cNvSpPr/>
            <p:nvPr/>
          </p:nvSpPr>
          <p:spPr>
            <a:xfrm>
              <a:off x="3213" y="3499"/>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56" name="Rectangle 89"/>
            <p:cNvSpPr/>
            <p:nvPr/>
          </p:nvSpPr>
          <p:spPr>
            <a:xfrm>
              <a:off x="4139" y="3499"/>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500</a:t>
              </a:r>
              <a:endParaRPr lang="en-US" altLang="zh-CN" sz="2100" b="1" dirty="0">
                <a:solidFill>
                  <a:srgbClr val="000000"/>
                </a:solidFill>
                <a:latin typeface="+mn-lt"/>
                <a:ea typeface="楷体" panose="02010609060101010101" pitchFamily="49" charset="-122"/>
              </a:endParaRPr>
            </a:p>
          </p:txBody>
        </p:sp>
        <p:sp>
          <p:nvSpPr>
            <p:cNvPr id="32857" name="Rectangle 90"/>
            <p:cNvSpPr/>
            <p:nvPr/>
          </p:nvSpPr>
          <p:spPr>
            <a:xfrm>
              <a:off x="4460" y="3499"/>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32858" name="Rectangle 91"/>
            <p:cNvSpPr/>
            <p:nvPr/>
          </p:nvSpPr>
          <p:spPr>
            <a:xfrm>
              <a:off x="884"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59" name="Line 92"/>
            <p:cNvSpPr/>
            <p:nvPr/>
          </p:nvSpPr>
          <p:spPr>
            <a:xfrm>
              <a:off x="884" y="3448"/>
              <a:ext cx="9" cy="1"/>
            </a:xfrm>
            <a:prstGeom prst="line">
              <a:avLst/>
            </a:prstGeom>
            <a:ln w="25400" cap="flat" cmpd="sng">
              <a:solidFill>
                <a:srgbClr val="000000"/>
              </a:solidFill>
              <a:prstDash val="solid"/>
              <a:headEnd type="none" w="med" len="med"/>
              <a:tailEnd type="none" w="med" len="med"/>
            </a:ln>
          </p:spPr>
        </p:sp>
        <p:sp>
          <p:nvSpPr>
            <p:cNvPr id="32860" name="Line 93"/>
            <p:cNvSpPr/>
            <p:nvPr/>
          </p:nvSpPr>
          <p:spPr>
            <a:xfrm>
              <a:off x="884" y="3448"/>
              <a:ext cx="1" cy="10"/>
            </a:xfrm>
            <a:prstGeom prst="line">
              <a:avLst/>
            </a:prstGeom>
            <a:ln w="25400" cap="flat" cmpd="sng">
              <a:solidFill>
                <a:srgbClr val="000000"/>
              </a:solidFill>
              <a:prstDash val="solid"/>
              <a:headEnd type="none" w="med" len="med"/>
              <a:tailEnd type="none" w="med" len="med"/>
            </a:ln>
          </p:spPr>
        </p:sp>
        <p:sp>
          <p:nvSpPr>
            <p:cNvPr id="32861" name="Rectangle 94"/>
            <p:cNvSpPr/>
            <p:nvPr/>
          </p:nvSpPr>
          <p:spPr>
            <a:xfrm>
              <a:off x="893" y="3448"/>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62" name="Line 95"/>
            <p:cNvSpPr/>
            <p:nvPr/>
          </p:nvSpPr>
          <p:spPr>
            <a:xfrm>
              <a:off x="893" y="3448"/>
              <a:ext cx="1554" cy="1"/>
            </a:xfrm>
            <a:prstGeom prst="line">
              <a:avLst/>
            </a:prstGeom>
            <a:ln w="25400" cap="flat" cmpd="sng">
              <a:solidFill>
                <a:srgbClr val="000000"/>
              </a:solidFill>
              <a:prstDash val="solid"/>
              <a:headEnd type="none" w="med" len="med"/>
              <a:tailEnd type="none" w="med" len="med"/>
            </a:ln>
          </p:spPr>
        </p:sp>
        <p:sp>
          <p:nvSpPr>
            <p:cNvPr id="32863" name="Rectangle 96"/>
            <p:cNvSpPr/>
            <p:nvPr/>
          </p:nvSpPr>
          <p:spPr>
            <a:xfrm>
              <a:off x="2447"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64" name="Line 97"/>
            <p:cNvSpPr/>
            <p:nvPr/>
          </p:nvSpPr>
          <p:spPr>
            <a:xfrm>
              <a:off x="2447" y="3448"/>
              <a:ext cx="9" cy="1"/>
            </a:xfrm>
            <a:prstGeom prst="line">
              <a:avLst/>
            </a:prstGeom>
            <a:ln w="25400" cap="flat" cmpd="sng">
              <a:solidFill>
                <a:srgbClr val="000000"/>
              </a:solidFill>
              <a:prstDash val="solid"/>
              <a:headEnd type="none" w="med" len="med"/>
              <a:tailEnd type="none" w="med" len="med"/>
            </a:ln>
          </p:spPr>
        </p:sp>
        <p:sp>
          <p:nvSpPr>
            <p:cNvPr id="32865" name="Line 98"/>
            <p:cNvSpPr/>
            <p:nvPr/>
          </p:nvSpPr>
          <p:spPr>
            <a:xfrm>
              <a:off x="2447" y="3448"/>
              <a:ext cx="1" cy="10"/>
            </a:xfrm>
            <a:prstGeom prst="line">
              <a:avLst/>
            </a:prstGeom>
            <a:ln w="25400" cap="flat" cmpd="sng">
              <a:solidFill>
                <a:srgbClr val="000000"/>
              </a:solidFill>
              <a:prstDash val="solid"/>
              <a:headEnd type="none" w="med" len="med"/>
              <a:tailEnd type="none" w="med" len="med"/>
            </a:ln>
          </p:spPr>
        </p:sp>
        <p:sp>
          <p:nvSpPr>
            <p:cNvPr id="32866" name="Rectangle 99"/>
            <p:cNvSpPr/>
            <p:nvPr/>
          </p:nvSpPr>
          <p:spPr>
            <a:xfrm>
              <a:off x="2456" y="3448"/>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67" name="Line 100"/>
            <p:cNvSpPr/>
            <p:nvPr/>
          </p:nvSpPr>
          <p:spPr>
            <a:xfrm>
              <a:off x="2456" y="3448"/>
              <a:ext cx="1196" cy="1"/>
            </a:xfrm>
            <a:prstGeom prst="line">
              <a:avLst/>
            </a:prstGeom>
            <a:ln w="25400" cap="flat" cmpd="sng">
              <a:solidFill>
                <a:srgbClr val="000000"/>
              </a:solidFill>
              <a:prstDash val="solid"/>
              <a:headEnd type="none" w="med" len="med"/>
              <a:tailEnd type="none" w="med" len="med"/>
            </a:ln>
          </p:spPr>
        </p:sp>
        <p:sp>
          <p:nvSpPr>
            <p:cNvPr id="32868" name="Rectangle 101"/>
            <p:cNvSpPr/>
            <p:nvPr/>
          </p:nvSpPr>
          <p:spPr>
            <a:xfrm>
              <a:off x="3652"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69" name="Line 102"/>
            <p:cNvSpPr/>
            <p:nvPr/>
          </p:nvSpPr>
          <p:spPr>
            <a:xfrm>
              <a:off x="3652" y="3448"/>
              <a:ext cx="9" cy="1"/>
            </a:xfrm>
            <a:prstGeom prst="line">
              <a:avLst/>
            </a:prstGeom>
            <a:ln w="25400" cap="flat" cmpd="sng">
              <a:solidFill>
                <a:srgbClr val="000000"/>
              </a:solidFill>
              <a:prstDash val="solid"/>
              <a:headEnd type="none" w="med" len="med"/>
              <a:tailEnd type="none" w="med" len="med"/>
            </a:ln>
          </p:spPr>
        </p:sp>
        <p:sp>
          <p:nvSpPr>
            <p:cNvPr id="32870" name="Line 103"/>
            <p:cNvSpPr/>
            <p:nvPr/>
          </p:nvSpPr>
          <p:spPr>
            <a:xfrm>
              <a:off x="3652" y="3448"/>
              <a:ext cx="1" cy="10"/>
            </a:xfrm>
            <a:prstGeom prst="line">
              <a:avLst/>
            </a:prstGeom>
            <a:ln w="25400" cap="flat" cmpd="sng">
              <a:solidFill>
                <a:srgbClr val="000000"/>
              </a:solidFill>
              <a:prstDash val="solid"/>
              <a:headEnd type="none" w="med" len="med"/>
              <a:tailEnd type="none" w="med" len="med"/>
            </a:ln>
          </p:spPr>
        </p:sp>
        <p:sp>
          <p:nvSpPr>
            <p:cNvPr id="32871" name="Rectangle 104"/>
            <p:cNvSpPr/>
            <p:nvPr/>
          </p:nvSpPr>
          <p:spPr>
            <a:xfrm>
              <a:off x="3661" y="3448"/>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72" name="Line 105"/>
            <p:cNvSpPr/>
            <p:nvPr/>
          </p:nvSpPr>
          <p:spPr>
            <a:xfrm>
              <a:off x="3661" y="3448"/>
              <a:ext cx="1283" cy="1"/>
            </a:xfrm>
            <a:prstGeom prst="line">
              <a:avLst/>
            </a:prstGeom>
            <a:ln w="25400" cap="flat" cmpd="sng">
              <a:solidFill>
                <a:srgbClr val="000000"/>
              </a:solidFill>
              <a:prstDash val="solid"/>
              <a:headEnd type="none" w="med" len="med"/>
              <a:tailEnd type="none" w="med" len="med"/>
            </a:ln>
          </p:spPr>
        </p:sp>
        <p:sp>
          <p:nvSpPr>
            <p:cNvPr id="32873" name="Rectangle 106"/>
            <p:cNvSpPr/>
            <p:nvPr/>
          </p:nvSpPr>
          <p:spPr>
            <a:xfrm>
              <a:off x="4944" y="3448"/>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74" name="Line 107"/>
            <p:cNvSpPr/>
            <p:nvPr/>
          </p:nvSpPr>
          <p:spPr>
            <a:xfrm>
              <a:off x="4944" y="3448"/>
              <a:ext cx="10" cy="1"/>
            </a:xfrm>
            <a:prstGeom prst="line">
              <a:avLst/>
            </a:prstGeom>
            <a:ln w="25400" cap="flat" cmpd="sng">
              <a:solidFill>
                <a:srgbClr val="000000"/>
              </a:solidFill>
              <a:prstDash val="solid"/>
              <a:headEnd type="none" w="med" len="med"/>
              <a:tailEnd type="none" w="med" len="med"/>
            </a:ln>
          </p:spPr>
        </p:sp>
        <p:sp>
          <p:nvSpPr>
            <p:cNvPr id="32875" name="Line 108"/>
            <p:cNvSpPr/>
            <p:nvPr/>
          </p:nvSpPr>
          <p:spPr>
            <a:xfrm>
              <a:off x="4944" y="3448"/>
              <a:ext cx="1" cy="10"/>
            </a:xfrm>
            <a:prstGeom prst="line">
              <a:avLst/>
            </a:prstGeom>
            <a:ln w="25400" cap="flat" cmpd="sng">
              <a:solidFill>
                <a:srgbClr val="000000"/>
              </a:solidFill>
              <a:prstDash val="solid"/>
              <a:headEnd type="none" w="med" len="med"/>
              <a:tailEnd type="none" w="med" len="med"/>
            </a:ln>
          </p:spPr>
        </p:sp>
        <p:sp>
          <p:nvSpPr>
            <p:cNvPr id="32876" name="Rectangle 109"/>
            <p:cNvSpPr/>
            <p:nvPr/>
          </p:nvSpPr>
          <p:spPr>
            <a:xfrm>
              <a:off x="884"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77" name="Line 110"/>
            <p:cNvSpPr/>
            <p:nvPr/>
          </p:nvSpPr>
          <p:spPr>
            <a:xfrm>
              <a:off x="884" y="3458"/>
              <a:ext cx="1" cy="319"/>
            </a:xfrm>
            <a:prstGeom prst="line">
              <a:avLst/>
            </a:prstGeom>
            <a:ln w="25400" cap="flat" cmpd="sng">
              <a:solidFill>
                <a:srgbClr val="000000"/>
              </a:solidFill>
              <a:prstDash val="solid"/>
              <a:headEnd type="none" w="med" len="med"/>
              <a:tailEnd type="none" w="med" len="med"/>
            </a:ln>
          </p:spPr>
        </p:sp>
        <p:sp>
          <p:nvSpPr>
            <p:cNvPr id="32878" name="Rectangle 111"/>
            <p:cNvSpPr/>
            <p:nvPr/>
          </p:nvSpPr>
          <p:spPr>
            <a:xfrm>
              <a:off x="884"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79" name="Line 112"/>
            <p:cNvSpPr/>
            <p:nvPr/>
          </p:nvSpPr>
          <p:spPr>
            <a:xfrm>
              <a:off x="884" y="3777"/>
              <a:ext cx="9" cy="1"/>
            </a:xfrm>
            <a:prstGeom prst="line">
              <a:avLst/>
            </a:prstGeom>
            <a:ln w="25400" cap="flat" cmpd="sng">
              <a:solidFill>
                <a:srgbClr val="000000"/>
              </a:solidFill>
              <a:prstDash val="solid"/>
              <a:headEnd type="none" w="med" len="med"/>
              <a:tailEnd type="none" w="med" len="med"/>
            </a:ln>
          </p:spPr>
        </p:sp>
        <p:sp>
          <p:nvSpPr>
            <p:cNvPr id="32880" name="Line 113"/>
            <p:cNvSpPr/>
            <p:nvPr/>
          </p:nvSpPr>
          <p:spPr>
            <a:xfrm>
              <a:off x="884" y="3777"/>
              <a:ext cx="1" cy="9"/>
            </a:xfrm>
            <a:prstGeom prst="line">
              <a:avLst/>
            </a:prstGeom>
            <a:ln w="25400" cap="flat" cmpd="sng">
              <a:solidFill>
                <a:srgbClr val="000000"/>
              </a:solidFill>
              <a:prstDash val="solid"/>
              <a:headEnd type="none" w="med" len="med"/>
              <a:tailEnd type="none" w="med" len="med"/>
            </a:ln>
          </p:spPr>
        </p:sp>
        <p:sp>
          <p:nvSpPr>
            <p:cNvPr id="32881" name="Rectangle 114"/>
            <p:cNvSpPr/>
            <p:nvPr/>
          </p:nvSpPr>
          <p:spPr>
            <a:xfrm>
              <a:off x="884"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82" name="Line 115"/>
            <p:cNvSpPr/>
            <p:nvPr/>
          </p:nvSpPr>
          <p:spPr>
            <a:xfrm>
              <a:off x="884" y="3777"/>
              <a:ext cx="9" cy="1"/>
            </a:xfrm>
            <a:prstGeom prst="line">
              <a:avLst/>
            </a:prstGeom>
            <a:ln w="25400" cap="flat" cmpd="sng">
              <a:solidFill>
                <a:srgbClr val="000000"/>
              </a:solidFill>
              <a:prstDash val="solid"/>
              <a:headEnd type="none" w="med" len="med"/>
              <a:tailEnd type="none" w="med" len="med"/>
            </a:ln>
          </p:spPr>
        </p:sp>
        <p:sp>
          <p:nvSpPr>
            <p:cNvPr id="32883" name="Line 116"/>
            <p:cNvSpPr/>
            <p:nvPr/>
          </p:nvSpPr>
          <p:spPr>
            <a:xfrm>
              <a:off x="884" y="3777"/>
              <a:ext cx="1" cy="9"/>
            </a:xfrm>
            <a:prstGeom prst="line">
              <a:avLst/>
            </a:prstGeom>
            <a:ln w="25400" cap="flat" cmpd="sng">
              <a:solidFill>
                <a:srgbClr val="000000"/>
              </a:solidFill>
              <a:prstDash val="solid"/>
              <a:headEnd type="none" w="med" len="med"/>
              <a:tailEnd type="none" w="med" len="med"/>
            </a:ln>
          </p:spPr>
        </p:sp>
        <p:sp>
          <p:nvSpPr>
            <p:cNvPr id="32884" name="Rectangle 117"/>
            <p:cNvSpPr/>
            <p:nvPr/>
          </p:nvSpPr>
          <p:spPr>
            <a:xfrm>
              <a:off x="893" y="3777"/>
              <a:ext cx="1554"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85" name="Line 118"/>
            <p:cNvSpPr/>
            <p:nvPr/>
          </p:nvSpPr>
          <p:spPr>
            <a:xfrm>
              <a:off x="893" y="3777"/>
              <a:ext cx="1554" cy="1"/>
            </a:xfrm>
            <a:prstGeom prst="line">
              <a:avLst/>
            </a:prstGeom>
            <a:ln w="25400" cap="flat" cmpd="sng">
              <a:solidFill>
                <a:srgbClr val="000000"/>
              </a:solidFill>
              <a:prstDash val="solid"/>
              <a:headEnd type="none" w="med" len="med"/>
              <a:tailEnd type="none" w="med" len="med"/>
            </a:ln>
          </p:spPr>
        </p:sp>
        <p:sp>
          <p:nvSpPr>
            <p:cNvPr id="32886" name="Rectangle 119"/>
            <p:cNvSpPr/>
            <p:nvPr/>
          </p:nvSpPr>
          <p:spPr>
            <a:xfrm>
              <a:off x="2447"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87" name="Line 120"/>
            <p:cNvSpPr/>
            <p:nvPr/>
          </p:nvSpPr>
          <p:spPr>
            <a:xfrm>
              <a:off x="2447" y="3458"/>
              <a:ext cx="1" cy="319"/>
            </a:xfrm>
            <a:prstGeom prst="line">
              <a:avLst/>
            </a:prstGeom>
            <a:ln w="25400" cap="flat" cmpd="sng">
              <a:solidFill>
                <a:srgbClr val="000000"/>
              </a:solidFill>
              <a:prstDash val="solid"/>
              <a:headEnd type="none" w="med" len="med"/>
              <a:tailEnd type="none" w="med" len="med"/>
            </a:ln>
          </p:spPr>
        </p:sp>
        <p:sp>
          <p:nvSpPr>
            <p:cNvPr id="32888" name="Rectangle 121"/>
            <p:cNvSpPr/>
            <p:nvPr/>
          </p:nvSpPr>
          <p:spPr>
            <a:xfrm>
              <a:off x="2447"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89" name="Line 122"/>
            <p:cNvSpPr/>
            <p:nvPr/>
          </p:nvSpPr>
          <p:spPr>
            <a:xfrm>
              <a:off x="2447" y="3777"/>
              <a:ext cx="9" cy="1"/>
            </a:xfrm>
            <a:prstGeom prst="line">
              <a:avLst/>
            </a:prstGeom>
            <a:ln w="25400" cap="flat" cmpd="sng">
              <a:solidFill>
                <a:srgbClr val="000000"/>
              </a:solidFill>
              <a:prstDash val="solid"/>
              <a:headEnd type="none" w="med" len="med"/>
              <a:tailEnd type="none" w="med" len="med"/>
            </a:ln>
          </p:spPr>
        </p:sp>
        <p:sp>
          <p:nvSpPr>
            <p:cNvPr id="32890" name="Line 123"/>
            <p:cNvSpPr/>
            <p:nvPr/>
          </p:nvSpPr>
          <p:spPr>
            <a:xfrm>
              <a:off x="2447" y="3777"/>
              <a:ext cx="1" cy="9"/>
            </a:xfrm>
            <a:prstGeom prst="line">
              <a:avLst/>
            </a:prstGeom>
            <a:ln w="25400" cap="flat" cmpd="sng">
              <a:solidFill>
                <a:srgbClr val="000000"/>
              </a:solidFill>
              <a:prstDash val="solid"/>
              <a:headEnd type="none" w="med" len="med"/>
              <a:tailEnd type="none" w="med" len="med"/>
            </a:ln>
          </p:spPr>
        </p:sp>
        <p:sp>
          <p:nvSpPr>
            <p:cNvPr id="32891" name="Rectangle 124"/>
            <p:cNvSpPr/>
            <p:nvPr/>
          </p:nvSpPr>
          <p:spPr>
            <a:xfrm>
              <a:off x="2456" y="3777"/>
              <a:ext cx="1196"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92" name="Line 125"/>
            <p:cNvSpPr/>
            <p:nvPr/>
          </p:nvSpPr>
          <p:spPr>
            <a:xfrm>
              <a:off x="2456" y="3777"/>
              <a:ext cx="1196" cy="1"/>
            </a:xfrm>
            <a:prstGeom prst="line">
              <a:avLst/>
            </a:prstGeom>
            <a:ln w="25400" cap="flat" cmpd="sng">
              <a:solidFill>
                <a:srgbClr val="000000"/>
              </a:solidFill>
              <a:prstDash val="solid"/>
              <a:headEnd type="none" w="med" len="med"/>
              <a:tailEnd type="none" w="med" len="med"/>
            </a:ln>
          </p:spPr>
        </p:sp>
        <p:sp>
          <p:nvSpPr>
            <p:cNvPr id="32893" name="Rectangle 126"/>
            <p:cNvSpPr/>
            <p:nvPr/>
          </p:nvSpPr>
          <p:spPr>
            <a:xfrm>
              <a:off x="3652"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94" name="Line 127"/>
            <p:cNvSpPr/>
            <p:nvPr/>
          </p:nvSpPr>
          <p:spPr>
            <a:xfrm>
              <a:off x="3652" y="3458"/>
              <a:ext cx="1" cy="319"/>
            </a:xfrm>
            <a:prstGeom prst="line">
              <a:avLst/>
            </a:prstGeom>
            <a:ln w="25400" cap="flat" cmpd="sng">
              <a:solidFill>
                <a:srgbClr val="000000"/>
              </a:solidFill>
              <a:prstDash val="solid"/>
              <a:headEnd type="none" w="med" len="med"/>
              <a:tailEnd type="none" w="med" len="med"/>
            </a:ln>
          </p:spPr>
        </p:sp>
        <p:sp>
          <p:nvSpPr>
            <p:cNvPr id="32895" name="Rectangle 128"/>
            <p:cNvSpPr/>
            <p:nvPr/>
          </p:nvSpPr>
          <p:spPr>
            <a:xfrm>
              <a:off x="3652"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96" name="Line 129"/>
            <p:cNvSpPr/>
            <p:nvPr/>
          </p:nvSpPr>
          <p:spPr>
            <a:xfrm>
              <a:off x="3652" y="3777"/>
              <a:ext cx="9" cy="1"/>
            </a:xfrm>
            <a:prstGeom prst="line">
              <a:avLst/>
            </a:prstGeom>
            <a:ln w="25400" cap="flat" cmpd="sng">
              <a:solidFill>
                <a:srgbClr val="000000"/>
              </a:solidFill>
              <a:prstDash val="solid"/>
              <a:headEnd type="none" w="med" len="med"/>
              <a:tailEnd type="none" w="med" len="med"/>
            </a:ln>
          </p:spPr>
        </p:sp>
        <p:sp>
          <p:nvSpPr>
            <p:cNvPr id="32897" name="Line 130"/>
            <p:cNvSpPr/>
            <p:nvPr/>
          </p:nvSpPr>
          <p:spPr>
            <a:xfrm>
              <a:off x="3652" y="3777"/>
              <a:ext cx="1" cy="9"/>
            </a:xfrm>
            <a:prstGeom prst="line">
              <a:avLst/>
            </a:prstGeom>
            <a:ln w="25400" cap="flat" cmpd="sng">
              <a:solidFill>
                <a:srgbClr val="000000"/>
              </a:solidFill>
              <a:prstDash val="solid"/>
              <a:headEnd type="none" w="med" len="med"/>
              <a:tailEnd type="none" w="med" len="med"/>
            </a:ln>
          </p:spPr>
        </p:sp>
        <p:sp>
          <p:nvSpPr>
            <p:cNvPr id="32898" name="Rectangle 131"/>
            <p:cNvSpPr/>
            <p:nvPr/>
          </p:nvSpPr>
          <p:spPr>
            <a:xfrm>
              <a:off x="3661" y="3777"/>
              <a:ext cx="1283"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899" name="Line 132"/>
            <p:cNvSpPr/>
            <p:nvPr/>
          </p:nvSpPr>
          <p:spPr>
            <a:xfrm>
              <a:off x="3661" y="3777"/>
              <a:ext cx="1283" cy="1"/>
            </a:xfrm>
            <a:prstGeom prst="line">
              <a:avLst/>
            </a:prstGeom>
            <a:ln w="25400" cap="flat" cmpd="sng">
              <a:solidFill>
                <a:srgbClr val="000000"/>
              </a:solidFill>
              <a:prstDash val="solid"/>
              <a:headEnd type="none" w="med" len="med"/>
              <a:tailEnd type="none" w="med" len="med"/>
            </a:ln>
          </p:spPr>
        </p:sp>
        <p:sp>
          <p:nvSpPr>
            <p:cNvPr id="32900" name="Rectangle 133"/>
            <p:cNvSpPr/>
            <p:nvPr/>
          </p:nvSpPr>
          <p:spPr>
            <a:xfrm>
              <a:off x="4944" y="3458"/>
              <a:ext cx="10"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901" name="Line 134"/>
            <p:cNvSpPr/>
            <p:nvPr/>
          </p:nvSpPr>
          <p:spPr>
            <a:xfrm>
              <a:off x="4944" y="3458"/>
              <a:ext cx="1" cy="319"/>
            </a:xfrm>
            <a:prstGeom prst="line">
              <a:avLst/>
            </a:prstGeom>
            <a:ln w="25400" cap="flat" cmpd="sng">
              <a:solidFill>
                <a:srgbClr val="000000"/>
              </a:solidFill>
              <a:prstDash val="solid"/>
              <a:headEnd type="none" w="med" len="med"/>
              <a:tailEnd type="none" w="med" len="med"/>
            </a:ln>
          </p:spPr>
        </p:sp>
        <p:sp>
          <p:nvSpPr>
            <p:cNvPr id="32902" name="Rectangle 135"/>
            <p:cNvSpPr/>
            <p:nvPr/>
          </p:nvSpPr>
          <p:spPr>
            <a:xfrm>
              <a:off x="4944" y="3777"/>
              <a:ext cx="10"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903" name="Line 136"/>
            <p:cNvSpPr/>
            <p:nvPr/>
          </p:nvSpPr>
          <p:spPr>
            <a:xfrm>
              <a:off x="4944" y="3777"/>
              <a:ext cx="10" cy="1"/>
            </a:xfrm>
            <a:prstGeom prst="line">
              <a:avLst/>
            </a:prstGeom>
            <a:ln w="25400" cap="flat" cmpd="sng">
              <a:solidFill>
                <a:srgbClr val="000000"/>
              </a:solidFill>
              <a:prstDash val="solid"/>
              <a:headEnd type="none" w="med" len="med"/>
              <a:tailEnd type="none" w="med" len="med"/>
            </a:ln>
          </p:spPr>
        </p:sp>
        <p:sp>
          <p:nvSpPr>
            <p:cNvPr id="32904" name="Line 137"/>
            <p:cNvSpPr/>
            <p:nvPr/>
          </p:nvSpPr>
          <p:spPr>
            <a:xfrm>
              <a:off x="4944" y="3777"/>
              <a:ext cx="1" cy="9"/>
            </a:xfrm>
            <a:prstGeom prst="line">
              <a:avLst/>
            </a:prstGeom>
            <a:ln w="25400" cap="flat" cmpd="sng">
              <a:solidFill>
                <a:srgbClr val="000000"/>
              </a:solidFill>
              <a:prstDash val="solid"/>
              <a:headEnd type="none" w="med" len="med"/>
              <a:tailEnd type="none" w="med" len="med"/>
            </a:ln>
          </p:spPr>
        </p:sp>
        <p:sp>
          <p:nvSpPr>
            <p:cNvPr id="32905" name="Rectangle 138"/>
            <p:cNvSpPr/>
            <p:nvPr/>
          </p:nvSpPr>
          <p:spPr>
            <a:xfrm>
              <a:off x="4944" y="3777"/>
              <a:ext cx="10"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32906" name="Line 139"/>
            <p:cNvSpPr/>
            <p:nvPr/>
          </p:nvSpPr>
          <p:spPr>
            <a:xfrm>
              <a:off x="4944" y="3777"/>
              <a:ext cx="10" cy="1"/>
            </a:xfrm>
            <a:prstGeom prst="line">
              <a:avLst/>
            </a:prstGeom>
            <a:ln w="25400" cap="flat" cmpd="sng">
              <a:solidFill>
                <a:srgbClr val="000000"/>
              </a:solidFill>
              <a:prstDash val="solid"/>
              <a:headEnd type="none" w="med" len="med"/>
              <a:tailEnd type="none" w="med" len="med"/>
            </a:ln>
          </p:spPr>
        </p:sp>
        <p:sp>
          <p:nvSpPr>
            <p:cNvPr id="32907" name="Line 140"/>
            <p:cNvSpPr/>
            <p:nvPr/>
          </p:nvSpPr>
          <p:spPr>
            <a:xfrm>
              <a:off x="4944" y="3777"/>
              <a:ext cx="1" cy="9"/>
            </a:xfrm>
            <a:prstGeom prst="line">
              <a:avLst/>
            </a:prstGeom>
            <a:ln w="25400" cap="flat" cmpd="sng">
              <a:solidFill>
                <a:srgbClr val="000000"/>
              </a:solidFill>
              <a:prstDash val="solid"/>
              <a:headEnd type="none" w="med" len="med"/>
              <a:tailEnd type="none" w="med" len="med"/>
            </a:ln>
          </p:spPr>
        </p:sp>
        <p:sp>
          <p:nvSpPr>
            <p:cNvPr id="32908" name="Line 141"/>
            <p:cNvSpPr/>
            <p:nvPr/>
          </p:nvSpPr>
          <p:spPr>
            <a:xfrm flipH="1" flipV="1">
              <a:off x="864" y="2524"/>
              <a:ext cx="1551" cy="576"/>
            </a:xfrm>
            <a:prstGeom prst="line">
              <a:avLst/>
            </a:prstGeom>
            <a:ln w="25400" cap="flat" cmpd="sng">
              <a:solidFill>
                <a:srgbClr val="000000"/>
              </a:solidFill>
              <a:prstDash val="solid"/>
              <a:headEnd type="none" w="med" len="med"/>
              <a:tailEnd type="none" w="med" len="med"/>
            </a:ln>
          </p:spPr>
        </p:sp>
      </p:grpSp>
      <p:grpSp>
        <p:nvGrpSpPr>
          <p:cNvPr id="11" name="组合 24"/>
          <p:cNvGrpSpPr/>
          <p:nvPr/>
        </p:nvGrpSpPr>
        <p:grpSpPr>
          <a:xfrm>
            <a:off x="-14178" y="-30271"/>
            <a:ext cx="2017712" cy="477837"/>
            <a:chOff x="1588" y="41166"/>
            <a:chExt cx="2017712" cy="477838"/>
          </a:xfrm>
        </p:grpSpPr>
        <p:cxnSp>
          <p:nvCxnSpPr>
            <p:cNvPr id="12" name="直线连接符 14"/>
            <p:cNvCxnSpPr/>
            <p:nvPr/>
          </p:nvCxnSpPr>
          <p:spPr>
            <a:xfrm>
              <a:off x="1588"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1166"/>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pic>
        <p:nvPicPr>
          <p:cNvPr id="145" name="Picture 20"/>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8252" t="6828" r="14489"/>
          <a:stretch>
            <a:fillRect/>
          </a:stretch>
        </p:blipFill>
        <p:spPr bwMode="auto">
          <a:xfrm>
            <a:off x="-20027" y="400913"/>
            <a:ext cx="684529" cy="68927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p:nvPr/>
        </p:nvSpPr>
        <p:spPr>
          <a:xfrm>
            <a:off x="258445" y="2013981"/>
            <a:ext cx="8635365" cy="829945"/>
          </a:xfrm>
          <a:prstGeom prst="rect">
            <a:avLst/>
          </a:prstGeom>
          <a:noFill/>
          <a:ln w="9525">
            <a:noFill/>
          </a:ln>
        </p:spPr>
        <p:txBody>
          <a:bodyPr wrap="square">
            <a:spAutoFit/>
          </a:bodyPr>
          <a:lstStyle/>
          <a:p>
            <a:r>
              <a:rPr lang="zh-CN" altLang="en-US" sz="2400" b="1" dirty="0">
                <a:solidFill>
                  <a:srgbClr val="0000FF"/>
                </a:solidFill>
                <a:latin typeface="+mn-lt"/>
                <a:ea typeface="黑体" panose="02010609060101010101" pitchFamily="49" charset="-122"/>
                <a:cs typeface="楷体" panose="02010609060101010101" pitchFamily="49" charset="-122"/>
              </a:rPr>
              <a:t>解</a:t>
            </a:r>
            <a:r>
              <a:rPr lang="en-US" altLang="zh-CN"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设从北京运往武汉</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台，则运往重庆</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(10-</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sym typeface="宋体" panose="02010600030101010101" pitchFamily="2" charset="-122"/>
              </a:rPr>
              <a:t>x</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rPr>
              <a:t>台，</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设从上海运往武汉</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sym typeface="宋体" panose="02010600030101010101" pitchFamily="2" charset="-122"/>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rPr>
              <a:t>台，则运往重庆</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sym typeface="宋体" panose="02010600030101010101" pitchFamily="2" charset="-122"/>
              </a:rPr>
              <a:t>(4-</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sym typeface="宋体" panose="02010600030101010101" pitchFamily="2" charset="-122"/>
              </a:rPr>
              <a:t>y</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sym typeface="宋体" panose="02010600030101010101" pitchFamily="2"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rPr>
              <a:t>台，</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endParaRPr>
          </a:p>
        </p:txBody>
      </p:sp>
      <p:sp>
        <p:nvSpPr>
          <p:cNvPr id="8195" name="AutoShape 15"/>
          <p:cNvSpPr/>
          <p:nvPr/>
        </p:nvSpPr>
        <p:spPr>
          <a:xfrm>
            <a:off x="1878806" y="2889126"/>
            <a:ext cx="94060" cy="594122"/>
          </a:xfrm>
          <a:prstGeom prst="leftBrace">
            <a:avLst>
              <a:gd name="adj1" fmla="val 52315"/>
              <a:gd name="adj2" fmla="val 50000"/>
            </a:avLst>
          </a:prstGeom>
          <a:noFill/>
          <a:ln w="25400" cap="flat" cmpd="sng">
            <a:solidFill>
              <a:srgbClr val="FF0000"/>
            </a:solidFill>
            <a:prstDash val="solid"/>
            <a:headEnd type="none" w="med" len="med"/>
            <a:tailEnd type="none" w="med" len="med"/>
          </a:ln>
        </p:spPr>
        <p:txBody>
          <a:bodyPr wrap="none" anchor="ctr"/>
          <a:lstStyle/>
          <a:p>
            <a:endParaRPr lang="zh-CN" altLang="en-US" sz="1800" dirty="0">
              <a:solidFill>
                <a:srgbClr val="FF0000"/>
              </a:solidFill>
              <a:latin typeface="黑体" panose="02010609060101010101" pitchFamily="49" charset="-122"/>
              <a:ea typeface="黑体" panose="02010609060101010101" pitchFamily="49" charset="-122"/>
            </a:endParaRPr>
          </a:p>
        </p:txBody>
      </p:sp>
      <p:sp>
        <p:nvSpPr>
          <p:cNvPr id="8196" name="Text Box 16"/>
          <p:cNvSpPr txBox="1"/>
          <p:nvPr/>
        </p:nvSpPr>
        <p:spPr>
          <a:xfrm>
            <a:off x="1184910" y="3579891"/>
            <a:ext cx="2091690" cy="460375"/>
          </a:xfrm>
          <a:prstGeom prst="rect">
            <a:avLst/>
          </a:prstGeom>
          <a:noFill/>
          <a:ln w="9525">
            <a:noFill/>
          </a:ln>
        </p:spPr>
        <p:txBody>
          <a:bodyPr wrap="square">
            <a:spAutoFit/>
          </a:bodyPr>
          <a:lstStyle/>
          <a:p>
            <a:pPr>
              <a:spcBef>
                <a:spcPct val="50000"/>
              </a:spcBef>
            </a:pPr>
            <a:r>
              <a:rPr lang="zh-CN" altLang="en-US" sz="2400" b="1" dirty="0">
                <a:solidFill>
                  <a:schemeClr val="tx1"/>
                </a:solidFill>
                <a:latin typeface="仿宋" panose="02010609060101010101" pitchFamily="49" charset="-122"/>
                <a:ea typeface="仿宋" panose="02010609060101010101" pitchFamily="49" charset="-122"/>
              </a:rPr>
              <a:t>解方程组得</a:t>
            </a:r>
            <a:endParaRPr lang="zh-CN" altLang="en-US" sz="2400" b="1" dirty="0">
              <a:solidFill>
                <a:schemeClr val="tx1"/>
              </a:solidFill>
              <a:latin typeface="仿宋" panose="02010609060101010101" pitchFamily="49" charset="-122"/>
              <a:ea typeface="仿宋" panose="02010609060101010101" pitchFamily="49" charset="-122"/>
            </a:endParaRPr>
          </a:p>
        </p:txBody>
      </p:sp>
      <p:grpSp>
        <p:nvGrpSpPr>
          <p:cNvPr id="3" name="Group 17"/>
          <p:cNvGrpSpPr/>
          <p:nvPr/>
        </p:nvGrpSpPr>
        <p:grpSpPr>
          <a:xfrm>
            <a:off x="3251597" y="3413204"/>
            <a:ext cx="1566863" cy="839391"/>
            <a:chOff x="0" y="0"/>
            <a:chExt cx="877" cy="705"/>
          </a:xfrm>
        </p:grpSpPr>
        <p:sp>
          <p:nvSpPr>
            <p:cNvPr id="33901" name="Text Box 18"/>
            <p:cNvSpPr txBox="1"/>
            <p:nvPr/>
          </p:nvSpPr>
          <p:spPr>
            <a:xfrm>
              <a:off x="15" y="0"/>
              <a:ext cx="862" cy="388"/>
            </a:xfrm>
            <a:prstGeom prst="rect">
              <a:avLst/>
            </a:prstGeom>
            <a:noFill/>
            <a:ln w="9525">
              <a:noFill/>
            </a:ln>
          </p:spPr>
          <p:txBody>
            <a:bodyPr>
              <a:spAutoFit/>
            </a:bodyPr>
            <a:lstStyle/>
            <a:p>
              <a:pPr>
                <a:spcBef>
                  <a:spcPct val="50000"/>
                </a:spcBef>
              </a:pPr>
              <a:r>
                <a:rPr lang="en-US" altLang="zh-CN" sz="1800" dirty="0">
                  <a:solidFill>
                    <a:srgbClr val="FF0000"/>
                  </a:solidFill>
                  <a:latin typeface="黑体" panose="02010609060101010101" pitchFamily="49" charset="-122"/>
                  <a:ea typeface="黑体" panose="02010609060101010101" pitchFamily="49" charset="-122"/>
                </a:rPr>
                <a:t> </a:t>
              </a:r>
              <a:r>
                <a:rPr lang="en-US" altLang="zh-CN" sz="2400" b="1" i="1" dirty="0">
                  <a:solidFill>
                    <a:srgbClr val="FF0000"/>
                  </a:solidFill>
                  <a:latin typeface="Times New Roman" panose="02020603050405020304" pitchFamily="18" charset="0"/>
                </a:rPr>
                <a:t>x</a:t>
              </a:r>
              <a:r>
                <a:rPr lang="en-US" altLang="zh-CN" sz="2400" b="1" dirty="0">
                  <a:solidFill>
                    <a:srgbClr val="FF0000"/>
                  </a:solidFill>
                  <a:latin typeface="Times New Roman" panose="02020603050405020304" pitchFamily="18" charset="0"/>
                </a:rPr>
                <a:t>=4</a:t>
              </a:r>
              <a:r>
                <a:rPr lang="zh-CN" altLang="en-US" sz="2400" b="1" dirty="0">
                  <a:solidFill>
                    <a:srgbClr val="FF0000"/>
                  </a:solidFill>
                  <a:latin typeface="Times New Roman" panose="02020603050405020304" pitchFamily="18" charset="0"/>
                </a:rPr>
                <a:t>，</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33902" name="Text Box 19"/>
            <p:cNvSpPr txBox="1"/>
            <p:nvPr/>
          </p:nvSpPr>
          <p:spPr>
            <a:xfrm>
              <a:off x="15" y="317"/>
              <a:ext cx="862" cy="388"/>
            </a:xfrm>
            <a:prstGeom prst="rect">
              <a:avLst/>
            </a:prstGeom>
            <a:noFill/>
            <a:ln w="9525">
              <a:noFill/>
            </a:ln>
          </p:spPr>
          <p:txBody>
            <a:bodyPr>
              <a:spAutoFit/>
            </a:bodyPr>
            <a:lstStyle/>
            <a:p>
              <a:pPr>
                <a:spcBef>
                  <a:spcPct val="50000"/>
                </a:spcBef>
              </a:pPr>
              <a:r>
                <a:rPr lang="en-US" altLang="zh-CN" sz="1800" dirty="0">
                  <a:solidFill>
                    <a:srgbClr val="FF0000"/>
                  </a:solidFill>
                  <a:latin typeface="黑体" panose="02010609060101010101" pitchFamily="49" charset="-122"/>
                  <a:ea typeface="黑体" panose="02010609060101010101" pitchFamily="49" charset="-122"/>
                </a:rPr>
                <a:t> </a:t>
              </a:r>
              <a:r>
                <a:rPr lang="en-US" altLang="zh-CN" sz="2400" b="1" i="1" dirty="0">
                  <a:solidFill>
                    <a:srgbClr val="FF0000"/>
                  </a:solidFill>
                  <a:latin typeface="Times New Roman" panose="02020603050405020304" pitchFamily="18" charset="0"/>
                  <a:ea typeface="黑体" panose="02010609060101010101" pitchFamily="49" charset="-122"/>
                </a:rPr>
                <a:t>y</a:t>
              </a:r>
              <a:r>
                <a:rPr lang="en-US" altLang="zh-CN" sz="2400" b="1" dirty="0">
                  <a:solidFill>
                    <a:srgbClr val="FF0000"/>
                  </a:solidFill>
                  <a:latin typeface="Times New Roman" panose="02020603050405020304" pitchFamily="18" charset="0"/>
                  <a:ea typeface="黑体" panose="02010609060101010101" pitchFamily="49" charset="-122"/>
                </a:rPr>
                <a:t>=2</a:t>
              </a:r>
              <a:r>
                <a:rPr lang="en-US" altLang="zh-CN" sz="1800" dirty="0">
                  <a:solidFill>
                    <a:srgbClr val="FF0000"/>
                  </a:solidFill>
                  <a:latin typeface="黑体" panose="02010609060101010101" pitchFamily="49" charset="-122"/>
                  <a:ea typeface="黑体" panose="02010609060101010101" pitchFamily="49" charset="-122"/>
                </a:rPr>
                <a:t>.</a:t>
              </a:r>
              <a:endParaRPr lang="en-US" altLang="zh-CN" sz="1800" dirty="0">
                <a:solidFill>
                  <a:srgbClr val="FF0000"/>
                </a:solidFill>
                <a:latin typeface="黑体" panose="02010609060101010101" pitchFamily="49" charset="-122"/>
                <a:ea typeface="黑体" panose="02010609060101010101" pitchFamily="49" charset="-122"/>
              </a:endParaRPr>
            </a:p>
          </p:txBody>
        </p:sp>
        <p:sp>
          <p:nvSpPr>
            <p:cNvPr id="33903" name="AutoShape 20"/>
            <p:cNvSpPr/>
            <p:nvPr/>
          </p:nvSpPr>
          <p:spPr>
            <a:xfrm>
              <a:off x="0" y="136"/>
              <a:ext cx="90" cy="408"/>
            </a:xfrm>
            <a:prstGeom prst="leftBrace">
              <a:avLst>
                <a:gd name="adj1" fmla="val 37546"/>
                <a:gd name="adj2" fmla="val 50000"/>
              </a:avLst>
            </a:prstGeom>
            <a:noFill/>
            <a:ln w="25400" cap="flat" cmpd="sng">
              <a:solidFill>
                <a:srgbClr val="FF0000"/>
              </a:solidFill>
              <a:prstDash val="solid"/>
              <a:headEnd type="none" w="med" len="med"/>
              <a:tailEnd type="none" w="med" len="med"/>
            </a:ln>
          </p:spPr>
          <p:txBody>
            <a:bodyPr wrap="none" anchor="ctr"/>
            <a:lstStyle/>
            <a:p>
              <a:pPr algn="ctr">
                <a:lnSpc>
                  <a:spcPct val="150000"/>
                </a:lnSpc>
              </a:pPr>
              <a:endParaRPr lang="zh-CN" altLang="en-US" sz="1800" dirty="0">
                <a:solidFill>
                  <a:srgbClr val="FF0000"/>
                </a:solidFill>
                <a:latin typeface="黑体" panose="02010609060101010101" pitchFamily="49" charset="-122"/>
                <a:ea typeface="黑体" panose="02010609060101010101" pitchFamily="49" charset="-122"/>
              </a:endParaRPr>
            </a:p>
          </p:txBody>
        </p:sp>
      </p:grpSp>
      <p:sp>
        <p:nvSpPr>
          <p:cNvPr id="8203" name="Text Box 23"/>
          <p:cNvSpPr txBox="1"/>
          <p:nvPr/>
        </p:nvSpPr>
        <p:spPr>
          <a:xfrm>
            <a:off x="2056210" y="2740298"/>
            <a:ext cx="1845469" cy="460375"/>
          </a:xfrm>
          <a:prstGeom prst="rect">
            <a:avLst/>
          </a:prstGeom>
          <a:noFill/>
          <a:ln w="9525">
            <a:noFill/>
          </a:ln>
        </p:spPr>
        <p:txBody>
          <a:bodyPr>
            <a:spAutoFit/>
          </a:bodyPr>
          <a:lstStyle/>
          <a:p>
            <a:pPr>
              <a:spcBef>
                <a:spcPct val="50000"/>
              </a:spcBef>
            </a:pPr>
            <a:r>
              <a:rPr lang="en-US" altLang="zh-CN" sz="2400" b="1" i="1" dirty="0">
                <a:solidFill>
                  <a:srgbClr val="FF0000"/>
                </a:solidFill>
                <a:latin typeface="Times New Roman" panose="02020603050405020304" pitchFamily="18" charset="0"/>
              </a:rPr>
              <a:t>x</a:t>
            </a:r>
            <a:r>
              <a:rPr lang="en-US" altLang="zh-CN" sz="2400" b="1" dirty="0">
                <a:solidFill>
                  <a:srgbClr val="FF0000"/>
                </a:solidFill>
                <a:latin typeface="Times New Roman" panose="02020603050405020304" pitchFamily="18" charset="0"/>
              </a:rPr>
              <a:t>+ </a:t>
            </a:r>
            <a:r>
              <a:rPr lang="en-US" altLang="zh-CN" sz="2400" b="1" i="1" dirty="0">
                <a:solidFill>
                  <a:srgbClr val="FF0000"/>
                </a:solidFill>
                <a:latin typeface="Times New Roman" panose="02020603050405020304" pitchFamily="18" charset="0"/>
              </a:rPr>
              <a:t>y</a:t>
            </a:r>
            <a:r>
              <a:rPr lang="en-US" altLang="zh-CN" sz="2400" b="1" dirty="0">
                <a:solidFill>
                  <a:srgbClr val="FF0000"/>
                </a:solidFill>
                <a:latin typeface="Times New Roman" panose="02020603050405020304" pitchFamily="18" charset="0"/>
              </a:rPr>
              <a:t>=6</a:t>
            </a:r>
            <a:r>
              <a:rPr lang="zh-CN" altLang="en-US" sz="2400" b="1" dirty="0">
                <a:solidFill>
                  <a:srgbClr val="FF0000"/>
                </a:solidFill>
                <a:latin typeface="Times New Roman" panose="02020603050405020304" pitchFamily="18" charset="0"/>
              </a:rPr>
              <a:t>，</a:t>
            </a:r>
            <a:endParaRPr lang="zh-CN" altLang="en-US" sz="2400" b="1" dirty="0">
              <a:solidFill>
                <a:srgbClr val="FF0000"/>
              </a:solidFill>
              <a:latin typeface="Times New Roman" panose="02020603050405020304" pitchFamily="18" charset="0"/>
              <a:ea typeface="Times New Roman" panose="02020603050405020304" pitchFamily="18" charset="0"/>
            </a:endParaRPr>
          </a:p>
        </p:txBody>
      </p:sp>
      <p:sp>
        <p:nvSpPr>
          <p:cNvPr id="8204" name="Text Box 25"/>
          <p:cNvSpPr txBox="1"/>
          <p:nvPr/>
        </p:nvSpPr>
        <p:spPr>
          <a:xfrm>
            <a:off x="2016919" y="3132014"/>
            <a:ext cx="4673204" cy="414020"/>
          </a:xfrm>
          <a:prstGeom prst="rect">
            <a:avLst/>
          </a:prstGeom>
          <a:noFill/>
          <a:ln w="9525">
            <a:noFill/>
          </a:ln>
        </p:spPr>
        <p:txBody>
          <a:bodyPr>
            <a:spAutoFit/>
          </a:bodyPr>
          <a:lstStyle/>
          <a:p>
            <a:pPr>
              <a:spcBef>
                <a:spcPct val="50000"/>
              </a:spcBef>
            </a:pPr>
            <a:r>
              <a:rPr lang="en-US" altLang="zh-CN" sz="2100" b="1" dirty="0">
                <a:solidFill>
                  <a:srgbClr val="FF0000"/>
                </a:solidFill>
                <a:latin typeface="Times New Roman" panose="02020603050405020304" pitchFamily="18" charset="0"/>
              </a:rPr>
              <a:t>400</a:t>
            </a:r>
            <a:r>
              <a:rPr lang="en-US" altLang="zh-CN" sz="2100" b="1" i="1" dirty="0">
                <a:solidFill>
                  <a:srgbClr val="FF0000"/>
                </a:solidFill>
                <a:latin typeface="Times New Roman" panose="02020603050405020304" pitchFamily="18" charset="0"/>
              </a:rPr>
              <a:t>x</a:t>
            </a:r>
            <a:r>
              <a:rPr lang="en-US" altLang="zh-CN" sz="2100" b="1" dirty="0">
                <a:solidFill>
                  <a:srgbClr val="FF0000"/>
                </a:solidFill>
                <a:latin typeface="Times New Roman" panose="02020603050405020304" pitchFamily="18" charset="0"/>
              </a:rPr>
              <a:t>+ 300</a:t>
            </a:r>
            <a:r>
              <a:rPr lang="en-US" altLang="zh-CN" sz="2100" b="1" i="1" dirty="0">
                <a:solidFill>
                  <a:srgbClr val="FF0000"/>
                </a:solidFill>
                <a:latin typeface="Times New Roman" panose="02020603050405020304" pitchFamily="18" charset="0"/>
              </a:rPr>
              <a:t>y+</a:t>
            </a:r>
            <a:r>
              <a:rPr lang="en-US" altLang="zh-CN" sz="2100" b="1" dirty="0">
                <a:solidFill>
                  <a:srgbClr val="FF0000"/>
                </a:solidFill>
                <a:latin typeface="Times New Roman" panose="02020603050405020304" pitchFamily="18" charset="0"/>
              </a:rPr>
              <a:t>800</a:t>
            </a:r>
            <a:r>
              <a:rPr lang="en-US" altLang="zh-CN" sz="2100" b="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(10-</a:t>
            </a:r>
            <a:r>
              <a:rPr lang="en-US" altLang="zh-CN" sz="2100" b="1"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100" b="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100" b="1" dirty="0">
                <a:solidFill>
                  <a:srgbClr val="FF0000"/>
                </a:solidFill>
                <a:latin typeface="Times New Roman" panose="02020603050405020304" pitchFamily="18" charset="0"/>
              </a:rPr>
              <a:t>+ 500</a:t>
            </a:r>
            <a:r>
              <a:rPr lang="en-US" altLang="zh-CN" sz="2100" b="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(4-</a:t>
            </a:r>
            <a:r>
              <a:rPr lang="en-US" altLang="zh-CN" sz="2100" b="1"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y</a:t>
            </a:r>
            <a:r>
              <a:rPr lang="en-US" altLang="zh-CN" sz="2100" b="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100" b="1" dirty="0">
                <a:solidFill>
                  <a:srgbClr val="FF0000"/>
                </a:solidFill>
                <a:latin typeface="Times New Roman" panose="02020603050405020304" pitchFamily="18" charset="0"/>
              </a:rPr>
              <a:t>=8000.</a:t>
            </a:r>
            <a:endParaRPr lang="en-US" altLang="zh-CN" sz="2100" b="1" dirty="0">
              <a:solidFill>
                <a:srgbClr val="FF0000"/>
              </a:solidFill>
              <a:latin typeface="Times New Roman" panose="02020603050405020304" pitchFamily="18" charset="0"/>
              <a:ea typeface="Times New Roman" panose="02020603050405020304" pitchFamily="18" charset="0"/>
            </a:endParaRPr>
          </a:p>
        </p:txBody>
      </p:sp>
      <p:sp>
        <p:nvSpPr>
          <p:cNvPr id="2" name="Text Box 2"/>
          <p:cNvSpPr txBox="1"/>
          <p:nvPr/>
        </p:nvSpPr>
        <p:spPr>
          <a:xfrm>
            <a:off x="332740" y="4136151"/>
            <a:ext cx="8561070" cy="1050290"/>
          </a:xfrm>
          <a:prstGeom prst="rect">
            <a:avLst/>
          </a:prstGeom>
          <a:noFill/>
          <a:ln w="9525">
            <a:noFill/>
          </a:ln>
        </p:spPr>
        <p:txBody>
          <a:bodyPr wrap="square">
            <a:spAutoFit/>
          </a:bodyPr>
          <a:lstStyle/>
          <a:p>
            <a:pPr>
              <a:lnSpc>
                <a:spcPct val="130000"/>
              </a:lnSpc>
            </a:pPr>
            <a:r>
              <a:rPr lang="zh-CN" altLang="en-US" sz="2400" b="1" dirty="0">
                <a:solidFill>
                  <a:srgbClr val="0000FF"/>
                </a:solidFill>
                <a:latin typeface="+mn-lt"/>
                <a:ea typeface="黑体" panose="02010609060101010101" pitchFamily="49" charset="-122"/>
                <a:cs typeface="楷体" panose="02010609060101010101" pitchFamily="49" charset="-122"/>
              </a:rPr>
              <a:t>答</a:t>
            </a:r>
            <a:r>
              <a:rPr lang="en-US" altLang="zh-CN"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从北京运往武汉</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4</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台，运往重庆</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6</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台，从上海运往武汉</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sym typeface="宋体" panose="02010600030101010101" pitchFamily="2" charset="-122"/>
              </a:rPr>
              <a:t>运往重庆</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11" name="组合 24"/>
          <p:cNvGrpSpPr/>
          <p:nvPr/>
        </p:nvGrpSpPr>
        <p:grpSpPr>
          <a:xfrm>
            <a:off x="-6295" y="-30271"/>
            <a:ext cx="2017712" cy="477837"/>
            <a:chOff x="1588" y="41166"/>
            <a:chExt cx="2017712" cy="477838"/>
          </a:xfrm>
        </p:grpSpPr>
        <p:cxnSp>
          <p:nvCxnSpPr>
            <p:cNvPr id="12" name="直线连接符 14"/>
            <p:cNvCxnSpPr/>
            <p:nvPr/>
          </p:nvCxnSpPr>
          <p:spPr>
            <a:xfrm>
              <a:off x="1588"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1166"/>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16" name="Group 143"/>
          <p:cNvGrpSpPr/>
          <p:nvPr/>
        </p:nvGrpSpPr>
        <p:grpSpPr>
          <a:xfrm>
            <a:off x="2144493" y="287840"/>
            <a:ext cx="4808754" cy="1856303"/>
            <a:chOff x="884" y="2194"/>
            <a:chExt cx="4070" cy="1634"/>
          </a:xfrm>
        </p:grpSpPr>
        <p:sp>
          <p:nvSpPr>
            <p:cNvPr id="117" name="Rectangle 5"/>
            <p:cNvSpPr/>
            <p:nvPr/>
          </p:nvSpPr>
          <p:spPr>
            <a:xfrm>
              <a:off x="1419" y="2194"/>
              <a:ext cx="683"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运费表</a:t>
              </a:r>
              <a:endParaRPr lang="zh-CN" altLang="en-US" sz="2100" b="1" dirty="0">
                <a:solidFill>
                  <a:srgbClr val="000000"/>
                </a:solidFill>
                <a:latin typeface="+mn-lt"/>
                <a:ea typeface="楷体" panose="02010609060101010101" pitchFamily="49" charset="-122"/>
              </a:endParaRPr>
            </a:p>
          </p:txBody>
        </p:sp>
        <p:sp>
          <p:nvSpPr>
            <p:cNvPr id="118" name="Rectangle 6"/>
            <p:cNvSpPr/>
            <p:nvPr/>
          </p:nvSpPr>
          <p:spPr>
            <a:xfrm>
              <a:off x="2062"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19" name="Rectangle 7"/>
            <p:cNvSpPr/>
            <p:nvPr/>
          </p:nvSpPr>
          <p:spPr>
            <a:xfrm>
              <a:off x="2271"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20" name="Rectangle 8"/>
            <p:cNvSpPr/>
            <p:nvPr/>
          </p:nvSpPr>
          <p:spPr>
            <a:xfrm>
              <a:off x="2697"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21" name="Rectangle 9"/>
            <p:cNvSpPr/>
            <p:nvPr/>
          </p:nvSpPr>
          <p:spPr>
            <a:xfrm>
              <a:off x="3024" y="2194"/>
              <a:ext cx="1138"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单位：（元</a:t>
              </a:r>
              <a:endParaRPr lang="zh-CN" altLang="en-US" sz="2100" b="1" dirty="0">
                <a:solidFill>
                  <a:srgbClr val="000000"/>
                </a:solidFill>
                <a:latin typeface="+mn-lt"/>
                <a:ea typeface="楷体" panose="02010609060101010101" pitchFamily="49" charset="-122"/>
              </a:endParaRPr>
            </a:p>
          </p:txBody>
        </p:sp>
        <p:sp>
          <p:nvSpPr>
            <p:cNvPr id="122" name="Rectangle 10"/>
            <p:cNvSpPr/>
            <p:nvPr/>
          </p:nvSpPr>
          <p:spPr>
            <a:xfrm>
              <a:off x="4128" y="2208"/>
              <a:ext cx="6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a:t>
              </a:r>
              <a:endParaRPr lang="en-US" altLang="zh-CN" sz="2100" b="1" dirty="0">
                <a:solidFill>
                  <a:srgbClr val="000000"/>
                </a:solidFill>
                <a:latin typeface="+mn-lt"/>
                <a:ea typeface="楷体" panose="02010609060101010101" pitchFamily="49" charset="-122"/>
              </a:endParaRPr>
            </a:p>
          </p:txBody>
        </p:sp>
        <p:sp>
          <p:nvSpPr>
            <p:cNvPr id="123" name="Rectangle 11"/>
            <p:cNvSpPr/>
            <p:nvPr/>
          </p:nvSpPr>
          <p:spPr>
            <a:xfrm>
              <a:off x="4224" y="2194"/>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台）</a:t>
              </a:r>
              <a:endParaRPr lang="zh-CN" altLang="en-US" sz="2100" b="1" dirty="0">
                <a:solidFill>
                  <a:srgbClr val="000000"/>
                </a:solidFill>
                <a:latin typeface="+mn-lt"/>
                <a:ea typeface="楷体" panose="02010609060101010101" pitchFamily="49" charset="-122"/>
              </a:endParaRPr>
            </a:p>
          </p:txBody>
        </p:sp>
        <p:sp>
          <p:nvSpPr>
            <p:cNvPr id="124" name="Rectangle 12"/>
            <p:cNvSpPr/>
            <p:nvPr/>
          </p:nvSpPr>
          <p:spPr>
            <a:xfrm>
              <a:off x="4574" y="2208"/>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25" name="Rectangle 13"/>
            <p:cNvSpPr/>
            <p:nvPr/>
          </p:nvSpPr>
          <p:spPr>
            <a:xfrm>
              <a:off x="1933" y="2541"/>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终点</a:t>
              </a:r>
              <a:endParaRPr lang="zh-CN" altLang="en-US" sz="2100" b="1" dirty="0">
                <a:solidFill>
                  <a:srgbClr val="000000"/>
                </a:solidFill>
                <a:latin typeface="+mn-lt"/>
                <a:ea typeface="楷体" panose="02010609060101010101" pitchFamily="49" charset="-122"/>
              </a:endParaRPr>
            </a:p>
          </p:txBody>
        </p:sp>
        <p:sp>
          <p:nvSpPr>
            <p:cNvPr id="126" name="Rectangle 14"/>
            <p:cNvSpPr/>
            <p:nvPr/>
          </p:nvSpPr>
          <p:spPr>
            <a:xfrm>
              <a:off x="2361" y="2534"/>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27" name="Rectangle 15"/>
            <p:cNvSpPr/>
            <p:nvPr/>
          </p:nvSpPr>
          <p:spPr>
            <a:xfrm>
              <a:off x="918" y="2857"/>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起点</a:t>
              </a:r>
              <a:endParaRPr lang="zh-CN" altLang="en-US" sz="2100" b="1" dirty="0">
                <a:solidFill>
                  <a:srgbClr val="000000"/>
                </a:solidFill>
                <a:latin typeface="+mn-lt"/>
                <a:ea typeface="楷体" panose="02010609060101010101" pitchFamily="49" charset="-122"/>
              </a:endParaRPr>
            </a:p>
          </p:txBody>
        </p:sp>
        <p:sp>
          <p:nvSpPr>
            <p:cNvPr id="128" name="Rectangle 16"/>
            <p:cNvSpPr/>
            <p:nvPr/>
          </p:nvSpPr>
          <p:spPr>
            <a:xfrm>
              <a:off x="1346" y="2850"/>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29" name="Rectangle 17"/>
            <p:cNvSpPr/>
            <p:nvPr/>
          </p:nvSpPr>
          <p:spPr>
            <a:xfrm>
              <a:off x="2839" y="2699"/>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武汉</a:t>
              </a:r>
              <a:endParaRPr lang="zh-CN" altLang="en-US" sz="2100" b="1" dirty="0">
                <a:solidFill>
                  <a:srgbClr val="000000"/>
                </a:solidFill>
                <a:latin typeface="+mn-lt"/>
                <a:ea typeface="楷体" panose="02010609060101010101" pitchFamily="49" charset="-122"/>
              </a:endParaRPr>
            </a:p>
          </p:txBody>
        </p:sp>
        <p:sp>
          <p:nvSpPr>
            <p:cNvPr id="130" name="Rectangle 18"/>
            <p:cNvSpPr/>
            <p:nvPr/>
          </p:nvSpPr>
          <p:spPr>
            <a:xfrm>
              <a:off x="3267" y="269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31" name="Rectangle 19"/>
            <p:cNvSpPr/>
            <p:nvPr/>
          </p:nvSpPr>
          <p:spPr>
            <a:xfrm>
              <a:off x="4085" y="2699"/>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重庆</a:t>
              </a:r>
              <a:endParaRPr lang="zh-CN" altLang="en-US" sz="2100" b="1" dirty="0">
                <a:solidFill>
                  <a:srgbClr val="000000"/>
                </a:solidFill>
                <a:latin typeface="+mn-lt"/>
                <a:ea typeface="楷体" panose="02010609060101010101" pitchFamily="49" charset="-122"/>
              </a:endParaRPr>
            </a:p>
          </p:txBody>
        </p:sp>
        <p:sp>
          <p:nvSpPr>
            <p:cNvPr id="132" name="Rectangle 20"/>
            <p:cNvSpPr/>
            <p:nvPr/>
          </p:nvSpPr>
          <p:spPr>
            <a:xfrm>
              <a:off x="4514" y="269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33" name="Rectangle 21"/>
            <p:cNvSpPr/>
            <p:nvPr/>
          </p:nvSpPr>
          <p:spPr>
            <a:xfrm>
              <a:off x="884"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34" name="Line 22"/>
            <p:cNvSpPr/>
            <p:nvPr/>
          </p:nvSpPr>
          <p:spPr>
            <a:xfrm>
              <a:off x="884" y="2480"/>
              <a:ext cx="9" cy="1"/>
            </a:xfrm>
            <a:prstGeom prst="line">
              <a:avLst/>
            </a:prstGeom>
            <a:ln w="25400" cap="flat" cmpd="sng">
              <a:solidFill>
                <a:srgbClr val="000000"/>
              </a:solidFill>
              <a:prstDash val="solid"/>
              <a:headEnd type="none" w="med" len="med"/>
              <a:tailEnd type="none" w="med" len="med"/>
            </a:ln>
          </p:spPr>
        </p:sp>
        <p:sp>
          <p:nvSpPr>
            <p:cNvPr id="135" name="Line 23"/>
            <p:cNvSpPr/>
            <p:nvPr/>
          </p:nvSpPr>
          <p:spPr>
            <a:xfrm>
              <a:off x="884" y="2480"/>
              <a:ext cx="1" cy="10"/>
            </a:xfrm>
            <a:prstGeom prst="line">
              <a:avLst/>
            </a:prstGeom>
            <a:ln w="25400" cap="flat" cmpd="sng">
              <a:solidFill>
                <a:srgbClr val="000000"/>
              </a:solidFill>
              <a:prstDash val="solid"/>
              <a:headEnd type="none" w="med" len="med"/>
              <a:tailEnd type="none" w="med" len="med"/>
            </a:ln>
          </p:spPr>
        </p:sp>
        <p:sp>
          <p:nvSpPr>
            <p:cNvPr id="136" name="Rectangle 24"/>
            <p:cNvSpPr/>
            <p:nvPr/>
          </p:nvSpPr>
          <p:spPr>
            <a:xfrm>
              <a:off x="884"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37" name="Line 25"/>
            <p:cNvSpPr/>
            <p:nvPr/>
          </p:nvSpPr>
          <p:spPr>
            <a:xfrm>
              <a:off x="884" y="2480"/>
              <a:ext cx="9" cy="1"/>
            </a:xfrm>
            <a:prstGeom prst="line">
              <a:avLst/>
            </a:prstGeom>
            <a:ln w="25400" cap="flat" cmpd="sng">
              <a:solidFill>
                <a:srgbClr val="000000"/>
              </a:solidFill>
              <a:prstDash val="solid"/>
              <a:headEnd type="none" w="med" len="med"/>
              <a:tailEnd type="none" w="med" len="med"/>
            </a:ln>
          </p:spPr>
        </p:sp>
        <p:sp>
          <p:nvSpPr>
            <p:cNvPr id="138" name="Line 26"/>
            <p:cNvSpPr/>
            <p:nvPr/>
          </p:nvSpPr>
          <p:spPr>
            <a:xfrm>
              <a:off x="884" y="2480"/>
              <a:ext cx="1" cy="10"/>
            </a:xfrm>
            <a:prstGeom prst="line">
              <a:avLst/>
            </a:prstGeom>
            <a:ln w="25400" cap="flat" cmpd="sng">
              <a:solidFill>
                <a:srgbClr val="000000"/>
              </a:solidFill>
              <a:prstDash val="solid"/>
              <a:headEnd type="none" w="med" len="med"/>
              <a:tailEnd type="none" w="med" len="med"/>
            </a:ln>
          </p:spPr>
        </p:sp>
        <p:sp>
          <p:nvSpPr>
            <p:cNvPr id="139" name="Rectangle 27"/>
            <p:cNvSpPr/>
            <p:nvPr/>
          </p:nvSpPr>
          <p:spPr>
            <a:xfrm>
              <a:off x="893" y="2480"/>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40" name="Line 28"/>
            <p:cNvSpPr/>
            <p:nvPr/>
          </p:nvSpPr>
          <p:spPr>
            <a:xfrm>
              <a:off x="893" y="2480"/>
              <a:ext cx="1554" cy="1"/>
            </a:xfrm>
            <a:prstGeom prst="line">
              <a:avLst/>
            </a:prstGeom>
            <a:ln w="25400" cap="flat" cmpd="sng">
              <a:solidFill>
                <a:srgbClr val="000000"/>
              </a:solidFill>
              <a:prstDash val="solid"/>
              <a:headEnd type="none" w="med" len="med"/>
              <a:tailEnd type="none" w="med" len="med"/>
            </a:ln>
          </p:spPr>
        </p:sp>
        <p:sp>
          <p:nvSpPr>
            <p:cNvPr id="141" name="Rectangle 29"/>
            <p:cNvSpPr/>
            <p:nvPr/>
          </p:nvSpPr>
          <p:spPr>
            <a:xfrm>
              <a:off x="2447"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42" name="Line 30"/>
            <p:cNvSpPr/>
            <p:nvPr/>
          </p:nvSpPr>
          <p:spPr>
            <a:xfrm>
              <a:off x="2447" y="2480"/>
              <a:ext cx="9" cy="1"/>
            </a:xfrm>
            <a:prstGeom prst="line">
              <a:avLst/>
            </a:prstGeom>
            <a:ln w="25400" cap="flat" cmpd="sng">
              <a:solidFill>
                <a:srgbClr val="000000"/>
              </a:solidFill>
              <a:prstDash val="solid"/>
              <a:headEnd type="none" w="med" len="med"/>
              <a:tailEnd type="none" w="med" len="med"/>
            </a:ln>
          </p:spPr>
        </p:sp>
        <p:sp>
          <p:nvSpPr>
            <p:cNvPr id="143" name="Line 31"/>
            <p:cNvSpPr/>
            <p:nvPr/>
          </p:nvSpPr>
          <p:spPr>
            <a:xfrm>
              <a:off x="2447" y="2480"/>
              <a:ext cx="1" cy="10"/>
            </a:xfrm>
            <a:prstGeom prst="line">
              <a:avLst/>
            </a:prstGeom>
            <a:ln w="25400" cap="flat" cmpd="sng">
              <a:solidFill>
                <a:srgbClr val="000000"/>
              </a:solidFill>
              <a:prstDash val="solid"/>
              <a:headEnd type="none" w="med" len="med"/>
              <a:tailEnd type="none" w="med" len="med"/>
            </a:ln>
          </p:spPr>
        </p:sp>
        <p:sp>
          <p:nvSpPr>
            <p:cNvPr id="144" name="Rectangle 32"/>
            <p:cNvSpPr/>
            <p:nvPr/>
          </p:nvSpPr>
          <p:spPr>
            <a:xfrm>
              <a:off x="2456" y="2480"/>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45" name="Line 33"/>
            <p:cNvSpPr/>
            <p:nvPr/>
          </p:nvSpPr>
          <p:spPr>
            <a:xfrm>
              <a:off x="2456" y="2480"/>
              <a:ext cx="1196" cy="1"/>
            </a:xfrm>
            <a:prstGeom prst="line">
              <a:avLst/>
            </a:prstGeom>
            <a:ln w="25400" cap="flat" cmpd="sng">
              <a:solidFill>
                <a:srgbClr val="000000"/>
              </a:solidFill>
              <a:prstDash val="solid"/>
              <a:headEnd type="none" w="med" len="med"/>
              <a:tailEnd type="none" w="med" len="med"/>
            </a:ln>
          </p:spPr>
        </p:sp>
        <p:sp>
          <p:nvSpPr>
            <p:cNvPr id="146" name="Rectangle 34"/>
            <p:cNvSpPr/>
            <p:nvPr/>
          </p:nvSpPr>
          <p:spPr>
            <a:xfrm>
              <a:off x="3652" y="2480"/>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47" name="Line 35"/>
            <p:cNvSpPr/>
            <p:nvPr/>
          </p:nvSpPr>
          <p:spPr>
            <a:xfrm>
              <a:off x="3652" y="2480"/>
              <a:ext cx="9" cy="1"/>
            </a:xfrm>
            <a:prstGeom prst="line">
              <a:avLst/>
            </a:prstGeom>
            <a:ln w="25400" cap="flat" cmpd="sng">
              <a:solidFill>
                <a:srgbClr val="000000"/>
              </a:solidFill>
              <a:prstDash val="solid"/>
              <a:headEnd type="none" w="med" len="med"/>
              <a:tailEnd type="none" w="med" len="med"/>
            </a:ln>
          </p:spPr>
        </p:sp>
        <p:sp>
          <p:nvSpPr>
            <p:cNvPr id="148" name="Line 36"/>
            <p:cNvSpPr/>
            <p:nvPr/>
          </p:nvSpPr>
          <p:spPr>
            <a:xfrm>
              <a:off x="3652" y="2480"/>
              <a:ext cx="1" cy="10"/>
            </a:xfrm>
            <a:prstGeom prst="line">
              <a:avLst/>
            </a:prstGeom>
            <a:ln w="25400" cap="flat" cmpd="sng">
              <a:solidFill>
                <a:srgbClr val="000000"/>
              </a:solidFill>
              <a:prstDash val="solid"/>
              <a:headEnd type="none" w="med" len="med"/>
              <a:tailEnd type="none" w="med" len="med"/>
            </a:ln>
          </p:spPr>
        </p:sp>
        <p:sp>
          <p:nvSpPr>
            <p:cNvPr id="149" name="Rectangle 37"/>
            <p:cNvSpPr/>
            <p:nvPr/>
          </p:nvSpPr>
          <p:spPr>
            <a:xfrm>
              <a:off x="3661" y="2480"/>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50" name="Line 38"/>
            <p:cNvSpPr/>
            <p:nvPr/>
          </p:nvSpPr>
          <p:spPr>
            <a:xfrm>
              <a:off x="3661" y="2480"/>
              <a:ext cx="1283" cy="1"/>
            </a:xfrm>
            <a:prstGeom prst="line">
              <a:avLst/>
            </a:prstGeom>
            <a:ln w="25400" cap="flat" cmpd="sng">
              <a:solidFill>
                <a:srgbClr val="000000"/>
              </a:solidFill>
              <a:prstDash val="solid"/>
              <a:headEnd type="none" w="med" len="med"/>
              <a:tailEnd type="none" w="med" len="med"/>
            </a:ln>
          </p:spPr>
        </p:sp>
        <p:sp>
          <p:nvSpPr>
            <p:cNvPr id="151" name="Rectangle 39"/>
            <p:cNvSpPr/>
            <p:nvPr/>
          </p:nvSpPr>
          <p:spPr>
            <a:xfrm>
              <a:off x="4944" y="2480"/>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52" name="Line 40"/>
            <p:cNvSpPr/>
            <p:nvPr/>
          </p:nvSpPr>
          <p:spPr>
            <a:xfrm>
              <a:off x="4944" y="2480"/>
              <a:ext cx="10" cy="1"/>
            </a:xfrm>
            <a:prstGeom prst="line">
              <a:avLst/>
            </a:prstGeom>
            <a:ln w="25400" cap="flat" cmpd="sng">
              <a:solidFill>
                <a:srgbClr val="000000"/>
              </a:solidFill>
              <a:prstDash val="solid"/>
              <a:headEnd type="none" w="med" len="med"/>
              <a:tailEnd type="none" w="med" len="med"/>
            </a:ln>
          </p:spPr>
        </p:sp>
        <p:sp>
          <p:nvSpPr>
            <p:cNvPr id="153" name="Line 41"/>
            <p:cNvSpPr/>
            <p:nvPr/>
          </p:nvSpPr>
          <p:spPr>
            <a:xfrm>
              <a:off x="4944" y="2480"/>
              <a:ext cx="1" cy="10"/>
            </a:xfrm>
            <a:prstGeom prst="line">
              <a:avLst/>
            </a:prstGeom>
            <a:ln w="25400" cap="flat" cmpd="sng">
              <a:solidFill>
                <a:srgbClr val="000000"/>
              </a:solidFill>
              <a:prstDash val="solid"/>
              <a:headEnd type="none" w="med" len="med"/>
              <a:tailEnd type="none" w="med" len="med"/>
            </a:ln>
          </p:spPr>
        </p:sp>
        <p:sp>
          <p:nvSpPr>
            <p:cNvPr id="154" name="Rectangle 42"/>
            <p:cNvSpPr/>
            <p:nvPr/>
          </p:nvSpPr>
          <p:spPr>
            <a:xfrm>
              <a:off x="4944" y="2480"/>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55" name="Line 43"/>
            <p:cNvSpPr/>
            <p:nvPr/>
          </p:nvSpPr>
          <p:spPr>
            <a:xfrm>
              <a:off x="4944" y="2480"/>
              <a:ext cx="10" cy="1"/>
            </a:xfrm>
            <a:prstGeom prst="line">
              <a:avLst/>
            </a:prstGeom>
            <a:ln w="25400" cap="flat" cmpd="sng">
              <a:solidFill>
                <a:srgbClr val="000000"/>
              </a:solidFill>
              <a:prstDash val="solid"/>
              <a:headEnd type="none" w="med" len="med"/>
              <a:tailEnd type="none" w="med" len="med"/>
            </a:ln>
          </p:spPr>
        </p:sp>
        <p:sp>
          <p:nvSpPr>
            <p:cNvPr id="156" name="Line 44"/>
            <p:cNvSpPr/>
            <p:nvPr/>
          </p:nvSpPr>
          <p:spPr>
            <a:xfrm>
              <a:off x="4944" y="2480"/>
              <a:ext cx="1" cy="10"/>
            </a:xfrm>
            <a:prstGeom prst="line">
              <a:avLst/>
            </a:prstGeom>
            <a:ln w="25400" cap="flat" cmpd="sng">
              <a:solidFill>
                <a:srgbClr val="000000"/>
              </a:solidFill>
              <a:prstDash val="solid"/>
              <a:headEnd type="none" w="med" len="med"/>
              <a:tailEnd type="none" w="med" len="med"/>
            </a:ln>
          </p:spPr>
        </p:sp>
        <p:sp>
          <p:nvSpPr>
            <p:cNvPr id="157" name="Rectangle 45"/>
            <p:cNvSpPr/>
            <p:nvPr/>
          </p:nvSpPr>
          <p:spPr>
            <a:xfrm>
              <a:off x="884"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58" name="Line 46"/>
            <p:cNvSpPr/>
            <p:nvPr/>
          </p:nvSpPr>
          <p:spPr>
            <a:xfrm>
              <a:off x="884" y="2490"/>
              <a:ext cx="1" cy="632"/>
            </a:xfrm>
            <a:prstGeom prst="line">
              <a:avLst/>
            </a:prstGeom>
            <a:ln w="25400" cap="flat" cmpd="sng">
              <a:solidFill>
                <a:srgbClr val="000000"/>
              </a:solidFill>
              <a:prstDash val="solid"/>
              <a:headEnd type="none" w="med" len="med"/>
              <a:tailEnd type="none" w="med" len="med"/>
            </a:ln>
          </p:spPr>
        </p:sp>
        <p:sp>
          <p:nvSpPr>
            <p:cNvPr id="159" name="Rectangle 47"/>
            <p:cNvSpPr/>
            <p:nvPr/>
          </p:nvSpPr>
          <p:spPr>
            <a:xfrm>
              <a:off x="2447"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60" name="Line 48"/>
            <p:cNvSpPr/>
            <p:nvPr/>
          </p:nvSpPr>
          <p:spPr>
            <a:xfrm>
              <a:off x="2447" y="2490"/>
              <a:ext cx="1" cy="632"/>
            </a:xfrm>
            <a:prstGeom prst="line">
              <a:avLst/>
            </a:prstGeom>
            <a:ln w="25400" cap="flat" cmpd="sng">
              <a:solidFill>
                <a:srgbClr val="000000"/>
              </a:solidFill>
              <a:prstDash val="solid"/>
              <a:headEnd type="none" w="med" len="med"/>
              <a:tailEnd type="none" w="med" len="med"/>
            </a:ln>
          </p:spPr>
        </p:sp>
        <p:sp>
          <p:nvSpPr>
            <p:cNvPr id="161" name="Rectangle 49"/>
            <p:cNvSpPr/>
            <p:nvPr/>
          </p:nvSpPr>
          <p:spPr>
            <a:xfrm>
              <a:off x="3652" y="2490"/>
              <a:ext cx="9"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62" name="Line 50"/>
            <p:cNvSpPr/>
            <p:nvPr/>
          </p:nvSpPr>
          <p:spPr>
            <a:xfrm>
              <a:off x="3652" y="2490"/>
              <a:ext cx="1" cy="632"/>
            </a:xfrm>
            <a:prstGeom prst="line">
              <a:avLst/>
            </a:prstGeom>
            <a:ln w="25400" cap="flat" cmpd="sng">
              <a:solidFill>
                <a:srgbClr val="000000"/>
              </a:solidFill>
              <a:prstDash val="solid"/>
              <a:headEnd type="none" w="med" len="med"/>
              <a:tailEnd type="none" w="med" len="med"/>
            </a:ln>
          </p:spPr>
        </p:sp>
        <p:sp>
          <p:nvSpPr>
            <p:cNvPr id="163" name="Rectangle 51"/>
            <p:cNvSpPr/>
            <p:nvPr/>
          </p:nvSpPr>
          <p:spPr>
            <a:xfrm>
              <a:off x="4944" y="2490"/>
              <a:ext cx="10" cy="632"/>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64" name="Line 52"/>
            <p:cNvSpPr/>
            <p:nvPr/>
          </p:nvSpPr>
          <p:spPr>
            <a:xfrm>
              <a:off x="4944" y="2490"/>
              <a:ext cx="1" cy="632"/>
            </a:xfrm>
            <a:prstGeom prst="line">
              <a:avLst/>
            </a:prstGeom>
            <a:ln w="25400" cap="flat" cmpd="sng">
              <a:solidFill>
                <a:srgbClr val="000000"/>
              </a:solidFill>
              <a:prstDash val="solid"/>
              <a:headEnd type="none" w="med" len="med"/>
              <a:tailEnd type="none" w="med" len="med"/>
            </a:ln>
          </p:spPr>
        </p:sp>
        <p:sp>
          <p:nvSpPr>
            <p:cNvPr id="165" name="Rectangle 53"/>
            <p:cNvSpPr/>
            <p:nvPr/>
          </p:nvSpPr>
          <p:spPr>
            <a:xfrm>
              <a:off x="1456" y="3183"/>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北京</a:t>
              </a:r>
              <a:endParaRPr lang="zh-CN" altLang="en-US" sz="2100" b="1" dirty="0">
                <a:solidFill>
                  <a:srgbClr val="000000"/>
                </a:solidFill>
                <a:latin typeface="+mn-lt"/>
                <a:ea typeface="楷体" panose="02010609060101010101" pitchFamily="49" charset="-122"/>
              </a:endParaRPr>
            </a:p>
          </p:txBody>
        </p:sp>
        <p:sp>
          <p:nvSpPr>
            <p:cNvPr id="166" name="Rectangle 54"/>
            <p:cNvSpPr/>
            <p:nvPr/>
          </p:nvSpPr>
          <p:spPr>
            <a:xfrm>
              <a:off x="1884" y="3176"/>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67" name="Rectangle 55"/>
            <p:cNvSpPr/>
            <p:nvPr/>
          </p:nvSpPr>
          <p:spPr>
            <a:xfrm>
              <a:off x="2892" y="3149"/>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400</a:t>
              </a:r>
              <a:endParaRPr lang="en-US" altLang="zh-CN" sz="2100" b="1" dirty="0">
                <a:solidFill>
                  <a:srgbClr val="000000"/>
                </a:solidFill>
                <a:latin typeface="+mn-lt"/>
                <a:ea typeface="楷体" panose="02010609060101010101" pitchFamily="49" charset="-122"/>
              </a:endParaRPr>
            </a:p>
          </p:txBody>
        </p:sp>
        <p:sp>
          <p:nvSpPr>
            <p:cNvPr id="168" name="Rectangle 56"/>
            <p:cNvSpPr/>
            <p:nvPr/>
          </p:nvSpPr>
          <p:spPr>
            <a:xfrm>
              <a:off x="3213" y="3173"/>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69" name="Rectangle 57"/>
            <p:cNvSpPr/>
            <p:nvPr/>
          </p:nvSpPr>
          <p:spPr>
            <a:xfrm>
              <a:off x="4139" y="3141"/>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800</a:t>
              </a:r>
              <a:endParaRPr lang="en-US" altLang="zh-CN" sz="2100" b="1" dirty="0">
                <a:solidFill>
                  <a:srgbClr val="000000"/>
                </a:solidFill>
                <a:latin typeface="+mn-lt"/>
                <a:ea typeface="楷体" panose="02010609060101010101" pitchFamily="49" charset="-122"/>
              </a:endParaRPr>
            </a:p>
          </p:txBody>
        </p:sp>
        <p:sp>
          <p:nvSpPr>
            <p:cNvPr id="170" name="Rectangle 58"/>
            <p:cNvSpPr/>
            <p:nvPr/>
          </p:nvSpPr>
          <p:spPr>
            <a:xfrm>
              <a:off x="4460" y="3173"/>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71" name="Rectangle 59"/>
            <p:cNvSpPr/>
            <p:nvPr/>
          </p:nvSpPr>
          <p:spPr>
            <a:xfrm>
              <a:off x="884"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72" name="Line 60"/>
            <p:cNvSpPr/>
            <p:nvPr/>
          </p:nvSpPr>
          <p:spPr>
            <a:xfrm>
              <a:off x="884" y="3122"/>
              <a:ext cx="9" cy="1"/>
            </a:xfrm>
            <a:prstGeom prst="line">
              <a:avLst/>
            </a:prstGeom>
            <a:ln w="25400" cap="flat" cmpd="sng">
              <a:solidFill>
                <a:srgbClr val="000000"/>
              </a:solidFill>
              <a:prstDash val="solid"/>
              <a:headEnd type="none" w="med" len="med"/>
              <a:tailEnd type="none" w="med" len="med"/>
            </a:ln>
          </p:spPr>
        </p:sp>
        <p:sp>
          <p:nvSpPr>
            <p:cNvPr id="173" name="Line 61"/>
            <p:cNvSpPr/>
            <p:nvPr/>
          </p:nvSpPr>
          <p:spPr>
            <a:xfrm>
              <a:off x="884" y="3122"/>
              <a:ext cx="1" cy="10"/>
            </a:xfrm>
            <a:prstGeom prst="line">
              <a:avLst/>
            </a:prstGeom>
            <a:ln w="25400" cap="flat" cmpd="sng">
              <a:solidFill>
                <a:srgbClr val="000000"/>
              </a:solidFill>
              <a:prstDash val="solid"/>
              <a:headEnd type="none" w="med" len="med"/>
              <a:tailEnd type="none" w="med" len="med"/>
            </a:ln>
          </p:spPr>
        </p:sp>
        <p:sp>
          <p:nvSpPr>
            <p:cNvPr id="174" name="Rectangle 62"/>
            <p:cNvSpPr/>
            <p:nvPr/>
          </p:nvSpPr>
          <p:spPr>
            <a:xfrm>
              <a:off x="893" y="3122"/>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75" name="Line 63"/>
            <p:cNvSpPr/>
            <p:nvPr/>
          </p:nvSpPr>
          <p:spPr>
            <a:xfrm>
              <a:off x="893" y="3122"/>
              <a:ext cx="1554" cy="1"/>
            </a:xfrm>
            <a:prstGeom prst="line">
              <a:avLst/>
            </a:prstGeom>
            <a:ln w="25400" cap="flat" cmpd="sng">
              <a:solidFill>
                <a:srgbClr val="000000"/>
              </a:solidFill>
              <a:prstDash val="solid"/>
              <a:headEnd type="none" w="med" len="med"/>
              <a:tailEnd type="none" w="med" len="med"/>
            </a:ln>
          </p:spPr>
        </p:sp>
        <p:sp>
          <p:nvSpPr>
            <p:cNvPr id="176" name="Rectangle 64"/>
            <p:cNvSpPr/>
            <p:nvPr/>
          </p:nvSpPr>
          <p:spPr>
            <a:xfrm>
              <a:off x="2447"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77" name="Line 65"/>
            <p:cNvSpPr/>
            <p:nvPr/>
          </p:nvSpPr>
          <p:spPr>
            <a:xfrm>
              <a:off x="2447" y="3122"/>
              <a:ext cx="9" cy="1"/>
            </a:xfrm>
            <a:prstGeom prst="line">
              <a:avLst/>
            </a:prstGeom>
            <a:ln w="25400" cap="flat" cmpd="sng">
              <a:solidFill>
                <a:srgbClr val="000000"/>
              </a:solidFill>
              <a:prstDash val="solid"/>
              <a:headEnd type="none" w="med" len="med"/>
              <a:tailEnd type="none" w="med" len="med"/>
            </a:ln>
          </p:spPr>
        </p:sp>
        <p:sp>
          <p:nvSpPr>
            <p:cNvPr id="178" name="Line 66"/>
            <p:cNvSpPr/>
            <p:nvPr/>
          </p:nvSpPr>
          <p:spPr>
            <a:xfrm>
              <a:off x="2447" y="3122"/>
              <a:ext cx="1" cy="10"/>
            </a:xfrm>
            <a:prstGeom prst="line">
              <a:avLst/>
            </a:prstGeom>
            <a:ln w="25400" cap="flat" cmpd="sng">
              <a:solidFill>
                <a:srgbClr val="000000"/>
              </a:solidFill>
              <a:prstDash val="solid"/>
              <a:headEnd type="none" w="med" len="med"/>
              <a:tailEnd type="none" w="med" len="med"/>
            </a:ln>
          </p:spPr>
        </p:sp>
        <p:sp>
          <p:nvSpPr>
            <p:cNvPr id="179" name="Rectangle 67"/>
            <p:cNvSpPr/>
            <p:nvPr/>
          </p:nvSpPr>
          <p:spPr>
            <a:xfrm>
              <a:off x="2456" y="3122"/>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80" name="Line 68"/>
            <p:cNvSpPr/>
            <p:nvPr/>
          </p:nvSpPr>
          <p:spPr>
            <a:xfrm>
              <a:off x="2456" y="3122"/>
              <a:ext cx="1196" cy="1"/>
            </a:xfrm>
            <a:prstGeom prst="line">
              <a:avLst/>
            </a:prstGeom>
            <a:ln w="25400" cap="flat" cmpd="sng">
              <a:solidFill>
                <a:srgbClr val="000000"/>
              </a:solidFill>
              <a:prstDash val="solid"/>
              <a:headEnd type="none" w="med" len="med"/>
              <a:tailEnd type="none" w="med" len="med"/>
            </a:ln>
          </p:spPr>
        </p:sp>
        <p:sp>
          <p:nvSpPr>
            <p:cNvPr id="181" name="Rectangle 69"/>
            <p:cNvSpPr/>
            <p:nvPr/>
          </p:nvSpPr>
          <p:spPr>
            <a:xfrm>
              <a:off x="3652" y="3122"/>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82" name="Line 70"/>
            <p:cNvSpPr/>
            <p:nvPr/>
          </p:nvSpPr>
          <p:spPr>
            <a:xfrm>
              <a:off x="3652" y="3122"/>
              <a:ext cx="9" cy="1"/>
            </a:xfrm>
            <a:prstGeom prst="line">
              <a:avLst/>
            </a:prstGeom>
            <a:ln w="25400" cap="flat" cmpd="sng">
              <a:solidFill>
                <a:srgbClr val="000000"/>
              </a:solidFill>
              <a:prstDash val="solid"/>
              <a:headEnd type="none" w="med" len="med"/>
              <a:tailEnd type="none" w="med" len="med"/>
            </a:ln>
          </p:spPr>
        </p:sp>
        <p:sp>
          <p:nvSpPr>
            <p:cNvPr id="183" name="Line 71"/>
            <p:cNvSpPr/>
            <p:nvPr/>
          </p:nvSpPr>
          <p:spPr>
            <a:xfrm>
              <a:off x="3652" y="3122"/>
              <a:ext cx="1" cy="10"/>
            </a:xfrm>
            <a:prstGeom prst="line">
              <a:avLst/>
            </a:prstGeom>
            <a:ln w="25400" cap="flat" cmpd="sng">
              <a:solidFill>
                <a:srgbClr val="000000"/>
              </a:solidFill>
              <a:prstDash val="solid"/>
              <a:headEnd type="none" w="med" len="med"/>
              <a:tailEnd type="none" w="med" len="med"/>
            </a:ln>
          </p:spPr>
        </p:sp>
        <p:sp>
          <p:nvSpPr>
            <p:cNvPr id="184" name="Rectangle 72"/>
            <p:cNvSpPr/>
            <p:nvPr/>
          </p:nvSpPr>
          <p:spPr>
            <a:xfrm>
              <a:off x="3661" y="3122"/>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85" name="Line 73"/>
            <p:cNvSpPr/>
            <p:nvPr/>
          </p:nvSpPr>
          <p:spPr>
            <a:xfrm>
              <a:off x="3661" y="3131"/>
              <a:ext cx="1283" cy="1"/>
            </a:xfrm>
            <a:prstGeom prst="line">
              <a:avLst/>
            </a:prstGeom>
            <a:ln w="25400" cap="flat" cmpd="sng">
              <a:solidFill>
                <a:srgbClr val="000000"/>
              </a:solidFill>
              <a:prstDash val="solid"/>
              <a:headEnd type="none" w="med" len="med"/>
              <a:tailEnd type="none" w="med" len="med"/>
            </a:ln>
          </p:spPr>
        </p:sp>
        <p:sp>
          <p:nvSpPr>
            <p:cNvPr id="186" name="Rectangle 74"/>
            <p:cNvSpPr/>
            <p:nvPr/>
          </p:nvSpPr>
          <p:spPr>
            <a:xfrm>
              <a:off x="4944" y="3122"/>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87" name="Line 75"/>
            <p:cNvSpPr/>
            <p:nvPr/>
          </p:nvSpPr>
          <p:spPr>
            <a:xfrm>
              <a:off x="4944" y="3122"/>
              <a:ext cx="10" cy="1"/>
            </a:xfrm>
            <a:prstGeom prst="line">
              <a:avLst/>
            </a:prstGeom>
            <a:ln w="25400" cap="flat" cmpd="sng">
              <a:solidFill>
                <a:srgbClr val="000000"/>
              </a:solidFill>
              <a:prstDash val="solid"/>
              <a:headEnd type="none" w="med" len="med"/>
              <a:tailEnd type="none" w="med" len="med"/>
            </a:ln>
          </p:spPr>
        </p:sp>
        <p:sp>
          <p:nvSpPr>
            <p:cNvPr id="188" name="Line 76"/>
            <p:cNvSpPr/>
            <p:nvPr/>
          </p:nvSpPr>
          <p:spPr>
            <a:xfrm>
              <a:off x="4944" y="3122"/>
              <a:ext cx="1" cy="10"/>
            </a:xfrm>
            <a:prstGeom prst="line">
              <a:avLst/>
            </a:prstGeom>
            <a:ln w="25400" cap="flat" cmpd="sng">
              <a:solidFill>
                <a:srgbClr val="000000"/>
              </a:solidFill>
              <a:prstDash val="solid"/>
              <a:headEnd type="none" w="med" len="med"/>
              <a:tailEnd type="none" w="med" len="med"/>
            </a:ln>
          </p:spPr>
        </p:sp>
        <p:sp>
          <p:nvSpPr>
            <p:cNvPr id="189" name="Rectangle 77"/>
            <p:cNvSpPr/>
            <p:nvPr/>
          </p:nvSpPr>
          <p:spPr>
            <a:xfrm>
              <a:off x="884"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90" name="Line 78"/>
            <p:cNvSpPr/>
            <p:nvPr/>
          </p:nvSpPr>
          <p:spPr>
            <a:xfrm>
              <a:off x="884" y="3132"/>
              <a:ext cx="1" cy="316"/>
            </a:xfrm>
            <a:prstGeom prst="line">
              <a:avLst/>
            </a:prstGeom>
            <a:ln w="25400" cap="flat" cmpd="sng">
              <a:solidFill>
                <a:srgbClr val="000000"/>
              </a:solidFill>
              <a:prstDash val="solid"/>
              <a:headEnd type="none" w="med" len="med"/>
              <a:tailEnd type="none" w="med" len="med"/>
            </a:ln>
          </p:spPr>
        </p:sp>
        <p:sp>
          <p:nvSpPr>
            <p:cNvPr id="191" name="Rectangle 79"/>
            <p:cNvSpPr/>
            <p:nvPr/>
          </p:nvSpPr>
          <p:spPr>
            <a:xfrm>
              <a:off x="2447"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92" name="Line 80"/>
            <p:cNvSpPr/>
            <p:nvPr/>
          </p:nvSpPr>
          <p:spPr>
            <a:xfrm>
              <a:off x="2447" y="3132"/>
              <a:ext cx="1" cy="316"/>
            </a:xfrm>
            <a:prstGeom prst="line">
              <a:avLst/>
            </a:prstGeom>
            <a:ln w="25400" cap="flat" cmpd="sng">
              <a:solidFill>
                <a:srgbClr val="000000"/>
              </a:solidFill>
              <a:prstDash val="solid"/>
              <a:headEnd type="none" w="med" len="med"/>
              <a:tailEnd type="none" w="med" len="med"/>
            </a:ln>
          </p:spPr>
        </p:sp>
        <p:sp>
          <p:nvSpPr>
            <p:cNvPr id="193" name="Rectangle 81"/>
            <p:cNvSpPr/>
            <p:nvPr/>
          </p:nvSpPr>
          <p:spPr>
            <a:xfrm>
              <a:off x="3652" y="3132"/>
              <a:ext cx="9"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94" name="Line 82"/>
            <p:cNvSpPr/>
            <p:nvPr/>
          </p:nvSpPr>
          <p:spPr>
            <a:xfrm>
              <a:off x="3652" y="3132"/>
              <a:ext cx="1" cy="316"/>
            </a:xfrm>
            <a:prstGeom prst="line">
              <a:avLst/>
            </a:prstGeom>
            <a:ln w="25400" cap="flat" cmpd="sng">
              <a:solidFill>
                <a:srgbClr val="000000"/>
              </a:solidFill>
              <a:prstDash val="solid"/>
              <a:headEnd type="none" w="med" len="med"/>
              <a:tailEnd type="none" w="med" len="med"/>
            </a:ln>
          </p:spPr>
        </p:sp>
        <p:sp>
          <p:nvSpPr>
            <p:cNvPr id="195" name="Rectangle 83"/>
            <p:cNvSpPr/>
            <p:nvPr/>
          </p:nvSpPr>
          <p:spPr>
            <a:xfrm>
              <a:off x="4944" y="3132"/>
              <a:ext cx="10" cy="316"/>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196" name="Line 84"/>
            <p:cNvSpPr/>
            <p:nvPr/>
          </p:nvSpPr>
          <p:spPr>
            <a:xfrm>
              <a:off x="4944" y="3132"/>
              <a:ext cx="1" cy="316"/>
            </a:xfrm>
            <a:prstGeom prst="line">
              <a:avLst/>
            </a:prstGeom>
            <a:ln w="25400" cap="flat" cmpd="sng">
              <a:solidFill>
                <a:srgbClr val="000000"/>
              </a:solidFill>
              <a:prstDash val="solid"/>
              <a:headEnd type="none" w="med" len="med"/>
              <a:tailEnd type="none" w="med" len="med"/>
            </a:ln>
          </p:spPr>
        </p:sp>
        <p:sp>
          <p:nvSpPr>
            <p:cNvPr id="197" name="Rectangle 85"/>
            <p:cNvSpPr/>
            <p:nvPr/>
          </p:nvSpPr>
          <p:spPr>
            <a:xfrm>
              <a:off x="1446" y="3498"/>
              <a:ext cx="455" cy="326"/>
            </a:xfrm>
            <a:prstGeom prst="rect">
              <a:avLst/>
            </a:prstGeom>
            <a:noFill/>
            <a:ln w="25400">
              <a:noFill/>
            </a:ln>
          </p:spPr>
          <p:txBody>
            <a:bodyPr wrap="none" lIns="0" tIns="0" rIns="0" bIns="0">
              <a:spAutoFit/>
            </a:bodyPr>
            <a:lstStyle/>
            <a:p>
              <a:pPr>
                <a:lnSpc>
                  <a:spcPct val="120000"/>
                </a:lnSpc>
              </a:pPr>
              <a:r>
                <a:rPr lang="zh-CN" altLang="en-US" sz="2100" b="1" dirty="0">
                  <a:solidFill>
                    <a:srgbClr val="000000"/>
                  </a:solidFill>
                  <a:latin typeface="+mn-lt"/>
                  <a:ea typeface="楷体" panose="02010609060101010101" pitchFamily="49" charset="-122"/>
                </a:rPr>
                <a:t>上海</a:t>
              </a:r>
              <a:endParaRPr lang="zh-CN" altLang="en-US" sz="2100" b="1" dirty="0">
                <a:solidFill>
                  <a:srgbClr val="000000"/>
                </a:solidFill>
                <a:latin typeface="+mn-lt"/>
                <a:ea typeface="楷体" panose="02010609060101010101" pitchFamily="49" charset="-122"/>
              </a:endParaRPr>
            </a:p>
          </p:txBody>
        </p:sp>
        <p:sp>
          <p:nvSpPr>
            <p:cNvPr id="198" name="Rectangle 86"/>
            <p:cNvSpPr/>
            <p:nvPr/>
          </p:nvSpPr>
          <p:spPr>
            <a:xfrm>
              <a:off x="1884" y="3502"/>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199" name="Rectangle 87"/>
            <p:cNvSpPr/>
            <p:nvPr/>
          </p:nvSpPr>
          <p:spPr>
            <a:xfrm>
              <a:off x="2892" y="3483"/>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300</a:t>
              </a:r>
              <a:endParaRPr lang="en-US" altLang="zh-CN" sz="2100" b="1" dirty="0">
                <a:solidFill>
                  <a:srgbClr val="000000"/>
                </a:solidFill>
                <a:latin typeface="+mn-lt"/>
                <a:ea typeface="楷体" panose="02010609060101010101" pitchFamily="49" charset="-122"/>
              </a:endParaRPr>
            </a:p>
          </p:txBody>
        </p:sp>
        <p:sp>
          <p:nvSpPr>
            <p:cNvPr id="200" name="Rectangle 88"/>
            <p:cNvSpPr/>
            <p:nvPr/>
          </p:nvSpPr>
          <p:spPr>
            <a:xfrm>
              <a:off x="3213" y="3499"/>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201" name="Rectangle 89"/>
            <p:cNvSpPr/>
            <p:nvPr/>
          </p:nvSpPr>
          <p:spPr>
            <a:xfrm>
              <a:off x="4139" y="3499"/>
              <a:ext cx="343"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500</a:t>
              </a:r>
              <a:endParaRPr lang="en-US" altLang="zh-CN" sz="2100" b="1" dirty="0">
                <a:solidFill>
                  <a:srgbClr val="000000"/>
                </a:solidFill>
                <a:latin typeface="+mn-lt"/>
                <a:ea typeface="楷体" panose="02010609060101010101" pitchFamily="49" charset="-122"/>
              </a:endParaRPr>
            </a:p>
          </p:txBody>
        </p:sp>
        <p:sp>
          <p:nvSpPr>
            <p:cNvPr id="202" name="Rectangle 90"/>
            <p:cNvSpPr/>
            <p:nvPr/>
          </p:nvSpPr>
          <p:spPr>
            <a:xfrm>
              <a:off x="4460" y="3499"/>
              <a:ext cx="57" cy="326"/>
            </a:xfrm>
            <a:prstGeom prst="rect">
              <a:avLst/>
            </a:prstGeom>
            <a:noFill/>
            <a:ln w="25400">
              <a:noFill/>
            </a:ln>
          </p:spPr>
          <p:txBody>
            <a:bodyPr wrap="none" lIns="0" tIns="0" rIns="0" bIns="0">
              <a:spAutoFit/>
            </a:bodyPr>
            <a:lstStyle/>
            <a:p>
              <a:pPr>
                <a:lnSpc>
                  <a:spcPct val="120000"/>
                </a:lnSpc>
              </a:pPr>
              <a:r>
                <a:rPr lang="en-US" altLang="zh-CN" sz="2100" b="1" dirty="0">
                  <a:solidFill>
                    <a:srgbClr val="000000"/>
                  </a:solidFill>
                  <a:latin typeface="+mn-lt"/>
                  <a:ea typeface="楷体" panose="02010609060101010101" pitchFamily="49" charset="-122"/>
                </a:rPr>
                <a:t> </a:t>
              </a:r>
              <a:endParaRPr lang="en-US" altLang="zh-CN" sz="2100" b="1" dirty="0">
                <a:solidFill>
                  <a:srgbClr val="000000"/>
                </a:solidFill>
                <a:latin typeface="+mn-lt"/>
                <a:ea typeface="楷体" panose="02010609060101010101" pitchFamily="49" charset="-122"/>
              </a:endParaRPr>
            </a:p>
          </p:txBody>
        </p:sp>
        <p:sp>
          <p:nvSpPr>
            <p:cNvPr id="203" name="Rectangle 91"/>
            <p:cNvSpPr/>
            <p:nvPr/>
          </p:nvSpPr>
          <p:spPr>
            <a:xfrm>
              <a:off x="884"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04" name="Line 92"/>
            <p:cNvSpPr/>
            <p:nvPr/>
          </p:nvSpPr>
          <p:spPr>
            <a:xfrm>
              <a:off x="884" y="3448"/>
              <a:ext cx="9" cy="1"/>
            </a:xfrm>
            <a:prstGeom prst="line">
              <a:avLst/>
            </a:prstGeom>
            <a:ln w="25400" cap="flat" cmpd="sng">
              <a:solidFill>
                <a:srgbClr val="000000"/>
              </a:solidFill>
              <a:prstDash val="solid"/>
              <a:headEnd type="none" w="med" len="med"/>
              <a:tailEnd type="none" w="med" len="med"/>
            </a:ln>
          </p:spPr>
        </p:sp>
        <p:sp>
          <p:nvSpPr>
            <p:cNvPr id="205" name="Line 93"/>
            <p:cNvSpPr/>
            <p:nvPr/>
          </p:nvSpPr>
          <p:spPr>
            <a:xfrm>
              <a:off x="884" y="3448"/>
              <a:ext cx="1" cy="10"/>
            </a:xfrm>
            <a:prstGeom prst="line">
              <a:avLst/>
            </a:prstGeom>
            <a:ln w="25400" cap="flat" cmpd="sng">
              <a:solidFill>
                <a:srgbClr val="000000"/>
              </a:solidFill>
              <a:prstDash val="solid"/>
              <a:headEnd type="none" w="med" len="med"/>
              <a:tailEnd type="none" w="med" len="med"/>
            </a:ln>
          </p:spPr>
        </p:sp>
        <p:sp>
          <p:nvSpPr>
            <p:cNvPr id="206" name="Rectangle 94"/>
            <p:cNvSpPr/>
            <p:nvPr/>
          </p:nvSpPr>
          <p:spPr>
            <a:xfrm>
              <a:off x="893" y="3448"/>
              <a:ext cx="1554"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07" name="Line 95"/>
            <p:cNvSpPr/>
            <p:nvPr/>
          </p:nvSpPr>
          <p:spPr>
            <a:xfrm>
              <a:off x="893" y="3448"/>
              <a:ext cx="1554" cy="1"/>
            </a:xfrm>
            <a:prstGeom prst="line">
              <a:avLst/>
            </a:prstGeom>
            <a:ln w="25400" cap="flat" cmpd="sng">
              <a:solidFill>
                <a:srgbClr val="000000"/>
              </a:solidFill>
              <a:prstDash val="solid"/>
              <a:headEnd type="none" w="med" len="med"/>
              <a:tailEnd type="none" w="med" len="med"/>
            </a:ln>
          </p:spPr>
        </p:sp>
        <p:sp>
          <p:nvSpPr>
            <p:cNvPr id="208" name="Rectangle 96"/>
            <p:cNvSpPr/>
            <p:nvPr/>
          </p:nvSpPr>
          <p:spPr>
            <a:xfrm>
              <a:off x="2447"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09" name="Line 97"/>
            <p:cNvSpPr/>
            <p:nvPr/>
          </p:nvSpPr>
          <p:spPr>
            <a:xfrm>
              <a:off x="2447" y="3448"/>
              <a:ext cx="9" cy="1"/>
            </a:xfrm>
            <a:prstGeom prst="line">
              <a:avLst/>
            </a:prstGeom>
            <a:ln w="25400" cap="flat" cmpd="sng">
              <a:solidFill>
                <a:srgbClr val="000000"/>
              </a:solidFill>
              <a:prstDash val="solid"/>
              <a:headEnd type="none" w="med" len="med"/>
              <a:tailEnd type="none" w="med" len="med"/>
            </a:ln>
          </p:spPr>
        </p:sp>
        <p:sp>
          <p:nvSpPr>
            <p:cNvPr id="210" name="Line 98"/>
            <p:cNvSpPr/>
            <p:nvPr/>
          </p:nvSpPr>
          <p:spPr>
            <a:xfrm>
              <a:off x="2447" y="3448"/>
              <a:ext cx="1" cy="10"/>
            </a:xfrm>
            <a:prstGeom prst="line">
              <a:avLst/>
            </a:prstGeom>
            <a:ln w="25400" cap="flat" cmpd="sng">
              <a:solidFill>
                <a:srgbClr val="000000"/>
              </a:solidFill>
              <a:prstDash val="solid"/>
              <a:headEnd type="none" w="med" len="med"/>
              <a:tailEnd type="none" w="med" len="med"/>
            </a:ln>
          </p:spPr>
        </p:sp>
        <p:sp>
          <p:nvSpPr>
            <p:cNvPr id="211" name="Rectangle 99"/>
            <p:cNvSpPr/>
            <p:nvPr/>
          </p:nvSpPr>
          <p:spPr>
            <a:xfrm>
              <a:off x="2456" y="3448"/>
              <a:ext cx="1196"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12" name="Line 100"/>
            <p:cNvSpPr/>
            <p:nvPr/>
          </p:nvSpPr>
          <p:spPr>
            <a:xfrm>
              <a:off x="2456" y="3448"/>
              <a:ext cx="1196" cy="1"/>
            </a:xfrm>
            <a:prstGeom prst="line">
              <a:avLst/>
            </a:prstGeom>
            <a:ln w="25400" cap="flat" cmpd="sng">
              <a:solidFill>
                <a:srgbClr val="000000"/>
              </a:solidFill>
              <a:prstDash val="solid"/>
              <a:headEnd type="none" w="med" len="med"/>
              <a:tailEnd type="none" w="med" len="med"/>
            </a:ln>
          </p:spPr>
        </p:sp>
        <p:sp>
          <p:nvSpPr>
            <p:cNvPr id="213" name="Rectangle 101"/>
            <p:cNvSpPr/>
            <p:nvPr/>
          </p:nvSpPr>
          <p:spPr>
            <a:xfrm>
              <a:off x="3652" y="3448"/>
              <a:ext cx="9"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14" name="Line 102"/>
            <p:cNvSpPr/>
            <p:nvPr/>
          </p:nvSpPr>
          <p:spPr>
            <a:xfrm>
              <a:off x="3652" y="3448"/>
              <a:ext cx="9" cy="1"/>
            </a:xfrm>
            <a:prstGeom prst="line">
              <a:avLst/>
            </a:prstGeom>
            <a:ln w="25400" cap="flat" cmpd="sng">
              <a:solidFill>
                <a:srgbClr val="000000"/>
              </a:solidFill>
              <a:prstDash val="solid"/>
              <a:headEnd type="none" w="med" len="med"/>
              <a:tailEnd type="none" w="med" len="med"/>
            </a:ln>
          </p:spPr>
        </p:sp>
        <p:sp>
          <p:nvSpPr>
            <p:cNvPr id="215" name="Line 103"/>
            <p:cNvSpPr/>
            <p:nvPr/>
          </p:nvSpPr>
          <p:spPr>
            <a:xfrm>
              <a:off x="3652" y="3448"/>
              <a:ext cx="1" cy="10"/>
            </a:xfrm>
            <a:prstGeom prst="line">
              <a:avLst/>
            </a:prstGeom>
            <a:ln w="25400" cap="flat" cmpd="sng">
              <a:solidFill>
                <a:srgbClr val="000000"/>
              </a:solidFill>
              <a:prstDash val="solid"/>
              <a:headEnd type="none" w="med" len="med"/>
              <a:tailEnd type="none" w="med" len="med"/>
            </a:ln>
          </p:spPr>
        </p:sp>
        <p:sp>
          <p:nvSpPr>
            <p:cNvPr id="216" name="Rectangle 104"/>
            <p:cNvSpPr/>
            <p:nvPr/>
          </p:nvSpPr>
          <p:spPr>
            <a:xfrm>
              <a:off x="3661" y="3448"/>
              <a:ext cx="1283"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17" name="Line 105"/>
            <p:cNvSpPr/>
            <p:nvPr/>
          </p:nvSpPr>
          <p:spPr>
            <a:xfrm>
              <a:off x="3661" y="3448"/>
              <a:ext cx="1283" cy="1"/>
            </a:xfrm>
            <a:prstGeom prst="line">
              <a:avLst/>
            </a:prstGeom>
            <a:ln w="25400" cap="flat" cmpd="sng">
              <a:solidFill>
                <a:srgbClr val="000000"/>
              </a:solidFill>
              <a:prstDash val="solid"/>
              <a:headEnd type="none" w="med" len="med"/>
              <a:tailEnd type="none" w="med" len="med"/>
            </a:ln>
          </p:spPr>
        </p:sp>
        <p:sp>
          <p:nvSpPr>
            <p:cNvPr id="218" name="Rectangle 106"/>
            <p:cNvSpPr/>
            <p:nvPr/>
          </p:nvSpPr>
          <p:spPr>
            <a:xfrm>
              <a:off x="4944" y="3448"/>
              <a:ext cx="10" cy="10"/>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19" name="Line 107"/>
            <p:cNvSpPr/>
            <p:nvPr/>
          </p:nvSpPr>
          <p:spPr>
            <a:xfrm>
              <a:off x="4944" y="3448"/>
              <a:ext cx="10" cy="1"/>
            </a:xfrm>
            <a:prstGeom prst="line">
              <a:avLst/>
            </a:prstGeom>
            <a:ln w="25400" cap="flat" cmpd="sng">
              <a:solidFill>
                <a:srgbClr val="000000"/>
              </a:solidFill>
              <a:prstDash val="solid"/>
              <a:headEnd type="none" w="med" len="med"/>
              <a:tailEnd type="none" w="med" len="med"/>
            </a:ln>
          </p:spPr>
        </p:sp>
        <p:sp>
          <p:nvSpPr>
            <p:cNvPr id="220" name="Line 108"/>
            <p:cNvSpPr/>
            <p:nvPr/>
          </p:nvSpPr>
          <p:spPr>
            <a:xfrm>
              <a:off x="4944" y="3448"/>
              <a:ext cx="1" cy="10"/>
            </a:xfrm>
            <a:prstGeom prst="line">
              <a:avLst/>
            </a:prstGeom>
            <a:ln w="25400" cap="flat" cmpd="sng">
              <a:solidFill>
                <a:srgbClr val="000000"/>
              </a:solidFill>
              <a:prstDash val="solid"/>
              <a:headEnd type="none" w="med" len="med"/>
              <a:tailEnd type="none" w="med" len="med"/>
            </a:ln>
          </p:spPr>
        </p:sp>
        <p:sp>
          <p:nvSpPr>
            <p:cNvPr id="221" name="Rectangle 109"/>
            <p:cNvSpPr/>
            <p:nvPr/>
          </p:nvSpPr>
          <p:spPr>
            <a:xfrm>
              <a:off x="884"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22" name="Line 110"/>
            <p:cNvSpPr/>
            <p:nvPr/>
          </p:nvSpPr>
          <p:spPr>
            <a:xfrm>
              <a:off x="884" y="3458"/>
              <a:ext cx="1" cy="319"/>
            </a:xfrm>
            <a:prstGeom prst="line">
              <a:avLst/>
            </a:prstGeom>
            <a:ln w="25400" cap="flat" cmpd="sng">
              <a:solidFill>
                <a:srgbClr val="000000"/>
              </a:solidFill>
              <a:prstDash val="solid"/>
              <a:headEnd type="none" w="med" len="med"/>
              <a:tailEnd type="none" w="med" len="med"/>
            </a:ln>
          </p:spPr>
        </p:sp>
        <p:sp>
          <p:nvSpPr>
            <p:cNvPr id="223" name="Rectangle 111"/>
            <p:cNvSpPr/>
            <p:nvPr/>
          </p:nvSpPr>
          <p:spPr>
            <a:xfrm>
              <a:off x="884"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24" name="Line 112"/>
            <p:cNvSpPr/>
            <p:nvPr/>
          </p:nvSpPr>
          <p:spPr>
            <a:xfrm>
              <a:off x="884" y="3777"/>
              <a:ext cx="9" cy="1"/>
            </a:xfrm>
            <a:prstGeom prst="line">
              <a:avLst/>
            </a:prstGeom>
            <a:ln w="25400" cap="flat" cmpd="sng">
              <a:solidFill>
                <a:srgbClr val="000000"/>
              </a:solidFill>
              <a:prstDash val="solid"/>
              <a:headEnd type="none" w="med" len="med"/>
              <a:tailEnd type="none" w="med" len="med"/>
            </a:ln>
          </p:spPr>
        </p:sp>
        <p:sp>
          <p:nvSpPr>
            <p:cNvPr id="225" name="Line 113"/>
            <p:cNvSpPr/>
            <p:nvPr/>
          </p:nvSpPr>
          <p:spPr>
            <a:xfrm>
              <a:off x="884" y="3777"/>
              <a:ext cx="1" cy="9"/>
            </a:xfrm>
            <a:prstGeom prst="line">
              <a:avLst/>
            </a:prstGeom>
            <a:ln w="25400" cap="flat" cmpd="sng">
              <a:solidFill>
                <a:srgbClr val="000000"/>
              </a:solidFill>
              <a:prstDash val="solid"/>
              <a:headEnd type="none" w="med" len="med"/>
              <a:tailEnd type="none" w="med" len="med"/>
            </a:ln>
          </p:spPr>
        </p:sp>
        <p:sp>
          <p:nvSpPr>
            <p:cNvPr id="226" name="Rectangle 114"/>
            <p:cNvSpPr/>
            <p:nvPr/>
          </p:nvSpPr>
          <p:spPr>
            <a:xfrm>
              <a:off x="884"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27" name="Line 115"/>
            <p:cNvSpPr/>
            <p:nvPr/>
          </p:nvSpPr>
          <p:spPr>
            <a:xfrm>
              <a:off x="884" y="3777"/>
              <a:ext cx="9" cy="1"/>
            </a:xfrm>
            <a:prstGeom prst="line">
              <a:avLst/>
            </a:prstGeom>
            <a:ln w="25400" cap="flat" cmpd="sng">
              <a:solidFill>
                <a:srgbClr val="000000"/>
              </a:solidFill>
              <a:prstDash val="solid"/>
              <a:headEnd type="none" w="med" len="med"/>
              <a:tailEnd type="none" w="med" len="med"/>
            </a:ln>
          </p:spPr>
        </p:sp>
        <p:sp>
          <p:nvSpPr>
            <p:cNvPr id="228" name="Line 116"/>
            <p:cNvSpPr/>
            <p:nvPr/>
          </p:nvSpPr>
          <p:spPr>
            <a:xfrm>
              <a:off x="884" y="3777"/>
              <a:ext cx="1" cy="9"/>
            </a:xfrm>
            <a:prstGeom prst="line">
              <a:avLst/>
            </a:prstGeom>
            <a:ln w="25400" cap="flat" cmpd="sng">
              <a:solidFill>
                <a:srgbClr val="000000"/>
              </a:solidFill>
              <a:prstDash val="solid"/>
              <a:headEnd type="none" w="med" len="med"/>
              <a:tailEnd type="none" w="med" len="med"/>
            </a:ln>
          </p:spPr>
        </p:sp>
        <p:sp>
          <p:nvSpPr>
            <p:cNvPr id="229" name="Rectangle 117"/>
            <p:cNvSpPr/>
            <p:nvPr/>
          </p:nvSpPr>
          <p:spPr>
            <a:xfrm>
              <a:off x="893" y="3777"/>
              <a:ext cx="1554"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30" name="Line 118"/>
            <p:cNvSpPr/>
            <p:nvPr/>
          </p:nvSpPr>
          <p:spPr>
            <a:xfrm>
              <a:off x="893" y="3777"/>
              <a:ext cx="1554" cy="1"/>
            </a:xfrm>
            <a:prstGeom prst="line">
              <a:avLst/>
            </a:prstGeom>
            <a:ln w="25400" cap="flat" cmpd="sng">
              <a:solidFill>
                <a:srgbClr val="000000"/>
              </a:solidFill>
              <a:prstDash val="solid"/>
              <a:headEnd type="none" w="med" len="med"/>
              <a:tailEnd type="none" w="med" len="med"/>
            </a:ln>
          </p:spPr>
        </p:sp>
        <p:sp>
          <p:nvSpPr>
            <p:cNvPr id="231" name="Rectangle 119"/>
            <p:cNvSpPr/>
            <p:nvPr/>
          </p:nvSpPr>
          <p:spPr>
            <a:xfrm>
              <a:off x="2447"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32" name="Line 120"/>
            <p:cNvSpPr/>
            <p:nvPr/>
          </p:nvSpPr>
          <p:spPr>
            <a:xfrm>
              <a:off x="2447" y="3458"/>
              <a:ext cx="1" cy="319"/>
            </a:xfrm>
            <a:prstGeom prst="line">
              <a:avLst/>
            </a:prstGeom>
            <a:ln w="25400" cap="flat" cmpd="sng">
              <a:solidFill>
                <a:srgbClr val="000000"/>
              </a:solidFill>
              <a:prstDash val="solid"/>
              <a:headEnd type="none" w="med" len="med"/>
              <a:tailEnd type="none" w="med" len="med"/>
            </a:ln>
          </p:spPr>
        </p:sp>
        <p:sp>
          <p:nvSpPr>
            <p:cNvPr id="233" name="Rectangle 121"/>
            <p:cNvSpPr/>
            <p:nvPr/>
          </p:nvSpPr>
          <p:spPr>
            <a:xfrm>
              <a:off x="2447"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34" name="Line 122"/>
            <p:cNvSpPr/>
            <p:nvPr/>
          </p:nvSpPr>
          <p:spPr>
            <a:xfrm>
              <a:off x="2447" y="3777"/>
              <a:ext cx="9" cy="1"/>
            </a:xfrm>
            <a:prstGeom prst="line">
              <a:avLst/>
            </a:prstGeom>
            <a:ln w="25400" cap="flat" cmpd="sng">
              <a:solidFill>
                <a:srgbClr val="000000"/>
              </a:solidFill>
              <a:prstDash val="solid"/>
              <a:headEnd type="none" w="med" len="med"/>
              <a:tailEnd type="none" w="med" len="med"/>
            </a:ln>
          </p:spPr>
        </p:sp>
        <p:sp>
          <p:nvSpPr>
            <p:cNvPr id="235" name="Line 123"/>
            <p:cNvSpPr/>
            <p:nvPr/>
          </p:nvSpPr>
          <p:spPr>
            <a:xfrm>
              <a:off x="2447" y="3777"/>
              <a:ext cx="1" cy="9"/>
            </a:xfrm>
            <a:prstGeom prst="line">
              <a:avLst/>
            </a:prstGeom>
            <a:ln w="25400" cap="flat" cmpd="sng">
              <a:solidFill>
                <a:srgbClr val="000000"/>
              </a:solidFill>
              <a:prstDash val="solid"/>
              <a:headEnd type="none" w="med" len="med"/>
              <a:tailEnd type="none" w="med" len="med"/>
            </a:ln>
          </p:spPr>
        </p:sp>
        <p:sp>
          <p:nvSpPr>
            <p:cNvPr id="236" name="Rectangle 124"/>
            <p:cNvSpPr/>
            <p:nvPr/>
          </p:nvSpPr>
          <p:spPr>
            <a:xfrm>
              <a:off x="2456" y="3777"/>
              <a:ext cx="1196"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37" name="Line 125"/>
            <p:cNvSpPr/>
            <p:nvPr/>
          </p:nvSpPr>
          <p:spPr>
            <a:xfrm>
              <a:off x="2456" y="3777"/>
              <a:ext cx="1196" cy="1"/>
            </a:xfrm>
            <a:prstGeom prst="line">
              <a:avLst/>
            </a:prstGeom>
            <a:ln w="25400" cap="flat" cmpd="sng">
              <a:solidFill>
                <a:srgbClr val="000000"/>
              </a:solidFill>
              <a:prstDash val="solid"/>
              <a:headEnd type="none" w="med" len="med"/>
              <a:tailEnd type="none" w="med" len="med"/>
            </a:ln>
          </p:spPr>
        </p:sp>
        <p:sp>
          <p:nvSpPr>
            <p:cNvPr id="238" name="Rectangle 126"/>
            <p:cNvSpPr/>
            <p:nvPr/>
          </p:nvSpPr>
          <p:spPr>
            <a:xfrm>
              <a:off x="3652" y="3458"/>
              <a:ext cx="9"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39" name="Line 127"/>
            <p:cNvSpPr/>
            <p:nvPr/>
          </p:nvSpPr>
          <p:spPr>
            <a:xfrm>
              <a:off x="3652" y="3458"/>
              <a:ext cx="1" cy="319"/>
            </a:xfrm>
            <a:prstGeom prst="line">
              <a:avLst/>
            </a:prstGeom>
            <a:ln w="25400" cap="flat" cmpd="sng">
              <a:solidFill>
                <a:srgbClr val="000000"/>
              </a:solidFill>
              <a:prstDash val="solid"/>
              <a:headEnd type="none" w="med" len="med"/>
              <a:tailEnd type="none" w="med" len="med"/>
            </a:ln>
          </p:spPr>
        </p:sp>
        <p:sp>
          <p:nvSpPr>
            <p:cNvPr id="240" name="Rectangle 128"/>
            <p:cNvSpPr/>
            <p:nvPr/>
          </p:nvSpPr>
          <p:spPr>
            <a:xfrm>
              <a:off x="3652" y="3777"/>
              <a:ext cx="9"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41" name="Line 129"/>
            <p:cNvSpPr/>
            <p:nvPr/>
          </p:nvSpPr>
          <p:spPr>
            <a:xfrm>
              <a:off x="3652" y="3777"/>
              <a:ext cx="9" cy="1"/>
            </a:xfrm>
            <a:prstGeom prst="line">
              <a:avLst/>
            </a:prstGeom>
            <a:ln w="25400" cap="flat" cmpd="sng">
              <a:solidFill>
                <a:srgbClr val="000000"/>
              </a:solidFill>
              <a:prstDash val="solid"/>
              <a:headEnd type="none" w="med" len="med"/>
              <a:tailEnd type="none" w="med" len="med"/>
            </a:ln>
          </p:spPr>
        </p:sp>
        <p:sp>
          <p:nvSpPr>
            <p:cNvPr id="242" name="Line 130"/>
            <p:cNvSpPr/>
            <p:nvPr/>
          </p:nvSpPr>
          <p:spPr>
            <a:xfrm>
              <a:off x="3652" y="3777"/>
              <a:ext cx="1" cy="9"/>
            </a:xfrm>
            <a:prstGeom prst="line">
              <a:avLst/>
            </a:prstGeom>
            <a:ln w="25400" cap="flat" cmpd="sng">
              <a:solidFill>
                <a:srgbClr val="000000"/>
              </a:solidFill>
              <a:prstDash val="solid"/>
              <a:headEnd type="none" w="med" len="med"/>
              <a:tailEnd type="none" w="med" len="med"/>
            </a:ln>
          </p:spPr>
        </p:sp>
        <p:sp>
          <p:nvSpPr>
            <p:cNvPr id="243" name="Rectangle 131"/>
            <p:cNvSpPr/>
            <p:nvPr/>
          </p:nvSpPr>
          <p:spPr>
            <a:xfrm>
              <a:off x="3661" y="3777"/>
              <a:ext cx="1283"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44" name="Line 132"/>
            <p:cNvSpPr/>
            <p:nvPr/>
          </p:nvSpPr>
          <p:spPr>
            <a:xfrm>
              <a:off x="3661" y="3777"/>
              <a:ext cx="1283" cy="1"/>
            </a:xfrm>
            <a:prstGeom prst="line">
              <a:avLst/>
            </a:prstGeom>
            <a:ln w="25400" cap="flat" cmpd="sng">
              <a:solidFill>
                <a:srgbClr val="000000"/>
              </a:solidFill>
              <a:prstDash val="solid"/>
              <a:headEnd type="none" w="med" len="med"/>
              <a:tailEnd type="none" w="med" len="med"/>
            </a:ln>
          </p:spPr>
        </p:sp>
        <p:sp>
          <p:nvSpPr>
            <p:cNvPr id="245" name="Rectangle 133"/>
            <p:cNvSpPr/>
            <p:nvPr/>
          </p:nvSpPr>
          <p:spPr>
            <a:xfrm>
              <a:off x="4944" y="3458"/>
              <a:ext cx="10" cy="31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46" name="Line 134"/>
            <p:cNvSpPr/>
            <p:nvPr/>
          </p:nvSpPr>
          <p:spPr>
            <a:xfrm>
              <a:off x="4944" y="3458"/>
              <a:ext cx="1" cy="319"/>
            </a:xfrm>
            <a:prstGeom prst="line">
              <a:avLst/>
            </a:prstGeom>
            <a:ln w="25400" cap="flat" cmpd="sng">
              <a:solidFill>
                <a:srgbClr val="000000"/>
              </a:solidFill>
              <a:prstDash val="solid"/>
              <a:headEnd type="none" w="med" len="med"/>
              <a:tailEnd type="none" w="med" len="med"/>
            </a:ln>
          </p:spPr>
        </p:sp>
        <p:sp>
          <p:nvSpPr>
            <p:cNvPr id="247" name="Rectangle 135"/>
            <p:cNvSpPr/>
            <p:nvPr/>
          </p:nvSpPr>
          <p:spPr>
            <a:xfrm>
              <a:off x="4944" y="3777"/>
              <a:ext cx="10"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48" name="Line 136"/>
            <p:cNvSpPr/>
            <p:nvPr/>
          </p:nvSpPr>
          <p:spPr>
            <a:xfrm>
              <a:off x="4944" y="3777"/>
              <a:ext cx="10" cy="1"/>
            </a:xfrm>
            <a:prstGeom prst="line">
              <a:avLst/>
            </a:prstGeom>
            <a:ln w="25400" cap="flat" cmpd="sng">
              <a:solidFill>
                <a:srgbClr val="000000"/>
              </a:solidFill>
              <a:prstDash val="solid"/>
              <a:headEnd type="none" w="med" len="med"/>
              <a:tailEnd type="none" w="med" len="med"/>
            </a:ln>
          </p:spPr>
        </p:sp>
        <p:sp>
          <p:nvSpPr>
            <p:cNvPr id="249" name="Line 137"/>
            <p:cNvSpPr/>
            <p:nvPr/>
          </p:nvSpPr>
          <p:spPr>
            <a:xfrm>
              <a:off x="4944" y="3777"/>
              <a:ext cx="1" cy="9"/>
            </a:xfrm>
            <a:prstGeom prst="line">
              <a:avLst/>
            </a:prstGeom>
            <a:ln w="25400" cap="flat" cmpd="sng">
              <a:solidFill>
                <a:srgbClr val="000000"/>
              </a:solidFill>
              <a:prstDash val="solid"/>
              <a:headEnd type="none" w="med" len="med"/>
              <a:tailEnd type="none" w="med" len="med"/>
            </a:ln>
          </p:spPr>
        </p:sp>
        <p:sp>
          <p:nvSpPr>
            <p:cNvPr id="250" name="Rectangle 138"/>
            <p:cNvSpPr/>
            <p:nvPr/>
          </p:nvSpPr>
          <p:spPr>
            <a:xfrm>
              <a:off x="4944" y="3777"/>
              <a:ext cx="10" cy="9"/>
            </a:xfrm>
            <a:prstGeom prst="rect">
              <a:avLst/>
            </a:prstGeom>
            <a:solidFill>
              <a:srgbClr val="000000"/>
            </a:solidFill>
            <a:ln w="25400">
              <a:noFill/>
            </a:ln>
          </p:spPr>
          <p:txBody>
            <a:bodyPr/>
            <a:lstStyle/>
            <a:p>
              <a:pPr>
                <a:lnSpc>
                  <a:spcPct val="120000"/>
                </a:lnSpc>
              </a:pPr>
              <a:endParaRPr lang="zh-CN" altLang="en-US" sz="2100" b="1" dirty="0">
                <a:latin typeface="+mn-lt"/>
                <a:ea typeface="楷体" panose="02010609060101010101" pitchFamily="49" charset="-122"/>
              </a:endParaRPr>
            </a:p>
          </p:txBody>
        </p:sp>
        <p:sp>
          <p:nvSpPr>
            <p:cNvPr id="251" name="Line 139"/>
            <p:cNvSpPr/>
            <p:nvPr/>
          </p:nvSpPr>
          <p:spPr>
            <a:xfrm>
              <a:off x="4944" y="3777"/>
              <a:ext cx="10" cy="1"/>
            </a:xfrm>
            <a:prstGeom prst="line">
              <a:avLst/>
            </a:prstGeom>
            <a:ln w="25400" cap="flat" cmpd="sng">
              <a:solidFill>
                <a:srgbClr val="000000"/>
              </a:solidFill>
              <a:prstDash val="solid"/>
              <a:headEnd type="none" w="med" len="med"/>
              <a:tailEnd type="none" w="med" len="med"/>
            </a:ln>
          </p:spPr>
        </p:sp>
        <p:sp>
          <p:nvSpPr>
            <p:cNvPr id="252" name="Line 140"/>
            <p:cNvSpPr/>
            <p:nvPr/>
          </p:nvSpPr>
          <p:spPr>
            <a:xfrm>
              <a:off x="4944" y="3777"/>
              <a:ext cx="1" cy="9"/>
            </a:xfrm>
            <a:prstGeom prst="line">
              <a:avLst/>
            </a:prstGeom>
            <a:ln w="25400" cap="flat" cmpd="sng">
              <a:solidFill>
                <a:srgbClr val="000000"/>
              </a:solidFill>
              <a:prstDash val="solid"/>
              <a:headEnd type="none" w="med" len="med"/>
              <a:tailEnd type="none" w="med" len="med"/>
            </a:ln>
          </p:spPr>
        </p:sp>
        <p:sp>
          <p:nvSpPr>
            <p:cNvPr id="253" name="Line 141"/>
            <p:cNvSpPr/>
            <p:nvPr/>
          </p:nvSpPr>
          <p:spPr>
            <a:xfrm flipH="1" flipV="1">
              <a:off x="885" y="2508"/>
              <a:ext cx="1551" cy="576"/>
            </a:xfrm>
            <a:prstGeom prst="line">
              <a:avLst/>
            </a:prstGeom>
            <a:ln w="25400" cap="flat" cmpd="sng">
              <a:solidFill>
                <a:srgbClr val="000000"/>
              </a:solidFill>
              <a:prstDash val="solid"/>
              <a:headEnd type="none" w="med" len="med"/>
              <a:tailEnd type="none" w="med" len="med"/>
            </a:ln>
          </p:spPr>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ppt_x</p:attrName>
                                        </p:attrNameLst>
                                      </p:cBhvr>
                                      <p:tavLst>
                                        <p:tav tm="0">
                                          <p:val>
                                            <p:strVal val="0-#ppt_w/2"/>
                                          </p:val>
                                        </p:tav>
                                        <p:tav tm="100000">
                                          <p:val>
                                            <p:strVal val="#ppt_x"/>
                                          </p:val>
                                        </p:tav>
                                      </p:tavLst>
                                    </p:anim>
                                    <p:anim calcmode="lin" valueType="num">
                                      <p:cBhvr>
                                        <p:cTn id="8" dur="500" fill="hold"/>
                                        <p:tgtEl>
                                          <p:spTgt spid="81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195"/>
                                        </p:tgtEl>
                                        <p:attrNameLst>
                                          <p:attrName>style.visibility</p:attrName>
                                        </p:attrNameLst>
                                      </p:cBhvr>
                                      <p:to>
                                        <p:strVal val="visible"/>
                                      </p:to>
                                    </p:set>
                                    <p:anim calcmode="lin" valueType="num">
                                      <p:cBhvr>
                                        <p:cTn id="13" dur="500" fill="hold"/>
                                        <p:tgtEl>
                                          <p:spTgt spid="8195"/>
                                        </p:tgtEl>
                                        <p:attrNameLst>
                                          <p:attrName>ppt_x</p:attrName>
                                        </p:attrNameLst>
                                      </p:cBhvr>
                                      <p:tavLst>
                                        <p:tav tm="0">
                                          <p:val>
                                            <p:strVal val="0-#ppt_w/2"/>
                                          </p:val>
                                        </p:tav>
                                        <p:tav tm="100000">
                                          <p:val>
                                            <p:strVal val="#ppt_x"/>
                                          </p:val>
                                        </p:tav>
                                      </p:tavLst>
                                    </p:anim>
                                    <p:anim calcmode="lin" valueType="num">
                                      <p:cBhvr>
                                        <p:cTn id="14" dur="500" fill="hold"/>
                                        <p:tgtEl>
                                          <p:spTgt spid="819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203"/>
                                        </p:tgtEl>
                                        <p:attrNameLst>
                                          <p:attrName>style.visibility</p:attrName>
                                        </p:attrNameLst>
                                      </p:cBhvr>
                                      <p:to>
                                        <p:strVal val="visible"/>
                                      </p:to>
                                    </p:set>
                                    <p:anim calcmode="lin" valueType="num">
                                      <p:cBhvr>
                                        <p:cTn id="17" dur="500" fill="hold"/>
                                        <p:tgtEl>
                                          <p:spTgt spid="8203"/>
                                        </p:tgtEl>
                                        <p:attrNameLst>
                                          <p:attrName>ppt_x</p:attrName>
                                        </p:attrNameLst>
                                      </p:cBhvr>
                                      <p:tavLst>
                                        <p:tav tm="0">
                                          <p:val>
                                            <p:strVal val="0-#ppt_w/2"/>
                                          </p:val>
                                        </p:tav>
                                        <p:tav tm="100000">
                                          <p:val>
                                            <p:strVal val="#ppt_x"/>
                                          </p:val>
                                        </p:tav>
                                      </p:tavLst>
                                    </p:anim>
                                    <p:anim calcmode="lin" valueType="num">
                                      <p:cBhvr>
                                        <p:cTn id="18" dur="500" fill="hold"/>
                                        <p:tgtEl>
                                          <p:spTgt spid="8203"/>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204"/>
                                        </p:tgtEl>
                                        <p:attrNameLst>
                                          <p:attrName>style.visibility</p:attrName>
                                        </p:attrNameLst>
                                      </p:cBhvr>
                                      <p:to>
                                        <p:strVal val="visible"/>
                                      </p:to>
                                    </p:set>
                                    <p:anim calcmode="lin" valueType="num">
                                      <p:cBhvr>
                                        <p:cTn id="21" dur="500" fill="hold"/>
                                        <p:tgtEl>
                                          <p:spTgt spid="8204"/>
                                        </p:tgtEl>
                                        <p:attrNameLst>
                                          <p:attrName>ppt_x</p:attrName>
                                        </p:attrNameLst>
                                      </p:cBhvr>
                                      <p:tavLst>
                                        <p:tav tm="0">
                                          <p:val>
                                            <p:strVal val="0-#ppt_w/2"/>
                                          </p:val>
                                        </p:tav>
                                        <p:tav tm="100000">
                                          <p:val>
                                            <p:strVal val="#ppt_x"/>
                                          </p:val>
                                        </p:tav>
                                      </p:tavLst>
                                    </p:anim>
                                    <p:anim calcmode="lin" valueType="num">
                                      <p:cBhvr>
                                        <p:cTn id="22" dur="500" fill="hold"/>
                                        <p:tgtEl>
                                          <p:spTgt spid="820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8196"/>
                                        </p:tgtEl>
                                        <p:attrNameLst>
                                          <p:attrName>style.visibility</p:attrName>
                                        </p:attrNameLst>
                                      </p:cBhvr>
                                      <p:to>
                                        <p:strVal val="visible"/>
                                      </p:to>
                                    </p:set>
                                    <p:anim calcmode="lin" valueType="num">
                                      <p:cBhvr>
                                        <p:cTn id="27" dur="500" fill="hold"/>
                                        <p:tgtEl>
                                          <p:spTgt spid="8196"/>
                                        </p:tgtEl>
                                        <p:attrNameLst>
                                          <p:attrName>ppt_x</p:attrName>
                                        </p:attrNameLst>
                                      </p:cBhvr>
                                      <p:tavLst>
                                        <p:tav tm="0">
                                          <p:val>
                                            <p:strVal val="#ppt_x"/>
                                          </p:val>
                                        </p:tav>
                                        <p:tav tm="100000">
                                          <p:val>
                                            <p:strVal val="#ppt_x"/>
                                          </p:val>
                                        </p:tav>
                                      </p:tavLst>
                                    </p:anim>
                                    <p:anim calcmode="lin" valueType="num">
                                      <p:cBhvr>
                                        <p:cTn id="28" dur="500" fill="hold"/>
                                        <p:tgtEl>
                                          <p:spTgt spid="8196"/>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ppt_x</p:attrName>
                                        </p:attrNameLst>
                                      </p:cBhvr>
                                      <p:tavLst>
                                        <p:tav tm="0">
                                          <p:val>
                                            <p:strVal val="#ppt_x"/>
                                          </p:val>
                                        </p:tav>
                                        <p:tav tm="100000">
                                          <p:val>
                                            <p:strVal val="#ppt_x"/>
                                          </p:val>
                                        </p:tav>
                                      </p:tavLst>
                                    </p:anim>
                                    <p:anim calcmode="lin" valueType="num">
                                      <p:cBhvr>
                                        <p:cTn id="32"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ppt_x</p:attrName>
                                        </p:attrNameLst>
                                      </p:cBhvr>
                                      <p:tavLst>
                                        <p:tav tm="0">
                                          <p:val>
                                            <p:strVal val="0-#ppt_w/2"/>
                                          </p:val>
                                        </p:tav>
                                        <p:tav tm="100000">
                                          <p:val>
                                            <p:strVal val="#ppt_x"/>
                                          </p:val>
                                        </p:tav>
                                      </p:tavLst>
                                    </p:anim>
                                    <p:anim calcmode="lin" valueType="num">
                                      <p:cBhvr>
                                        <p:cTn id="3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ldLvl="0" animBg="1"/>
      <p:bldP spid="8196" grpId="0"/>
      <p:bldP spid="8203" grpId="0"/>
      <p:bldP spid="8204"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p:nvPr/>
        </p:nvSpPr>
        <p:spPr>
          <a:xfrm>
            <a:off x="482156" y="850886"/>
            <a:ext cx="8220403" cy="2012859"/>
          </a:xfrm>
          <a:prstGeom prst="rect">
            <a:avLst/>
          </a:prstGeom>
          <a:noFill/>
          <a:ln w="9525">
            <a:noFill/>
          </a:ln>
        </p:spPr>
        <p:txBody>
          <a:bodyPr wrap="square">
            <a:spAutoFit/>
          </a:bodyPr>
          <a:lstStyle/>
          <a:p>
            <a:pPr>
              <a:lnSpc>
                <a:spcPct val="130000"/>
              </a:lnSpc>
            </a:pPr>
            <a:r>
              <a:rPr lang="zh-CN" altLang="en-US" sz="2400" b="1" dirty="0">
                <a:solidFill>
                  <a:srgbClr val="0000FF"/>
                </a:solidFill>
                <a:latin typeface="+mn-lt"/>
                <a:ea typeface="黑体" panose="02010609060101010101" pitchFamily="49" charset="-122"/>
                <a:cs typeface="楷体" panose="02010609060101010101" pitchFamily="49" charset="-122"/>
              </a:rPr>
              <a:t>例</a:t>
            </a:r>
            <a:r>
              <a:rPr lang="en-US" altLang="zh-CN" sz="2400" b="1" dirty="0" smtClean="0">
                <a:solidFill>
                  <a:srgbClr val="0000FF"/>
                </a:solidFill>
                <a:latin typeface="+mn-lt"/>
                <a:ea typeface="楷体" panose="02010609060101010101" pitchFamily="49" charset="-122"/>
                <a:cs typeface="楷体" panose="02010609060101010101" pitchFamily="49" charset="-122"/>
              </a:rPr>
              <a:t>3</a:t>
            </a:r>
            <a:r>
              <a:rPr lang="en-US" altLang="zh-CN" sz="2400" b="1" dirty="0" smtClean="0">
                <a:solidFill>
                  <a:srgbClr val="0000FF"/>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某</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车间每天能生产甲种零件</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600</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个或乙种零件</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300</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个，</a:t>
            </a:r>
            <a:endPar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或丙种零件</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500</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个，甲、乙、丙三种零件各</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个就可</a:t>
            </a:r>
            <a:r>
              <a:rPr lang="zh-CN" altLang="en-US" sz="24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以配</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成一套，要在</a:t>
            </a:r>
            <a:r>
              <a:rPr lang="en-US" altLang="zh-CN" sz="2400" b="1"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63</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天内的生产中</a:t>
            </a:r>
            <a:r>
              <a:rPr lang="en-US" altLang="zh-CN"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使生产的零件全</a:t>
            </a:r>
            <a:r>
              <a:rPr lang="zh-CN" altLang="en-US" sz="24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部成</a:t>
            </a:r>
            <a:r>
              <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rPr>
              <a:t>套，问甲、乙、丙三种零件各应生产几天？</a:t>
            </a:r>
            <a:endParaRPr lang="zh-CN" altLang="en-US" sz="24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grpSp>
        <p:nvGrpSpPr>
          <p:cNvPr id="58384" name="组合 6"/>
          <p:cNvGrpSpPr/>
          <p:nvPr/>
        </p:nvGrpSpPr>
        <p:grpSpPr>
          <a:xfrm>
            <a:off x="939054" y="457973"/>
            <a:ext cx="1889125" cy="460375"/>
            <a:chOff x="397404" y="556710"/>
            <a:chExt cx="1888409" cy="461119"/>
          </a:xfrm>
        </p:grpSpPr>
        <p:grpSp>
          <p:nvGrpSpPr>
            <p:cNvPr id="23634" name="组合 5"/>
            <p:cNvGrpSpPr/>
            <p:nvPr/>
          </p:nvGrpSpPr>
          <p:grpSpPr>
            <a:xfrm>
              <a:off x="468915" y="591581"/>
              <a:ext cx="1816898" cy="426248"/>
              <a:chOff x="2177651" y="-557614"/>
              <a:chExt cx="1816898" cy="426248"/>
            </a:xfrm>
          </p:grpSpPr>
          <p:sp>
            <p:nvSpPr>
              <p:cNvPr id="23635" name="椭圆 5"/>
              <p:cNvSpPr/>
              <p:nvPr/>
            </p:nvSpPr>
            <p:spPr>
              <a:xfrm>
                <a:off x="2177459"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6" name="椭圆 8"/>
              <p:cNvSpPr/>
              <p:nvPr/>
            </p:nvSpPr>
            <p:spPr>
              <a:xfrm>
                <a:off x="2507551"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7" name="椭圆 9"/>
              <p:cNvSpPr/>
              <p:nvPr/>
            </p:nvSpPr>
            <p:spPr>
              <a:xfrm>
                <a:off x="2837642"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8" name="椭圆 24"/>
              <p:cNvSpPr/>
              <p:nvPr/>
            </p:nvSpPr>
            <p:spPr>
              <a:xfrm>
                <a:off x="3167734" y="-557354"/>
                <a:ext cx="426897" cy="425725"/>
              </a:xfrm>
              <a:prstGeom prst="ellipse">
                <a:avLst/>
              </a:prstGeom>
              <a:solidFill>
                <a:srgbClr val="008BBB"/>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sp>
            <p:nvSpPr>
              <p:cNvPr id="23639" name="椭圆 10"/>
              <p:cNvSpPr/>
              <p:nvPr/>
            </p:nvSpPr>
            <p:spPr>
              <a:xfrm>
                <a:off x="3567652" y="-557354"/>
                <a:ext cx="426897" cy="425725"/>
              </a:xfrm>
              <a:prstGeom prst="ellipse">
                <a:avLst/>
              </a:prstGeom>
              <a:solidFill>
                <a:srgbClr val="0085B4"/>
              </a:solidFill>
              <a:ln w="25400">
                <a:noFill/>
              </a:ln>
            </p:spPr>
            <p:txBody>
              <a:bodyPr lIns="91437" tIns="45718" rIns="91437" bIns="45718" anchor="ctr"/>
              <a:lstStyle/>
              <a:p>
                <a:pPr algn="ctr" defTabSz="1219200" eaLnBrk="0" hangingPunct="0"/>
                <a:endParaRPr lang="zh-CN" altLang="en-US" dirty="0">
                  <a:solidFill>
                    <a:srgbClr val="000000"/>
                  </a:solidFill>
                  <a:latin typeface="Times New Roman" panose="02020603050405020304" pitchFamily="18" charset="0"/>
                  <a:ea typeface="微软雅黑" panose="020B0503020204020204" pitchFamily="34" charset="-122"/>
                </a:endParaRPr>
              </a:p>
            </p:txBody>
          </p:sp>
        </p:grpSp>
        <p:sp>
          <p:nvSpPr>
            <p:cNvPr id="23640" name="文本框 11"/>
            <p:cNvSpPr txBox="1"/>
            <p:nvPr/>
          </p:nvSpPr>
          <p:spPr>
            <a:xfrm>
              <a:off x="397404" y="556710"/>
              <a:ext cx="1829779" cy="459847"/>
            </a:xfrm>
            <a:prstGeom prst="rect">
              <a:avLst/>
            </a:prstGeom>
            <a:noFill/>
            <a:ln w="9525">
              <a:noFill/>
            </a:ln>
          </p:spPr>
          <p:txBody>
            <a:bodyPr lIns="91437" tIns="45718" rIns="91437" bIns="45718" anchor="t">
              <a:spAutoFit/>
            </a:bodyPr>
            <a:lstStyle/>
            <a:p>
              <a:pPr algn="dist" defTabSz="1219200" eaLnBrk="0" hangingPunct="0"/>
              <a:r>
                <a:rPr lang="zh-CN" altLang="en-US" sz="2400" b="1" dirty="0">
                  <a:solidFill>
                    <a:schemeClr val="bg1"/>
                  </a:solidFill>
                  <a:latin typeface="Arial" panose="020B0604020202020204" pitchFamily="34" charset="0"/>
                  <a:ea typeface="宋体" panose="02010600030101010101" pitchFamily="2" charset="-122"/>
                </a:rPr>
                <a:t>素养考点 </a:t>
              </a:r>
              <a:r>
                <a:rPr lang="en-US" altLang="zh-CN" sz="2400" b="1" dirty="0">
                  <a:solidFill>
                    <a:schemeClr val="bg1"/>
                  </a:solidFill>
                  <a:latin typeface="+mn-lt"/>
                  <a:ea typeface="宋体" panose="02010600030101010101" pitchFamily="2" charset="-122"/>
                </a:rPr>
                <a:t>3</a:t>
              </a:r>
              <a:endParaRPr lang="zh-CN" altLang="en-US" sz="2400" b="1" dirty="0">
                <a:solidFill>
                  <a:schemeClr val="bg1"/>
                </a:solidFill>
                <a:latin typeface="+mn-lt"/>
                <a:ea typeface="宋体" panose="02010600030101010101" pitchFamily="2" charset="-122"/>
              </a:endParaRPr>
            </a:p>
          </p:txBody>
        </p:sp>
      </p:grpSp>
      <p:grpSp>
        <p:nvGrpSpPr>
          <p:cNvPr id="5" name="组合 4"/>
          <p:cNvGrpSpPr/>
          <p:nvPr/>
        </p:nvGrpSpPr>
        <p:grpSpPr>
          <a:xfrm>
            <a:off x="-13861" y="-73025"/>
            <a:ext cx="2023745" cy="476885"/>
            <a:chOff x="3" y="-115"/>
            <a:chExt cx="3187" cy="751"/>
          </a:xfrm>
        </p:grpSpPr>
        <p:sp>
          <p:nvSpPr>
            <p:cNvPr id="20" name="文本框 18"/>
            <p:cNvSpPr txBox="1"/>
            <p:nvPr/>
          </p:nvSpPr>
          <p:spPr>
            <a:xfrm>
              <a:off x="870" y="-115"/>
              <a:ext cx="2320" cy="751"/>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ea typeface="宋体" panose="02010600030101010101" pitchFamily="2" charset="-122"/>
                </a:rPr>
                <a:t>探究新知</a:t>
              </a:r>
              <a:endParaRPr lang="zh-CN" altLang="en-US" sz="2500" b="1" dirty="0">
                <a:latin typeface="宋体" panose="02010600030101010101" pitchFamily="2" charset="-122"/>
              </a:endParaRPr>
            </a:p>
          </p:txBody>
        </p:sp>
        <p:sp>
          <p:nvSpPr>
            <p:cNvPr id="21" name="Freeform 74"/>
            <p:cNvSpPr>
              <a:spLocks noChangeAspect="1" noEditPoints="1"/>
            </p:cNvSpPr>
            <p:nvPr/>
          </p:nvSpPr>
          <p:spPr bwMode="auto">
            <a:xfrm>
              <a:off x="248" y="63"/>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 name="直线连接符 23"/>
            <p:cNvCxnSpPr/>
            <p:nvPr/>
          </p:nvCxnSpPr>
          <p:spPr>
            <a:xfrm>
              <a:off x="3" y="635"/>
              <a:ext cx="316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grpSp>
      <p:sp>
        <p:nvSpPr>
          <p:cNvPr id="2" name="矩形 4"/>
          <p:cNvSpPr>
            <a:spLocks noChangeArrowheads="1"/>
          </p:cNvSpPr>
          <p:nvPr/>
        </p:nvSpPr>
        <p:spPr bwMode="auto">
          <a:xfrm>
            <a:off x="2938961" y="475998"/>
            <a:ext cx="4515980" cy="461665"/>
          </a:xfrm>
          <a:prstGeom prst="rect">
            <a:avLst/>
          </a:prstGeom>
          <a:noFill/>
          <a:ln w="9525">
            <a:noFill/>
            <a:miter lim="800000"/>
          </a:ln>
          <a:effectLst/>
        </p:spPr>
        <p:txBody>
          <a:bodyPr wrap="none">
            <a:spAutoFit/>
          </a:bodyPr>
          <a:lstStyle/>
          <a:p>
            <a:pPr lvl="0" algn="l">
              <a:defRPr/>
            </a:pPr>
            <a:r>
              <a:rPr lang="zh-CN" altLang="en-US" sz="2400" b="1" dirty="0">
                <a:latin typeface="Times New Roman" panose="02020603050405020304" pitchFamily="18" charset="0"/>
                <a:ea typeface="黑体" panose="02010609060101010101" pitchFamily="49" charset="-122"/>
                <a:sym typeface="+mn-ea"/>
              </a:rPr>
              <a:t>列二元一次方程组解答</a:t>
            </a:r>
            <a:r>
              <a:rPr lang="zh-CN" altLang="en-US" sz="2400" b="1" noProof="1">
                <a:latin typeface="Times New Roman" panose="02020603050405020304" pitchFamily="18" charset="0"/>
                <a:ea typeface="黑体" panose="02010609060101010101" pitchFamily="49" charset="-122"/>
                <a:sym typeface="+mn-ea"/>
              </a:rPr>
              <a:t>配套问题</a:t>
            </a:r>
            <a:endParaRPr lang="zh-CN" altLang="en-US" sz="2400" b="1" noProof="1">
              <a:latin typeface="Times New Roman" panose="02020603050405020304" pitchFamily="18" charset="0"/>
              <a:ea typeface="黑体" panose="02010609060101010101" pitchFamily="49" charset="-122"/>
              <a:sym typeface="+mn-ea"/>
            </a:endParaRPr>
          </a:p>
        </p:txBody>
      </p:sp>
      <p:sp>
        <p:nvSpPr>
          <p:cNvPr id="16" name="Text Box 3"/>
          <p:cNvSpPr txBox="1"/>
          <p:nvPr/>
        </p:nvSpPr>
        <p:spPr>
          <a:xfrm>
            <a:off x="649994" y="2809739"/>
            <a:ext cx="7967980" cy="2385268"/>
          </a:xfrm>
          <a:prstGeom prst="rect">
            <a:avLst/>
          </a:prstGeom>
          <a:noFill/>
          <a:ln w="9525">
            <a:noFill/>
          </a:ln>
        </p:spPr>
        <p:txBody>
          <a:bodyPr wrap="square">
            <a:spAutoFit/>
          </a:bodyPr>
          <a:lstStyle/>
          <a:p>
            <a:pPr>
              <a:lnSpc>
                <a:spcPct val="110000"/>
              </a:lnSpc>
              <a:spcBef>
                <a:spcPct val="50000"/>
              </a:spcBef>
            </a:pPr>
            <a:r>
              <a:rPr lang="zh-CN" altLang="en-US" sz="2400" b="1" dirty="0">
                <a:solidFill>
                  <a:srgbClr val="0000FF"/>
                </a:solidFill>
                <a:latin typeface="+mn-lt"/>
                <a:ea typeface="黑体" panose="02010609060101010101" pitchFamily="49" charset="-122"/>
                <a:cs typeface="楷体"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设甲零件生产</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天，乙零件生产</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天，则丙零件生产</a:t>
            </a:r>
            <a:r>
              <a:rPr lang="zh-CN" altLang="en-US"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63-</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x-y</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天，根据题意，得</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a:p>
            <a:pPr>
              <a:lnSpc>
                <a:spcPct val="110000"/>
              </a:lnSpc>
              <a:spcBef>
                <a:spcPct val="50000"/>
              </a:spcBef>
            </a:pP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a:p>
            <a:pPr>
              <a:lnSpc>
                <a:spcPct val="110000"/>
              </a:lnSpc>
              <a:spcBef>
                <a:spcPts val="600"/>
              </a:spcBef>
            </a:pP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所以</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63-</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x-y</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=18</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a:p>
            <a:pPr>
              <a:lnSpc>
                <a:spcPct val="110000"/>
              </a:lnSpc>
              <a:spcBef>
                <a:spcPts val="0"/>
              </a:spcBef>
            </a:pPr>
            <a:r>
              <a:rPr lang="zh-CN" altLang="en-US" sz="2400" b="1" dirty="0">
                <a:solidFill>
                  <a:srgbClr val="0000FF"/>
                </a:solidFill>
                <a:latin typeface="+mn-lt"/>
                <a:ea typeface="黑体" panose="02010609060101010101" pitchFamily="49" charset="-122"/>
                <a:cs typeface="楷体" panose="02010609060101010101" pitchFamily="49" charset="-122"/>
              </a:rPr>
              <a:t>答</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甲、乙、丙三种零件各应生产</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15</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30</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天和</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18</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天</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aphicFrame>
        <p:nvGraphicFramePr>
          <p:cNvPr id="17" name="Object 4"/>
          <p:cNvGraphicFramePr>
            <a:graphicFrameLocks noChangeAspect="1"/>
          </p:cNvGraphicFramePr>
          <p:nvPr/>
        </p:nvGraphicFramePr>
        <p:xfrm>
          <a:off x="1119352" y="3550634"/>
          <a:ext cx="2935440" cy="890871"/>
        </p:xfrm>
        <a:graphic>
          <a:graphicData uri="http://schemas.openxmlformats.org/presentationml/2006/ole">
            <mc:AlternateContent xmlns:mc="http://schemas.openxmlformats.org/markup-compatibility/2006">
              <mc:Choice xmlns:v="urn:schemas-microsoft-com:vml" Requires="v">
                <p:oleObj spid="_x0000_s29832" name="Equation" r:id="rId1" imgW="36576000" imgH="10972800" progId="Equation.DSMT4">
                  <p:embed/>
                </p:oleObj>
              </mc:Choice>
              <mc:Fallback>
                <p:oleObj name="Equation" r:id="rId1" imgW="36576000" imgH="10972800" progId="Equation.DSMT4">
                  <p:embed/>
                  <p:pic>
                    <p:nvPicPr>
                      <p:cNvPr id="0" name="图片 29831"/>
                      <p:cNvPicPr/>
                      <p:nvPr/>
                    </p:nvPicPr>
                    <p:blipFill>
                      <a:blip r:embed="rId2">
                        <a:clrChange>
                          <a:clrFrom>
                            <a:srgbClr val="000000"/>
                          </a:clrFrom>
                          <a:clrTo>
                            <a:srgbClr val="FF0000"/>
                          </a:clrTo>
                        </a:clrChange>
                      </a:blip>
                      <a:stretch>
                        <a:fillRect/>
                      </a:stretch>
                    </p:blipFill>
                    <p:spPr>
                      <a:xfrm>
                        <a:off x="1119352" y="3550634"/>
                        <a:ext cx="2935440" cy="890871"/>
                      </a:xfrm>
                      <a:prstGeom prst="rect">
                        <a:avLst/>
                      </a:prstGeom>
                      <a:noFill/>
                      <a:ln w="38100">
                        <a:noFill/>
                        <a:miter/>
                      </a:ln>
                    </p:spPr>
                  </p:pic>
                </p:oleObj>
              </mc:Fallback>
            </mc:AlternateContent>
          </a:graphicData>
        </a:graphic>
      </p:graphicFrame>
      <p:grpSp>
        <p:nvGrpSpPr>
          <p:cNvPr id="18" name="组合 17"/>
          <p:cNvGrpSpPr/>
          <p:nvPr/>
        </p:nvGrpSpPr>
        <p:grpSpPr>
          <a:xfrm>
            <a:off x="4494078" y="3539413"/>
            <a:ext cx="1901194" cy="923542"/>
            <a:chOff x="4155119" y="2459421"/>
            <a:chExt cx="1901194" cy="923542"/>
          </a:xfrm>
        </p:grpSpPr>
        <p:graphicFrame>
          <p:nvGraphicFramePr>
            <p:cNvPr id="19" name="Object 5"/>
            <p:cNvGraphicFramePr>
              <a:graphicFrameLocks noChangeAspect="1"/>
            </p:cNvGraphicFramePr>
            <p:nvPr/>
          </p:nvGraphicFramePr>
          <p:xfrm>
            <a:off x="4945639" y="2459421"/>
            <a:ext cx="1110674" cy="923542"/>
          </p:xfrm>
          <a:graphic>
            <a:graphicData uri="http://schemas.openxmlformats.org/presentationml/2006/ole">
              <mc:AlternateContent xmlns:mc="http://schemas.openxmlformats.org/markup-compatibility/2006">
                <mc:Choice xmlns:v="urn:schemas-microsoft-com:vml" Requires="v">
                  <p:oleObj spid="_x0000_s29833" name="Equation" r:id="rId3" imgW="13106400" imgH="10972800" progId="Equation.DSMT4">
                    <p:embed/>
                  </p:oleObj>
                </mc:Choice>
                <mc:Fallback>
                  <p:oleObj name="Equation" r:id="rId3" imgW="13106400" imgH="10972800" progId="Equation.DSMT4">
                    <p:embed/>
                    <p:pic>
                      <p:nvPicPr>
                        <p:cNvPr id="0" name="图片 29832"/>
                        <p:cNvPicPr/>
                        <p:nvPr/>
                      </p:nvPicPr>
                      <p:blipFill>
                        <a:blip r:embed="rId4">
                          <a:clrChange>
                            <a:clrFrom>
                              <a:srgbClr val="000000"/>
                            </a:clrFrom>
                            <a:clrTo>
                              <a:srgbClr val="FF0000"/>
                            </a:clrTo>
                          </a:clrChange>
                        </a:blip>
                        <a:stretch>
                          <a:fillRect/>
                        </a:stretch>
                      </p:blipFill>
                      <p:spPr>
                        <a:xfrm>
                          <a:off x="4945639" y="2459421"/>
                          <a:ext cx="1110674" cy="923542"/>
                        </a:xfrm>
                        <a:prstGeom prst="rect">
                          <a:avLst/>
                        </a:prstGeom>
                        <a:noFill/>
                        <a:ln w="38100">
                          <a:noFill/>
                          <a:miter/>
                        </a:ln>
                      </p:spPr>
                    </p:pic>
                  </p:oleObj>
                </mc:Fallback>
              </mc:AlternateContent>
            </a:graphicData>
          </a:graphic>
        </p:graphicFrame>
        <p:sp>
          <p:nvSpPr>
            <p:cNvPr id="23" name="Rectangle 9"/>
            <p:cNvSpPr/>
            <p:nvPr/>
          </p:nvSpPr>
          <p:spPr>
            <a:xfrm>
              <a:off x="4155119" y="2463114"/>
              <a:ext cx="795020" cy="755650"/>
            </a:xfrm>
            <a:prstGeom prst="rect">
              <a:avLst/>
            </a:prstGeom>
            <a:noFill/>
            <a:ln w="9525">
              <a:noFill/>
            </a:ln>
          </p:spPr>
          <p:txBody>
            <a:bodyPr wrap="none">
              <a:spAutoFit/>
            </a:bodyPr>
            <a:lstStyle/>
            <a:p>
              <a:pPr>
                <a:lnSpc>
                  <a:spcPct val="180000"/>
                </a:lnSpc>
              </a:pPr>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inVertical)">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
                                            <p:txEl>
                                              <p:pRg st="2" end="2"/>
                                            </p:txEl>
                                          </p:spTgt>
                                        </p:tgtEl>
                                        <p:attrNameLst>
                                          <p:attrName>style.visibility</p:attrName>
                                        </p:attrNameLst>
                                      </p:cBhvr>
                                      <p:to>
                                        <p:strVal val="visible"/>
                                      </p:to>
                                    </p:set>
                                    <p:anim calcmode="lin" valueType="num">
                                      <p:cBhvr additive="base">
                                        <p:cTn id="23"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6">
                                            <p:txEl>
                                              <p:pRg st="3" end="3"/>
                                            </p:txEl>
                                          </p:spTgt>
                                        </p:tgtEl>
                                        <p:attrNameLst>
                                          <p:attrName>style.visibility</p:attrName>
                                        </p:attrNameLst>
                                      </p:cBhvr>
                                      <p:to>
                                        <p:strVal val="visible"/>
                                      </p:to>
                                    </p:set>
                                    <p:animEffect transition="in" filter="randombar(horizontal)">
                                      <p:cBhvr>
                                        <p:cTn id="29"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矩形 14"/>
          <p:cNvSpPr/>
          <p:nvPr/>
        </p:nvSpPr>
        <p:spPr>
          <a:xfrm>
            <a:off x="564823" y="524510"/>
            <a:ext cx="8379460" cy="1529715"/>
          </a:xfrm>
          <a:prstGeom prst="rect">
            <a:avLst/>
          </a:prstGeom>
          <a:noFill/>
          <a:ln w="9525">
            <a:noFill/>
          </a:ln>
        </p:spPr>
        <p:txBody>
          <a:bodyPr wrap="square" anchor="ctr">
            <a:spAutoFit/>
          </a:bodyPr>
          <a:lstStyle/>
          <a:p>
            <a:pPr>
              <a:lnSpc>
                <a:spcPct val="130000"/>
              </a:lnSpc>
            </a:pP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某</a:t>
            </a:r>
            <a:r>
              <a:rPr lang="zh-CN" altLang="en-US" sz="2400" b="1" dirty="0">
                <a:latin typeface="楷体" panose="02010609060101010101" pitchFamily="49" charset="-122"/>
                <a:ea typeface="楷体" panose="02010609060101010101" pitchFamily="49" charset="-122"/>
                <a:cs typeface="楷体" panose="02010609060101010101" pitchFamily="49" charset="-122"/>
              </a:rPr>
              <a:t>车间有</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22</a:t>
            </a:r>
            <a:r>
              <a:rPr lang="zh-CN" altLang="en-US" sz="2400" b="1" dirty="0">
                <a:latin typeface="楷体" panose="02010609060101010101" pitchFamily="49" charset="-122"/>
                <a:ea typeface="楷体" panose="02010609060101010101" pitchFamily="49" charset="-122"/>
                <a:cs typeface="楷体" panose="02010609060101010101" pitchFamily="49" charset="-122"/>
              </a:rPr>
              <a:t>名工人，每人每天可以生产</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1 200</a:t>
            </a:r>
            <a:r>
              <a:rPr lang="zh-CN" altLang="en-US" sz="2400" b="1" dirty="0">
                <a:latin typeface="楷体" panose="02010609060101010101" pitchFamily="49" charset="-122"/>
                <a:ea typeface="楷体" panose="02010609060101010101" pitchFamily="49" charset="-122"/>
                <a:cs typeface="楷体" panose="02010609060101010101" pitchFamily="49" charset="-122"/>
              </a:rPr>
              <a:t>个螺钉或</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2 000</a:t>
            </a:r>
            <a:r>
              <a:rPr lang="zh-CN" altLang="en-US" sz="2400" b="1" dirty="0">
                <a:latin typeface="楷体" panose="02010609060101010101" pitchFamily="49" charset="-122"/>
                <a:ea typeface="楷体" panose="02010609060101010101" pitchFamily="49" charset="-122"/>
                <a:cs typeface="楷体" panose="02010609060101010101" pitchFamily="49" charset="-122"/>
              </a:rPr>
              <a:t>个螺母</a:t>
            </a:r>
            <a:r>
              <a:rPr lang="en-US" altLang="zh-CN" sz="2400" b="1" dirty="0">
                <a:latin typeface="楷体" panose="02010609060101010101" pitchFamily="49" charset="-122"/>
                <a:ea typeface="楷体" panose="02010609060101010101" pitchFamily="49" charset="-122"/>
                <a:cs typeface="楷体" panose="02010609060101010101" pitchFamily="49" charset="-122"/>
              </a:rPr>
              <a:t>. </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400" b="1" dirty="0">
                <a:latin typeface="楷体" panose="02010609060101010101" pitchFamily="49" charset="-122"/>
                <a:ea typeface="楷体" panose="02010609060101010101" pitchFamily="49" charset="-122"/>
                <a:cs typeface="楷体" panose="02010609060101010101" pitchFamily="49" charset="-122"/>
              </a:rPr>
              <a:t>个螺钉需要配 </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a:t>
            </a:r>
            <a:r>
              <a:rPr lang="zh-CN" altLang="en-US" sz="2400" b="1" dirty="0">
                <a:latin typeface="楷体" panose="02010609060101010101" pitchFamily="49" charset="-122"/>
                <a:ea typeface="楷体" panose="02010609060101010101" pitchFamily="49" charset="-122"/>
                <a:cs typeface="楷体" panose="02010609060101010101" pitchFamily="49" charset="-122"/>
              </a:rPr>
              <a:t>个螺母，为使每天生产的螺钉和螺母刚好配套，应各安排多少名工人生产螺钉和螺母？</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12316" name="文本框 1"/>
          <p:cNvSpPr txBox="1"/>
          <p:nvPr/>
        </p:nvSpPr>
        <p:spPr>
          <a:xfrm>
            <a:off x="803275" y="2054225"/>
            <a:ext cx="5539105" cy="460375"/>
          </a:xfrm>
          <a:prstGeom prst="rect">
            <a:avLst/>
          </a:prstGeom>
          <a:noFill/>
          <a:ln w="9525">
            <a:noFill/>
          </a:ln>
        </p:spPr>
        <p:txBody>
          <a:bodyPr wrap="square">
            <a:spAutoFit/>
          </a:bodyPr>
          <a:lstStyle/>
          <a:p>
            <a:r>
              <a:rPr lang="zh-CN" altLang="en-US" sz="2400" b="1" dirty="0">
                <a:solidFill>
                  <a:srgbClr val="0000FF"/>
                </a:solidFill>
                <a:latin typeface="+mn-lt"/>
                <a:ea typeface="黑体" panose="02010609060101010101" pitchFamily="49" charset="-122"/>
                <a:cs typeface="楷体" panose="02010609060101010101" pitchFamily="49" charset="-122"/>
              </a:rPr>
              <a:t>分析</a:t>
            </a:r>
            <a:r>
              <a:rPr lang="zh-CN" altLang="en-US" sz="2400" b="1" dirty="0">
                <a:solidFill>
                  <a:srgbClr val="0000FF"/>
                </a:solidFill>
                <a:latin typeface="宋体" panose="02010600030101010101" pitchFamily="2" charset="-122"/>
                <a:cs typeface="宋体" panose="02010600030101010101" pitchFamily="2" charset="-122"/>
              </a:rPr>
              <a:t>：</a:t>
            </a:r>
            <a:r>
              <a:rPr lang="zh-CN" altLang="en-US" sz="2400" b="1" dirty="0">
                <a:solidFill>
                  <a:schemeClr val="tx1"/>
                </a:solidFill>
                <a:latin typeface="宋体" panose="02010600030101010101" pitchFamily="2" charset="-122"/>
                <a:cs typeface="宋体" panose="02010600030101010101" pitchFamily="2" charset="-122"/>
              </a:rPr>
              <a:t> 将题中出现的量在表格中呈现</a:t>
            </a:r>
            <a:endParaRPr lang="zh-CN" altLang="en-US" sz="2400" b="1" dirty="0">
              <a:solidFill>
                <a:schemeClr val="tx1"/>
              </a:solidFill>
              <a:latin typeface="宋体" panose="02010600030101010101" pitchFamily="2" charset="-122"/>
              <a:cs typeface="宋体" panose="02010600030101010101" pitchFamily="2" charset="-122"/>
            </a:endParaRPr>
          </a:p>
        </p:txBody>
      </p:sp>
      <p:graphicFrame>
        <p:nvGraphicFramePr>
          <p:cNvPr id="34820" name="表格 34819"/>
          <p:cNvGraphicFramePr/>
          <p:nvPr>
            <p:custDataLst>
              <p:tags r:id="rId1"/>
            </p:custDataLst>
          </p:nvPr>
        </p:nvGraphicFramePr>
        <p:xfrm>
          <a:off x="1533605" y="2565797"/>
          <a:ext cx="4979035" cy="1327785"/>
        </p:xfrm>
        <a:graphic>
          <a:graphicData uri="http://schemas.openxmlformats.org/drawingml/2006/table">
            <a:tbl>
              <a:tblPr/>
              <a:tblGrid>
                <a:gridCol w="1649095"/>
                <a:gridCol w="1515745"/>
                <a:gridCol w="1814195"/>
              </a:tblGrid>
              <a:tr h="45910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mn-lt"/>
                          <a:ea typeface="宋体" panose="02010600030101010101" pitchFamily="2" charset="-122"/>
                        </a:rPr>
                        <a:t>产品类型</a:t>
                      </a:r>
                      <a:endParaRPr lang="zh-CN" altLang="en-US" sz="24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mn-lt"/>
                          <a:ea typeface="宋体" panose="02010600030101010101" pitchFamily="2" charset="-122"/>
                        </a:rPr>
                        <a:t>所需人数</a:t>
                      </a:r>
                      <a:endParaRPr lang="zh-CN" altLang="en-US" sz="24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mn-lt"/>
                          <a:ea typeface="宋体" panose="02010600030101010101" pitchFamily="2" charset="-122"/>
                        </a:rPr>
                        <a:t>生产总量</a:t>
                      </a:r>
                      <a:endParaRPr lang="zh-CN" altLang="en-US" sz="24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mn-lt"/>
                          <a:ea typeface="宋体" panose="02010600030101010101" pitchFamily="2" charset="-122"/>
                        </a:rPr>
                        <a:t>螺钉</a:t>
                      </a:r>
                      <a:endParaRPr lang="zh-CN" altLang="en-US" sz="24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i="1" dirty="0">
                          <a:solidFill>
                            <a:srgbClr val="FF0000"/>
                          </a:solidFill>
                          <a:latin typeface="+mn-lt"/>
                          <a:ea typeface="宋体" panose="02010600030101010101" pitchFamily="2" charset="-122"/>
                          <a:cs typeface="Times New Roman" panose="02020603050405020304" pitchFamily="18" charset="0"/>
                        </a:rPr>
                        <a:t>x</a:t>
                      </a:r>
                      <a:endParaRPr lang="en-US" altLang="zh-CN" sz="2400" b="1" i="1" dirty="0">
                        <a:solidFill>
                          <a:srgbClr val="FF0000"/>
                        </a:solidFill>
                        <a:latin typeface="+mn-lt"/>
                        <a:ea typeface="宋体" panose="02010600030101010101" pitchFamily="2"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endParaRPr lang="en-US" altLang="zh-CN" sz="2400" b="1" dirty="0">
                        <a:latin typeface="+mn-lt"/>
                        <a:ea typeface="宋体" panose="02010600030101010101" pitchFamily="2"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mn-lt"/>
                          <a:ea typeface="宋体" panose="02010600030101010101" pitchFamily="2" charset="-122"/>
                        </a:rPr>
                        <a:t>螺母</a:t>
                      </a:r>
                      <a:endParaRPr lang="zh-CN" altLang="en-US" sz="24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i="1" dirty="0">
                          <a:solidFill>
                            <a:srgbClr val="FF0000"/>
                          </a:solidFill>
                          <a:latin typeface="+mn-lt"/>
                          <a:ea typeface="宋体" panose="02010600030101010101" pitchFamily="2" charset="-122"/>
                          <a:cs typeface="Times New Roman" panose="02020603050405020304" pitchFamily="18" charset="0"/>
                        </a:rPr>
                        <a:t>y</a:t>
                      </a:r>
                      <a:endParaRPr lang="en-US" altLang="zh-CN" sz="2400" b="1" i="1" dirty="0">
                        <a:solidFill>
                          <a:srgbClr val="FF0000"/>
                        </a:solidFill>
                        <a:latin typeface="+mn-lt"/>
                        <a:ea typeface="宋体" panose="02010600030101010101" pitchFamily="2"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endParaRPr lang="en-US" altLang="zh-CN" sz="2400" b="1" dirty="0">
                        <a:latin typeface="+mn-lt"/>
                        <a:ea typeface="宋体" panose="02010600030101010101" pitchFamily="2"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bl>
          </a:graphicData>
        </a:graphic>
      </p:graphicFrame>
      <p:sp>
        <p:nvSpPr>
          <p:cNvPr id="4" name="下箭头 3"/>
          <p:cNvSpPr/>
          <p:nvPr/>
        </p:nvSpPr>
        <p:spPr>
          <a:xfrm rot="10800000">
            <a:off x="5290820" y="3934242"/>
            <a:ext cx="361315" cy="451485"/>
          </a:xfrm>
          <a:prstGeom prst="downArrow">
            <a:avLst>
              <a:gd name="adj1" fmla="val 50000"/>
              <a:gd name="adj2" fmla="val 49862"/>
            </a:avLst>
          </a:prstGeom>
          <a:solidFill>
            <a:srgbClr val="FF0000"/>
          </a:solidFill>
          <a:ln w="9525" cap="flat" cmpd="sng">
            <a:solidFill>
              <a:schemeClr val="tx1"/>
            </a:solidFill>
            <a:prstDash val="solid"/>
            <a:round/>
            <a:headEnd type="none" w="med" len="med"/>
            <a:tailEnd type="none" w="med" len="med"/>
          </a:ln>
        </p:spPr>
        <p:txBody>
          <a:bodyPr/>
          <a:lstStyle/>
          <a:p>
            <a:endParaRPr lang="zh-CN" altLang="en-US" sz="100" dirty="0">
              <a:latin typeface="Arial" panose="020B0604020202020204" pitchFamily="34" charset="0"/>
            </a:endParaRPr>
          </a:p>
        </p:txBody>
      </p:sp>
      <p:sp>
        <p:nvSpPr>
          <p:cNvPr id="98365" name="AutoShape 61"/>
          <p:cNvSpPr>
            <a:spLocks noChangeArrowheads="1"/>
          </p:cNvSpPr>
          <p:nvPr/>
        </p:nvSpPr>
        <p:spPr bwMode="auto">
          <a:xfrm>
            <a:off x="4791710" y="4434840"/>
            <a:ext cx="3473450" cy="318135"/>
          </a:xfrm>
          <a:prstGeom prst="roundRect">
            <a:avLst>
              <a:gd name="adj" fmla="val 16667"/>
            </a:avLst>
          </a:prstGeom>
          <a:solidFill>
            <a:schemeClr val="accent5">
              <a:lumMod val="90000"/>
            </a:schemeClr>
          </a:solidFill>
          <a:ln w="9525">
            <a:solidFill>
              <a:schemeClr val="tx1"/>
            </a:solidFill>
            <a:round/>
          </a:ln>
          <a:effectLst>
            <a:prstShdw prst="shdw13" dist="17961" dir="2700000">
              <a:srgbClr val="000000">
                <a:alpha val="50000"/>
              </a:srgbClr>
            </a:prstShdw>
          </a:effectLst>
        </p:spPr>
        <p:txBody>
          <a:bodyPr wrap="none" anchor="ctr"/>
          <a:lstStyle/>
          <a:p>
            <a:pPr marL="0" marR="0" lvl="0" indent="0" algn="ctr" defTabSz="914400" rtl="0" eaLnBrk="1" fontAlgn="base" latinLnBrk="0" hangingPunct="1">
              <a:lnSpc>
                <a:spcPct val="120000"/>
              </a:lnSpc>
              <a:spcBef>
                <a:spcPts val="0"/>
              </a:spcBef>
              <a:spcAft>
                <a:spcPct val="0"/>
              </a:spcAft>
              <a:buClrTx/>
              <a:buSzTx/>
              <a:buFont typeface="Arial" panose="020B0604020202020204" pitchFamily="34" charset="0"/>
              <a:buNone/>
              <a:defRPr/>
            </a:pPr>
            <a:r>
              <a:rPr kumimoji="0" lang="zh-CN" altLang="en-US" sz="2400" b="1" i="0" u="none" strike="noStrike" kern="1200" cap="none" spc="0" normalizeH="0" baseline="0" noProof="1">
                <a:ln>
                  <a:noFill/>
                </a:ln>
                <a:solidFill>
                  <a:schemeClr val="tx1"/>
                </a:solidFill>
                <a:effectLst/>
                <a:uLnTx/>
                <a:uFillTx/>
                <a:latin typeface="+mn-lt"/>
                <a:cs typeface="仿宋" panose="02010609060101010101" pitchFamily="49" charset="-122"/>
                <a:sym typeface="+mn-ea"/>
              </a:rPr>
              <a:t>螺母总产量是螺钉的</a:t>
            </a:r>
            <a:r>
              <a:rPr kumimoji="0" lang="en-US" altLang="zh-CN" sz="2400" b="1" i="0" u="none" strike="noStrike" kern="1200" cap="none" spc="0" normalizeH="0" baseline="0" noProof="1">
                <a:ln>
                  <a:noFill/>
                </a:ln>
                <a:solidFill>
                  <a:schemeClr val="tx1"/>
                </a:solidFill>
                <a:effectLst/>
                <a:uLnTx/>
                <a:uFillTx/>
                <a:latin typeface="+mn-lt"/>
                <a:cs typeface="仿宋" panose="02010609060101010101" pitchFamily="49" charset="-122"/>
                <a:sym typeface="+mn-ea"/>
              </a:rPr>
              <a:t>2</a:t>
            </a:r>
            <a:r>
              <a:rPr kumimoji="0" lang="zh-CN" altLang="en-US" sz="2400" b="1" i="0" u="none" strike="noStrike" kern="1200" cap="none" spc="0" normalizeH="0" baseline="0" noProof="1">
                <a:ln>
                  <a:noFill/>
                </a:ln>
                <a:solidFill>
                  <a:schemeClr val="tx1"/>
                </a:solidFill>
                <a:effectLst/>
                <a:uLnTx/>
                <a:uFillTx/>
                <a:latin typeface="+mn-lt"/>
                <a:cs typeface="仿宋" panose="02010609060101010101" pitchFamily="49" charset="-122"/>
                <a:sym typeface="+mn-ea"/>
              </a:rPr>
              <a:t>倍</a:t>
            </a:r>
            <a:endParaRPr kumimoji="0" lang="zh-CN" altLang="en-US" sz="2400" b="1" i="0" u="none" strike="noStrike" kern="1200" cap="none" spc="0" normalizeH="0" baseline="0" noProof="1">
              <a:ln>
                <a:noFill/>
              </a:ln>
              <a:solidFill>
                <a:schemeClr val="tx1"/>
              </a:solidFill>
              <a:effectLst/>
              <a:uLnTx/>
              <a:uFillTx/>
              <a:latin typeface="+mn-lt"/>
              <a:cs typeface="仿宋" panose="02010609060101010101" pitchFamily="49" charset="-122"/>
            </a:endParaRPr>
          </a:p>
        </p:txBody>
      </p:sp>
      <p:sp>
        <p:nvSpPr>
          <p:cNvPr id="5" name="下箭头 4"/>
          <p:cNvSpPr/>
          <p:nvPr/>
        </p:nvSpPr>
        <p:spPr>
          <a:xfrm rot="10800000">
            <a:off x="3719195" y="3975735"/>
            <a:ext cx="321945" cy="450850"/>
          </a:xfrm>
          <a:prstGeom prst="downArrow">
            <a:avLst>
              <a:gd name="adj1" fmla="val 50000"/>
              <a:gd name="adj2" fmla="val 50167"/>
            </a:avLst>
          </a:prstGeom>
          <a:solidFill>
            <a:srgbClr val="FF0000"/>
          </a:solidFill>
          <a:ln w="9525" cap="flat" cmpd="sng">
            <a:solidFill>
              <a:schemeClr val="tx1"/>
            </a:solidFill>
            <a:prstDash val="solid"/>
            <a:round/>
            <a:headEnd type="none" w="med" len="med"/>
            <a:tailEnd type="none" w="med" len="med"/>
          </a:ln>
        </p:spPr>
        <p:txBody>
          <a:bodyPr/>
          <a:lstStyle/>
          <a:p>
            <a:endParaRPr lang="zh-CN" altLang="en-US" sz="100" dirty="0">
              <a:latin typeface="Arial" panose="020B0604020202020204" pitchFamily="34" charset="0"/>
            </a:endParaRPr>
          </a:p>
        </p:txBody>
      </p:sp>
      <p:sp>
        <p:nvSpPr>
          <p:cNvPr id="98331" name="AutoShape 27"/>
          <p:cNvSpPr>
            <a:spLocks noChangeArrowheads="1"/>
          </p:cNvSpPr>
          <p:nvPr/>
        </p:nvSpPr>
        <p:spPr bwMode="auto">
          <a:xfrm>
            <a:off x="2527300" y="4483735"/>
            <a:ext cx="1979930" cy="322580"/>
          </a:xfrm>
          <a:prstGeom prst="roundRect">
            <a:avLst>
              <a:gd name="adj" fmla="val 16667"/>
            </a:avLst>
          </a:prstGeom>
          <a:solidFill>
            <a:schemeClr val="accent5">
              <a:lumMod val="90000"/>
            </a:schemeClr>
          </a:solidFill>
          <a:ln w="9525">
            <a:solidFill>
              <a:schemeClr val="tx1"/>
            </a:solidFill>
            <a:round/>
          </a:ln>
          <a:effectLst>
            <a:prstShdw prst="shdw13" dist="17961" dir="2700000">
              <a:srgbClr val="000000">
                <a:alpha val="50000"/>
              </a:srgbClr>
            </a:prstShdw>
          </a:effectLst>
        </p:spPr>
        <p:txBody>
          <a:bodyPr wrap="none" anchor="ct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400" b="1" i="0" u="none" strike="noStrike" kern="1200" cap="none" spc="0" normalizeH="0" baseline="0" noProof="1">
                <a:ln>
                  <a:noFill/>
                </a:ln>
                <a:solidFill>
                  <a:schemeClr val="tx1"/>
                </a:solidFill>
                <a:effectLst/>
                <a:uLnTx/>
                <a:uFillTx/>
                <a:latin typeface="+mn-lt"/>
                <a:cs typeface="+mn-ea"/>
                <a:sym typeface="+mn-ea"/>
              </a:rPr>
              <a:t>人数和为</a:t>
            </a:r>
            <a:r>
              <a:rPr kumimoji="0" lang="en-US" altLang="zh-CN" sz="2400" b="1" i="0" u="none" strike="noStrike" kern="1200" cap="none" spc="0" normalizeH="0" baseline="0" noProof="1">
                <a:ln>
                  <a:noFill/>
                </a:ln>
                <a:solidFill>
                  <a:schemeClr val="tx1"/>
                </a:solidFill>
                <a:effectLst/>
                <a:uLnTx/>
                <a:uFillTx/>
                <a:latin typeface="+mn-lt"/>
                <a:cs typeface="+mn-ea"/>
                <a:sym typeface="+mn-ea"/>
              </a:rPr>
              <a:t>22</a:t>
            </a:r>
            <a:r>
              <a:rPr kumimoji="0" lang="zh-CN" altLang="en-US" sz="2400" b="1" i="0" u="none" strike="noStrike" kern="1200" cap="none" spc="0" normalizeH="0" baseline="0" noProof="1">
                <a:ln>
                  <a:noFill/>
                </a:ln>
                <a:solidFill>
                  <a:schemeClr val="tx1"/>
                </a:solidFill>
                <a:effectLst/>
                <a:uLnTx/>
                <a:uFillTx/>
                <a:latin typeface="+mn-lt"/>
                <a:cs typeface="+mn-ea"/>
                <a:sym typeface="+mn-ea"/>
              </a:rPr>
              <a:t>人</a:t>
            </a:r>
            <a:endParaRPr kumimoji="0" lang="zh-CN" altLang="en-US" sz="2400" b="1" i="0" u="none" strike="noStrike" kern="1200" cap="none" spc="0" normalizeH="0" baseline="0" noProof="1">
              <a:ln>
                <a:noFill/>
              </a:ln>
              <a:solidFill>
                <a:schemeClr val="tx1"/>
              </a:solidFill>
              <a:effectLst/>
              <a:uLnTx/>
              <a:uFillTx/>
              <a:latin typeface="+mn-lt"/>
            </a:endParaRPr>
          </a:p>
        </p:txBody>
      </p:sp>
      <p:sp>
        <p:nvSpPr>
          <p:cNvPr id="6" name="文本框 5"/>
          <p:cNvSpPr txBox="1"/>
          <p:nvPr/>
        </p:nvSpPr>
        <p:spPr>
          <a:xfrm>
            <a:off x="4923976" y="3025254"/>
            <a:ext cx="954108" cy="461665"/>
          </a:xfrm>
          <a:prstGeom prst="rect">
            <a:avLst/>
          </a:prstGeom>
          <a:noFill/>
          <a:ln w="9525">
            <a:noFill/>
          </a:ln>
        </p:spPr>
        <p:txBody>
          <a:bodyPr wrap="none">
            <a:spAutoFit/>
          </a:bodyPr>
          <a:lstStyle/>
          <a:p>
            <a:pPr algn="ctr"/>
            <a:r>
              <a:rPr lang="en-US" altLang="zh-CN" sz="2400" b="1" dirty="0">
                <a:solidFill>
                  <a:srgbClr val="FF0000"/>
                </a:solidFill>
                <a:latin typeface="Times New Roman" panose="02020603050405020304" pitchFamily="18" charset="0"/>
                <a:ea typeface="黑体" panose="02010609060101010101" pitchFamily="49" charset="-122"/>
                <a:sym typeface="Arial" panose="020B0604020202020204" pitchFamily="34" charset="0"/>
              </a:rPr>
              <a:t>1200</a:t>
            </a:r>
            <a:r>
              <a:rPr lang="en-US" altLang="zh-CN" sz="2400" b="1" i="1" dirty="0">
                <a:solidFill>
                  <a:srgbClr val="FF0000"/>
                </a:solidFill>
                <a:latin typeface="Times New Roman" panose="02020603050405020304" pitchFamily="18" charset="0"/>
                <a:ea typeface="黑体" panose="02010609060101010101" pitchFamily="49" charset="-122"/>
                <a:sym typeface="Arial" panose="020B0604020202020204" pitchFamily="34" charset="0"/>
              </a:rPr>
              <a:t>x</a:t>
            </a:r>
            <a:endParaRPr lang="en-US" altLang="zh-CN" sz="2400" b="1" i="1" dirty="0">
              <a:solidFill>
                <a:srgbClr val="FF0000"/>
              </a:solidFill>
              <a:latin typeface="Times New Roman" panose="02020603050405020304" pitchFamily="18" charset="0"/>
              <a:ea typeface="黑体" panose="02010609060101010101" pitchFamily="49" charset="-122"/>
              <a:sym typeface="Arial" panose="020B0604020202020204" pitchFamily="34" charset="0"/>
            </a:endParaRPr>
          </a:p>
        </p:txBody>
      </p:sp>
      <p:sp>
        <p:nvSpPr>
          <p:cNvPr id="7" name="文本框 6"/>
          <p:cNvSpPr txBox="1"/>
          <p:nvPr/>
        </p:nvSpPr>
        <p:spPr>
          <a:xfrm>
            <a:off x="4929927" y="3446984"/>
            <a:ext cx="936475" cy="461665"/>
          </a:xfrm>
          <a:prstGeom prst="rect">
            <a:avLst/>
          </a:prstGeom>
          <a:noFill/>
          <a:ln w="9525">
            <a:noFill/>
          </a:ln>
        </p:spPr>
        <p:txBody>
          <a:bodyPr wrap="none">
            <a:spAutoFit/>
          </a:bodyPr>
          <a:lstStyle/>
          <a:p>
            <a:r>
              <a:rPr lang="en-US" altLang="zh-CN" sz="2400" b="1" dirty="0">
                <a:solidFill>
                  <a:srgbClr val="FF0000"/>
                </a:solidFill>
                <a:latin typeface="Times New Roman" panose="02020603050405020304" pitchFamily="18" charset="0"/>
                <a:ea typeface="黑体" panose="02010609060101010101" pitchFamily="49" charset="-122"/>
                <a:sym typeface="Arial" panose="020B0604020202020204" pitchFamily="34" charset="0"/>
              </a:rPr>
              <a:t>2000</a:t>
            </a:r>
            <a:r>
              <a:rPr lang="en-US" altLang="zh-CN" sz="2400" b="1" i="1" dirty="0">
                <a:solidFill>
                  <a:srgbClr val="FF0000"/>
                </a:solidFill>
                <a:latin typeface="Times New Roman" panose="02020603050405020304" pitchFamily="18" charset="0"/>
                <a:ea typeface="黑体" panose="02010609060101010101" pitchFamily="49" charset="-122"/>
                <a:sym typeface="Arial" panose="020B0604020202020204" pitchFamily="34" charset="0"/>
              </a:rPr>
              <a:t>y</a:t>
            </a:r>
            <a:endParaRPr lang="en-US" altLang="zh-CN" sz="2400" b="1" i="1" dirty="0">
              <a:solidFill>
                <a:srgbClr val="FF0000"/>
              </a:solidFill>
              <a:latin typeface="Times New Roman" panose="02020603050405020304" pitchFamily="18" charset="0"/>
              <a:ea typeface="黑体" panose="02010609060101010101" pitchFamily="49" charset="-122"/>
              <a:sym typeface="Arial" panose="020B0604020202020204" pitchFamily="34" charset="0"/>
            </a:endParaRPr>
          </a:p>
        </p:txBody>
      </p:sp>
      <p:grpSp>
        <p:nvGrpSpPr>
          <p:cNvPr id="11" name="组合 24"/>
          <p:cNvGrpSpPr/>
          <p:nvPr/>
        </p:nvGrpSpPr>
        <p:grpSpPr>
          <a:xfrm>
            <a:off x="-6295" y="-22388"/>
            <a:ext cx="2025595" cy="477837"/>
            <a:chOff x="-6295" y="49049"/>
            <a:chExt cx="2025595" cy="477838"/>
          </a:xfrm>
        </p:grpSpPr>
        <p:cxnSp>
          <p:nvCxnSpPr>
            <p:cNvPr id="12" name="直线连接符 14"/>
            <p:cNvCxnSpPr/>
            <p:nvPr/>
          </p:nvCxnSpPr>
          <p:spPr>
            <a:xfrm>
              <a:off x="-6295"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9049"/>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pic>
        <p:nvPicPr>
          <p:cNvPr id="15" name="Picture 20"/>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252" t="6828" r="14489"/>
          <a:stretch>
            <a:fillRect/>
          </a:stretch>
        </p:blipFill>
        <p:spPr bwMode="auto">
          <a:xfrm>
            <a:off x="-6295" y="455449"/>
            <a:ext cx="684529" cy="68927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16"/>
                                        </p:tgtEl>
                                        <p:attrNameLst>
                                          <p:attrName>style.visibility</p:attrName>
                                        </p:attrNameLst>
                                      </p:cBhvr>
                                      <p:to>
                                        <p:strVal val="visible"/>
                                      </p:to>
                                    </p:set>
                                    <p:animEffect transition="in" filter="wipe(left)">
                                      <p:cBhvr>
                                        <p:cTn id="7" dur="500"/>
                                        <p:tgtEl>
                                          <p:spTgt spid="123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4820"/>
                                        </p:tgtEl>
                                        <p:attrNameLst>
                                          <p:attrName>style.visibility</p:attrName>
                                        </p:attrNameLst>
                                      </p:cBhvr>
                                      <p:to>
                                        <p:strVal val="visible"/>
                                      </p:to>
                                    </p:set>
                                    <p:animEffect transition="in" filter="wipe(left)">
                                      <p:cBhvr>
                                        <p:cTn id="12" dur="500"/>
                                        <p:tgtEl>
                                          <p:spTgt spid="34820"/>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strVal val="#ppt_w*0.70"/>
                                          </p:val>
                                        </p:tav>
                                        <p:tav tm="100000">
                                          <p:val>
                                            <p:strVal val="#ppt_w"/>
                                          </p:val>
                                        </p:tav>
                                      </p:tavLst>
                                    </p:anim>
                                    <p:anim calcmode="lin" valueType="num">
                                      <p:cBhvr>
                                        <p:cTn id="18" dur="1000" fill="hold"/>
                                        <p:tgtEl>
                                          <p:spTgt spid="6"/>
                                        </p:tgtEl>
                                        <p:attrNameLst>
                                          <p:attrName>ppt_h</p:attrName>
                                        </p:attrNameLst>
                                      </p:cBhvr>
                                      <p:tavLst>
                                        <p:tav tm="0">
                                          <p:val>
                                            <p:strVal val="#ppt_h"/>
                                          </p:val>
                                        </p:tav>
                                        <p:tav tm="100000">
                                          <p:val>
                                            <p:strVal val="#ppt_h"/>
                                          </p:val>
                                        </p:tav>
                                      </p:tavLst>
                                    </p:anim>
                                    <p:animEffect transition="in" filter="fad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strVal val="#ppt_w*0.70"/>
                                          </p:val>
                                        </p:tav>
                                        <p:tav tm="100000">
                                          <p:val>
                                            <p:strVal val="#ppt_w"/>
                                          </p:val>
                                        </p:tav>
                                      </p:tavLst>
                                    </p:anim>
                                    <p:anim calcmode="lin" valueType="num">
                                      <p:cBhvr>
                                        <p:cTn id="25" dur="1000" fill="hold"/>
                                        <p:tgtEl>
                                          <p:spTgt spid="7"/>
                                        </p:tgtEl>
                                        <p:attrNameLst>
                                          <p:attrName>ppt_h</p:attrName>
                                        </p:attrNameLst>
                                      </p:cBhvr>
                                      <p:tavLst>
                                        <p:tav tm="0">
                                          <p:val>
                                            <p:strVal val="#ppt_h"/>
                                          </p:val>
                                        </p:tav>
                                        <p:tav tm="100000">
                                          <p:val>
                                            <p:strVal val="#ppt_h"/>
                                          </p:val>
                                        </p:tav>
                                      </p:tavLst>
                                    </p:anim>
                                    <p:animEffect transition="in" filter="fad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ppt_x</p:attrName>
                                        </p:attrNameLst>
                                      </p:cBhvr>
                                      <p:tavLst>
                                        <p:tav tm="0">
                                          <p:val>
                                            <p:strVal val="#ppt_x"/>
                                          </p:val>
                                        </p:tav>
                                        <p:tav tm="100000">
                                          <p:val>
                                            <p:strVal val="#ppt_x"/>
                                          </p:val>
                                        </p:tav>
                                      </p:tavLst>
                                    </p:anim>
                                    <p:anim calcmode="lin" valueType="num">
                                      <p:cBhvr>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8331"/>
                                        </p:tgtEl>
                                        <p:attrNameLst>
                                          <p:attrName>style.visibility</p:attrName>
                                        </p:attrNameLst>
                                      </p:cBhvr>
                                      <p:to>
                                        <p:strVal val="visible"/>
                                      </p:to>
                                    </p:set>
                                    <p:anim calcmode="lin" valueType="num">
                                      <p:cBhvr>
                                        <p:cTn id="35" dur="500" fill="hold"/>
                                        <p:tgtEl>
                                          <p:spTgt spid="98331"/>
                                        </p:tgtEl>
                                        <p:attrNameLst>
                                          <p:attrName>ppt_x</p:attrName>
                                        </p:attrNameLst>
                                      </p:cBhvr>
                                      <p:tavLst>
                                        <p:tav tm="0">
                                          <p:val>
                                            <p:strVal val="#ppt_x"/>
                                          </p:val>
                                        </p:tav>
                                        <p:tav tm="100000">
                                          <p:val>
                                            <p:strVal val="#ppt_x"/>
                                          </p:val>
                                        </p:tav>
                                      </p:tavLst>
                                    </p:anim>
                                    <p:anim calcmode="lin" valueType="num">
                                      <p:cBhvr>
                                        <p:cTn id="36" dur="500" fill="hold"/>
                                        <p:tgtEl>
                                          <p:spTgt spid="9833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ppt_x</p:attrName>
                                        </p:attrNameLst>
                                      </p:cBhvr>
                                      <p:tavLst>
                                        <p:tav tm="0">
                                          <p:val>
                                            <p:strVal val="#ppt_x"/>
                                          </p:val>
                                        </p:tav>
                                        <p:tav tm="100000">
                                          <p:val>
                                            <p:strVal val="#ppt_x"/>
                                          </p:val>
                                        </p:tav>
                                      </p:tavLst>
                                    </p:anim>
                                    <p:anim calcmode="lin" valueType="num">
                                      <p:cBhvr>
                                        <p:cTn id="42" dur="5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98365"/>
                                        </p:tgtEl>
                                        <p:attrNameLst>
                                          <p:attrName>style.visibility</p:attrName>
                                        </p:attrNameLst>
                                      </p:cBhvr>
                                      <p:to>
                                        <p:strVal val="visible"/>
                                      </p:to>
                                    </p:set>
                                    <p:anim calcmode="lin" valueType="num">
                                      <p:cBhvr>
                                        <p:cTn id="45" dur="500" fill="hold"/>
                                        <p:tgtEl>
                                          <p:spTgt spid="98365"/>
                                        </p:tgtEl>
                                        <p:attrNameLst>
                                          <p:attrName>ppt_x</p:attrName>
                                        </p:attrNameLst>
                                      </p:cBhvr>
                                      <p:tavLst>
                                        <p:tav tm="0">
                                          <p:val>
                                            <p:strVal val="#ppt_x"/>
                                          </p:val>
                                        </p:tav>
                                        <p:tav tm="100000">
                                          <p:val>
                                            <p:strVal val="#ppt_x"/>
                                          </p:val>
                                        </p:tav>
                                      </p:tavLst>
                                    </p:anim>
                                    <p:anim calcmode="lin" valueType="num">
                                      <p:cBhvr>
                                        <p:cTn id="46" dur="500" fill="hold"/>
                                        <p:tgtEl>
                                          <p:spTgt spid="98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6" grpId="0"/>
      <p:bldP spid="4" grpId="0" bldLvl="0" animBg="1"/>
      <p:bldP spid="98365" grpId="0" bldLvl="0" animBg="1"/>
      <p:bldP spid="5" grpId="0" bldLvl="0" animBg="1"/>
      <p:bldP spid="98331" grpId="0" bldLvl="0" animBg="1"/>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17575" y="602615"/>
            <a:ext cx="6003925" cy="460375"/>
          </a:xfrm>
          <a:prstGeom prst="rect">
            <a:avLst/>
          </a:prstGeom>
          <a:noFill/>
          <a:ln w="9525">
            <a:noFill/>
          </a:ln>
        </p:spPr>
        <p:txBody>
          <a:bodyPr wrap="square">
            <a:spAutoFit/>
          </a:bodyPr>
          <a:lstStyle/>
          <a:p>
            <a:r>
              <a:rPr lang="zh-CN" altLang="en-US" sz="2400" b="1" dirty="0">
                <a:solidFill>
                  <a:srgbClr val="0000FF"/>
                </a:solidFill>
                <a:latin typeface="+mn-lt"/>
                <a:ea typeface="黑体" panose="02010609060101010101" pitchFamily="49" charset="-122"/>
                <a:cs typeface="楷体"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设生产螺钉的</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人，生产螺母的</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文本框 1"/>
          <p:cNvSpPr txBox="1"/>
          <p:nvPr/>
        </p:nvSpPr>
        <p:spPr>
          <a:xfrm>
            <a:off x="1065927" y="1179195"/>
            <a:ext cx="5250656" cy="460375"/>
          </a:xfrm>
          <a:prstGeom prst="rect">
            <a:avLst/>
          </a:prstGeom>
          <a:noFill/>
          <a:ln w="9525">
            <a:noFill/>
          </a:ln>
        </p:spPr>
        <p:txBody>
          <a:bodyPr>
            <a:spAutoFit/>
          </a:bodyPr>
          <a:lstStyle/>
          <a:p>
            <a:r>
              <a:rPr lang="zh-CN" altLang="en-US" sz="2400" b="1" dirty="0">
                <a:solidFill>
                  <a:schemeClr val="tx1"/>
                </a:solidFill>
                <a:latin typeface="仿宋" panose="02010609060101010101" pitchFamily="49" charset="-122"/>
                <a:ea typeface="仿宋" panose="02010609060101010101" pitchFamily="49" charset="-122"/>
              </a:rPr>
              <a:t>依题意，可列方程组：</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14339" name="对象 5">
            <a:hlinkClick r:id="" action="ppaction://ole?verb=0"/>
          </p:cNvPr>
          <p:cNvGraphicFramePr>
            <a:graphicFrameLocks noChangeAspect="1"/>
          </p:cNvGraphicFramePr>
          <p:nvPr/>
        </p:nvGraphicFramePr>
        <p:xfrm>
          <a:off x="4248150" y="1114425"/>
          <a:ext cx="1997075" cy="820738"/>
        </p:xfrm>
        <a:graphic>
          <a:graphicData uri="http://schemas.openxmlformats.org/presentationml/2006/ole">
            <mc:AlternateContent xmlns:mc="http://schemas.openxmlformats.org/markup-compatibility/2006">
              <mc:Choice xmlns:v="urn:schemas-microsoft-com:vml" Requires="v">
                <p:oleObj spid="_x0000_s18637" name="Equation" r:id="rId1" imgW="30175200" imgH="10972800" progId="Equation.DSMT4">
                  <p:embed/>
                </p:oleObj>
              </mc:Choice>
              <mc:Fallback>
                <p:oleObj name="Equation" r:id="rId1" imgW="30175200" imgH="10972800" progId="Equation.DSMT4">
                  <p:embed/>
                  <p:pic>
                    <p:nvPicPr>
                      <p:cNvPr id="0" name="图片 3080"/>
                      <p:cNvPicPr/>
                      <p:nvPr/>
                    </p:nvPicPr>
                    <p:blipFill>
                      <a:blip r:embed="rId2"/>
                      <a:stretch>
                        <a:fillRect/>
                      </a:stretch>
                    </p:blipFill>
                    <p:spPr>
                      <a:xfrm>
                        <a:off x="4248150" y="1114425"/>
                        <a:ext cx="1997075" cy="820738"/>
                      </a:xfrm>
                      <a:prstGeom prst="rect">
                        <a:avLst/>
                      </a:prstGeom>
                      <a:noFill/>
                      <a:ln w="38100">
                        <a:noFill/>
                        <a:miter/>
                      </a:ln>
                    </p:spPr>
                  </p:pic>
                </p:oleObj>
              </mc:Fallback>
            </mc:AlternateContent>
          </a:graphicData>
        </a:graphic>
      </p:graphicFrame>
      <p:sp>
        <p:nvSpPr>
          <p:cNvPr id="3" name="文本框 2"/>
          <p:cNvSpPr txBox="1"/>
          <p:nvPr/>
        </p:nvSpPr>
        <p:spPr>
          <a:xfrm>
            <a:off x="1379220" y="2008664"/>
            <a:ext cx="5250656" cy="460375"/>
          </a:xfrm>
          <a:prstGeom prst="rect">
            <a:avLst/>
          </a:prstGeom>
          <a:noFill/>
          <a:ln w="9525">
            <a:noFill/>
          </a:ln>
        </p:spPr>
        <p:txBody>
          <a:bodyPr>
            <a:spAutoFit/>
          </a:bodyPr>
          <a:lstStyle/>
          <a:p>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解方程组，得  </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aphicFrame>
        <p:nvGraphicFramePr>
          <p:cNvPr id="14341" name="对象 4">
            <a:hlinkClick r:id="" action="ppaction://ole?verb=0"/>
          </p:cNvPr>
          <p:cNvGraphicFramePr>
            <a:graphicFrameLocks noChangeAspect="1"/>
          </p:cNvGraphicFramePr>
          <p:nvPr/>
        </p:nvGraphicFramePr>
        <p:xfrm>
          <a:off x="3496945" y="1936115"/>
          <a:ext cx="983615" cy="953135"/>
        </p:xfrm>
        <a:graphic>
          <a:graphicData uri="http://schemas.openxmlformats.org/presentationml/2006/ole">
            <mc:AlternateContent xmlns:mc="http://schemas.openxmlformats.org/markup-compatibility/2006">
              <mc:Choice xmlns:v="urn:schemas-microsoft-com:vml" Requires="v">
                <p:oleObj spid="_x0000_s18638" name="" r:id="rId3" imgW="533400" imgH="457200" progId="Equation.DSMT4">
                  <p:embed/>
                </p:oleObj>
              </mc:Choice>
              <mc:Fallback>
                <p:oleObj name="" r:id="rId3" imgW="533400" imgH="457200" progId="Equation.DSMT4">
                  <p:embed/>
                  <p:pic>
                    <p:nvPicPr>
                      <p:cNvPr id="0" name="图片 3079"/>
                      <p:cNvPicPr/>
                      <p:nvPr/>
                    </p:nvPicPr>
                    <p:blipFill>
                      <a:blip r:embed="rId4"/>
                      <a:stretch>
                        <a:fillRect/>
                      </a:stretch>
                    </p:blipFill>
                    <p:spPr>
                      <a:xfrm>
                        <a:off x="3496945" y="1936115"/>
                        <a:ext cx="983615" cy="953135"/>
                      </a:xfrm>
                      <a:prstGeom prst="rect">
                        <a:avLst/>
                      </a:prstGeom>
                      <a:noFill/>
                      <a:ln w="38100">
                        <a:noFill/>
                        <a:miter/>
                      </a:ln>
                    </p:spPr>
                  </p:pic>
                </p:oleObj>
              </mc:Fallback>
            </mc:AlternateContent>
          </a:graphicData>
        </a:graphic>
      </p:graphicFrame>
      <p:sp>
        <p:nvSpPr>
          <p:cNvPr id="8" name="文本框 7"/>
          <p:cNvSpPr txBox="1"/>
          <p:nvPr/>
        </p:nvSpPr>
        <p:spPr>
          <a:xfrm>
            <a:off x="917575" y="2889250"/>
            <a:ext cx="6162040" cy="460375"/>
          </a:xfrm>
          <a:prstGeom prst="rect">
            <a:avLst/>
          </a:prstGeom>
          <a:noFill/>
          <a:ln w="9525">
            <a:noFill/>
          </a:ln>
        </p:spPr>
        <p:txBody>
          <a:bodyPr wrap="square">
            <a:spAutoFit/>
          </a:bodyPr>
          <a:lstStyle/>
          <a:p>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2400" b="1" dirty="0">
                <a:solidFill>
                  <a:srgbClr val="0000FF"/>
                </a:solidFill>
                <a:latin typeface="+mn-lt"/>
                <a:ea typeface="黑体" panose="02010609060101010101" pitchFamily="49" charset="-122"/>
                <a:cs typeface="楷体" panose="02010609060101010101" pitchFamily="49" charset="-122"/>
              </a:rPr>
              <a:t>答：</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设生产螺钉的</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10</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人，生产螺母的</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12</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11" name="组合 24"/>
          <p:cNvGrpSpPr/>
          <p:nvPr/>
        </p:nvGrpSpPr>
        <p:grpSpPr>
          <a:xfrm>
            <a:off x="-14178" y="-22388"/>
            <a:ext cx="2017712" cy="477837"/>
            <a:chOff x="1588" y="49049"/>
            <a:chExt cx="2017712" cy="477838"/>
          </a:xfrm>
        </p:grpSpPr>
        <p:cxnSp>
          <p:nvCxnSpPr>
            <p:cNvPr id="12" name="直线连接符 14"/>
            <p:cNvCxnSpPr/>
            <p:nvPr/>
          </p:nvCxnSpPr>
          <p:spPr>
            <a:xfrm>
              <a:off x="1588" y="463551"/>
              <a:ext cx="200660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27653" name="文本框 15"/>
            <p:cNvSpPr txBox="1"/>
            <p:nvPr/>
          </p:nvSpPr>
          <p:spPr>
            <a:xfrm>
              <a:off x="552450" y="49049"/>
              <a:ext cx="1466850" cy="477838"/>
            </a:xfrm>
            <a:prstGeom prst="rect">
              <a:avLst/>
            </a:prstGeom>
            <a:noFill/>
            <a:ln w="9525">
              <a:noFill/>
            </a:ln>
          </p:spPr>
          <p:txBody>
            <a:bodyPr wrap="none" anchor="t">
              <a:spAutoFit/>
            </a:bodyPr>
            <a:lstStyle/>
            <a:p>
              <a:pPr eaLnBrk="0" hangingPunct="0"/>
              <a:r>
                <a:rPr lang="zh-CN" altLang="en-US" sz="2500" b="1" dirty="0">
                  <a:latin typeface="Segoe Print" panose="02000600000000000000" charset="0"/>
                  <a:ea typeface="宋体" panose="02010600030101010101" pitchFamily="2" charset="-122"/>
                </a:rPr>
                <a:t>巩固练习</a:t>
              </a:r>
              <a:endParaRPr lang="zh-CN" altLang="en-US" sz="2500" b="1" dirty="0">
                <a:latin typeface="Segoe Print" panose="02000600000000000000" charset="0"/>
                <a:ea typeface="Segoe Print" panose="02000600000000000000" charset="0"/>
              </a:endParaRPr>
            </a:p>
          </p:txBody>
        </p:sp>
        <p:sp>
          <p:nvSpPr>
            <p:cNvPr id="13" name="Freeform 74"/>
            <p:cNvSpPr>
              <a:spLocks noChangeAspect="1" noEditPoints="1"/>
            </p:cNvSpPr>
            <p:nvPr/>
          </p:nvSpPr>
          <p:spPr bwMode="auto">
            <a:xfrm>
              <a:off x="157163" y="100013"/>
              <a:ext cx="360362"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
        <p:nvSpPr>
          <p:cNvPr id="5" name="文本框 4"/>
          <p:cNvSpPr txBox="1"/>
          <p:nvPr/>
        </p:nvSpPr>
        <p:spPr>
          <a:xfrm>
            <a:off x="1145540" y="3429635"/>
            <a:ext cx="5989955" cy="1308735"/>
          </a:xfrm>
          <a:prstGeom prst="rect">
            <a:avLst/>
          </a:prstGeom>
          <a:noFill/>
          <a:ln w="28575">
            <a:solidFill>
              <a:schemeClr val="accent1"/>
            </a:solidFill>
          </a:ln>
        </p:spPr>
        <p:txBody>
          <a:bodyPr wrap="square" rtlCol="0" anchor="t">
            <a:spAutoFit/>
          </a:bodyPr>
          <a:lstStyle/>
          <a:p>
            <a:pPr marL="0" marR="0" lvl="0" indent="0" algn="l" defTabSz="914400" rtl="0" eaLnBrk="1" fontAlgn="base" latinLnBrk="0" hangingPunct="1">
              <a:lnSpc>
                <a:spcPct val="110000"/>
              </a:lnSpc>
              <a:spcBef>
                <a:spcPct val="0"/>
              </a:spcBef>
              <a:spcAft>
                <a:spcPct val="0"/>
              </a:spcAft>
              <a:buClrTx/>
              <a:buSzTx/>
              <a:buFont typeface="Arial" panose="020B0604020202020204" pitchFamily="34" charset="0"/>
              <a:buNone/>
              <a:defRPr/>
            </a:pPr>
            <a:r>
              <a:rPr lang="zh-CN" altLang="en-US" sz="2400" b="1" dirty="0">
                <a:solidFill>
                  <a:srgbClr val="0000FF"/>
                </a:solidFill>
                <a:latin typeface="+mn-lt"/>
                <a:ea typeface="黑体" panose="02010609060101010101" pitchFamily="49" charset="-122"/>
                <a:cs typeface="楷体" panose="02010609060101010101" pitchFamily="49" charset="-122"/>
                <a:sym typeface="+mn-ea"/>
              </a:rPr>
              <a:t>总结</a:t>
            </a:r>
            <a:r>
              <a:rPr lang="zh-CN" altLang="en-US" sz="2400" b="1" dirty="0" smtClean="0">
                <a:ln>
                  <a:noFill/>
                </a:ln>
                <a:solidFill>
                  <a:srgbClr val="0000FF"/>
                </a:solidFill>
                <a:effectLst/>
                <a:uLnTx/>
                <a:uFillTx/>
                <a:latin typeface="仿宋" panose="02010609060101010101" pitchFamily="49" charset="-122"/>
                <a:ea typeface="仿宋" panose="02010609060101010101" pitchFamily="49" charset="-122"/>
                <a:cs typeface="仿宋" panose="02010609060101010101" pitchFamily="49" charset="-122"/>
                <a:sym typeface="+mn-ea"/>
              </a:rPr>
              <a:t>：</a:t>
            </a:r>
            <a:r>
              <a:rPr lang="zh-CN" altLang="en-US" sz="2400" b="1" dirty="0">
                <a:ln>
                  <a:noFill/>
                </a:ln>
                <a:effectLst/>
                <a:uLnTx/>
                <a:uFillTx/>
                <a:latin typeface="宋体" panose="02010600030101010101" pitchFamily="2" charset="-122"/>
                <a:cs typeface="仿宋" panose="02010609060101010101" pitchFamily="49" charset="-122"/>
                <a:sym typeface="+mn-ea"/>
              </a:rPr>
              <a:t>解决配套问题要弄清</a:t>
            </a:r>
            <a:r>
              <a:rPr lang="zh-CN" altLang="en-US" sz="2400" b="1" dirty="0">
                <a:ln>
                  <a:noFill/>
                </a:ln>
                <a:effectLst/>
                <a:uLnTx/>
                <a:uFillTx/>
                <a:latin typeface="仿宋" panose="02010609060101010101" pitchFamily="49" charset="-122"/>
                <a:ea typeface="仿宋" panose="02010609060101010101" pitchFamily="49" charset="-122"/>
                <a:cs typeface="仿宋" panose="02010609060101010101" pitchFamily="49" charset="-122"/>
                <a:sym typeface="+mn-ea"/>
              </a:rPr>
              <a:t>：</a:t>
            </a:r>
            <a:endParaRPr kumimoji="0" lang="zh-CN" altLang="en-US" sz="2400" b="1" i="0" u="none" strike="noStrike" kern="1200" cap="none" spc="0" normalizeH="0" baseline="0" noProof="1">
              <a:ln>
                <a:noFill/>
              </a:ln>
              <a:solidFill>
                <a:schemeClr val="tx1"/>
              </a:solidFill>
              <a:effectLst/>
              <a:uLnTx/>
              <a:uFillTx/>
              <a:latin typeface="仿宋" panose="02010609060101010101" pitchFamily="49" charset="-122"/>
              <a:ea typeface="仿宋" panose="02010609060101010101" pitchFamily="49" charset="-122"/>
              <a:cs typeface="仿宋" panose="02010609060101010101" pitchFamily="49" charset="-122"/>
            </a:endParaRPr>
          </a:p>
          <a:p>
            <a:pPr marL="0" marR="0" lvl="0" indent="0" algn="l" defTabSz="914400" rtl="0" eaLnBrk="1" fontAlgn="base" latinLnBrk="0" hangingPunct="1">
              <a:lnSpc>
                <a:spcPct val="110000"/>
              </a:lnSpc>
              <a:spcBef>
                <a:spcPct val="0"/>
              </a:spcBef>
              <a:spcAft>
                <a:spcPct val="0"/>
              </a:spcAft>
              <a:buClrTx/>
              <a:buSzTx/>
              <a:buFont typeface="Arial" panose="020B0604020202020204" pitchFamily="34" charset="0"/>
              <a:buNone/>
              <a:defRPr/>
            </a:pPr>
            <a:r>
              <a:rPr lang="zh-CN" altLang="en-US" sz="2400" b="1" dirty="0">
                <a:ln>
                  <a:noFill/>
                </a:ln>
                <a:effectLst/>
                <a:uLnTx/>
                <a:uFillTx/>
                <a:latin typeface="仿宋" panose="02010609060101010101" pitchFamily="49" charset="-122"/>
                <a:ea typeface="仿宋" panose="02010609060101010101" pitchFamily="49" charset="-122"/>
                <a:cs typeface="仿宋" panose="02010609060101010101" pitchFamily="49" charset="-122"/>
                <a:sym typeface="+mn-ea"/>
              </a:rPr>
              <a:t>（</a:t>
            </a:r>
            <a:r>
              <a:rPr lang="en-US" altLang="zh-CN" sz="2400" b="1" dirty="0">
                <a:ln>
                  <a:noFill/>
                </a:ln>
                <a:effectLst/>
                <a:uLnTx/>
                <a:uFillTx/>
                <a:latin typeface="+mn-lt"/>
                <a:ea typeface="仿宋" panose="02010609060101010101" pitchFamily="49" charset="-122"/>
                <a:cs typeface="仿宋" panose="02010609060101010101" pitchFamily="49" charset="-122"/>
                <a:sym typeface="+mn-ea"/>
              </a:rPr>
              <a:t>1</a:t>
            </a:r>
            <a:r>
              <a:rPr lang="zh-CN" altLang="en-US" sz="2400" b="1" dirty="0">
                <a:ln>
                  <a:noFill/>
                </a:ln>
                <a:effectLst/>
                <a:uLnTx/>
                <a:uFillTx/>
                <a:latin typeface="仿宋" panose="02010609060101010101" pitchFamily="49" charset="-122"/>
                <a:ea typeface="仿宋" panose="02010609060101010101" pitchFamily="49" charset="-122"/>
                <a:cs typeface="仿宋" panose="02010609060101010101" pitchFamily="49" charset="-122"/>
                <a:sym typeface="+mn-ea"/>
              </a:rPr>
              <a:t>）</a:t>
            </a:r>
            <a:r>
              <a:rPr lang="zh-CN" altLang="en-US" sz="2400" b="1" dirty="0">
                <a:ln>
                  <a:noFill/>
                </a:ln>
                <a:effectLst/>
                <a:uLnTx/>
                <a:uFillTx/>
                <a:latin typeface="宋体" panose="02010600030101010101" pitchFamily="2" charset="-122"/>
                <a:cs typeface="仿宋" panose="02010609060101010101" pitchFamily="49" charset="-122"/>
                <a:sym typeface="+mn-ea"/>
              </a:rPr>
              <a:t>每套产品中</a:t>
            </a:r>
            <a:r>
              <a:rPr lang="zh-CN" altLang="en-US" sz="2400" b="1" dirty="0">
                <a:ln>
                  <a:noFill/>
                </a:ln>
                <a:solidFill>
                  <a:srgbClr val="FF0000"/>
                </a:solidFill>
                <a:effectLst/>
                <a:uLnTx/>
                <a:uFillTx/>
                <a:latin typeface="宋体" panose="02010600030101010101" pitchFamily="2" charset="-122"/>
                <a:cs typeface="仿宋" panose="02010609060101010101" pitchFamily="49" charset="-122"/>
                <a:sym typeface="+mn-ea"/>
              </a:rPr>
              <a:t>各部分的比例</a:t>
            </a:r>
            <a:r>
              <a:rPr lang="zh-CN" altLang="en-US" sz="2400" b="1" dirty="0">
                <a:ln>
                  <a:noFill/>
                </a:ln>
                <a:effectLst/>
                <a:uLnTx/>
                <a:uFillTx/>
                <a:latin typeface="宋体" panose="02010600030101010101" pitchFamily="2" charset="-122"/>
                <a:cs typeface="仿宋" panose="02010609060101010101" pitchFamily="49" charset="-122"/>
                <a:sym typeface="+mn-ea"/>
              </a:rPr>
              <a:t>；</a:t>
            </a:r>
            <a:endParaRPr kumimoji="0" lang="zh-CN" altLang="en-US" sz="2400" b="1" i="0" u="none" strike="noStrike" kern="1200" cap="none" spc="0" normalizeH="0" baseline="0" noProof="1">
              <a:ln>
                <a:noFill/>
              </a:ln>
              <a:solidFill>
                <a:schemeClr val="tx1"/>
              </a:solidFill>
              <a:effectLst/>
              <a:uLnTx/>
              <a:uFillTx/>
              <a:latin typeface="宋体" panose="02010600030101010101" pitchFamily="2" charset="-122"/>
              <a:cs typeface="仿宋" panose="02010609060101010101" pitchFamily="49" charset="-122"/>
            </a:endParaRPr>
          </a:p>
          <a:p>
            <a:pPr marL="0" marR="0" lvl="0" indent="0" algn="l" defTabSz="914400" rtl="0" eaLnBrk="1" fontAlgn="base" latinLnBrk="0" hangingPunct="1">
              <a:lnSpc>
                <a:spcPct val="110000"/>
              </a:lnSpc>
              <a:spcBef>
                <a:spcPct val="0"/>
              </a:spcBef>
              <a:spcAft>
                <a:spcPct val="0"/>
              </a:spcAft>
              <a:buClrTx/>
              <a:buSzTx/>
              <a:buFont typeface="Arial" panose="020B0604020202020204" pitchFamily="34" charset="0"/>
              <a:buNone/>
              <a:defRPr/>
            </a:pPr>
            <a:r>
              <a:rPr lang="zh-CN" altLang="en-US" sz="2400" b="1" dirty="0">
                <a:ln>
                  <a:noFill/>
                </a:ln>
                <a:effectLst/>
                <a:uLnTx/>
                <a:uFillTx/>
                <a:latin typeface="仿宋" panose="02010609060101010101" pitchFamily="49" charset="-122"/>
                <a:ea typeface="仿宋" panose="02010609060101010101" pitchFamily="49" charset="-122"/>
                <a:cs typeface="仿宋" panose="02010609060101010101" pitchFamily="49" charset="-122"/>
                <a:sym typeface="+mn-ea"/>
              </a:rPr>
              <a:t>（</a:t>
            </a:r>
            <a:r>
              <a:rPr lang="en-US" altLang="zh-CN" sz="2400" b="1" dirty="0">
                <a:ln>
                  <a:noFill/>
                </a:ln>
                <a:effectLst/>
                <a:uLnTx/>
                <a:uFillTx/>
                <a:latin typeface="+mn-lt"/>
                <a:ea typeface="仿宋" panose="02010609060101010101" pitchFamily="49" charset="-122"/>
                <a:cs typeface="仿宋" panose="02010609060101010101" pitchFamily="49" charset="-122"/>
                <a:sym typeface="+mn-ea"/>
              </a:rPr>
              <a:t>2</a:t>
            </a:r>
            <a:r>
              <a:rPr lang="zh-CN" altLang="en-US" sz="2400" b="1" dirty="0">
                <a:ln>
                  <a:noFill/>
                </a:ln>
                <a:effectLst/>
                <a:uLnTx/>
                <a:uFillTx/>
                <a:latin typeface="仿宋" panose="02010609060101010101" pitchFamily="49" charset="-122"/>
                <a:ea typeface="仿宋" panose="02010609060101010101" pitchFamily="49" charset="-122"/>
                <a:cs typeface="仿宋" panose="02010609060101010101" pitchFamily="49" charset="-122"/>
                <a:sym typeface="+mn-ea"/>
              </a:rPr>
              <a:t>）</a:t>
            </a:r>
            <a:r>
              <a:rPr lang="zh-CN" altLang="en-US" sz="2400" b="1" dirty="0">
                <a:ln>
                  <a:noFill/>
                </a:ln>
                <a:effectLst/>
                <a:uLnTx/>
                <a:uFillTx/>
                <a:latin typeface="宋体" panose="02010600030101010101" pitchFamily="2" charset="-122"/>
                <a:cs typeface="仿宋" panose="02010609060101010101" pitchFamily="49" charset="-122"/>
                <a:sym typeface="+mn-ea"/>
              </a:rPr>
              <a:t>生产各部分的工人数之和</a:t>
            </a:r>
            <a:r>
              <a:rPr lang="en-US" altLang="zh-CN" sz="2400" b="1" dirty="0">
                <a:ln>
                  <a:noFill/>
                </a:ln>
                <a:effectLst/>
                <a:uLnTx/>
                <a:uFillTx/>
                <a:latin typeface="宋体" panose="02010600030101010101" pitchFamily="2" charset="-122"/>
                <a:cs typeface="仿宋" panose="02010609060101010101" pitchFamily="49" charset="-122"/>
                <a:sym typeface="+mn-ea"/>
              </a:rPr>
              <a:t>=</a:t>
            </a:r>
            <a:r>
              <a:rPr lang="zh-CN" altLang="en-US" sz="2400" b="1" dirty="0">
                <a:ln>
                  <a:noFill/>
                </a:ln>
                <a:effectLst/>
                <a:uLnTx/>
                <a:uFillTx/>
                <a:latin typeface="宋体" panose="02010600030101010101" pitchFamily="2" charset="-122"/>
                <a:cs typeface="仿宋" panose="02010609060101010101" pitchFamily="49" charset="-122"/>
                <a:sym typeface="+mn-ea"/>
              </a:rPr>
              <a:t>工人总数</a:t>
            </a:r>
            <a:r>
              <a:rPr lang="en-US" altLang="zh-CN" sz="2400" b="1" dirty="0">
                <a:ln>
                  <a:noFill/>
                </a:ln>
                <a:effectLst/>
                <a:uLnTx/>
                <a:uFillTx/>
                <a:latin typeface="宋体" panose="02010600030101010101" pitchFamily="2" charset="-122"/>
                <a:cs typeface="仿宋" panose="02010609060101010101" pitchFamily="49" charset="-122"/>
                <a:sym typeface="+mn-ea"/>
              </a:rPr>
              <a:t>.</a:t>
            </a:r>
            <a:endParaRPr lang="zh-CN" altLang="en-US" sz="2400" b="1" dirty="0">
              <a:latin typeface="宋体" panose="02010600030101010101" pitchFamily="2" charset="-122"/>
              <a:cs typeface="仿宋" panose="02010609060101010101" pitchFamily="49"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4339"/>
                                        </p:tgtEl>
                                        <p:attrNameLst>
                                          <p:attrName>style.visibility</p:attrName>
                                        </p:attrNameLst>
                                      </p:cBhvr>
                                      <p:to>
                                        <p:strVal val="visible"/>
                                      </p:to>
                                    </p:set>
                                    <p:anim calcmode="lin" valueType="num">
                                      <p:cBhvr>
                                        <p:cTn id="17" dur="500" fill="hold"/>
                                        <p:tgtEl>
                                          <p:spTgt spid="14339"/>
                                        </p:tgtEl>
                                        <p:attrNameLst>
                                          <p:attrName>ppt_x</p:attrName>
                                        </p:attrNameLst>
                                      </p:cBhvr>
                                      <p:tavLst>
                                        <p:tav tm="0">
                                          <p:val>
                                            <p:strVal val="#ppt_x"/>
                                          </p:val>
                                        </p:tav>
                                        <p:tav tm="100000">
                                          <p:val>
                                            <p:strVal val="#ppt_x"/>
                                          </p:val>
                                        </p:tav>
                                      </p:tavLst>
                                    </p:anim>
                                    <p:anim calcmode="lin" valueType="num">
                                      <p:cBhvr>
                                        <p:cTn id="1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341"/>
                                        </p:tgtEl>
                                        <p:attrNameLst>
                                          <p:attrName>style.visibility</p:attrName>
                                        </p:attrNameLst>
                                      </p:cBhvr>
                                      <p:to>
                                        <p:strVal val="visible"/>
                                      </p:to>
                                    </p:set>
                                    <p:anim calcmode="lin" valueType="num">
                                      <p:cBhvr>
                                        <p:cTn id="27" dur="500" fill="hold"/>
                                        <p:tgtEl>
                                          <p:spTgt spid="14341"/>
                                        </p:tgtEl>
                                        <p:attrNameLst>
                                          <p:attrName>ppt_x</p:attrName>
                                        </p:attrNameLst>
                                      </p:cBhvr>
                                      <p:tavLst>
                                        <p:tav tm="0">
                                          <p:val>
                                            <p:strVal val="#ppt_x"/>
                                          </p:val>
                                        </p:tav>
                                        <p:tav tm="100000">
                                          <p:val>
                                            <p:strVal val="#ppt_x"/>
                                          </p:val>
                                        </p:tav>
                                      </p:tavLst>
                                    </p:anim>
                                    <p:anim calcmode="lin" valueType="num">
                                      <p:cBhvr>
                                        <p:cTn id="28"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Vertical)">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P spid="8" grpId="0"/>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74"/>
          <p:cNvSpPr>
            <a:spLocks noChangeAspect="1" noEditPoints="1"/>
          </p:cNvSpPr>
          <p:nvPr/>
        </p:nvSpPr>
        <p:spPr bwMode="auto">
          <a:xfrm>
            <a:off x="157163" y="39688"/>
            <a:ext cx="360363" cy="319088"/>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13" name="直线连接符 23"/>
          <p:cNvCxnSpPr/>
          <p:nvPr/>
        </p:nvCxnSpPr>
        <p:spPr>
          <a:xfrm>
            <a:off x="-6295" y="403225"/>
            <a:ext cx="2006600" cy="0"/>
          </a:xfrm>
          <a:prstGeom prst="line">
            <a:avLst/>
          </a:prstGeom>
          <a:ln>
            <a:solidFill>
              <a:srgbClr val="00B050"/>
            </a:solidFill>
          </a:ln>
        </p:spPr>
        <p:style>
          <a:lnRef idx="2">
            <a:schemeClr val="accent1"/>
          </a:lnRef>
          <a:fillRef idx="0">
            <a:schemeClr val="accent1"/>
          </a:fillRef>
          <a:effectRef idx="1">
            <a:schemeClr val="accent1"/>
          </a:effectRef>
          <a:fontRef idx="minor">
            <a:schemeClr val="tx1"/>
          </a:fontRef>
        </p:style>
      </p:cxnSp>
      <p:sp>
        <p:nvSpPr>
          <p:cNvPr id="10" name="文本框 9"/>
          <p:cNvSpPr txBox="1"/>
          <p:nvPr/>
        </p:nvSpPr>
        <p:spPr>
          <a:xfrm>
            <a:off x="7453467" y="2299431"/>
            <a:ext cx="597183" cy="460375"/>
          </a:xfrm>
          <a:prstGeom prst="rect">
            <a:avLst/>
          </a:prstGeom>
          <a:noFill/>
        </p:spPr>
        <p:txBody>
          <a:bodyPr wrap="square" rtlCol="0">
            <a:spAutoFit/>
          </a:bodyPr>
          <a:lstStyle/>
          <a:p>
            <a:r>
              <a:rPr lang="en-US" sz="2400" b="1" dirty="0">
                <a:solidFill>
                  <a:srgbClr val="FF0000"/>
                </a:solidFill>
                <a:latin typeface="+mn-lt"/>
                <a:cs typeface="+mn-lt"/>
              </a:rPr>
              <a:t>D</a:t>
            </a:r>
            <a:endParaRPr lang="en-US" sz="2400" b="1" dirty="0">
              <a:solidFill>
                <a:srgbClr val="FF0000"/>
              </a:solidFill>
              <a:latin typeface="+mn-lt"/>
              <a:cs typeface="+mn-lt"/>
            </a:endParaRPr>
          </a:p>
        </p:txBody>
      </p:sp>
      <p:grpSp>
        <p:nvGrpSpPr>
          <p:cNvPr id="2" name="组合 1"/>
          <p:cNvGrpSpPr/>
          <p:nvPr/>
        </p:nvGrpSpPr>
        <p:grpSpPr>
          <a:xfrm>
            <a:off x="148934" y="746054"/>
            <a:ext cx="9071978" cy="3897236"/>
            <a:chOff x="148934" y="746054"/>
            <a:chExt cx="9071978" cy="3897236"/>
          </a:xfrm>
        </p:grpSpPr>
        <p:sp>
          <p:nvSpPr>
            <p:cNvPr id="77825" name="TextBox 2"/>
            <p:cNvSpPr txBox="1">
              <a:spLocks noChangeArrowheads="1"/>
            </p:cNvSpPr>
            <p:nvPr/>
          </p:nvSpPr>
          <p:spPr bwMode="auto">
            <a:xfrm>
              <a:off x="148934" y="746054"/>
              <a:ext cx="9071978" cy="379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fontAlgn="ctr" hangingPunct="0">
                <a:lnSpc>
                  <a:spcPct val="130000"/>
                </a:lnSpc>
              </a:pPr>
              <a:r>
                <a:rPr lang="en-US" altLang="zh-CN" sz="2400" b="1" dirty="0" smtClean="0">
                  <a:solidFill>
                    <a:schemeClr val="tx1"/>
                  </a:solidFill>
                  <a:latin typeface="+mn-lt"/>
                  <a:ea typeface="楷体" panose="02010609060101010101" pitchFamily="49" charset="-122"/>
                  <a:cs typeface="楷体" panose="02010609060101010101" pitchFamily="49" charset="-122"/>
                </a:rPr>
                <a:t>某出租车起步价所包含的路程为</a:t>
              </a:r>
              <a:r>
                <a:rPr lang="en-US" altLang="zh-CN" sz="2400" b="1" dirty="0">
                  <a:solidFill>
                    <a:schemeClr val="tx1"/>
                  </a:solidFill>
                  <a:latin typeface="+mn-lt"/>
                  <a:ea typeface="楷体" panose="02010609060101010101" pitchFamily="49" charset="-122"/>
                  <a:cs typeface="Times New Roman" panose="02020603050405020304" pitchFamily="18" charset="0"/>
                </a:rPr>
                <a:t>0～2km</a:t>
              </a:r>
              <a:r>
                <a:rPr lang="en-US" altLang="zh-CN" sz="2400" b="1" dirty="0">
                  <a:solidFill>
                    <a:schemeClr val="tx1"/>
                  </a:solidFill>
                  <a:latin typeface="+mn-lt"/>
                  <a:ea typeface="楷体" panose="02010609060101010101" pitchFamily="49" charset="-122"/>
                  <a:cs typeface="楷体" panose="02010609060101010101" pitchFamily="49" charset="-122"/>
                </a:rPr>
                <a:t>，超过</a:t>
              </a:r>
              <a:r>
                <a:rPr lang="en-US" altLang="zh-CN" sz="2400" b="1" dirty="0">
                  <a:solidFill>
                    <a:schemeClr val="tx1"/>
                  </a:solidFill>
                  <a:latin typeface="+mn-lt"/>
                  <a:ea typeface="楷体" panose="02010609060101010101" pitchFamily="49" charset="-122"/>
                  <a:cs typeface="Times New Roman" panose="02020603050405020304" pitchFamily="18" charset="0"/>
                </a:rPr>
                <a:t>2km</a:t>
              </a:r>
              <a:r>
                <a:rPr lang="en-US" altLang="zh-CN" sz="2400" b="1" dirty="0">
                  <a:solidFill>
                    <a:schemeClr val="tx1"/>
                  </a:solidFill>
                  <a:latin typeface="+mn-lt"/>
                  <a:ea typeface="楷体" panose="02010609060101010101" pitchFamily="49" charset="-122"/>
                  <a:cs typeface="楷体" panose="02010609060101010101" pitchFamily="49" charset="-122"/>
                </a:rPr>
                <a:t>的部分按每千米另收费．津津乘坐这种出租车走了</a:t>
              </a:r>
              <a:r>
                <a:rPr lang="en-US" altLang="zh-CN" sz="2400" b="1" dirty="0">
                  <a:solidFill>
                    <a:schemeClr val="tx1"/>
                  </a:solidFill>
                  <a:latin typeface="+mn-lt"/>
                  <a:ea typeface="楷体" panose="02010609060101010101" pitchFamily="49" charset="-122"/>
                  <a:cs typeface="Times New Roman" panose="02020603050405020304" pitchFamily="18" charset="0"/>
                </a:rPr>
                <a:t>7km</a:t>
              </a:r>
              <a:r>
                <a:rPr lang="en-US" altLang="zh-CN" sz="2400" b="1" dirty="0">
                  <a:solidFill>
                    <a:schemeClr val="tx1"/>
                  </a:solidFill>
                  <a:latin typeface="+mn-lt"/>
                  <a:ea typeface="楷体" panose="02010609060101010101" pitchFamily="49" charset="-122"/>
                  <a:cs typeface="楷体" panose="02010609060101010101" pitchFamily="49" charset="-122"/>
                </a:rPr>
                <a:t>，付了</a:t>
              </a:r>
              <a:r>
                <a:rPr lang="en-US" altLang="zh-CN" sz="2400" b="1" dirty="0">
                  <a:solidFill>
                    <a:schemeClr val="tx1"/>
                  </a:solidFill>
                  <a:latin typeface="+mn-lt"/>
                  <a:ea typeface="楷体" panose="02010609060101010101" pitchFamily="49" charset="-122"/>
                  <a:cs typeface="Times New Roman" panose="02020603050405020304" pitchFamily="18" charset="0"/>
                </a:rPr>
                <a:t>16</a:t>
              </a:r>
              <a:r>
                <a:rPr lang="en-US" altLang="zh-CN"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smtClean="0">
                  <a:solidFill>
                    <a:schemeClr val="tx1"/>
                  </a:solidFill>
                  <a:latin typeface="+mn-lt"/>
                  <a:ea typeface="楷体" panose="02010609060101010101" pitchFamily="49" charset="-122"/>
                  <a:cs typeface="楷体" panose="02010609060101010101" pitchFamily="49" charset="-122"/>
                </a:rPr>
                <a:t>盼盼乘坐</a:t>
              </a:r>
              <a:endParaRPr lang="en-US" altLang="zh-CN" sz="2400" b="1" dirty="0" smtClean="0">
                <a:solidFill>
                  <a:schemeClr val="tx1"/>
                </a:solidFill>
                <a:latin typeface="+mn-lt"/>
                <a:ea typeface="楷体" panose="02010609060101010101" pitchFamily="49" charset="-122"/>
                <a:cs typeface="楷体" panose="02010609060101010101" pitchFamily="49" charset="-122"/>
              </a:endParaRPr>
            </a:p>
            <a:p>
              <a:pPr eaLnBrk="0" fontAlgn="ctr" hangingPunct="0">
                <a:lnSpc>
                  <a:spcPct val="130000"/>
                </a:lnSpc>
              </a:pPr>
              <a:r>
                <a:rPr lang="en-US" altLang="zh-CN" sz="2400" b="1" dirty="0" smtClean="0">
                  <a:solidFill>
                    <a:schemeClr val="tx1"/>
                  </a:solidFill>
                  <a:latin typeface="+mn-lt"/>
                  <a:ea typeface="楷体" panose="02010609060101010101" pitchFamily="49" charset="-122"/>
                  <a:cs typeface="楷体" panose="02010609060101010101" pitchFamily="49" charset="-122"/>
                </a:rPr>
                <a:t>这种出租车走了</a:t>
              </a:r>
              <a:r>
                <a:rPr lang="en-US" altLang="zh-CN" sz="2400" b="1" dirty="0">
                  <a:solidFill>
                    <a:schemeClr val="tx1"/>
                  </a:solidFill>
                  <a:latin typeface="+mn-lt"/>
                  <a:ea typeface="楷体" panose="02010609060101010101" pitchFamily="49" charset="-122"/>
                  <a:cs typeface="Times New Roman" panose="02020603050405020304" pitchFamily="18" charset="0"/>
                </a:rPr>
                <a:t>13km</a:t>
              </a:r>
              <a:r>
                <a:rPr lang="en-US" altLang="zh-CN" sz="2400" b="1" dirty="0">
                  <a:solidFill>
                    <a:schemeClr val="tx1"/>
                  </a:solidFill>
                  <a:latin typeface="+mn-lt"/>
                  <a:ea typeface="楷体" panose="02010609060101010101" pitchFamily="49" charset="-122"/>
                  <a:cs typeface="楷体" panose="02010609060101010101" pitchFamily="49" charset="-122"/>
                </a:rPr>
                <a:t>，付了</a:t>
              </a:r>
              <a:r>
                <a:rPr lang="en-US" altLang="zh-CN" sz="2400" b="1" dirty="0">
                  <a:solidFill>
                    <a:schemeClr val="tx1"/>
                  </a:solidFill>
                  <a:latin typeface="+mn-lt"/>
                  <a:ea typeface="楷体" panose="02010609060101010101" pitchFamily="49" charset="-122"/>
                  <a:cs typeface="Times New Roman" panose="02020603050405020304" pitchFamily="18" charset="0"/>
                </a:rPr>
                <a:t>28</a:t>
              </a:r>
              <a:r>
                <a:rPr lang="en-US" altLang="zh-CN" sz="2400" b="1" dirty="0">
                  <a:solidFill>
                    <a:schemeClr val="tx1"/>
                  </a:solidFill>
                  <a:latin typeface="+mn-lt"/>
                  <a:ea typeface="楷体" panose="02010609060101010101" pitchFamily="49" charset="-122"/>
                  <a:cs typeface="楷体" panose="02010609060101010101" pitchFamily="49" charset="-122"/>
                </a:rPr>
                <a:t>元．设这种出租车的起步价为</a:t>
              </a:r>
              <a:r>
                <a:rPr lang="en-US" altLang="zh-CN" sz="2400" b="1" i="1" dirty="0">
                  <a:solidFill>
                    <a:schemeClr val="tx1"/>
                  </a:solidFill>
                  <a:latin typeface="+mn-lt"/>
                  <a:ea typeface="楷体" panose="02010609060101010101" pitchFamily="49" charset="-122"/>
                  <a:cs typeface="Times New Roman" panose="02020603050405020304" pitchFamily="18" charset="0"/>
                </a:rPr>
                <a:t>x</a:t>
              </a:r>
              <a:r>
                <a:rPr lang="en-US" altLang="zh-CN"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smtClean="0">
                  <a:solidFill>
                    <a:schemeClr val="tx1"/>
                  </a:solidFill>
                  <a:latin typeface="+mn-lt"/>
                  <a:ea typeface="楷体" panose="02010609060101010101" pitchFamily="49" charset="-122"/>
                  <a:cs typeface="楷体" panose="02010609060101010101" pitchFamily="49" charset="-122"/>
                </a:rPr>
                <a:t>，</a:t>
              </a:r>
              <a:endParaRPr lang="en-US" altLang="zh-CN" sz="2400" b="1" dirty="0" smtClean="0">
                <a:solidFill>
                  <a:schemeClr val="tx1"/>
                </a:solidFill>
                <a:latin typeface="+mn-lt"/>
                <a:ea typeface="楷体" panose="02010609060101010101" pitchFamily="49" charset="-122"/>
                <a:cs typeface="楷体" panose="02010609060101010101" pitchFamily="49" charset="-122"/>
              </a:endParaRPr>
            </a:p>
            <a:p>
              <a:pPr eaLnBrk="0" fontAlgn="ctr" hangingPunct="0">
                <a:lnSpc>
                  <a:spcPct val="130000"/>
                </a:lnSpc>
                <a:spcAft>
                  <a:spcPts val="1800"/>
                </a:spcAft>
              </a:pPr>
              <a:r>
                <a:rPr lang="en-US" altLang="zh-CN" sz="2400" b="1" dirty="0" smtClean="0">
                  <a:solidFill>
                    <a:schemeClr val="tx1"/>
                  </a:solidFill>
                  <a:latin typeface="+mn-lt"/>
                  <a:ea typeface="楷体" panose="02010609060101010101" pitchFamily="49" charset="-122"/>
                  <a:cs typeface="楷体" panose="02010609060101010101" pitchFamily="49" charset="-122"/>
                </a:rPr>
                <a:t>超过</a:t>
              </a:r>
              <a:r>
                <a:rPr lang="en-US" altLang="zh-CN" sz="2400" b="1" dirty="0">
                  <a:solidFill>
                    <a:schemeClr val="tx1"/>
                  </a:solidFill>
                  <a:latin typeface="+mn-lt"/>
                  <a:ea typeface="楷体" panose="02010609060101010101" pitchFamily="49" charset="-122"/>
                  <a:cs typeface="Times New Roman" panose="02020603050405020304" pitchFamily="18" charset="0"/>
                </a:rPr>
                <a:t>2km</a:t>
              </a:r>
              <a:r>
                <a:rPr lang="en-US" altLang="zh-CN" sz="2400" b="1" dirty="0">
                  <a:solidFill>
                    <a:schemeClr val="tx1"/>
                  </a:solidFill>
                  <a:latin typeface="+mn-lt"/>
                  <a:ea typeface="楷体" panose="02010609060101010101" pitchFamily="49" charset="-122"/>
                  <a:cs typeface="楷体" panose="02010609060101010101" pitchFamily="49" charset="-122"/>
                </a:rPr>
                <a:t>后每千米收费</a:t>
              </a:r>
              <a:r>
                <a:rPr lang="en-US" altLang="zh-CN" sz="2400" b="1" i="1" dirty="0">
                  <a:solidFill>
                    <a:schemeClr val="tx1"/>
                  </a:solidFill>
                  <a:latin typeface="+mn-lt"/>
                  <a:ea typeface="楷体" panose="02010609060101010101" pitchFamily="49" charset="-122"/>
                  <a:cs typeface="Times New Roman" panose="02020603050405020304" pitchFamily="18" charset="0"/>
                </a:rPr>
                <a:t>y</a:t>
              </a:r>
              <a:r>
                <a:rPr lang="en-US" altLang="zh-CN" sz="2400" b="1" dirty="0">
                  <a:solidFill>
                    <a:schemeClr val="tx1"/>
                  </a:solidFill>
                  <a:latin typeface="+mn-lt"/>
                  <a:ea typeface="楷体" panose="02010609060101010101" pitchFamily="49" charset="-122"/>
                  <a:cs typeface="楷体" panose="02010609060101010101" pitchFamily="49" charset="-122"/>
                </a:rPr>
                <a:t>元，</a:t>
              </a:r>
              <a:r>
                <a:rPr lang="en-US" altLang="zh-CN" sz="2400" b="1" dirty="0" smtClean="0">
                  <a:solidFill>
                    <a:schemeClr val="tx1"/>
                  </a:solidFill>
                  <a:latin typeface="+mn-lt"/>
                  <a:ea typeface="楷体" panose="02010609060101010101" pitchFamily="49" charset="-122"/>
                  <a:cs typeface="楷体" panose="02010609060101010101" pitchFamily="49" charset="-122"/>
                </a:rPr>
                <a:t>则下列方程</a:t>
              </a:r>
              <a:r>
                <a:rPr lang="zh-CN" altLang="en-US" sz="2400" b="1" dirty="0" smtClean="0">
                  <a:solidFill>
                    <a:schemeClr val="tx1"/>
                  </a:solidFill>
                  <a:latin typeface="+mn-lt"/>
                  <a:ea typeface="楷体" panose="02010609060101010101" pitchFamily="49" charset="-122"/>
                  <a:cs typeface="楷体" panose="02010609060101010101" pitchFamily="49" charset="-122"/>
                </a:rPr>
                <a:t>组</a:t>
              </a:r>
              <a:r>
                <a:rPr lang="en-US" altLang="zh-CN" sz="2400" b="1" dirty="0" err="1" smtClean="0">
                  <a:solidFill>
                    <a:schemeClr val="tx1"/>
                  </a:solidFill>
                  <a:latin typeface="+mn-lt"/>
                  <a:ea typeface="楷体" panose="02010609060101010101" pitchFamily="49" charset="-122"/>
                  <a:cs typeface="楷体" panose="02010609060101010101" pitchFamily="49" charset="-122"/>
                </a:rPr>
                <a:t>正确的是</a:t>
              </a:r>
              <a:r>
                <a:rPr lang="en-US" altLang="zh-CN" sz="2400" b="1" dirty="0">
                  <a:solidFill>
                    <a:schemeClr val="tx1"/>
                  </a:solidFill>
                  <a:latin typeface="+mn-lt"/>
                  <a:ea typeface="楷体" panose="02010609060101010101" pitchFamily="49" charset="-122"/>
                  <a:cs typeface="楷体" panose="02010609060101010101" pitchFamily="49" charset="-122"/>
                </a:rPr>
                <a:t>（　　）</a:t>
              </a:r>
              <a:endParaRPr lang="en-US" altLang="zh-CN" sz="2400" b="1" dirty="0">
                <a:solidFill>
                  <a:schemeClr val="tx1"/>
                </a:solidFill>
                <a:latin typeface="+mn-lt"/>
                <a:ea typeface="楷体" panose="02010609060101010101" pitchFamily="49" charset="-122"/>
                <a:cs typeface="楷体" panose="02010609060101010101" pitchFamily="49" charset="-122"/>
              </a:endParaRPr>
            </a:p>
            <a:p>
              <a:pPr eaLnBrk="0" fontAlgn="ctr" hangingPunct="0">
                <a:spcBef>
                  <a:spcPts val="600"/>
                </a:spcBef>
              </a:pPr>
              <a:r>
                <a:rPr lang="en-US" sz="2400" b="1" dirty="0" smtClean="0">
                  <a:latin typeface="+mn-lt"/>
                  <a:ea typeface="楷体" panose="02010609060101010101" pitchFamily="49" charset="-122"/>
                  <a:cs typeface="楷体" panose="02010609060101010101" pitchFamily="49" charset="-122"/>
                </a:rPr>
                <a:t>  </a:t>
              </a:r>
              <a:r>
                <a:rPr sz="2400" b="1" dirty="0" smtClean="0">
                  <a:latin typeface="+mn-lt"/>
                  <a:ea typeface="楷体" panose="02010609060101010101" pitchFamily="49" charset="-122"/>
                  <a:cs typeface="楷体" panose="02010609060101010101" pitchFamily="49" charset="-122"/>
                </a:rPr>
                <a:t>A</a:t>
              </a:r>
              <a:r>
                <a:rPr sz="2400" b="1" dirty="0">
                  <a:latin typeface="+mn-lt"/>
                  <a:ea typeface="楷体" panose="02010609060101010101" pitchFamily="49" charset="-122"/>
                  <a:cs typeface="楷体" panose="02010609060101010101" pitchFamily="49" charset="-122"/>
                </a:rPr>
                <a:t>．	      </a:t>
              </a:r>
              <a:r>
                <a:rPr lang="en-US" sz="2400" b="1" dirty="0" smtClean="0">
                  <a:latin typeface="+mn-lt"/>
                  <a:ea typeface="楷体" panose="02010609060101010101" pitchFamily="49" charset="-122"/>
                  <a:cs typeface="楷体" panose="02010609060101010101" pitchFamily="49" charset="-122"/>
                </a:rPr>
                <a:t>                               </a:t>
              </a:r>
              <a:r>
                <a:rPr sz="2400" b="1" dirty="0" smtClean="0">
                  <a:latin typeface="+mn-lt"/>
                  <a:ea typeface="楷体" panose="02010609060101010101" pitchFamily="49" charset="-122"/>
                  <a:cs typeface="楷体" panose="02010609060101010101" pitchFamily="49" charset="-122"/>
                </a:rPr>
                <a:t> </a:t>
              </a:r>
              <a:r>
                <a:rPr sz="2400" b="1" dirty="0">
                  <a:latin typeface="+mn-lt"/>
                  <a:ea typeface="楷体" panose="02010609060101010101" pitchFamily="49" charset="-122"/>
                  <a:cs typeface="楷体" panose="02010609060101010101" pitchFamily="49" charset="-122"/>
                </a:rPr>
                <a:t>B．	</a:t>
              </a:r>
              <a:endParaRPr sz="2400" b="1" dirty="0">
                <a:latin typeface="+mn-lt"/>
                <a:ea typeface="楷体" panose="02010609060101010101" pitchFamily="49" charset="-122"/>
                <a:cs typeface="楷体" panose="02010609060101010101" pitchFamily="49" charset="-122"/>
              </a:endParaRPr>
            </a:p>
            <a:p>
              <a:pPr eaLnBrk="0" fontAlgn="ctr" hangingPunct="0"/>
              <a:endParaRPr sz="2400" b="1" dirty="0">
                <a:latin typeface="+mn-lt"/>
                <a:ea typeface="楷体" panose="02010609060101010101" pitchFamily="49" charset="-122"/>
                <a:cs typeface="楷体" panose="02010609060101010101" pitchFamily="49" charset="-122"/>
              </a:endParaRPr>
            </a:p>
            <a:p>
              <a:pPr eaLnBrk="0" fontAlgn="ctr" hangingPunct="0"/>
              <a:endParaRPr sz="2400" b="1" dirty="0">
                <a:latin typeface="+mn-lt"/>
                <a:ea typeface="楷体" panose="02010609060101010101" pitchFamily="49" charset="-122"/>
                <a:cs typeface="楷体" panose="02010609060101010101" pitchFamily="49" charset="-122"/>
              </a:endParaRPr>
            </a:p>
            <a:p>
              <a:pPr eaLnBrk="0" fontAlgn="ctr" hangingPunct="0"/>
              <a:r>
                <a:rPr lang="en-US" sz="2400" b="1" dirty="0" smtClean="0">
                  <a:latin typeface="+mn-lt"/>
                  <a:ea typeface="楷体" panose="02010609060101010101" pitchFamily="49" charset="-122"/>
                  <a:cs typeface="楷体" panose="02010609060101010101" pitchFamily="49" charset="-122"/>
                </a:rPr>
                <a:t>  </a:t>
              </a:r>
              <a:r>
                <a:rPr sz="2400" b="1" dirty="0" smtClean="0">
                  <a:latin typeface="+mn-lt"/>
                  <a:ea typeface="楷体" panose="02010609060101010101" pitchFamily="49" charset="-122"/>
                  <a:cs typeface="楷体" panose="02010609060101010101" pitchFamily="49" charset="-122"/>
                </a:rPr>
                <a:t>C</a:t>
              </a:r>
              <a:r>
                <a:rPr sz="2400" b="1" dirty="0">
                  <a:latin typeface="+mn-lt"/>
                  <a:ea typeface="楷体" panose="02010609060101010101" pitchFamily="49" charset="-122"/>
                  <a:cs typeface="楷体" panose="02010609060101010101" pitchFamily="49" charset="-122"/>
                </a:rPr>
                <a:t>．	       </a:t>
              </a:r>
              <a:r>
                <a:rPr lang="en-US" sz="2400" b="1" dirty="0" smtClean="0">
                  <a:latin typeface="+mn-lt"/>
                  <a:ea typeface="楷体" panose="02010609060101010101" pitchFamily="49" charset="-122"/>
                  <a:cs typeface="楷体" panose="02010609060101010101" pitchFamily="49" charset="-122"/>
                </a:rPr>
                <a:t>                               </a:t>
              </a:r>
              <a:r>
                <a:rPr sz="2400" b="1" dirty="0" smtClean="0">
                  <a:latin typeface="+mn-lt"/>
                  <a:ea typeface="楷体" panose="02010609060101010101" pitchFamily="49" charset="-122"/>
                  <a:cs typeface="楷体" panose="02010609060101010101" pitchFamily="49" charset="-122"/>
                </a:rPr>
                <a:t>D</a:t>
              </a:r>
              <a:r>
                <a:rPr sz="2400" b="1" dirty="0">
                  <a:latin typeface="+mn-lt"/>
                  <a:ea typeface="楷体" panose="02010609060101010101" pitchFamily="49" charset="-122"/>
                  <a:cs typeface="楷体" panose="02010609060101010101" pitchFamily="49" charset="-122"/>
                </a:rPr>
                <a:t>． </a:t>
              </a:r>
              <a:endParaRPr sz="2400" b="1" dirty="0">
                <a:latin typeface="+mn-lt"/>
                <a:ea typeface="楷体" panose="02010609060101010101" pitchFamily="49" charset="-122"/>
                <a:cs typeface="楷体" panose="02010609060101010101" pitchFamily="49" charset="-122"/>
              </a:endParaRPr>
            </a:p>
          </p:txBody>
        </p:sp>
        <p:graphicFrame>
          <p:nvGraphicFramePr>
            <p:cNvPr id="6" name="对象 5">
              <a:hlinkClick r:id="" action="ppaction://ole?verb=0"/>
            </p:cNvPr>
            <p:cNvGraphicFramePr>
              <a:graphicFrameLocks noChangeAspect="1"/>
            </p:cNvGraphicFramePr>
            <p:nvPr/>
          </p:nvGraphicFramePr>
          <p:xfrm>
            <a:off x="834631" y="2850139"/>
            <a:ext cx="1436370" cy="760730"/>
          </p:xfrm>
          <a:graphic>
            <a:graphicData uri="http://schemas.openxmlformats.org/presentationml/2006/ole">
              <mc:AlternateContent xmlns:mc="http://schemas.openxmlformats.org/markup-compatibility/2006">
                <mc:Choice xmlns:v="urn:schemas-microsoft-com:vml" Requires="v">
                  <p:oleObj spid="_x0000_s2464" name="" r:id="rId1" imgW="862965" imgH="457200" progId="Equation.3">
                    <p:embed/>
                  </p:oleObj>
                </mc:Choice>
                <mc:Fallback>
                  <p:oleObj name="" r:id="rId1" imgW="862965" imgH="457200" progId="Equation.3">
                    <p:embed/>
                    <p:pic>
                      <p:nvPicPr>
                        <p:cNvPr id="0" name="图片 2048"/>
                        <p:cNvPicPr/>
                        <p:nvPr/>
                      </p:nvPicPr>
                      <p:blipFill>
                        <a:blip r:embed="rId2"/>
                        <a:stretch>
                          <a:fillRect/>
                        </a:stretch>
                      </p:blipFill>
                      <p:spPr>
                        <a:xfrm>
                          <a:off x="834631" y="2850139"/>
                          <a:ext cx="1436370" cy="760730"/>
                        </a:xfrm>
                        <a:prstGeom prst="rect">
                          <a:avLst/>
                        </a:prstGeom>
                      </p:spPr>
                    </p:pic>
                  </p:oleObj>
                </mc:Fallback>
              </mc:AlternateContent>
            </a:graphicData>
          </a:graphic>
        </p:graphicFrame>
        <p:graphicFrame>
          <p:nvGraphicFramePr>
            <p:cNvPr id="7" name="对象 6">
              <a:hlinkClick r:id="" action="ppaction://ole?verb=0"/>
            </p:cNvPr>
            <p:cNvGraphicFramePr>
              <a:graphicFrameLocks noChangeAspect="1"/>
            </p:cNvGraphicFramePr>
            <p:nvPr/>
          </p:nvGraphicFramePr>
          <p:xfrm>
            <a:off x="4445263" y="2804003"/>
            <a:ext cx="1788795" cy="740410"/>
          </p:xfrm>
          <a:graphic>
            <a:graphicData uri="http://schemas.openxmlformats.org/presentationml/2006/ole">
              <mc:AlternateContent xmlns:mc="http://schemas.openxmlformats.org/markup-compatibility/2006">
                <mc:Choice xmlns:v="urn:schemas-microsoft-com:vml" Requires="v">
                  <p:oleObj spid="_x0000_s2465" name="" r:id="rId3" imgW="1104900" imgH="457200" progId="Equation.KSEE3">
                    <p:embed/>
                  </p:oleObj>
                </mc:Choice>
                <mc:Fallback>
                  <p:oleObj name="" r:id="rId3" imgW="1104900" imgH="457200" progId="Equation.KSEE3">
                    <p:embed/>
                    <p:pic>
                      <p:nvPicPr>
                        <p:cNvPr id="0" name="图片 2049"/>
                        <p:cNvPicPr/>
                        <p:nvPr/>
                      </p:nvPicPr>
                      <p:blipFill>
                        <a:blip r:embed="rId4"/>
                        <a:stretch>
                          <a:fillRect/>
                        </a:stretch>
                      </p:blipFill>
                      <p:spPr>
                        <a:xfrm>
                          <a:off x="4445263" y="2804003"/>
                          <a:ext cx="1788795" cy="740410"/>
                        </a:xfrm>
                        <a:prstGeom prst="rect">
                          <a:avLst/>
                        </a:prstGeom>
                      </p:spPr>
                    </p:pic>
                  </p:oleObj>
                </mc:Fallback>
              </mc:AlternateContent>
            </a:graphicData>
          </a:graphic>
        </p:graphicFrame>
        <p:graphicFrame>
          <p:nvGraphicFramePr>
            <p:cNvPr id="8" name="对象 7">
              <a:hlinkClick r:id="" action="ppaction://ole?verb=0"/>
            </p:cNvPr>
            <p:cNvGraphicFramePr>
              <a:graphicFrameLocks noChangeAspect="1"/>
            </p:cNvGraphicFramePr>
            <p:nvPr/>
          </p:nvGraphicFramePr>
          <p:xfrm>
            <a:off x="826747" y="3886098"/>
            <a:ext cx="1887773" cy="730980"/>
          </p:xfrm>
          <a:graphic>
            <a:graphicData uri="http://schemas.openxmlformats.org/presentationml/2006/ole">
              <mc:AlternateContent xmlns:mc="http://schemas.openxmlformats.org/markup-compatibility/2006">
                <mc:Choice xmlns:v="urn:schemas-microsoft-com:vml" Requires="v">
                  <p:oleObj spid="_x0000_s2466" name="" r:id="rId5" imgW="1181100" imgH="457200" progId="Equation.KSEE3">
                    <p:embed/>
                  </p:oleObj>
                </mc:Choice>
                <mc:Fallback>
                  <p:oleObj name="" r:id="rId5" imgW="1181100" imgH="457200" progId="Equation.KSEE3">
                    <p:embed/>
                    <p:pic>
                      <p:nvPicPr>
                        <p:cNvPr id="0" name="图片 2050"/>
                        <p:cNvPicPr/>
                        <p:nvPr/>
                      </p:nvPicPr>
                      <p:blipFill>
                        <a:blip r:embed="rId6"/>
                        <a:stretch>
                          <a:fillRect/>
                        </a:stretch>
                      </p:blipFill>
                      <p:spPr>
                        <a:xfrm>
                          <a:off x="826747" y="3886098"/>
                          <a:ext cx="1887773" cy="730980"/>
                        </a:xfrm>
                        <a:prstGeom prst="rect">
                          <a:avLst/>
                        </a:prstGeom>
                      </p:spPr>
                    </p:pic>
                  </p:oleObj>
                </mc:Fallback>
              </mc:AlternateContent>
            </a:graphicData>
          </a:graphic>
        </p:graphicFrame>
        <p:graphicFrame>
          <p:nvGraphicFramePr>
            <p:cNvPr id="9" name="对象 8">
              <a:hlinkClick r:id="" action="ppaction://ole?verb=0"/>
            </p:cNvPr>
            <p:cNvGraphicFramePr>
              <a:graphicFrameLocks noChangeAspect="1"/>
            </p:cNvGraphicFramePr>
            <p:nvPr/>
          </p:nvGraphicFramePr>
          <p:xfrm>
            <a:off x="4485154" y="3883195"/>
            <a:ext cx="1962785" cy="760095"/>
          </p:xfrm>
          <a:graphic>
            <a:graphicData uri="http://schemas.openxmlformats.org/presentationml/2006/ole">
              <mc:AlternateContent xmlns:mc="http://schemas.openxmlformats.org/markup-compatibility/2006">
                <mc:Choice xmlns:v="urn:schemas-microsoft-com:vml" Requires="v">
                  <p:oleObj spid="_x0000_s2467" name="" r:id="rId7" imgW="1181100" imgH="457200" progId="Equation.KSEE3">
                    <p:embed/>
                  </p:oleObj>
                </mc:Choice>
                <mc:Fallback>
                  <p:oleObj name="" r:id="rId7" imgW="1181100" imgH="457200" progId="Equation.KSEE3">
                    <p:embed/>
                    <p:pic>
                      <p:nvPicPr>
                        <p:cNvPr id="0" name="图片 2051"/>
                        <p:cNvPicPr/>
                        <p:nvPr/>
                      </p:nvPicPr>
                      <p:blipFill>
                        <a:blip r:embed="rId8"/>
                        <a:stretch>
                          <a:fillRect/>
                        </a:stretch>
                      </p:blipFill>
                      <p:spPr>
                        <a:xfrm>
                          <a:off x="4485154" y="3883195"/>
                          <a:ext cx="1962785" cy="760095"/>
                        </a:xfrm>
                        <a:prstGeom prst="rect">
                          <a:avLst/>
                        </a:prstGeom>
                      </p:spPr>
                    </p:pic>
                  </p:oleObj>
                </mc:Fallback>
              </mc:AlternateContent>
            </a:graphicData>
          </a:graphic>
        </p:graphicFrame>
      </p:grpSp>
      <p:sp>
        <p:nvSpPr>
          <p:cNvPr id="23" name="文本框 15"/>
          <p:cNvSpPr txBox="1"/>
          <p:nvPr/>
        </p:nvSpPr>
        <p:spPr>
          <a:xfrm>
            <a:off x="543983" y="-41716"/>
            <a:ext cx="1473200" cy="476885"/>
          </a:xfrm>
          <a:prstGeom prst="rect">
            <a:avLst/>
          </a:prstGeom>
          <a:noFill/>
          <a:ln w="9525">
            <a:noFill/>
          </a:ln>
        </p:spPr>
        <p:txBody>
          <a:bodyPr wrap="none" anchor="t">
            <a:spAutoFit/>
          </a:bodyPr>
          <a:lstStyle/>
          <a:p>
            <a:pPr eaLnBrk="0" hangingPunct="0"/>
            <a:r>
              <a:rPr lang="zh-CN" altLang="en-US" sz="2500" b="1" dirty="0" smtClean="0">
                <a:latin typeface="宋体" panose="02010600030101010101" pitchFamily="2" charset="-122"/>
              </a:rPr>
              <a:t>连接中考</a:t>
            </a:r>
            <a:endParaRPr lang="zh-CN" altLang="en-US" sz="2500" b="1" dirty="0">
              <a:latin typeface="宋体" panose="02010600030101010101" pitchFamily="2"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p:nvPr/>
        </p:nvSpPr>
        <p:spPr>
          <a:xfrm>
            <a:off x="324004" y="983615"/>
            <a:ext cx="8543925" cy="1529715"/>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30000"/>
              </a:lnSpc>
              <a:spcBef>
                <a:spcPct val="0"/>
              </a:spcBef>
              <a:buFontTx/>
              <a:buNone/>
            </a:pPr>
            <a:r>
              <a:rPr lang="en-US" altLang="zh-CN" sz="24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1</a:t>
            </a:r>
            <a:r>
              <a:rPr lang="en-US" altLang="zh-CN"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400" b="1" dirty="0" smtClean="0">
                <a:solidFill>
                  <a:srgbClr val="000000"/>
                </a:solidFill>
                <a:latin typeface="楷体" panose="02010609060101010101" pitchFamily="49" charset="-122"/>
                <a:ea typeface="楷体" panose="02010609060101010101" pitchFamily="49" charset="-122"/>
                <a:cs typeface="楷体" panose="02010609060101010101" pitchFamily="49" charset="-122"/>
              </a:rPr>
              <a:t>小</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明家去年结余</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5000</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元，估计今年可结余</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9500</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元，并且今年收入比去年高</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15</a:t>
            </a:r>
            <a:r>
              <a:rPr lang="zh-CN"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，支出比去年低</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10</a:t>
            </a:r>
            <a:r>
              <a:rPr lang="zh-CN"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，求去年的收入与支出各是多少？</a:t>
            </a:r>
            <a:endParaRPr lang="zh-CN" altLang="en-US" sz="2400" b="1" dirty="0">
              <a:solidFill>
                <a:srgbClr val="00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矩形 2"/>
          <p:cNvSpPr/>
          <p:nvPr/>
        </p:nvSpPr>
        <p:spPr>
          <a:xfrm>
            <a:off x="539115" y="2482215"/>
            <a:ext cx="713994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spcBef>
                <a:spcPct val="0"/>
              </a:spcBef>
              <a:buFontTx/>
              <a:buNone/>
            </a:pPr>
            <a:r>
              <a:rPr lang="zh-CN" altLang="zh-CN" sz="2400" b="1" dirty="0">
                <a:solidFill>
                  <a:srgbClr val="0000FF"/>
                </a:solidFill>
                <a:ea typeface="黑体" panose="02010609060101010101" pitchFamily="49" charset="-122"/>
                <a:cs typeface="楷体"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设去年收入</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元，支出</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元，根据题意，得</a:t>
            </a:r>
            <a:endPar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pic>
        <p:nvPicPr>
          <p:cNvPr id="5" name="对象 5"/>
          <p:cNvPicPr>
            <a:picLocks noChangeAspect="1"/>
          </p:cNvPicPr>
          <p:nvPr/>
        </p:nvPicPr>
        <p:blipFill rotWithShape="1">
          <a:blip r:embed="rId1"/>
          <a:srcRect r="11440"/>
          <a:stretch>
            <a:fillRect/>
          </a:stretch>
        </p:blipFill>
        <p:spPr>
          <a:xfrm>
            <a:off x="1827012" y="2877207"/>
            <a:ext cx="3524639" cy="749764"/>
          </a:xfrm>
          <a:prstGeom prst="rect">
            <a:avLst/>
          </a:prstGeom>
          <a:noFill/>
          <a:ln w="38100">
            <a:noFill/>
          </a:ln>
        </p:spPr>
      </p:pic>
      <p:sp>
        <p:nvSpPr>
          <p:cNvPr id="9" name="矩形 8"/>
          <p:cNvSpPr/>
          <p:nvPr/>
        </p:nvSpPr>
        <p:spPr>
          <a:xfrm>
            <a:off x="539115" y="4320540"/>
            <a:ext cx="618871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spcBef>
                <a:spcPct val="0"/>
              </a:spcBef>
              <a:buFontTx/>
              <a:buNone/>
            </a:pPr>
            <a:r>
              <a:rPr lang="zh-CN" altLang="zh-CN" sz="2400" b="1" dirty="0">
                <a:solidFill>
                  <a:srgbClr val="0000FF"/>
                </a:solidFill>
                <a:ea typeface="黑体" panose="02010609060101010101" pitchFamily="49" charset="-122"/>
                <a:cs typeface="楷体" panose="02010609060101010101" pitchFamily="49" charset="-122"/>
              </a:rPr>
              <a:t>答</a:t>
            </a:r>
            <a:r>
              <a:rPr lang="zh-CN" altLang="zh-CN"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去年小明家收入</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20000</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元，支出</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15000</a:t>
            </a:r>
            <a:r>
              <a:rPr lang="zh-CN"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69641" name="组合 3"/>
          <p:cNvGrpSpPr/>
          <p:nvPr/>
        </p:nvGrpSpPr>
        <p:grpSpPr>
          <a:xfrm>
            <a:off x="3303178" y="492234"/>
            <a:ext cx="2480310" cy="494331"/>
            <a:chOff x="5083" y="1100"/>
            <a:chExt cx="3905" cy="778"/>
          </a:xfrm>
        </p:grpSpPr>
        <p:grpSp>
          <p:nvGrpSpPr>
            <p:cNvPr id="69642" name="组合 1"/>
            <p:cNvGrpSpPr>
              <a:grpSpLocks noChangeAspect="1"/>
            </p:cNvGrpSpPr>
            <p:nvPr/>
          </p:nvGrpSpPr>
          <p:grpSpPr>
            <a:xfrm>
              <a:off x="5138" y="1168"/>
              <a:ext cx="3797" cy="710"/>
              <a:chOff x="3564387" y="597378"/>
              <a:chExt cx="2247990" cy="419195"/>
            </a:xfrm>
          </p:grpSpPr>
          <p:sp>
            <p:nvSpPr>
              <p:cNvPr id="26" name="缺角矩形 25"/>
              <p:cNvSpPr/>
              <p:nvPr/>
            </p:nvSpPr>
            <p:spPr>
              <a:xfrm rot="3000000">
                <a:off x="4021487" y="597562"/>
                <a:ext cx="419195" cy="418816"/>
              </a:xfrm>
              <a:prstGeom prst="plaque">
                <a:avLst/>
              </a:prstGeom>
              <a:solidFill>
                <a:schemeClr val="accent5">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7" name="缺角矩形 26"/>
              <p:cNvSpPr/>
              <p:nvPr/>
            </p:nvSpPr>
            <p:spPr>
              <a:xfrm rot="3000000">
                <a:off x="4478779" y="597562"/>
                <a:ext cx="419195" cy="418815"/>
              </a:xfrm>
              <a:prstGeom prst="plaque">
                <a:avLst/>
              </a:prstGeom>
              <a:solidFill>
                <a:schemeClr val="accent3">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8" name="缺角矩形 27"/>
              <p:cNvSpPr/>
              <p:nvPr/>
            </p:nvSpPr>
            <p:spPr>
              <a:xfrm rot="3000000">
                <a:off x="4936075" y="597562"/>
                <a:ext cx="419195" cy="418816"/>
              </a:xfrm>
              <a:prstGeom prst="plaque">
                <a:avLst/>
              </a:prstGeom>
              <a:solidFill>
                <a:srgbClr val="00B050"/>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9" name="缺角矩形 28"/>
              <p:cNvSpPr/>
              <p:nvPr/>
            </p:nvSpPr>
            <p:spPr>
              <a:xfrm rot="3000000">
                <a:off x="3564191" y="597562"/>
                <a:ext cx="419195" cy="418815"/>
              </a:xfrm>
              <a:prstGeom prst="plaque">
                <a:avLst/>
              </a:prstGeom>
              <a:solidFill>
                <a:schemeClr val="accent2">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30" name="缺角矩形 29"/>
              <p:cNvSpPr/>
              <p:nvPr/>
            </p:nvSpPr>
            <p:spPr>
              <a:xfrm rot="3000000">
                <a:off x="5393366" y="597562"/>
                <a:ext cx="419195" cy="418815"/>
              </a:xfrm>
              <a:prstGeom prst="plaque">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grpSp>
        <p:sp>
          <p:nvSpPr>
            <p:cNvPr id="69648" name="TextBox 15"/>
            <p:cNvSpPr txBox="1"/>
            <p:nvPr/>
          </p:nvSpPr>
          <p:spPr>
            <a:xfrm>
              <a:off x="5083" y="1100"/>
              <a:ext cx="3905" cy="749"/>
            </a:xfrm>
            <a:prstGeom prst="rect">
              <a:avLst/>
            </a:prstGeom>
            <a:noFill/>
            <a:ln w="9525">
              <a:noFill/>
            </a:ln>
          </p:spPr>
          <p:txBody>
            <a:bodyPr anchor="t">
              <a:spAutoFit/>
            </a:bodyPr>
            <a:lstStyle/>
            <a:p>
              <a:pPr algn="dist" eaLnBrk="0" hangingPunct="0"/>
              <a:r>
                <a:rPr lang="zh-CN" altLang="en-US" sz="2500" b="1" dirty="0">
                  <a:solidFill>
                    <a:schemeClr val="bg1"/>
                  </a:solidFill>
                  <a:latin typeface="Arial" panose="020B0604020202020204" pitchFamily="34" charset="0"/>
                  <a:ea typeface="宋体" panose="02010600030101010101" pitchFamily="2" charset="-122"/>
                </a:rPr>
                <a:t>基础巩固题</a:t>
              </a:r>
              <a:endParaRPr lang="zh-CN" altLang="en-US" sz="2500" b="1" dirty="0">
                <a:solidFill>
                  <a:schemeClr val="bg1"/>
                </a:solidFill>
                <a:latin typeface="Arial" panose="020B0604020202020204" pitchFamily="34" charset="0"/>
                <a:ea typeface="宋体" panose="02010600030101010101" pitchFamily="2" charset="-122"/>
              </a:endParaRPr>
            </a:p>
          </p:txBody>
        </p:sp>
      </p:grpSp>
      <p:grpSp>
        <p:nvGrpSpPr>
          <p:cNvPr id="2" name="组合 1"/>
          <p:cNvGrpSpPr/>
          <p:nvPr/>
        </p:nvGrpSpPr>
        <p:grpSpPr>
          <a:xfrm>
            <a:off x="-16555" y="-48260"/>
            <a:ext cx="2017395" cy="478155"/>
            <a:chOff x="3" y="4"/>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4"/>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2448826" y="3631818"/>
            <a:ext cx="2069846" cy="822325"/>
            <a:chOff x="3338767" y="3576638"/>
            <a:chExt cx="2069846" cy="822325"/>
          </a:xfrm>
        </p:grpSpPr>
        <p:sp>
          <p:nvSpPr>
            <p:cNvPr id="6" name="矩形 5"/>
            <p:cNvSpPr/>
            <p:nvPr/>
          </p:nvSpPr>
          <p:spPr>
            <a:xfrm>
              <a:off x="3338767" y="3743363"/>
              <a:ext cx="795020"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b="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spcBef>
                  <a:spcPct val="0"/>
                </a:spcBef>
                <a:buFontTx/>
                <a:buNone/>
              </a:pPr>
              <a:r>
                <a:rPr lang="zh-CN" altLang="zh-CN" sz="2400" b="1" dirty="0">
                  <a:solidFill>
                    <a:schemeClr val="tx1"/>
                  </a:solidFill>
                  <a:latin typeface="仿宋" panose="02010609060101010101" pitchFamily="49" charset="-122"/>
                  <a:ea typeface="仿宋" panose="02010609060101010101" pitchFamily="49" charset="-122"/>
                </a:rPr>
                <a:t>解得</a:t>
              </a:r>
              <a:endParaRPr lang="zh-CN" altLang="zh-CN" sz="2400" b="1" dirty="0">
                <a:solidFill>
                  <a:schemeClr val="tx1"/>
                </a:solidFill>
                <a:latin typeface="仿宋" panose="02010609060101010101" pitchFamily="49" charset="-122"/>
                <a:ea typeface="仿宋" panose="02010609060101010101" pitchFamily="49" charset="-122"/>
              </a:endParaRPr>
            </a:p>
          </p:txBody>
        </p:sp>
        <p:graphicFrame>
          <p:nvGraphicFramePr>
            <p:cNvPr id="7" name="对象 6">
              <a:hlinkClick r:id="" action="ppaction://ole?verb=0"/>
            </p:cNvPr>
            <p:cNvGraphicFramePr>
              <a:graphicFrameLocks noChangeAspect="1"/>
            </p:cNvGraphicFramePr>
            <p:nvPr/>
          </p:nvGraphicFramePr>
          <p:xfrm>
            <a:off x="4178300" y="3576638"/>
            <a:ext cx="1230313" cy="822325"/>
          </p:xfrm>
          <a:graphic>
            <a:graphicData uri="http://schemas.openxmlformats.org/presentationml/2006/ole">
              <mc:AlternateContent xmlns:mc="http://schemas.openxmlformats.org/markup-compatibility/2006">
                <mc:Choice xmlns:v="urn:schemas-microsoft-com:vml" Requires="v">
                  <p:oleObj spid="_x0000_s30804" name="Equation" r:id="rId2" imgW="18592800" imgH="10972800" progId="Equation.DSMT4">
                    <p:embed/>
                  </p:oleObj>
                </mc:Choice>
                <mc:Fallback>
                  <p:oleObj name="Equation" r:id="rId2" imgW="18592800" imgH="10972800" progId="Equation.DSMT4">
                    <p:embed/>
                    <p:pic>
                      <p:nvPicPr>
                        <p:cNvPr id="0" name="对象 5"/>
                        <p:cNvPicPr>
                          <a:picLocks noChangeAspect="1" noChangeArrowheads="1"/>
                        </p:cNvPicPr>
                        <p:nvPr/>
                      </p:nvPicPr>
                      <p:blipFill>
                        <a:blip r:embed="rId3"/>
                        <a:srcRect/>
                        <a:stretch>
                          <a:fillRect/>
                        </a:stretch>
                      </p:blipFill>
                      <p:spPr bwMode="auto">
                        <a:xfrm>
                          <a:off x="4178300" y="3576638"/>
                          <a:ext cx="12303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文本框 26626"/>
          <p:cNvSpPr txBox="1"/>
          <p:nvPr/>
        </p:nvSpPr>
        <p:spPr>
          <a:xfrm>
            <a:off x="265148" y="958260"/>
            <a:ext cx="8615045" cy="1753235"/>
          </a:xfrm>
          <a:prstGeom prst="rect">
            <a:avLst/>
          </a:prstGeom>
          <a:noFill/>
          <a:ln w="9525">
            <a:noFill/>
          </a:ln>
        </p:spPr>
        <p:txBody>
          <a:bodyPr wrap="square">
            <a:spAutoFit/>
          </a:bodyPr>
          <a:lstStyle/>
          <a:p>
            <a:pPr>
              <a:lnSpc>
                <a:spcPct val="150000"/>
              </a:lnSpc>
            </a:pPr>
            <a:r>
              <a:rPr lang="en-US" altLang="zh-CN" sz="2400" b="1" dirty="0">
                <a:solidFill>
                  <a:srgbClr val="FF0000"/>
                </a:solidFill>
                <a:latin typeface="+mn-lt"/>
                <a:ea typeface="楷体" panose="02010609060101010101" pitchFamily="49" charset="-122"/>
                <a:cs typeface="楷体" panose="02010609060101010101" pitchFamily="49" charset="-122"/>
              </a:rPr>
              <a:t>2.</a:t>
            </a:r>
            <a:r>
              <a:rPr lang="zh-CN" altLang="en-US" sz="2400" b="1" dirty="0">
                <a:latin typeface="+mn-lt"/>
                <a:ea typeface="楷体" panose="02010609060101010101" pitchFamily="49" charset="-122"/>
                <a:cs typeface="楷体" panose="02010609060101010101" pitchFamily="49" charset="-122"/>
              </a:rPr>
              <a:t>某工地挖掘机的台数和装卸机的台数之和为</a:t>
            </a:r>
            <a:r>
              <a:rPr lang="en-US" altLang="zh-CN" sz="2400" b="1" dirty="0">
                <a:latin typeface="+mn-lt"/>
                <a:ea typeface="楷体" panose="02010609060101010101" pitchFamily="49" charset="-122"/>
                <a:cs typeface="Times New Roman" panose="02020603050405020304" pitchFamily="18" charset="0"/>
              </a:rPr>
              <a:t>21</a:t>
            </a:r>
            <a:r>
              <a:rPr lang="zh-CN" altLang="en-US" sz="2400" b="1" dirty="0">
                <a:latin typeface="+mn-lt"/>
                <a:ea typeface="楷体" panose="02010609060101010101" pitchFamily="49" charset="-122"/>
                <a:cs typeface="楷体" panose="02010609060101010101" pitchFamily="49" charset="-122"/>
              </a:rPr>
              <a:t>，如果每台挖掘机每天平均挖土</a:t>
            </a:r>
            <a:r>
              <a:rPr lang="en-US" altLang="zh-CN" sz="2400" b="1" dirty="0">
                <a:latin typeface="+mn-lt"/>
                <a:ea typeface="楷体" panose="02010609060101010101" pitchFamily="49" charset="-122"/>
                <a:cs typeface="Times New Roman" panose="02020603050405020304" pitchFamily="18" charset="0"/>
              </a:rPr>
              <a:t>750m</a:t>
            </a:r>
            <a:r>
              <a:rPr lang="en-US" altLang="zh-CN" sz="2400" b="1" baseline="30000" dirty="0">
                <a:latin typeface="+mn-lt"/>
                <a:ea typeface="楷体" panose="02010609060101010101" pitchFamily="49" charset="-122"/>
                <a:cs typeface="Times New Roman" panose="02020603050405020304" pitchFamily="18" charset="0"/>
              </a:rPr>
              <a:t>3</a:t>
            </a:r>
            <a:r>
              <a:rPr lang="zh-CN" altLang="en-US" sz="2400" b="1" dirty="0">
                <a:latin typeface="+mn-lt"/>
                <a:ea typeface="楷体" panose="02010609060101010101" pitchFamily="49" charset="-122"/>
                <a:cs typeface="楷体" panose="02010609060101010101" pitchFamily="49" charset="-122"/>
              </a:rPr>
              <a:t>，每台装卸机每天平均运土</a:t>
            </a:r>
            <a:r>
              <a:rPr lang="en-US" altLang="zh-CN" sz="2400" b="1" dirty="0">
                <a:latin typeface="+mn-lt"/>
                <a:ea typeface="楷体" panose="02010609060101010101" pitchFamily="49" charset="-122"/>
                <a:cs typeface="Times New Roman" panose="02020603050405020304" pitchFamily="18" charset="0"/>
              </a:rPr>
              <a:t>300m</a:t>
            </a:r>
            <a:r>
              <a:rPr lang="en-US" altLang="zh-CN" sz="2400" b="1" baseline="30000" dirty="0">
                <a:latin typeface="+mn-lt"/>
                <a:ea typeface="楷体" panose="02010609060101010101" pitchFamily="49" charset="-122"/>
                <a:cs typeface="Times New Roman" panose="02020603050405020304" pitchFamily="18" charset="0"/>
              </a:rPr>
              <a:t>3</a:t>
            </a:r>
            <a:r>
              <a:rPr lang="zh-CN" altLang="en-US" sz="2400" b="1" dirty="0">
                <a:latin typeface="+mn-lt"/>
                <a:ea typeface="楷体" panose="02010609060101010101" pitchFamily="49" charset="-122"/>
                <a:cs typeface="楷体" panose="02010609060101010101" pitchFamily="49" charset="-122"/>
              </a:rPr>
              <a:t>，要使挖出的土及时运走，</a:t>
            </a:r>
            <a:r>
              <a:rPr lang="zh-CN" altLang="en-US" sz="2400" b="1" dirty="0">
                <a:latin typeface="楷体" panose="02010609060101010101" pitchFamily="49" charset="-122"/>
                <a:ea typeface="楷体" panose="02010609060101010101" pitchFamily="49" charset="-122"/>
                <a:cs typeface="楷体" panose="02010609060101010101" pitchFamily="49" charset="-122"/>
              </a:rPr>
              <a:t>问挖掘机有多少台？装卸机有多少台？</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21507" name="Text Box 20"/>
          <p:cNvSpPr txBox="1"/>
          <p:nvPr/>
        </p:nvSpPr>
        <p:spPr>
          <a:xfrm>
            <a:off x="706120" y="2626360"/>
            <a:ext cx="8086725" cy="645160"/>
          </a:xfrm>
          <a:prstGeom prst="rect">
            <a:avLst/>
          </a:prstGeom>
          <a:noFill/>
          <a:ln w="9525">
            <a:noFill/>
          </a:ln>
        </p:spPr>
        <p:txBody>
          <a:bodyPr wrap="square">
            <a:spAutoFit/>
          </a:bodyPr>
          <a:lstStyle/>
          <a:p>
            <a:pPr>
              <a:lnSpc>
                <a:spcPct val="150000"/>
              </a:lnSpc>
            </a:pPr>
            <a:r>
              <a:rPr lang="zh-CN" altLang="en-US" sz="2400" b="1" dirty="0">
                <a:solidFill>
                  <a:srgbClr val="0000FF"/>
                </a:solidFill>
                <a:latin typeface="+mn-lt"/>
                <a:ea typeface="黑体" panose="02010609060101010101" pitchFamily="49" charset="-122"/>
                <a:cs typeface="楷体"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设挖掘机</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台，装卸机</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台，根据题意列出方程组得</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1508" name="Text Box 25"/>
          <p:cNvSpPr txBox="1"/>
          <p:nvPr/>
        </p:nvSpPr>
        <p:spPr>
          <a:xfrm>
            <a:off x="3563695" y="3451305"/>
            <a:ext cx="795020" cy="460375"/>
          </a:xfrm>
          <a:prstGeom prst="rect">
            <a:avLst/>
          </a:prstGeom>
          <a:noFill/>
          <a:ln w="9525">
            <a:noFill/>
          </a:ln>
        </p:spPr>
        <p:txBody>
          <a:bodyPr wrap="none">
            <a:spAutoFit/>
          </a:bodyPr>
          <a:lstStyle/>
          <a:p>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21509" name="对象 5">
            <a:hlinkClick r:id="" action="ppaction://ole?verb=0"/>
          </p:cNvPr>
          <p:cNvGraphicFramePr>
            <a:graphicFrameLocks noChangeAspect="1"/>
          </p:cNvGraphicFramePr>
          <p:nvPr/>
        </p:nvGraphicFramePr>
        <p:xfrm>
          <a:off x="1587500" y="3358551"/>
          <a:ext cx="1650294" cy="819150"/>
        </p:xfrm>
        <a:graphic>
          <a:graphicData uri="http://schemas.openxmlformats.org/presentationml/2006/ole">
            <mc:AlternateContent xmlns:mc="http://schemas.openxmlformats.org/markup-compatibility/2006">
              <mc:Choice xmlns:v="urn:schemas-microsoft-com:vml" Requires="v">
                <p:oleObj spid="_x0000_s19663" name="Equation" r:id="rId1" imgW="21945600" imgH="10972800" progId="Equation.DSMT4">
                  <p:embed/>
                </p:oleObj>
              </mc:Choice>
              <mc:Fallback>
                <p:oleObj name="Equation" r:id="rId1" imgW="21945600" imgH="10972800" progId="Equation.DSMT4">
                  <p:embed/>
                  <p:pic>
                    <p:nvPicPr>
                      <p:cNvPr id="0" name="图片 3085"/>
                      <p:cNvPicPr/>
                      <p:nvPr/>
                    </p:nvPicPr>
                    <p:blipFill>
                      <a:blip r:embed="rId2"/>
                      <a:stretch>
                        <a:fillRect/>
                      </a:stretch>
                    </p:blipFill>
                    <p:spPr>
                      <a:xfrm>
                        <a:off x="1587500" y="3358551"/>
                        <a:ext cx="1650294" cy="819150"/>
                      </a:xfrm>
                      <a:prstGeom prst="rect">
                        <a:avLst/>
                      </a:prstGeom>
                      <a:noFill/>
                      <a:ln w="38100">
                        <a:noFill/>
                        <a:miter/>
                      </a:ln>
                    </p:spPr>
                  </p:pic>
                </p:oleObj>
              </mc:Fallback>
            </mc:AlternateContent>
          </a:graphicData>
        </a:graphic>
      </p:graphicFrame>
      <p:graphicFrame>
        <p:nvGraphicFramePr>
          <p:cNvPr id="3" name="对象 5">
            <a:hlinkClick r:id="" action="ppaction://ole?verb=0"/>
          </p:cNvPr>
          <p:cNvGraphicFramePr>
            <a:graphicFrameLocks noChangeAspect="1"/>
          </p:cNvGraphicFramePr>
          <p:nvPr/>
        </p:nvGraphicFramePr>
        <p:xfrm>
          <a:off x="4520724" y="3343751"/>
          <a:ext cx="846535" cy="821531"/>
        </p:xfrm>
        <a:graphic>
          <a:graphicData uri="http://schemas.openxmlformats.org/presentationml/2006/ole">
            <mc:AlternateContent xmlns:mc="http://schemas.openxmlformats.org/markup-compatibility/2006">
              <mc:Choice xmlns:v="urn:schemas-microsoft-com:vml" Requires="v">
                <p:oleObj spid="_x0000_s19664" name="" r:id="rId3" imgW="533400" imgH="457200" progId="Equation.DSMT4">
                  <p:embed/>
                </p:oleObj>
              </mc:Choice>
              <mc:Fallback>
                <p:oleObj name="" r:id="rId3" imgW="533400" imgH="457200" progId="Equation.DSMT4">
                  <p:embed/>
                  <p:pic>
                    <p:nvPicPr>
                      <p:cNvPr id="0" name="图片 3088"/>
                      <p:cNvPicPr/>
                      <p:nvPr/>
                    </p:nvPicPr>
                    <p:blipFill>
                      <a:blip r:embed="rId4"/>
                      <a:stretch>
                        <a:fillRect/>
                      </a:stretch>
                    </p:blipFill>
                    <p:spPr>
                      <a:xfrm>
                        <a:off x="4520724" y="3343751"/>
                        <a:ext cx="846535" cy="821531"/>
                      </a:xfrm>
                      <a:prstGeom prst="rect">
                        <a:avLst/>
                      </a:prstGeom>
                      <a:noFill/>
                      <a:ln w="38100">
                        <a:noFill/>
                        <a:miter/>
                      </a:ln>
                    </p:spPr>
                  </p:pic>
                </p:oleObj>
              </mc:Fallback>
            </mc:AlternateContent>
          </a:graphicData>
        </a:graphic>
      </p:graphicFrame>
      <p:sp>
        <p:nvSpPr>
          <p:cNvPr id="5" name="Text Box 20"/>
          <p:cNvSpPr txBox="1"/>
          <p:nvPr/>
        </p:nvSpPr>
        <p:spPr>
          <a:xfrm>
            <a:off x="967423" y="4321334"/>
            <a:ext cx="5938838" cy="645160"/>
          </a:xfrm>
          <a:prstGeom prst="rect">
            <a:avLst/>
          </a:prstGeom>
          <a:noFill/>
          <a:ln w="9525">
            <a:noFill/>
          </a:ln>
        </p:spPr>
        <p:txBody>
          <a:bodyPr>
            <a:spAutoFit/>
          </a:bodyPr>
          <a:lstStyle/>
          <a:p>
            <a:pPr>
              <a:lnSpc>
                <a:spcPct val="150000"/>
              </a:lnSpc>
            </a:pPr>
            <a:r>
              <a:rPr lang="zh-CN" altLang="en-US" sz="2400" b="1" dirty="0">
                <a:solidFill>
                  <a:srgbClr val="0000FF"/>
                </a:solidFill>
                <a:latin typeface="+mn-lt"/>
                <a:ea typeface="黑体" panose="02010609060101010101" pitchFamily="49" charset="-122"/>
                <a:cs typeface="楷体" panose="02010609060101010101" pitchFamily="49" charset="-122"/>
              </a:rPr>
              <a:t>答</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挖掘机有</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6</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台，装卸机有</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15</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台</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8" name="组合 7"/>
          <p:cNvGrpSpPr/>
          <p:nvPr/>
        </p:nvGrpSpPr>
        <p:grpSpPr>
          <a:xfrm>
            <a:off x="-16555" y="-48260"/>
            <a:ext cx="2017395" cy="478155"/>
            <a:chOff x="3" y="4"/>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4"/>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 calcmode="lin" valueType="num">
                                      <p:cBhvr additive="base">
                                        <p:cTn id="7" dur="500" fill="hold"/>
                                        <p:tgtEl>
                                          <p:spTgt spid="21507"/>
                                        </p:tgtEl>
                                        <p:attrNameLst>
                                          <p:attrName>ppt_x</p:attrName>
                                        </p:attrNameLst>
                                      </p:cBhvr>
                                      <p:tavLst>
                                        <p:tav tm="0">
                                          <p:val>
                                            <p:strVal val="#ppt_x"/>
                                          </p:val>
                                        </p:tav>
                                        <p:tav tm="100000">
                                          <p:val>
                                            <p:strVal val="#ppt_x"/>
                                          </p:val>
                                        </p:tav>
                                      </p:tavLst>
                                    </p:anim>
                                    <p:anim calcmode="lin" valueType="num">
                                      <p:cBhvr additive="base">
                                        <p:cTn id="8" dur="500" fill="hold"/>
                                        <p:tgtEl>
                                          <p:spTgt spid="2150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509"/>
                                        </p:tgtEl>
                                        <p:attrNameLst>
                                          <p:attrName>style.visibility</p:attrName>
                                        </p:attrNameLst>
                                      </p:cBhvr>
                                      <p:to>
                                        <p:strVal val="visible"/>
                                      </p:to>
                                    </p:set>
                                    <p:anim calcmode="lin" valueType="num">
                                      <p:cBhvr additive="base">
                                        <p:cTn id="13" dur="500" fill="hold"/>
                                        <p:tgtEl>
                                          <p:spTgt spid="21509"/>
                                        </p:tgtEl>
                                        <p:attrNameLst>
                                          <p:attrName>ppt_x</p:attrName>
                                        </p:attrNameLst>
                                      </p:cBhvr>
                                      <p:tavLst>
                                        <p:tav tm="0">
                                          <p:val>
                                            <p:strVal val="#ppt_x"/>
                                          </p:val>
                                        </p:tav>
                                        <p:tav tm="100000">
                                          <p:val>
                                            <p:strVal val="#ppt_x"/>
                                          </p:val>
                                        </p:tav>
                                      </p:tavLst>
                                    </p:anim>
                                    <p:anim calcmode="lin" valueType="num">
                                      <p:cBhvr additive="base">
                                        <p:cTn id="14" dur="500" fill="hold"/>
                                        <p:tgtEl>
                                          <p:spTgt spid="2150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508"/>
                                        </p:tgtEl>
                                        <p:attrNameLst>
                                          <p:attrName>style.visibility</p:attrName>
                                        </p:attrNameLst>
                                      </p:cBhvr>
                                      <p:to>
                                        <p:strVal val="visible"/>
                                      </p:to>
                                    </p:set>
                                    <p:anim calcmode="lin" valueType="num">
                                      <p:cBhvr additive="base">
                                        <p:cTn id="19" dur="500" fill="hold"/>
                                        <p:tgtEl>
                                          <p:spTgt spid="21508"/>
                                        </p:tgtEl>
                                        <p:attrNameLst>
                                          <p:attrName>ppt_x</p:attrName>
                                        </p:attrNameLst>
                                      </p:cBhvr>
                                      <p:tavLst>
                                        <p:tav tm="0">
                                          <p:val>
                                            <p:strVal val="#ppt_x"/>
                                          </p:val>
                                        </p:tav>
                                        <p:tav tm="100000">
                                          <p:val>
                                            <p:strVal val="#ppt_x"/>
                                          </p:val>
                                        </p:tav>
                                      </p:tavLst>
                                    </p:anim>
                                    <p:anim calcmode="lin" valueType="num">
                                      <p:cBhvr additive="base">
                                        <p:cTn id="20" dur="500" fill="hold"/>
                                        <p:tgtEl>
                                          <p:spTgt spid="2150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100000">
                                          <p:val>
                                            <p:strVal val="#ppt_x"/>
                                          </p:val>
                                        </p:tav>
                                      </p:tavLst>
                                    </p:anim>
                                    <p:anim calcmode="lin" valueType="num">
                                      <p:cBhvr>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文本占位符 36865"/>
          <p:cNvSpPr>
            <a:spLocks noGrp="1" noRot="1"/>
          </p:cNvSpPr>
          <p:nvPr/>
        </p:nvSpPr>
        <p:spPr>
          <a:xfrm>
            <a:off x="-85725" y="833946"/>
            <a:ext cx="9070975" cy="1529080"/>
          </a:xfrm>
          <a:prstGeom prst="rect">
            <a:avLst/>
          </a:prstGeom>
          <a:noFill/>
          <a:ln w="9525">
            <a:noFill/>
          </a:ln>
        </p:spPr>
        <p:txBody>
          <a:bodyPr/>
          <a:lstStyle/>
          <a:p>
            <a:pPr marL="342900">
              <a:lnSpc>
                <a:spcPct val="130000"/>
              </a:lnSpc>
            </a:pPr>
            <a:r>
              <a:rPr lang="en-US" altLang="zh-CN"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3.</a:t>
            </a:r>
            <a:r>
              <a:rPr lang="zh-CN" altLang="en-US" sz="2400" b="1" dirty="0">
                <a:latin typeface="楷体" panose="02010609060101010101" pitchFamily="49" charset="-122"/>
                <a:ea typeface="楷体" panose="02010609060101010101" pitchFamily="49" charset="-122"/>
                <a:cs typeface="楷体" panose="02010609060101010101" pitchFamily="49" charset="-122"/>
              </a:rPr>
              <a:t>一个工厂共</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42</a:t>
            </a:r>
            <a:r>
              <a:rPr lang="zh-CN" altLang="en-US" sz="2400" b="1" dirty="0">
                <a:latin typeface="楷体" panose="02010609060101010101" pitchFamily="49" charset="-122"/>
                <a:ea typeface="楷体" panose="02010609060101010101" pitchFamily="49" charset="-122"/>
                <a:cs typeface="楷体" panose="02010609060101010101" pitchFamily="49" charset="-122"/>
              </a:rPr>
              <a:t>名工人</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每个工人平均每小时生产圆形铁片</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120</a:t>
            </a:r>
            <a:r>
              <a:rPr lang="zh-CN" altLang="en-US" sz="2400" b="1" dirty="0">
                <a:latin typeface="楷体" panose="02010609060101010101" pitchFamily="49" charset="-122"/>
                <a:ea typeface="楷体" panose="02010609060101010101" pitchFamily="49" charset="-122"/>
                <a:cs typeface="楷体" panose="02010609060101010101" pitchFamily="49" charset="-122"/>
              </a:rPr>
              <a:t>片或长方形铁片</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80</a:t>
            </a:r>
            <a:r>
              <a:rPr lang="zh-CN" altLang="en-US" sz="2400" b="1" dirty="0">
                <a:latin typeface="楷体" panose="02010609060101010101" pitchFamily="49" charset="-122"/>
                <a:ea typeface="楷体" panose="02010609060101010101" pitchFamily="49" charset="-122"/>
                <a:cs typeface="楷体" panose="02010609060101010101" pitchFamily="49" charset="-122"/>
              </a:rPr>
              <a:t>片</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已知两片圆形铁片与一片长方形铁片可以组成一个圆柱形密封的铁桶</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你认为如何安排工人的生产</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才能使每天生产的铁片正好配套</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endParaRPr lang="en-US" altLang="zh-CN"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20483" name="Text Box 20"/>
          <p:cNvSpPr txBox="1"/>
          <p:nvPr/>
        </p:nvSpPr>
        <p:spPr>
          <a:xfrm>
            <a:off x="5009" y="2991819"/>
            <a:ext cx="8938895" cy="424732"/>
          </a:xfrm>
          <a:prstGeom prst="rect">
            <a:avLst/>
          </a:prstGeom>
          <a:noFill/>
          <a:ln w="9525">
            <a:noFill/>
          </a:ln>
        </p:spPr>
        <p:txBody>
          <a:bodyPr wrap="square">
            <a:spAutoFit/>
          </a:bodyPr>
          <a:lstStyle/>
          <a:p>
            <a:pPr>
              <a:lnSpc>
                <a:spcPct val="90000"/>
              </a:lnSpc>
            </a:pP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2400" b="1" dirty="0" smtClean="0">
                <a:solidFill>
                  <a:srgbClr val="0000FF"/>
                </a:solidFill>
                <a:latin typeface="+mn-lt"/>
                <a:ea typeface="黑体" panose="02010609060101010101" pitchFamily="49" charset="-122"/>
                <a:cs typeface="楷体"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设生产圆形铁片的工人</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人，生产长方形铁片的工人</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6" name="组合 5"/>
          <p:cNvGrpSpPr/>
          <p:nvPr/>
        </p:nvGrpSpPr>
        <p:grpSpPr>
          <a:xfrm>
            <a:off x="5447741" y="3507740"/>
            <a:ext cx="1629017" cy="820341"/>
            <a:chOff x="5447741" y="3507740"/>
            <a:chExt cx="1629017" cy="820341"/>
          </a:xfrm>
        </p:grpSpPr>
        <p:sp>
          <p:nvSpPr>
            <p:cNvPr id="20484" name="Text Box 25"/>
            <p:cNvSpPr txBox="1"/>
            <p:nvPr/>
          </p:nvSpPr>
          <p:spPr>
            <a:xfrm>
              <a:off x="5447741" y="3663810"/>
              <a:ext cx="795020" cy="460375"/>
            </a:xfrm>
            <a:prstGeom prst="rect">
              <a:avLst/>
            </a:prstGeom>
            <a:noFill/>
            <a:ln w="9525">
              <a:noFill/>
            </a:ln>
          </p:spPr>
          <p:txBody>
            <a:bodyPr wrap="none">
              <a:spAutoFit/>
            </a:bodyPr>
            <a:lstStyle/>
            <a:p>
              <a:r>
                <a:rPr lang="zh-CN" altLang="en-US" sz="2400" b="1" dirty="0">
                  <a:solidFill>
                    <a:schemeClr val="tx1"/>
                  </a:solidFill>
                  <a:latin typeface="仿宋" panose="02010609060101010101" pitchFamily="49" charset="-122"/>
                  <a:ea typeface="仿宋" panose="02010609060101010101" pitchFamily="49" charset="-122"/>
                </a:rPr>
                <a:t>解得</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3" name="对象 5">
              <a:hlinkClick r:id="" action="ppaction://ole?verb=0"/>
            </p:cNvPr>
            <p:cNvGraphicFramePr>
              <a:graphicFrameLocks noChangeAspect="1"/>
            </p:cNvGraphicFramePr>
            <p:nvPr/>
          </p:nvGraphicFramePr>
          <p:xfrm>
            <a:off x="6209983" y="3507740"/>
            <a:ext cx="866775" cy="820341"/>
          </p:xfrm>
          <a:graphic>
            <a:graphicData uri="http://schemas.openxmlformats.org/presentationml/2006/ole">
              <mc:AlternateContent xmlns:mc="http://schemas.openxmlformats.org/markup-compatibility/2006">
                <mc:Choice xmlns:v="urn:schemas-microsoft-com:vml" Requires="v">
                  <p:oleObj spid="_x0000_s20685" name="" r:id="rId1" imgW="545465" imgH="457200" progId="Equation.DSMT4">
                    <p:embed/>
                  </p:oleObj>
                </mc:Choice>
                <mc:Fallback>
                  <p:oleObj name="" r:id="rId1" imgW="545465" imgH="457200" progId="Equation.DSMT4">
                    <p:embed/>
                    <p:pic>
                      <p:nvPicPr>
                        <p:cNvPr id="0" name="图片 3084"/>
                        <p:cNvPicPr/>
                        <p:nvPr/>
                      </p:nvPicPr>
                      <p:blipFill>
                        <a:blip r:embed="rId2"/>
                        <a:stretch>
                          <a:fillRect/>
                        </a:stretch>
                      </p:blipFill>
                      <p:spPr>
                        <a:xfrm>
                          <a:off x="6209983" y="3507740"/>
                          <a:ext cx="866775" cy="820341"/>
                        </a:xfrm>
                        <a:prstGeom prst="rect">
                          <a:avLst/>
                        </a:prstGeom>
                        <a:noFill/>
                        <a:ln w="38100">
                          <a:noFill/>
                          <a:miter/>
                        </a:ln>
                      </p:spPr>
                    </p:pic>
                  </p:oleObj>
                </mc:Fallback>
              </mc:AlternateContent>
            </a:graphicData>
          </a:graphic>
        </p:graphicFrame>
      </p:grpSp>
      <p:sp>
        <p:nvSpPr>
          <p:cNvPr id="5" name="Text Box 20"/>
          <p:cNvSpPr txBox="1"/>
          <p:nvPr/>
        </p:nvSpPr>
        <p:spPr>
          <a:xfrm>
            <a:off x="22860" y="4388485"/>
            <a:ext cx="8852535" cy="423545"/>
          </a:xfrm>
          <a:prstGeom prst="rect">
            <a:avLst/>
          </a:prstGeom>
          <a:noFill/>
          <a:ln w="9525">
            <a:noFill/>
          </a:ln>
        </p:spPr>
        <p:txBody>
          <a:bodyPr wrap="square">
            <a:spAutoFit/>
          </a:bodyPr>
          <a:lstStyle/>
          <a:p>
            <a:pPr>
              <a:lnSpc>
                <a:spcPct val="90000"/>
              </a:lnSpc>
            </a:pP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2400" b="1" dirty="0">
                <a:solidFill>
                  <a:srgbClr val="0000FF"/>
                </a:solidFill>
                <a:latin typeface="+mn-lt"/>
                <a:ea typeface="黑体" panose="02010609060101010101" pitchFamily="49" charset="-122"/>
                <a:cs typeface="楷体" panose="02010609060101010101" pitchFamily="49" charset="-122"/>
              </a:rPr>
              <a:t>答</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：生产圆形铁片的工人</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24</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人，生产长方形铁片的工人</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18</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8" name="组合 7"/>
          <p:cNvGrpSpPr/>
          <p:nvPr/>
        </p:nvGrpSpPr>
        <p:grpSpPr>
          <a:xfrm>
            <a:off x="-8672" y="-55880"/>
            <a:ext cx="2017395" cy="478155"/>
            <a:chOff x="3" y="-8"/>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8"/>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4" name="组合 3"/>
          <p:cNvGrpSpPr/>
          <p:nvPr/>
        </p:nvGrpSpPr>
        <p:grpSpPr>
          <a:xfrm>
            <a:off x="712770" y="3517003"/>
            <a:ext cx="4655396" cy="820340"/>
            <a:chOff x="712770" y="3517003"/>
            <a:chExt cx="4655396" cy="820340"/>
          </a:xfrm>
        </p:grpSpPr>
        <p:graphicFrame>
          <p:nvGraphicFramePr>
            <p:cNvPr id="20485" name="对象 5">
              <a:hlinkClick r:id="" action="ppaction://ole?verb=0"/>
            </p:cNvPr>
            <p:cNvGraphicFramePr>
              <a:graphicFrameLocks noChangeAspect="1"/>
            </p:cNvGraphicFramePr>
            <p:nvPr/>
          </p:nvGraphicFramePr>
          <p:xfrm>
            <a:off x="3568091" y="3517003"/>
            <a:ext cx="1800075" cy="820340"/>
          </p:xfrm>
          <a:graphic>
            <a:graphicData uri="http://schemas.openxmlformats.org/presentationml/2006/ole">
              <mc:AlternateContent xmlns:mc="http://schemas.openxmlformats.org/markup-compatibility/2006">
                <mc:Choice xmlns:v="urn:schemas-microsoft-com:vml" Requires="v">
                  <p:oleObj spid="_x0000_s20686" name="Equation" r:id="rId3" imgW="24688800" imgH="10972800" progId="Equation.DSMT4">
                    <p:embed/>
                  </p:oleObj>
                </mc:Choice>
                <mc:Fallback>
                  <p:oleObj name="Equation" r:id="rId3" imgW="24688800" imgH="10972800" progId="Equation.DSMT4">
                    <p:embed/>
                    <p:pic>
                      <p:nvPicPr>
                        <p:cNvPr id="0" name="图片 3077"/>
                        <p:cNvPicPr/>
                        <p:nvPr/>
                      </p:nvPicPr>
                      <p:blipFill>
                        <a:blip r:embed="rId4"/>
                        <a:stretch>
                          <a:fillRect/>
                        </a:stretch>
                      </p:blipFill>
                      <p:spPr>
                        <a:xfrm>
                          <a:off x="3568091" y="3517003"/>
                          <a:ext cx="1800075" cy="820340"/>
                        </a:xfrm>
                        <a:prstGeom prst="rect">
                          <a:avLst/>
                        </a:prstGeom>
                        <a:noFill/>
                        <a:ln w="38100">
                          <a:noFill/>
                          <a:miter/>
                        </a:ln>
                      </p:spPr>
                    </p:pic>
                  </p:oleObj>
                </mc:Fallback>
              </mc:AlternateContent>
            </a:graphicData>
          </a:graphic>
        </p:graphicFrame>
        <p:sp>
          <p:nvSpPr>
            <p:cNvPr id="2" name="矩形 1"/>
            <p:cNvSpPr/>
            <p:nvPr/>
          </p:nvSpPr>
          <p:spPr>
            <a:xfrm>
              <a:off x="712770" y="3677799"/>
              <a:ext cx="2969083" cy="461665"/>
            </a:xfrm>
            <a:prstGeom prst="rect">
              <a:avLst/>
            </a:prstGeom>
          </p:spPr>
          <p:txBody>
            <a:bodyPr wrap="none">
              <a:spAutoFit/>
            </a:bodyPr>
            <a:lstStyle/>
            <a:p>
              <a:r>
                <a:rPr lang="zh-CN" altLang="en-US" sz="2400" b="1" dirty="0">
                  <a:latin typeface="仿宋" panose="02010609060101010101" pitchFamily="49" charset="-122"/>
                  <a:ea typeface="仿宋" panose="02010609060101010101" pitchFamily="49" charset="-122"/>
                  <a:cs typeface="仿宋" panose="02010609060101010101" pitchFamily="49" charset="-122"/>
                </a:rPr>
                <a:t>根据题意列方程组得</a:t>
              </a:r>
              <a:endParaRPr lang="zh-CN" altLang="en-US" sz="2400" dirty="0"/>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ppt_x"/>
                                          </p:val>
                                        </p:tav>
                                        <p:tav tm="100000">
                                          <p:val>
                                            <p:strVal val="#ppt_x"/>
                                          </p:val>
                                        </p:tav>
                                      </p:tavLst>
                                    </p:anim>
                                    <p:anim calcmode="lin" valueType="num">
                                      <p:cBhvr additive="base">
                                        <p:cTn id="8"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本框 1"/>
          <p:cNvSpPr txBox="1"/>
          <p:nvPr/>
        </p:nvSpPr>
        <p:spPr>
          <a:xfrm>
            <a:off x="22859" y="953135"/>
            <a:ext cx="9044229" cy="1477328"/>
          </a:xfrm>
          <a:prstGeom prst="rect">
            <a:avLst/>
          </a:prstGeom>
          <a:noFill/>
          <a:ln w="9525">
            <a:noFill/>
          </a:ln>
        </p:spPr>
        <p:txBody>
          <a:bodyPr wrap="square">
            <a:spAutoFit/>
          </a:bodyPr>
          <a:lstStyle/>
          <a:p>
            <a:pPr marL="342900" eaLnBrk="0" hangingPunct="0">
              <a:lnSpc>
                <a:spcPct val="125000"/>
              </a:lnSpc>
            </a:pPr>
            <a:r>
              <a:rPr lang="zh-CN" altLang="en-US" sz="2400" b="1" dirty="0" smtClean="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某</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村</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18</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位农民筹集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5</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万元资金，承包了一些低产田地</a:t>
            </a:r>
            <a:r>
              <a:rPr lang="en-US" altLang="zh-CN"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根据市场调查，他们计划对种植作物的品种进行调整，改种蔬菜和荞麦</a:t>
            </a:r>
            <a:r>
              <a:rPr lang="en-US" altLang="zh-CN"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种这两种作物每公顷所需的人数和需投入的资金如下表：</a:t>
            </a:r>
            <a:endParaRPr lang="zh-CN" altLang="en-US" sz="2400" b="1" dirty="0">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endParaRPr>
          </a:p>
        </p:txBody>
      </p:sp>
      <p:graphicFrame>
        <p:nvGraphicFramePr>
          <p:cNvPr id="30723" name="表格 30722"/>
          <p:cNvGraphicFramePr/>
          <p:nvPr>
            <p:custDataLst>
              <p:tags r:id="rId1"/>
            </p:custDataLst>
          </p:nvPr>
        </p:nvGraphicFramePr>
        <p:xfrm>
          <a:off x="1307135" y="2495471"/>
          <a:ext cx="7146290" cy="1330325"/>
        </p:xfrm>
        <a:graphic>
          <a:graphicData uri="http://schemas.openxmlformats.org/drawingml/2006/table">
            <a:tbl>
              <a:tblPr/>
              <a:tblGrid>
                <a:gridCol w="1473835"/>
                <a:gridCol w="2393315"/>
                <a:gridCol w="3279140"/>
              </a:tblGrid>
              <a:tr h="46164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楷体" panose="02010609060101010101" pitchFamily="49" charset="-122"/>
                          <a:ea typeface="楷体" panose="02010609060101010101" pitchFamily="49" charset="-122"/>
                        </a:rPr>
                        <a:t>作物品种</a:t>
                      </a:r>
                      <a:endParaRPr lang="zh-CN" altLang="en-US" sz="2400" b="1" dirty="0">
                        <a:latin typeface="楷体" panose="02010609060101010101" pitchFamily="49" charset="-122"/>
                        <a:ea typeface="楷体" panose="02010609060101010101" pitchFamily="49"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楷体" panose="02010609060101010101" pitchFamily="49" charset="-122"/>
                          <a:ea typeface="楷体" panose="02010609060101010101" pitchFamily="49" charset="-122"/>
                        </a:rPr>
                        <a:t>每公顷所需人数</a:t>
                      </a:r>
                      <a:endParaRPr lang="zh-CN" altLang="en-US" sz="2400" b="1" dirty="0">
                        <a:latin typeface="楷体" panose="02010609060101010101" pitchFamily="49" charset="-122"/>
                        <a:ea typeface="楷体" panose="02010609060101010101" pitchFamily="49"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楷体" panose="02010609060101010101" pitchFamily="49" charset="-122"/>
                          <a:ea typeface="楷体" panose="02010609060101010101" pitchFamily="49" charset="-122"/>
                          <a:cs typeface="楷体" panose="02010609060101010101" pitchFamily="49" charset="-122"/>
                        </a:rPr>
                        <a:t>每公顷投入资金</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万元</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楷体" panose="02010609060101010101" pitchFamily="49" charset="-122"/>
                          <a:ea typeface="楷体" panose="02010609060101010101" pitchFamily="49" charset="-122"/>
                        </a:rPr>
                        <a:t>蔬菜</a:t>
                      </a:r>
                      <a:endParaRPr lang="zh-CN" altLang="en-US" sz="2400" b="1" dirty="0">
                        <a:latin typeface="楷体" panose="02010609060101010101" pitchFamily="49" charset="-122"/>
                        <a:ea typeface="楷体" panose="02010609060101010101" pitchFamily="49"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5</a:t>
                      </a:r>
                      <a:endParaRPr lang="en-US" altLang="zh-CN" sz="2400" b="1" dirty="0">
                        <a:latin typeface="Times New Roman" panose="02020603050405020304" pitchFamily="18" charset="0"/>
                        <a:ea typeface="楷体" panose="02010609060101010101" pitchFamily="49"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1.5</a:t>
                      </a:r>
                      <a:endParaRPr lang="en-US" altLang="zh-CN" sz="2400" b="1" dirty="0">
                        <a:latin typeface="Times New Roman" panose="02020603050405020304" pitchFamily="18" charset="0"/>
                        <a:ea typeface="楷体" panose="02010609060101010101" pitchFamily="49"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2400" b="1" dirty="0">
                          <a:latin typeface="楷体" panose="02010609060101010101" pitchFamily="49" charset="-122"/>
                          <a:ea typeface="楷体" panose="02010609060101010101" pitchFamily="49" charset="-122"/>
                        </a:rPr>
                        <a:t>荞麦</a:t>
                      </a:r>
                      <a:endParaRPr lang="zh-CN" altLang="en-US" sz="2400" b="1" dirty="0">
                        <a:latin typeface="楷体" panose="02010609060101010101" pitchFamily="49" charset="-122"/>
                        <a:ea typeface="楷体" panose="02010609060101010101" pitchFamily="49"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4</a:t>
                      </a:r>
                      <a:endParaRPr lang="en-US" altLang="zh-CN" sz="2400" b="1" dirty="0">
                        <a:latin typeface="Times New Roman" panose="02020603050405020304" pitchFamily="18" charset="0"/>
                        <a:ea typeface="楷体" panose="02010609060101010101" pitchFamily="49"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a:t>
                      </a:r>
                      <a:endParaRPr lang="en-US" altLang="zh-CN" sz="2400" b="1" dirty="0">
                        <a:latin typeface="Times New Roman" panose="02020603050405020304" pitchFamily="18" charset="0"/>
                        <a:ea typeface="楷体" panose="02010609060101010101" pitchFamily="49" charset="-122"/>
                        <a:cs typeface="Times New Roman" panose="02020603050405020304" pitchFamily="18" charset="0"/>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bl>
          </a:graphicData>
        </a:graphic>
      </p:graphicFrame>
      <p:sp>
        <p:nvSpPr>
          <p:cNvPr id="10260" name="文本框 3"/>
          <p:cNvSpPr txBox="1"/>
          <p:nvPr/>
        </p:nvSpPr>
        <p:spPr>
          <a:xfrm>
            <a:off x="396240" y="3841641"/>
            <a:ext cx="8566785" cy="1014730"/>
          </a:xfrm>
          <a:prstGeom prst="rect">
            <a:avLst/>
          </a:prstGeom>
          <a:noFill/>
          <a:ln w="9525">
            <a:noFill/>
          </a:ln>
        </p:spPr>
        <p:txBody>
          <a:bodyPr wrap="square">
            <a:spAutoFit/>
          </a:bodyPr>
          <a:lstStyle/>
          <a:p>
            <a:pPr>
              <a:lnSpc>
                <a:spcPct val="125000"/>
              </a:lnSpc>
            </a:pPr>
            <a:r>
              <a:rPr lang="zh-CN" altLang="en-US" sz="2400" b="1" dirty="0">
                <a:latin typeface="楷体" panose="02010609060101010101" pitchFamily="49" charset="-122"/>
                <a:ea typeface="楷体" panose="02010609060101010101" pitchFamily="49" charset="-122"/>
                <a:cs typeface="楷体" panose="02010609060101010101" pitchFamily="49" charset="-122"/>
              </a:rPr>
              <a:t>在现有情况下</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这</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18</a:t>
            </a:r>
            <a:r>
              <a:rPr lang="zh-CN" altLang="en-US" sz="2400" b="1" dirty="0">
                <a:latin typeface="楷体" panose="02010609060101010101" pitchFamily="49" charset="-122"/>
                <a:ea typeface="楷体" panose="02010609060101010101" pitchFamily="49" charset="-122"/>
                <a:cs typeface="楷体" panose="02010609060101010101" pitchFamily="49" charset="-122"/>
              </a:rPr>
              <a:t>位农民应承包多少公顷田地</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怎样安排种植才能使所有人都参与种植</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latin typeface="楷体" panose="02010609060101010101" pitchFamily="49" charset="-122"/>
                <a:ea typeface="楷体" panose="02010609060101010101" pitchFamily="49" charset="-122"/>
                <a:cs typeface="楷体" panose="02010609060101010101" pitchFamily="49" charset="-122"/>
              </a:rPr>
              <a:t>且资金正好够用？</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p:txBody>
      </p:sp>
      <p:grpSp>
        <p:nvGrpSpPr>
          <p:cNvPr id="73745" name="组合 3"/>
          <p:cNvGrpSpPr/>
          <p:nvPr/>
        </p:nvGrpSpPr>
        <p:grpSpPr>
          <a:xfrm>
            <a:off x="3307696" y="491083"/>
            <a:ext cx="2480310" cy="505132"/>
            <a:chOff x="5061" y="898"/>
            <a:chExt cx="3905" cy="795"/>
          </a:xfrm>
        </p:grpSpPr>
        <p:grpSp>
          <p:nvGrpSpPr>
            <p:cNvPr id="73746" name="组合 21"/>
            <p:cNvGrpSpPr>
              <a:grpSpLocks noChangeAspect="1"/>
            </p:cNvGrpSpPr>
            <p:nvPr/>
          </p:nvGrpSpPr>
          <p:grpSpPr>
            <a:xfrm>
              <a:off x="5115" y="985"/>
              <a:ext cx="3798" cy="708"/>
              <a:chOff x="3564387" y="597378"/>
              <a:chExt cx="2247990" cy="419195"/>
            </a:xfrm>
          </p:grpSpPr>
          <p:sp>
            <p:nvSpPr>
              <p:cNvPr id="23" name="缺角矩形 22"/>
              <p:cNvSpPr/>
              <p:nvPr/>
            </p:nvSpPr>
            <p:spPr>
              <a:xfrm rot="3000000">
                <a:off x="4021485" y="597562"/>
                <a:ext cx="419195" cy="418815"/>
              </a:xfrm>
              <a:prstGeom prst="plaque">
                <a:avLst/>
              </a:prstGeom>
              <a:solidFill>
                <a:schemeClr val="accent5">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4" name="缺角矩形 23"/>
              <p:cNvSpPr/>
              <p:nvPr/>
            </p:nvSpPr>
            <p:spPr>
              <a:xfrm rot="3000000">
                <a:off x="4478781" y="597562"/>
                <a:ext cx="419195" cy="418816"/>
              </a:xfrm>
              <a:prstGeom prst="plaque">
                <a:avLst/>
              </a:prstGeom>
              <a:solidFill>
                <a:schemeClr val="accent3">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5" name="缺角矩形 24"/>
              <p:cNvSpPr/>
              <p:nvPr/>
            </p:nvSpPr>
            <p:spPr>
              <a:xfrm rot="3000000">
                <a:off x="4936071" y="597562"/>
                <a:ext cx="419195" cy="418815"/>
              </a:xfrm>
              <a:prstGeom prst="plaque">
                <a:avLst/>
              </a:prstGeom>
              <a:solidFill>
                <a:srgbClr val="00B050"/>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6" name="缺角矩形 25"/>
              <p:cNvSpPr/>
              <p:nvPr/>
            </p:nvSpPr>
            <p:spPr>
              <a:xfrm rot="3000000">
                <a:off x="3564194" y="597562"/>
                <a:ext cx="419195" cy="418816"/>
              </a:xfrm>
              <a:prstGeom prst="plaque">
                <a:avLst/>
              </a:prstGeom>
              <a:solidFill>
                <a:schemeClr val="accent2">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27" name="缺角矩形 26"/>
              <p:cNvSpPr/>
              <p:nvPr/>
            </p:nvSpPr>
            <p:spPr>
              <a:xfrm rot="3000000">
                <a:off x="5393367" y="597562"/>
                <a:ext cx="419195" cy="418816"/>
              </a:xfrm>
              <a:prstGeom prst="plaque">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grpSp>
        <p:sp>
          <p:nvSpPr>
            <p:cNvPr id="73752" name="TextBox 15"/>
            <p:cNvSpPr txBox="1"/>
            <p:nvPr/>
          </p:nvSpPr>
          <p:spPr>
            <a:xfrm>
              <a:off x="5061" y="898"/>
              <a:ext cx="3905" cy="749"/>
            </a:xfrm>
            <a:prstGeom prst="rect">
              <a:avLst/>
            </a:prstGeom>
            <a:noFill/>
            <a:ln w="9525">
              <a:noFill/>
            </a:ln>
          </p:spPr>
          <p:txBody>
            <a:bodyPr anchor="t">
              <a:spAutoFit/>
            </a:bodyPr>
            <a:lstStyle/>
            <a:p>
              <a:pPr algn="dist" eaLnBrk="0" hangingPunct="0"/>
              <a:r>
                <a:rPr lang="zh-CN" altLang="en-US" sz="2500" b="1" dirty="0">
                  <a:solidFill>
                    <a:schemeClr val="bg1"/>
                  </a:solidFill>
                  <a:latin typeface="Arial" panose="020B0604020202020204" pitchFamily="34" charset="0"/>
                  <a:ea typeface="宋体" panose="02010600030101010101" pitchFamily="2" charset="-122"/>
                </a:rPr>
                <a:t>能力提升题</a:t>
              </a:r>
              <a:endParaRPr lang="zh-CN" altLang="en-US" sz="2500" b="1" dirty="0">
                <a:solidFill>
                  <a:schemeClr val="bg1"/>
                </a:solidFill>
                <a:latin typeface="Arial" panose="020B0604020202020204" pitchFamily="34" charset="0"/>
                <a:ea typeface="宋体" panose="02010600030101010101" pitchFamily="2" charset="-122"/>
              </a:endParaRPr>
            </a:p>
          </p:txBody>
        </p:sp>
      </p:grpSp>
      <p:grpSp>
        <p:nvGrpSpPr>
          <p:cNvPr id="2" name="组合 1"/>
          <p:cNvGrpSpPr/>
          <p:nvPr/>
        </p:nvGrpSpPr>
        <p:grpSpPr>
          <a:xfrm>
            <a:off x="-8672" y="-56143"/>
            <a:ext cx="2017395" cy="478155"/>
            <a:chOff x="3" y="4"/>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4"/>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2" name="表格 2051"/>
          <p:cNvGraphicFramePr/>
          <p:nvPr>
            <p:custDataLst>
              <p:tags r:id="rId1"/>
            </p:custDataLst>
          </p:nvPr>
        </p:nvGraphicFramePr>
        <p:xfrm>
          <a:off x="1310402" y="1584564"/>
          <a:ext cx="5640705" cy="1490345"/>
        </p:xfrm>
        <a:graphic>
          <a:graphicData uri="http://schemas.openxmlformats.org/drawingml/2006/table">
            <a:tbl>
              <a:tblPr/>
              <a:tblGrid>
                <a:gridCol w="1252220"/>
                <a:gridCol w="1677670"/>
                <a:gridCol w="1073785"/>
                <a:gridCol w="1637030"/>
              </a:tblGrid>
              <a:tr h="461645">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作物品种</a:t>
                      </a:r>
                      <a:endParaRPr lang="en-US" altLang="zh-CN"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种植面积</a:t>
                      </a:r>
                      <a:r>
                        <a:rPr lang="en-US" altLang="zh-CN" sz="1800" b="1" dirty="0">
                          <a:latin typeface="+mn-lt"/>
                          <a:ea typeface="宋体" panose="02010600030101010101" pitchFamily="2" charset="-122"/>
                        </a:rPr>
                        <a:t>/</a:t>
                      </a:r>
                      <a:r>
                        <a:rPr lang="zh-CN" altLang="en-US" sz="1800" b="1" dirty="0">
                          <a:latin typeface="+mn-lt"/>
                          <a:ea typeface="宋体" panose="02010600030101010101" pitchFamily="2" charset="-122"/>
                        </a:rPr>
                        <a:t>公顷</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需要人数</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投入资金</a:t>
                      </a:r>
                      <a:r>
                        <a:rPr lang="en-US" altLang="zh-CN" sz="1800" b="1" dirty="0">
                          <a:latin typeface="+mn-lt"/>
                          <a:ea typeface="宋体" panose="02010600030101010101" pitchFamily="2" charset="-122"/>
                        </a:rPr>
                        <a:t>/</a:t>
                      </a:r>
                      <a:r>
                        <a:rPr lang="zh-CN" altLang="en-US" sz="1800" b="1" dirty="0">
                          <a:latin typeface="+mn-lt"/>
                          <a:ea typeface="宋体" panose="02010600030101010101" pitchFamily="2" charset="-122"/>
                        </a:rPr>
                        <a:t>万元</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269999"/>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蔬菜</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i="1" dirty="0">
                          <a:latin typeface="+mn-lt"/>
                          <a:ea typeface="宋体" panose="02010600030101010101" pitchFamily="2" charset="-122"/>
                        </a:rPr>
                        <a:t>x</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5</a:t>
                      </a:r>
                      <a:r>
                        <a:rPr lang="en-US" altLang="zh-CN" sz="1800" b="1" i="1" dirty="0">
                          <a:latin typeface="+mn-lt"/>
                          <a:ea typeface="宋体" panose="02010600030101010101" pitchFamily="2" charset="-122"/>
                        </a:rPr>
                        <a:t>x</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1.5</a:t>
                      </a:r>
                      <a:r>
                        <a:rPr lang="en-US" altLang="zh-CN" sz="1800" b="1" i="1" dirty="0">
                          <a:latin typeface="+mn-lt"/>
                          <a:ea typeface="宋体" panose="02010600030101010101" pitchFamily="2" charset="-122"/>
                        </a:rPr>
                        <a:t>x</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荞麦</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i="1" dirty="0">
                          <a:latin typeface="+mn-lt"/>
                          <a:ea typeface="宋体" panose="02010600030101010101" pitchFamily="2" charset="-122"/>
                        </a:rPr>
                        <a:t>y</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4</a:t>
                      </a:r>
                      <a:r>
                        <a:rPr lang="en-US" altLang="zh-CN" sz="1800" b="1" i="1" dirty="0">
                          <a:latin typeface="+mn-lt"/>
                          <a:ea typeface="宋体" panose="02010600030101010101" pitchFamily="2" charset="-122"/>
                        </a:rPr>
                        <a:t>y</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i="1" dirty="0">
                          <a:latin typeface="+mn-lt"/>
                          <a:ea typeface="宋体" panose="02010600030101010101" pitchFamily="2" charset="-122"/>
                        </a:rPr>
                        <a:t>y</a:t>
                      </a:r>
                      <a:endParaRPr lang="en-US" altLang="zh-CN" sz="1800" b="1" i="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r h="342900">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zh-CN" altLang="en-US" sz="1800" b="1" dirty="0">
                          <a:latin typeface="+mn-lt"/>
                          <a:ea typeface="宋体" panose="02010600030101010101" pitchFamily="2" charset="-122"/>
                        </a:rPr>
                        <a:t>合计</a:t>
                      </a:r>
                      <a:endParaRPr lang="zh-CN" altLang="en-US"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a:t>
                      </a:r>
                      <a:endParaRPr lang="en-US" altLang="zh-CN"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18</a:t>
                      </a:r>
                      <a:endParaRPr lang="en-US" altLang="zh-CN"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c>
                  <a: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eaLnBrk="0" hangingPunct="0">
                        <a:buNone/>
                      </a:pPr>
                      <a:r>
                        <a:rPr lang="en-US" altLang="zh-CN" sz="1800" b="1" dirty="0">
                          <a:latin typeface="+mn-lt"/>
                          <a:ea typeface="宋体" panose="02010600030101010101" pitchFamily="2" charset="-122"/>
                        </a:rPr>
                        <a:t>5</a:t>
                      </a:r>
                      <a:endParaRPr lang="en-US" altLang="zh-CN" sz="1800" b="1" dirty="0">
                        <a:latin typeface="+mn-lt"/>
                        <a:ea typeface="宋体" panose="0201060003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ADEBEB"/>
                    </a:solidFill>
                  </a:tcPr>
                </a:tc>
              </a:tr>
            </a:tbl>
          </a:graphicData>
        </a:graphic>
      </p:graphicFrame>
      <p:sp>
        <p:nvSpPr>
          <p:cNvPr id="2079" name="文本框 1"/>
          <p:cNvSpPr txBox="1"/>
          <p:nvPr/>
        </p:nvSpPr>
        <p:spPr>
          <a:xfrm>
            <a:off x="1310640" y="918846"/>
            <a:ext cx="5363625" cy="461665"/>
          </a:xfrm>
          <a:prstGeom prst="rect">
            <a:avLst/>
          </a:prstGeom>
          <a:noFill/>
          <a:ln w="9525">
            <a:noFill/>
          </a:ln>
        </p:spPr>
        <p:txBody>
          <a:bodyPr wrap="square">
            <a:spAutoFit/>
          </a:bodyPr>
          <a:lstStyle/>
          <a:p>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分析：</a:t>
            </a:r>
            <a:r>
              <a:rPr lang="zh-CN" altLang="en-US" sz="2400" b="1" dirty="0" smtClean="0">
                <a:latin typeface="宋体" panose="02010600030101010101" pitchFamily="2" charset="-122"/>
              </a:rPr>
              <a:t>将</a:t>
            </a:r>
            <a:r>
              <a:rPr lang="zh-CN" altLang="en-US" sz="2400" b="1" dirty="0">
                <a:latin typeface="宋体" panose="02010600030101010101" pitchFamily="2" charset="-122"/>
              </a:rPr>
              <a:t>题中出现的量在表格中呈现</a:t>
            </a:r>
            <a:endParaRPr lang="zh-CN" altLang="en-US" sz="2400" b="1" dirty="0">
              <a:latin typeface="宋体" panose="02010600030101010101" pitchFamily="2" charset="-122"/>
            </a:endParaRPr>
          </a:p>
        </p:txBody>
      </p:sp>
      <p:sp>
        <p:nvSpPr>
          <p:cNvPr id="4" name="文本框 3"/>
          <p:cNvSpPr txBox="1"/>
          <p:nvPr/>
        </p:nvSpPr>
        <p:spPr>
          <a:xfrm>
            <a:off x="1152525" y="3153410"/>
            <a:ext cx="5901690" cy="460375"/>
          </a:xfrm>
          <a:prstGeom prst="rect">
            <a:avLst/>
          </a:prstGeom>
          <a:noFill/>
          <a:ln w="9525">
            <a:noFill/>
          </a:ln>
        </p:spPr>
        <p:txBody>
          <a:bodyPr wrap="square">
            <a:spAutoFit/>
          </a:bodyPr>
          <a:lstStyle/>
          <a:p>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设蔬菜种植</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公顷</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荞麦种植</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公顷，</a:t>
            </a:r>
            <a:endParaRPr lang="zh-CN" altLang="en-US" sz="2400" b="1" baseline="30000"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5" name="文本框 4"/>
          <p:cNvSpPr txBox="1"/>
          <p:nvPr/>
        </p:nvSpPr>
        <p:spPr>
          <a:xfrm>
            <a:off x="1779569" y="3613944"/>
            <a:ext cx="3470672" cy="460375"/>
          </a:xfrm>
          <a:prstGeom prst="rect">
            <a:avLst/>
          </a:prstGeom>
          <a:noFill/>
          <a:ln w="9525">
            <a:noFill/>
          </a:ln>
        </p:spPr>
        <p:txBody>
          <a:bodyPr>
            <a:spAutoFit/>
          </a:bodyPr>
          <a:lstStyle/>
          <a:p>
            <a:r>
              <a:rPr lang="zh-CN" altLang="en-US" sz="2400" b="1" dirty="0">
                <a:solidFill>
                  <a:schemeClr val="tx1"/>
                </a:solidFill>
                <a:latin typeface="仿宋" panose="02010609060101010101" pitchFamily="49" charset="-122"/>
                <a:ea typeface="仿宋" panose="02010609060101010101" pitchFamily="49" charset="-122"/>
              </a:rPr>
              <a:t>根据题意可列出方程组：</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6" name="对象 5">
            <a:hlinkClick r:id="" action="ppaction://ole?verb=0"/>
          </p:cNvPr>
          <p:cNvGraphicFramePr>
            <a:graphicFrameLocks noChangeAspect="1"/>
          </p:cNvGraphicFramePr>
          <p:nvPr/>
        </p:nvGraphicFramePr>
        <p:xfrm>
          <a:off x="2698750" y="4075113"/>
          <a:ext cx="1428750" cy="822325"/>
        </p:xfrm>
        <a:graphic>
          <a:graphicData uri="http://schemas.openxmlformats.org/presentationml/2006/ole">
            <mc:AlternateContent xmlns:mc="http://schemas.openxmlformats.org/markup-compatibility/2006">
              <mc:Choice xmlns:v="urn:schemas-microsoft-com:vml" Requires="v">
                <p:oleObj spid="_x0000_s21712" name="Equation" r:id="rId2" imgW="21640800" imgH="10972800" progId="Equation.DSMT4">
                  <p:embed/>
                </p:oleObj>
              </mc:Choice>
              <mc:Fallback>
                <p:oleObj name="Equation" r:id="rId2" imgW="21640800" imgH="10972800" progId="Equation.DSMT4">
                  <p:embed/>
                  <p:pic>
                    <p:nvPicPr>
                      <p:cNvPr id="0" name="图片 3075"/>
                      <p:cNvPicPr/>
                      <p:nvPr/>
                    </p:nvPicPr>
                    <p:blipFill>
                      <a:blip r:embed="rId3"/>
                      <a:stretch>
                        <a:fillRect/>
                      </a:stretch>
                    </p:blipFill>
                    <p:spPr>
                      <a:xfrm>
                        <a:off x="2698750" y="4075113"/>
                        <a:ext cx="1428750" cy="822325"/>
                      </a:xfrm>
                      <a:prstGeom prst="rect">
                        <a:avLst/>
                      </a:prstGeom>
                      <a:noFill/>
                      <a:ln w="38100">
                        <a:noFill/>
                        <a:miter/>
                      </a:ln>
                    </p:spPr>
                  </p:pic>
                </p:oleObj>
              </mc:Fallback>
            </mc:AlternateContent>
          </a:graphicData>
        </a:graphic>
      </p:graphicFrame>
      <p:grpSp>
        <p:nvGrpSpPr>
          <p:cNvPr id="3" name="组合 2"/>
          <p:cNvGrpSpPr/>
          <p:nvPr/>
        </p:nvGrpSpPr>
        <p:grpSpPr>
          <a:xfrm>
            <a:off x="4831362" y="4048125"/>
            <a:ext cx="1677388" cy="817563"/>
            <a:chOff x="4855011" y="4048125"/>
            <a:chExt cx="1677388" cy="817563"/>
          </a:xfrm>
        </p:grpSpPr>
        <p:sp>
          <p:nvSpPr>
            <p:cNvPr id="7" name="文本框 6"/>
            <p:cNvSpPr txBox="1"/>
            <p:nvPr/>
          </p:nvSpPr>
          <p:spPr>
            <a:xfrm>
              <a:off x="4855011" y="4202671"/>
              <a:ext cx="932995" cy="460375"/>
            </a:xfrm>
            <a:prstGeom prst="rect">
              <a:avLst/>
            </a:prstGeom>
            <a:noFill/>
            <a:ln w="9525">
              <a:noFill/>
            </a:ln>
          </p:spPr>
          <p:txBody>
            <a:bodyPr wrap="square">
              <a:spAutoFit/>
            </a:bodyPr>
            <a:lstStyle/>
            <a:p>
              <a:r>
                <a:rPr lang="zh-CN" altLang="en-US" sz="2400" b="1" dirty="0" smtClean="0">
                  <a:solidFill>
                    <a:schemeClr val="tx1"/>
                  </a:solidFill>
                  <a:latin typeface="仿宋" panose="02010609060101010101" pitchFamily="49" charset="-122"/>
                  <a:ea typeface="仿宋" panose="02010609060101010101" pitchFamily="49" charset="-122"/>
                </a:rPr>
                <a:t>解得</a:t>
              </a:r>
              <a:r>
                <a:rPr lang="zh-CN" altLang="en-US" sz="2400" b="1" dirty="0">
                  <a:solidFill>
                    <a:schemeClr val="tx1"/>
                  </a:solidFill>
                  <a:latin typeface="仿宋" panose="02010609060101010101" pitchFamily="49" charset="-122"/>
                  <a:ea typeface="仿宋" panose="02010609060101010101" pitchFamily="49" charset="-122"/>
                </a:rPr>
                <a:t>：</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8" name="对象 7">
              <a:hlinkClick r:id="" action="ppaction://ole?verb=0"/>
            </p:cNvPr>
            <p:cNvGraphicFramePr>
              <a:graphicFrameLocks noChangeAspect="1"/>
            </p:cNvGraphicFramePr>
            <p:nvPr/>
          </p:nvGraphicFramePr>
          <p:xfrm>
            <a:off x="5789449" y="4048125"/>
            <a:ext cx="742950" cy="817563"/>
          </p:xfrm>
          <a:graphic>
            <a:graphicData uri="http://schemas.openxmlformats.org/presentationml/2006/ole">
              <mc:AlternateContent xmlns:mc="http://schemas.openxmlformats.org/markup-compatibility/2006">
                <mc:Choice xmlns:v="urn:schemas-microsoft-com:vml" Requires="v">
                  <p:oleObj spid="_x0000_s21713" name="Equation" r:id="rId4" imgW="11277600" imgH="10972800" progId="Equation.DSMT4">
                    <p:embed/>
                  </p:oleObj>
                </mc:Choice>
                <mc:Fallback>
                  <p:oleObj name="Equation" r:id="rId4" imgW="11277600" imgH="10972800" progId="Equation.DSMT4">
                    <p:embed/>
                    <p:pic>
                      <p:nvPicPr>
                        <p:cNvPr id="0" name="图片 3076"/>
                        <p:cNvPicPr/>
                        <p:nvPr/>
                      </p:nvPicPr>
                      <p:blipFill>
                        <a:blip r:embed="rId5"/>
                        <a:stretch>
                          <a:fillRect/>
                        </a:stretch>
                      </p:blipFill>
                      <p:spPr>
                        <a:xfrm>
                          <a:off x="5789449" y="4048125"/>
                          <a:ext cx="742950" cy="817563"/>
                        </a:xfrm>
                        <a:prstGeom prst="rect">
                          <a:avLst/>
                        </a:prstGeom>
                        <a:noFill/>
                        <a:ln w="38100">
                          <a:noFill/>
                          <a:miter/>
                        </a:ln>
                      </p:spPr>
                    </p:pic>
                  </p:oleObj>
                </mc:Fallback>
              </mc:AlternateContent>
            </a:graphicData>
          </a:graphic>
        </p:graphicFrame>
      </p:grpSp>
      <p:grpSp>
        <p:nvGrpSpPr>
          <p:cNvPr id="2" name="组合 1"/>
          <p:cNvGrpSpPr/>
          <p:nvPr/>
        </p:nvGrpSpPr>
        <p:grpSpPr>
          <a:xfrm>
            <a:off x="-8672" y="-48260"/>
            <a:ext cx="2017395" cy="478155"/>
            <a:chOff x="3" y="4"/>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4"/>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ppt_x</p:attrName>
                                        </p:attrNameLst>
                                      </p:cBhvr>
                                      <p:tavLst>
                                        <p:tav tm="0">
                                          <p:val>
                                            <p:strVal val="#ppt_x"/>
                                          </p:val>
                                        </p:tav>
                                        <p:tav tm="100000">
                                          <p:val>
                                            <p:strVal val="#ppt_x"/>
                                          </p:val>
                                        </p:tav>
                                      </p:tavLst>
                                    </p:anim>
                                    <p:anim calcmode="lin" valueType="num">
                                      <p:cBhvr>
                                        <p:cTn id="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72845" y="1221740"/>
            <a:ext cx="5838825" cy="460375"/>
          </a:xfrm>
          <a:prstGeom prst="rect">
            <a:avLst/>
          </a:prstGeom>
          <a:noFill/>
          <a:ln w="9525">
            <a:noFill/>
          </a:ln>
        </p:spPr>
        <p:txBody>
          <a:bodyPr wrap="square">
            <a:spAutoFit/>
          </a:bodyPr>
          <a:lstStyle/>
          <a:p>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故，承包田地的面积为：</a:t>
            </a:r>
            <a:r>
              <a:rPr lang="zh-CN" altLang="en-US" sz="2400" b="1" i="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en-US" altLang="zh-CN" sz="2400" b="1" i="1" dirty="0" err="1">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en-US" altLang="zh-CN" sz="2400" b="1" dirty="0" err="1">
                <a:solidFill>
                  <a:schemeClr val="tx1"/>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400" b="1" i="1" dirty="0" err="1">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=4</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en-US" altLang="zh-CN"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公顷</a:t>
            </a:r>
            <a:r>
              <a:rPr lang="en-US" altLang="zh-CN"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3" name="文本框 2"/>
          <p:cNvSpPr txBox="1"/>
          <p:nvPr/>
        </p:nvSpPr>
        <p:spPr>
          <a:xfrm>
            <a:off x="1257300" y="1682115"/>
            <a:ext cx="6014085" cy="907941"/>
          </a:xfrm>
          <a:prstGeom prst="rect">
            <a:avLst/>
          </a:prstGeom>
          <a:noFill/>
          <a:ln w="9525">
            <a:noFill/>
          </a:ln>
        </p:spPr>
        <p:txBody>
          <a:bodyPr wrap="square">
            <a:spAutoFit/>
          </a:bodyPr>
          <a:lstStyle/>
          <a:p>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人员安</a:t>
            </a:r>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排为：</a:t>
            </a:r>
            <a:r>
              <a:rPr lang="en-US" altLang="zh-CN" sz="2400" b="1" baseline="30000"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    </a:t>
            </a:r>
            <a:endParaRPr lang="en-US" altLang="zh-CN" sz="2400" b="1" baseline="30000" dirty="0">
              <a:solidFill>
                <a:schemeClr val="tx1"/>
              </a:solidFill>
              <a:latin typeface="仿宋" panose="02010609060101010101" pitchFamily="49" charset="-122"/>
              <a:ea typeface="仿宋" panose="02010609060101010101" pitchFamily="49" charset="-122"/>
              <a:cs typeface="仿宋" panose="02010609060101010101" pitchFamily="49" charset="-122"/>
            </a:endParaRPr>
          </a:p>
          <a:p>
            <a:pPr>
              <a:spcBef>
                <a:spcPts val="600"/>
              </a:spcBef>
            </a:pP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5</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=5×2=10</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4</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=4×2=8</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a:t>
            </a:r>
            <a:r>
              <a:rPr lang="en-US" altLang="zh-CN"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4" name="文本框 3"/>
          <p:cNvSpPr txBox="1"/>
          <p:nvPr/>
        </p:nvSpPr>
        <p:spPr>
          <a:xfrm>
            <a:off x="865652" y="2751455"/>
            <a:ext cx="7778115" cy="1529715"/>
          </a:xfrm>
          <a:prstGeom prst="rect">
            <a:avLst/>
          </a:prstGeom>
          <a:noFill/>
          <a:ln w="9525">
            <a:noFill/>
          </a:ln>
        </p:spPr>
        <p:txBody>
          <a:bodyPr wrap="square">
            <a:spAutoFit/>
          </a:bodyPr>
          <a:lstStyle/>
          <a:p>
            <a:pPr>
              <a:lnSpc>
                <a:spcPct val="130000"/>
              </a:lnSpc>
            </a:pPr>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答</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这</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18</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位农民应承包</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4</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公顷田地，种植蔬菜和荞麦各</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公顷，并安排</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10</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人种植蔬菜，</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8</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人种植荞麦，这样能使所有人都参与种植且资金正好够用</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baseline="30000"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2" name="组合 1"/>
          <p:cNvGrpSpPr/>
          <p:nvPr/>
        </p:nvGrpSpPr>
        <p:grpSpPr>
          <a:xfrm>
            <a:off x="-8672" y="-55880"/>
            <a:ext cx="2017395" cy="478155"/>
            <a:chOff x="3" y="-8"/>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8"/>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Text Box 4"/>
          <p:cNvSpPr txBox="1"/>
          <p:nvPr/>
        </p:nvSpPr>
        <p:spPr>
          <a:xfrm>
            <a:off x="360018" y="997649"/>
            <a:ext cx="8617585" cy="2336537"/>
          </a:xfrm>
          <a:prstGeom prst="rect">
            <a:avLst/>
          </a:prstGeom>
          <a:noFill/>
          <a:ln w="9525">
            <a:noFill/>
          </a:ln>
        </p:spPr>
        <p:txBody>
          <a:bodyPr wrap="square">
            <a:spAutoFit/>
          </a:bodyPr>
          <a:lstStyle/>
          <a:p>
            <a:pPr>
              <a:lnSpc>
                <a:spcPts val="3500"/>
              </a:lnSpc>
            </a:pPr>
            <a:r>
              <a:rPr lang="zh-CN" altLang="zh-CN" sz="2400" b="1" dirty="0" smtClean="0">
                <a:latin typeface="楷体" panose="02010609060101010101" pitchFamily="49" charset="-122"/>
                <a:ea typeface="楷体" panose="02010609060101010101" pitchFamily="49" charset="-122"/>
                <a:cs typeface="楷体" panose="02010609060101010101" pitchFamily="49" charset="-122"/>
              </a:rPr>
              <a:t>李大叔</a:t>
            </a:r>
            <a:r>
              <a:rPr lang="zh-CN" altLang="en-US" sz="2400" b="1" dirty="0">
                <a:latin typeface="楷体" panose="02010609060101010101" pitchFamily="49" charset="-122"/>
                <a:ea typeface="楷体" panose="02010609060101010101" pitchFamily="49" charset="-122"/>
                <a:cs typeface="楷体" panose="02010609060101010101" pitchFamily="49" charset="-122"/>
              </a:rPr>
              <a:t>销售牛肉干，</a:t>
            </a:r>
            <a:r>
              <a:rPr lang="zh-CN" altLang="zh-CN" sz="2400" b="1" dirty="0">
                <a:latin typeface="楷体" panose="02010609060101010101" pitchFamily="49" charset="-122"/>
                <a:ea typeface="楷体" panose="02010609060101010101" pitchFamily="49" charset="-122"/>
                <a:cs typeface="楷体" panose="02010609060101010101" pitchFamily="49" charset="-122"/>
              </a:rPr>
              <a:t>已知甲客户购买了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12</a:t>
            </a:r>
            <a:r>
              <a:rPr lang="zh-CN" altLang="zh-CN" sz="2400" b="1" dirty="0">
                <a:latin typeface="楷体" panose="02010609060101010101" pitchFamily="49" charset="-122"/>
                <a:ea typeface="楷体" panose="02010609060101010101" pitchFamily="49" charset="-122"/>
                <a:cs typeface="楷体" panose="02010609060101010101" pitchFamily="49" charset="-122"/>
              </a:rPr>
              <a:t>包五香味的和</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10</a:t>
            </a:r>
            <a:r>
              <a:rPr lang="zh-CN" altLang="zh-CN" sz="2400" b="1" dirty="0">
                <a:latin typeface="楷体" panose="02010609060101010101" pitchFamily="49" charset="-122"/>
                <a:ea typeface="楷体" panose="02010609060101010101" pitchFamily="49" charset="-122"/>
                <a:cs typeface="楷体" panose="02010609060101010101" pitchFamily="49" charset="-122"/>
              </a:rPr>
              <a:t>包原味的共花了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146</a:t>
            </a:r>
            <a:r>
              <a:rPr lang="zh-CN" altLang="zh-CN" sz="2400" b="1" dirty="0">
                <a:latin typeface="楷体" panose="02010609060101010101" pitchFamily="49" charset="-122"/>
                <a:ea typeface="楷体" panose="02010609060101010101" pitchFamily="49" charset="-122"/>
                <a:cs typeface="楷体" panose="02010609060101010101" pitchFamily="49" charset="-122"/>
              </a:rPr>
              <a:t>元，乙客户购买了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6</a:t>
            </a:r>
            <a:r>
              <a:rPr lang="zh-CN" altLang="zh-CN" sz="2400" b="1" dirty="0">
                <a:latin typeface="楷体" panose="02010609060101010101" pitchFamily="49" charset="-122"/>
                <a:ea typeface="楷体" panose="02010609060101010101" pitchFamily="49" charset="-122"/>
                <a:cs typeface="楷体" panose="02010609060101010101" pitchFamily="49" charset="-122"/>
              </a:rPr>
              <a:t>包五香味的和</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8</a:t>
            </a:r>
            <a:r>
              <a:rPr lang="zh-CN" altLang="zh-CN" sz="2400" b="1" dirty="0">
                <a:latin typeface="楷体" panose="02010609060101010101" pitchFamily="49" charset="-122"/>
                <a:ea typeface="楷体" panose="02010609060101010101" pitchFamily="49" charset="-122"/>
                <a:cs typeface="楷体" panose="02010609060101010101" pitchFamily="49" charset="-122"/>
              </a:rPr>
              <a:t>包原味的共花了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88</a:t>
            </a:r>
            <a:r>
              <a:rPr lang="zh-CN" altLang="zh-CN" sz="2400" b="1" dirty="0">
                <a:latin typeface="楷体" panose="02010609060101010101" pitchFamily="49" charset="-122"/>
                <a:ea typeface="楷体" panose="02010609060101010101" pitchFamily="49" charset="-122"/>
                <a:cs typeface="楷体" panose="02010609060101010101" pitchFamily="49" charset="-122"/>
              </a:rPr>
              <a:t>元</a:t>
            </a:r>
            <a:r>
              <a:rPr lang="en-US" altLang="zh-CN" sz="2400" b="1" dirty="0">
                <a:latin typeface="楷体" panose="02010609060101010101" pitchFamily="49" charset="-122"/>
                <a:ea typeface="楷体" panose="02010609060101010101" pitchFamily="49" charset="-122"/>
                <a:cs typeface="楷体" panose="02010609060101010101" pitchFamily="49" charset="-122"/>
              </a:rPr>
              <a:t>.</a:t>
            </a:r>
            <a:endParaRPr lang="en-US" altLang="zh-CN" sz="2400" b="1" dirty="0">
              <a:latin typeface="楷体" panose="02010609060101010101" pitchFamily="49" charset="-122"/>
              <a:ea typeface="楷体" panose="02010609060101010101" pitchFamily="49" charset="-122"/>
              <a:cs typeface="楷体" panose="02010609060101010101" pitchFamily="49" charset="-122"/>
            </a:endParaRPr>
          </a:p>
          <a:p>
            <a:pPr>
              <a:lnSpc>
                <a:spcPts val="3500"/>
              </a:lnSpc>
            </a:pPr>
            <a:r>
              <a:rPr lang="zh-CN" altLang="zh-CN" sz="2400" b="1" dirty="0">
                <a:latin typeface="楷体" panose="02010609060101010101" pitchFamily="49" charset="-122"/>
                <a:ea typeface="楷体" panose="02010609060101010101" pitchFamily="49" charset="-122"/>
                <a:cs typeface="楷体" panose="02010609060101010101" pitchFamily="49" charset="-122"/>
              </a:rPr>
              <a:t>（</a:t>
            </a:r>
            <a:r>
              <a:rPr lang="en-US" altLang="zh-CN" sz="2400" b="1" dirty="0">
                <a:latin typeface="+mn-lt"/>
                <a:ea typeface="楷体" panose="02010609060101010101" pitchFamily="49" charset="-122"/>
                <a:cs typeface="楷体" panose="02010609060101010101" pitchFamily="49" charset="-122"/>
              </a:rPr>
              <a:t>1</a:t>
            </a:r>
            <a:r>
              <a:rPr lang="zh-CN" altLang="zh-CN" sz="2400" b="1" dirty="0">
                <a:latin typeface="楷体" panose="02010609060101010101" pitchFamily="49" charset="-122"/>
                <a:ea typeface="楷体" panose="02010609060101010101" pitchFamily="49" charset="-122"/>
                <a:cs typeface="楷体" panose="02010609060101010101" pitchFamily="49" charset="-122"/>
              </a:rPr>
              <a:t>）现在老师带了</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200</a:t>
            </a:r>
            <a:r>
              <a:rPr lang="zh-CN" altLang="zh-CN" sz="2400" b="1" dirty="0">
                <a:latin typeface="楷体" panose="02010609060101010101" pitchFamily="49" charset="-122"/>
                <a:ea typeface="楷体" panose="02010609060101010101" pitchFamily="49" charset="-122"/>
                <a:cs typeface="楷体" panose="02010609060101010101" pitchFamily="49" charset="-122"/>
              </a:rPr>
              <a:t>元，能否买到</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10</a:t>
            </a:r>
            <a:r>
              <a:rPr lang="zh-CN" altLang="zh-CN" sz="2400" b="1" dirty="0">
                <a:latin typeface="楷体" panose="02010609060101010101" pitchFamily="49" charset="-122"/>
                <a:ea typeface="楷体" panose="02010609060101010101" pitchFamily="49" charset="-122"/>
                <a:cs typeface="楷体" panose="02010609060101010101" pitchFamily="49" charset="-122"/>
              </a:rPr>
              <a:t>包五香味牛肉干和</a:t>
            </a:r>
            <a:r>
              <a:rPr lang="en-US" altLang="zh-CN" sz="2400" b="1" dirty="0">
                <a:latin typeface="Times New Roman" panose="02020603050405020304" pitchFamily="18" charset="0"/>
                <a:ea typeface="楷体" panose="02010609060101010101" pitchFamily="49" charset="-122"/>
                <a:cs typeface="Times New Roman" panose="02020603050405020304" pitchFamily="18" charset="0"/>
              </a:rPr>
              <a:t>20</a:t>
            </a:r>
            <a:r>
              <a:rPr lang="zh-CN" altLang="zh-CN" sz="2400" b="1" dirty="0">
                <a:latin typeface="楷体" panose="02010609060101010101" pitchFamily="49" charset="-122"/>
                <a:ea typeface="楷体" panose="02010609060101010101" pitchFamily="49" charset="-122"/>
                <a:cs typeface="楷体" panose="02010609060101010101" pitchFamily="49" charset="-122"/>
              </a:rPr>
              <a:t>包原味牛肉干？</a:t>
            </a:r>
            <a:endParaRPr lang="zh-CN" altLang="zh-CN" sz="2400" b="1" dirty="0">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887968" y="3169144"/>
            <a:ext cx="5250656" cy="460375"/>
          </a:xfrm>
          <a:prstGeom prst="rect">
            <a:avLst/>
          </a:prstGeom>
          <a:noFill/>
          <a:ln w="9525">
            <a:noFill/>
          </a:ln>
        </p:spPr>
        <p:txBody>
          <a:bodyPr>
            <a:spAutoFit/>
          </a:bodyPr>
          <a:lstStyle/>
          <a:p>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设五香味每包</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元，原味每包</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3" name="文本框 2"/>
          <p:cNvSpPr txBox="1"/>
          <p:nvPr/>
        </p:nvSpPr>
        <p:spPr>
          <a:xfrm>
            <a:off x="982564" y="3692742"/>
            <a:ext cx="5250656" cy="460375"/>
          </a:xfrm>
          <a:prstGeom prst="rect">
            <a:avLst/>
          </a:prstGeom>
          <a:noFill/>
          <a:ln w="9525">
            <a:noFill/>
          </a:ln>
        </p:spPr>
        <p:txBody>
          <a:bodyPr>
            <a:spAutoFit/>
          </a:bodyPr>
          <a:lstStyle/>
          <a:p>
            <a:r>
              <a:rPr lang="zh-CN" altLang="en-US" sz="2400" b="1" dirty="0">
                <a:solidFill>
                  <a:schemeClr val="tx1"/>
                </a:solidFill>
                <a:latin typeface="仿宋" panose="02010609060101010101" pitchFamily="49" charset="-122"/>
                <a:ea typeface="仿宋" panose="02010609060101010101" pitchFamily="49" charset="-122"/>
              </a:rPr>
              <a:t>依题意，可列方程组：</a:t>
            </a:r>
            <a:endParaRPr lang="zh-CN" altLang="en-US" sz="2400" b="1" dirty="0">
              <a:solidFill>
                <a:schemeClr val="tx1"/>
              </a:solidFill>
              <a:latin typeface="仿宋" panose="02010609060101010101" pitchFamily="49" charset="-122"/>
              <a:ea typeface="仿宋" panose="02010609060101010101" pitchFamily="49" charset="-122"/>
            </a:endParaRPr>
          </a:p>
        </p:txBody>
      </p:sp>
      <p:graphicFrame>
        <p:nvGraphicFramePr>
          <p:cNvPr id="14339" name="对象 5">
            <a:hlinkClick r:id="" action="ppaction://ole?verb=0"/>
          </p:cNvPr>
          <p:cNvGraphicFramePr>
            <a:graphicFrameLocks noChangeAspect="1"/>
          </p:cNvGraphicFramePr>
          <p:nvPr/>
        </p:nvGraphicFramePr>
        <p:xfrm>
          <a:off x="3988989" y="3550944"/>
          <a:ext cx="1754981" cy="821531"/>
        </p:xfrm>
        <a:graphic>
          <a:graphicData uri="http://schemas.openxmlformats.org/presentationml/2006/ole">
            <mc:AlternateContent xmlns:mc="http://schemas.openxmlformats.org/markup-compatibility/2006">
              <mc:Choice xmlns:v="urn:schemas-microsoft-com:vml" Requires="v">
                <p:oleObj spid="_x0000_s22838" name="" r:id="rId1" imgW="1104900" imgH="457200" progId="Equation.DSMT4">
                  <p:embed/>
                </p:oleObj>
              </mc:Choice>
              <mc:Fallback>
                <p:oleObj name="" r:id="rId1" imgW="1104900" imgH="457200" progId="Equation.DSMT4">
                  <p:embed/>
                  <p:pic>
                    <p:nvPicPr>
                      <p:cNvPr id="0" name="图片 3082"/>
                      <p:cNvPicPr/>
                      <p:nvPr/>
                    </p:nvPicPr>
                    <p:blipFill>
                      <a:blip r:embed="rId2"/>
                      <a:stretch>
                        <a:fillRect/>
                      </a:stretch>
                    </p:blipFill>
                    <p:spPr>
                      <a:xfrm>
                        <a:off x="3988989" y="3550944"/>
                        <a:ext cx="1754981" cy="821531"/>
                      </a:xfrm>
                      <a:prstGeom prst="rect">
                        <a:avLst/>
                      </a:prstGeom>
                      <a:noFill/>
                      <a:ln w="38100">
                        <a:noFill/>
                        <a:miter/>
                      </a:ln>
                    </p:spPr>
                  </p:pic>
                </p:oleObj>
              </mc:Fallback>
            </mc:AlternateContent>
          </a:graphicData>
        </a:graphic>
      </p:graphicFrame>
      <p:grpSp>
        <p:nvGrpSpPr>
          <p:cNvPr id="7" name="组合 6"/>
          <p:cNvGrpSpPr/>
          <p:nvPr/>
        </p:nvGrpSpPr>
        <p:grpSpPr>
          <a:xfrm>
            <a:off x="5845634" y="3518108"/>
            <a:ext cx="1535535" cy="819150"/>
            <a:chOff x="2243409" y="3854585"/>
            <a:chExt cx="1535535" cy="819150"/>
          </a:xfrm>
        </p:grpSpPr>
        <p:sp>
          <p:nvSpPr>
            <p:cNvPr id="5" name="文本框 4"/>
            <p:cNvSpPr txBox="1"/>
            <p:nvPr/>
          </p:nvSpPr>
          <p:spPr>
            <a:xfrm>
              <a:off x="2243409" y="4025041"/>
              <a:ext cx="1012174" cy="460375"/>
            </a:xfrm>
            <a:prstGeom prst="rect">
              <a:avLst/>
            </a:prstGeom>
            <a:noFill/>
            <a:ln w="9525">
              <a:noFill/>
            </a:ln>
          </p:spPr>
          <p:txBody>
            <a:bodyPr wrap="square">
              <a:spAutoFit/>
            </a:bodyPr>
            <a:lstStyle/>
            <a:p>
              <a:r>
                <a:rPr lang="zh-CN" altLang="en-US" sz="2400" b="1" dirty="0" smtClean="0">
                  <a:solidFill>
                    <a:schemeClr val="tx1"/>
                  </a:solidFill>
                  <a:latin typeface="仿宋" panose="02010609060101010101" pitchFamily="49" charset="-122"/>
                  <a:ea typeface="仿宋" panose="02010609060101010101" pitchFamily="49" charset="-122"/>
                  <a:cs typeface="仿宋" panose="02010609060101010101" pitchFamily="49" charset="-122"/>
                </a:rPr>
                <a:t>解得  </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aphicFrame>
          <p:nvGraphicFramePr>
            <p:cNvPr id="14341" name="对象 4">
              <a:hlinkClick r:id="" action="ppaction://ole?verb=0"/>
            </p:cNvPr>
            <p:cNvGraphicFramePr>
              <a:graphicFrameLocks noChangeAspect="1"/>
            </p:cNvGraphicFramePr>
            <p:nvPr/>
          </p:nvGraphicFramePr>
          <p:xfrm>
            <a:off x="3033613" y="3854585"/>
            <a:ext cx="745331" cy="819150"/>
          </p:xfrm>
          <a:graphic>
            <a:graphicData uri="http://schemas.openxmlformats.org/presentationml/2006/ole">
              <mc:AlternateContent xmlns:mc="http://schemas.openxmlformats.org/markup-compatibility/2006">
                <mc:Choice xmlns:v="urn:schemas-microsoft-com:vml" Requires="v">
                  <p:oleObj spid="_x0000_s22839" name="" r:id="rId3" imgW="469900" imgH="457200" progId="Equation.DSMT4">
                    <p:embed/>
                  </p:oleObj>
                </mc:Choice>
                <mc:Fallback>
                  <p:oleObj name="" r:id="rId3" imgW="469900" imgH="457200" progId="Equation.DSMT4">
                    <p:embed/>
                    <p:pic>
                      <p:nvPicPr>
                        <p:cNvPr id="0" name="图片 3089"/>
                        <p:cNvPicPr/>
                        <p:nvPr/>
                      </p:nvPicPr>
                      <p:blipFill>
                        <a:blip r:embed="rId4"/>
                        <a:stretch>
                          <a:fillRect/>
                        </a:stretch>
                      </p:blipFill>
                      <p:spPr>
                        <a:xfrm>
                          <a:off x="3033613" y="3854585"/>
                          <a:ext cx="745331" cy="819150"/>
                        </a:xfrm>
                        <a:prstGeom prst="rect">
                          <a:avLst/>
                        </a:prstGeom>
                        <a:noFill/>
                        <a:ln w="38100">
                          <a:noFill/>
                          <a:miter/>
                        </a:ln>
                      </p:spPr>
                    </p:pic>
                  </p:oleObj>
                </mc:Fallback>
              </mc:AlternateContent>
            </a:graphicData>
          </a:graphic>
        </p:graphicFrame>
      </p:grpSp>
      <p:graphicFrame>
        <p:nvGraphicFramePr>
          <p:cNvPr id="8" name="对象 4">
            <a:hlinkClick r:id="" action="ppaction://ole?verb=0"/>
          </p:cNvPr>
          <p:cNvGraphicFramePr>
            <a:graphicFrameLocks noChangeAspect="1"/>
          </p:cNvGraphicFramePr>
          <p:nvPr/>
        </p:nvGraphicFramePr>
        <p:xfrm>
          <a:off x="1635650" y="4348814"/>
          <a:ext cx="3344465" cy="388144"/>
        </p:xfrm>
        <a:graphic>
          <a:graphicData uri="http://schemas.openxmlformats.org/presentationml/2006/ole">
            <mc:AlternateContent xmlns:mc="http://schemas.openxmlformats.org/markup-compatibility/2006">
              <mc:Choice xmlns:v="urn:schemas-microsoft-com:vml" Requires="v">
                <p:oleObj spid="_x0000_s22840" name="" r:id="rId5" imgW="2108200" imgH="215900" progId="Equation.DSMT4">
                  <p:embed/>
                </p:oleObj>
              </mc:Choice>
              <mc:Fallback>
                <p:oleObj name="" r:id="rId5" imgW="2108200" imgH="215900" progId="Equation.DSMT4">
                  <p:embed/>
                  <p:pic>
                    <p:nvPicPr>
                      <p:cNvPr id="0" name="图片 3083"/>
                      <p:cNvPicPr/>
                      <p:nvPr/>
                    </p:nvPicPr>
                    <p:blipFill>
                      <a:blip r:embed="rId6"/>
                      <a:stretch>
                        <a:fillRect/>
                      </a:stretch>
                    </p:blipFill>
                    <p:spPr>
                      <a:xfrm>
                        <a:off x="1635650" y="4348814"/>
                        <a:ext cx="3344465" cy="388144"/>
                      </a:xfrm>
                      <a:prstGeom prst="rect">
                        <a:avLst/>
                      </a:prstGeom>
                      <a:noFill/>
                      <a:ln w="38100">
                        <a:noFill/>
                        <a:miter/>
                      </a:ln>
                    </p:spPr>
                  </p:pic>
                </p:oleObj>
              </mc:Fallback>
            </mc:AlternateContent>
          </a:graphicData>
        </a:graphic>
      </p:graphicFrame>
      <p:sp>
        <p:nvSpPr>
          <p:cNvPr id="11" name="文本框 10"/>
          <p:cNvSpPr txBox="1"/>
          <p:nvPr/>
        </p:nvSpPr>
        <p:spPr>
          <a:xfrm>
            <a:off x="951468" y="4689660"/>
            <a:ext cx="5250656" cy="460375"/>
          </a:xfrm>
          <a:prstGeom prst="rect">
            <a:avLst/>
          </a:prstGeom>
          <a:noFill/>
          <a:ln w="9525">
            <a:noFill/>
          </a:ln>
        </p:spPr>
        <p:txBody>
          <a:bodyPr>
            <a:spAutoFit/>
          </a:bodyPr>
          <a:lstStyle/>
          <a:p>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所以老师带</a:t>
            </a:r>
            <a:r>
              <a:rPr lang="en-US" altLang="zh-CN" sz="2400" b="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200</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元能买到所需牛肉干</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  </a:t>
            </a:r>
            <a:endPar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pSp>
        <p:nvGrpSpPr>
          <p:cNvPr id="74783" name="组合 4"/>
          <p:cNvGrpSpPr/>
          <p:nvPr/>
        </p:nvGrpSpPr>
        <p:grpSpPr>
          <a:xfrm>
            <a:off x="3307883" y="476459"/>
            <a:ext cx="2478723" cy="500684"/>
            <a:chOff x="5060" y="905"/>
            <a:chExt cx="3905" cy="788"/>
          </a:xfrm>
        </p:grpSpPr>
        <p:grpSp>
          <p:nvGrpSpPr>
            <p:cNvPr id="74784" name="组合 6"/>
            <p:cNvGrpSpPr>
              <a:grpSpLocks noChangeAspect="1"/>
            </p:cNvGrpSpPr>
            <p:nvPr/>
          </p:nvGrpSpPr>
          <p:grpSpPr>
            <a:xfrm>
              <a:off x="5115" y="985"/>
              <a:ext cx="3798" cy="708"/>
              <a:chOff x="3564387" y="597378"/>
              <a:chExt cx="2247990" cy="419195"/>
            </a:xfrm>
          </p:grpSpPr>
          <p:sp>
            <p:nvSpPr>
              <p:cNvPr id="10" name="缺角矩形 9"/>
              <p:cNvSpPr/>
              <p:nvPr/>
            </p:nvSpPr>
            <p:spPr>
              <a:xfrm rot="3000000">
                <a:off x="4021485" y="597562"/>
                <a:ext cx="419195" cy="418815"/>
              </a:xfrm>
              <a:prstGeom prst="plaque">
                <a:avLst/>
              </a:prstGeom>
              <a:solidFill>
                <a:schemeClr val="accent5">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4" name="缺角矩形 3"/>
              <p:cNvSpPr/>
              <p:nvPr/>
            </p:nvSpPr>
            <p:spPr>
              <a:xfrm rot="3000000">
                <a:off x="4478781" y="597562"/>
                <a:ext cx="419195" cy="418816"/>
              </a:xfrm>
              <a:prstGeom prst="plaque">
                <a:avLst/>
              </a:prstGeom>
              <a:solidFill>
                <a:schemeClr val="accent3">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12" name="缺角矩形 11"/>
              <p:cNvSpPr/>
              <p:nvPr/>
            </p:nvSpPr>
            <p:spPr>
              <a:xfrm rot="3000000">
                <a:off x="4936071" y="597562"/>
                <a:ext cx="419195" cy="418815"/>
              </a:xfrm>
              <a:prstGeom prst="plaque">
                <a:avLst/>
              </a:prstGeom>
              <a:solidFill>
                <a:srgbClr val="00B050"/>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13" name="缺角矩形 12"/>
              <p:cNvSpPr/>
              <p:nvPr/>
            </p:nvSpPr>
            <p:spPr>
              <a:xfrm rot="3000000">
                <a:off x="3564194" y="597562"/>
                <a:ext cx="419195" cy="418816"/>
              </a:xfrm>
              <a:prstGeom prst="plaque">
                <a:avLst/>
              </a:prstGeom>
              <a:solidFill>
                <a:schemeClr val="accent2">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sp>
            <p:nvSpPr>
              <p:cNvPr id="15" name="缺角矩形 14"/>
              <p:cNvSpPr/>
              <p:nvPr/>
            </p:nvSpPr>
            <p:spPr>
              <a:xfrm rot="3000000">
                <a:off x="5393367" y="597562"/>
                <a:ext cx="419195" cy="418816"/>
              </a:xfrm>
              <a:prstGeom prst="plaque">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1" lang="zh-CN" altLang="en-US" sz="2500" b="0" i="0" baseline="0" noProof="0">
                  <a:ln>
                    <a:noFill/>
                  </a:ln>
                  <a:solidFill>
                    <a:schemeClr val="dk1"/>
                  </a:solidFill>
                  <a:effectLst/>
                  <a:uLnTx/>
                  <a:uFillTx/>
                  <a:latin typeface="+mn-lt"/>
                  <a:ea typeface="+mn-ea"/>
                  <a:cs typeface="+mn-cs"/>
                </a:endParaRPr>
              </a:p>
            </p:txBody>
          </p:sp>
        </p:grpSp>
        <p:sp>
          <p:nvSpPr>
            <p:cNvPr id="74790" name="TextBox 15"/>
            <p:cNvSpPr txBox="1"/>
            <p:nvPr/>
          </p:nvSpPr>
          <p:spPr>
            <a:xfrm>
              <a:off x="5060" y="905"/>
              <a:ext cx="3905" cy="749"/>
            </a:xfrm>
            <a:prstGeom prst="rect">
              <a:avLst/>
            </a:prstGeom>
            <a:noFill/>
            <a:ln w="9525">
              <a:noFill/>
            </a:ln>
          </p:spPr>
          <p:txBody>
            <a:bodyPr anchor="t">
              <a:spAutoFit/>
            </a:bodyPr>
            <a:lstStyle/>
            <a:p>
              <a:pPr algn="dist" eaLnBrk="0" hangingPunct="0"/>
              <a:r>
                <a:rPr lang="zh-CN" altLang="en-US" sz="2500" b="1" dirty="0">
                  <a:solidFill>
                    <a:schemeClr val="bg1"/>
                  </a:solidFill>
                  <a:latin typeface="Arial" panose="020B0604020202020204" pitchFamily="34" charset="0"/>
                  <a:ea typeface="宋体" panose="02010600030101010101" pitchFamily="2" charset="-122"/>
                </a:rPr>
                <a:t>拓广探索题</a:t>
              </a:r>
              <a:endParaRPr lang="zh-CN" altLang="en-US" sz="2500" b="1" dirty="0">
                <a:solidFill>
                  <a:schemeClr val="bg1"/>
                </a:solidFill>
                <a:latin typeface="Arial" panose="020B0604020202020204" pitchFamily="34" charset="0"/>
                <a:ea typeface="宋体" panose="02010600030101010101" pitchFamily="2" charset="-122"/>
              </a:endParaRPr>
            </a:p>
          </p:txBody>
        </p:sp>
      </p:grpSp>
      <p:grpSp>
        <p:nvGrpSpPr>
          <p:cNvPr id="6" name="组合 5"/>
          <p:cNvGrpSpPr/>
          <p:nvPr/>
        </p:nvGrpSpPr>
        <p:grpSpPr>
          <a:xfrm>
            <a:off x="-16555" y="-25400"/>
            <a:ext cx="2017395" cy="477520"/>
            <a:chOff x="3" y="40"/>
            <a:chExt cx="3177" cy="752"/>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40"/>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4339"/>
                                        </p:tgtEl>
                                        <p:attrNameLst>
                                          <p:attrName>style.visibility</p:attrName>
                                        </p:attrNameLst>
                                      </p:cBhvr>
                                      <p:to>
                                        <p:strVal val="visible"/>
                                      </p:to>
                                    </p:set>
                                    <p:anim calcmode="lin" valueType="num">
                                      <p:cBhvr>
                                        <p:cTn id="17" dur="500" fill="hold"/>
                                        <p:tgtEl>
                                          <p:spTgt spid="14339"/>
                                        </p:tgtEl>
                                        <p:attrNameLst>
                                          <p:attrName>ppt_x</p:attrName>
                                        </p:attrNameLst>
                                      </p:cBhvr>
                                      <p:tavLst>
                                        <p:tav tm="0">
                                          <p:val>
                                            <p:strVal val="#ppt_x"/>
                                          </p:val>
                                        </p:tav>
                                        <p:tav tm="100000">
                                          <p:val>
                                            <p:strVal val="#ppt_x"/>
                                          </p:val>
                                        </p:tav>
                                      </p:tavLst>
                                    </p:anim>
                                    <p:anim calcmode="lin" valueType="num">
                                      <p:cBhvr>
                                        <p:cTn id="1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fltVal val="0"/>
                                          </p:val>
                                        </p:tav>
                                        <p:tav tm="100000">
                                          <p:val>
                                            <p:strVal val="#ppt_w"/>
                                          </p:val>
                                        </p:tav>
                                      </p:tavLst>
                                    </p:anim>
                                    <p:anim calcmode="lin" valueType="num">
                                      <p:cBhvr>
                                        <p:cTn id="24" dur="1000" fill="hold"/>
                                        <p:tgtEl>
                                          <p:spTgt spid="7"/>
                                        </p:tgtEl>
                                        <p:attrNameLst>
                                          <p:attrName>ppt_h</p:attrName>
                                        </p:attrNameLst>
                                      </p:cBhvr>
                                      <p:tavLst>
                                        <p:tav tm="0">
                                          <p:val>
                                            <p:fltVal val="0"/>
                                          </p:val>
                                        </p:tav>
                                        <p:tav tm="100000">
                                          <p:val>
                                            <p:strVal val="#ppt_h"/>
                                          </p:val>
                                        </p:tav>
                                      </p:tavLst>
                                    </p:anim>
                                    <p:anim calcmode="lin" valueType="num">
                                      <p:cBhvr>
                                        <p:cTn id="25" dur="1000" fill="hold"/>
                                        <p:tgtEl>
                                          <p:spTgt spid="7"/>
                                        </p:tgtEl>
                                        <p:attrNameLst>
                                          <p:attrName>style.rotation</p:attrName>
                                        </p:attrNameLst>
                                      </p:cBhvr>
                                      <p:tavLst>
                                        <p:tav tm="0">
                                          <p:val>
                                            <p:fltVal val="90"/>
                                          </p:val>
                                        </p:tav>
                                        <p:tav tm="100000">
                                          <p:val>
                                            <p:fltVal val="0"/>
                                          </p:val>
                                        </p:tav>
                                      </p:tavLst>
                                    </p:anim>
                                    <p:animEffect transition="in" filter="fade">
                                      <p:cBhvr>
                                        <p:cTn id="26" dur="10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21980" y="2049521"/>
            <a:ext cx="5285740" cy="460375"/>
          </a:xfrm>
          <a:prstGeom prst="rect">
            <a:avLst/>
          </a:prstGeom>
          <a:noFill/>
          <a:ln w="9525">
            <a:noFill/>
          </a:ln>
        </p:spPr>
        <p:txBody>
          <a:bodyPr wrap="square">
            <a:spAutoFit/>
          </a:bodyPr>
          <a:lstStyle/>
          <a:p>
            <a:r>
              <a:rPr lang="zh-CN" altLang="en-US" sz="2400" b="1" dirty="0">
                <a:solidFill>
                  <a:srgbClr val="0000FF"/>
                </a:solidFill>
                <a:latin typeface="黑体" panose="02010609060101010101" pitchFamily="49" charset="-122"/>
                <a:ea typeface="黑体" panose="02010609060101010101" pitchFamily="49" charset="-122"/>
                <a:cs typeface="仿宋" panose="02010609060101010101" pitchFamily="49" charset="-122"/>
              </a:rPr>
              <a:t>解</a:t>
            </a:r>
            <a:r>
              <a:rPr lang="zh-CN" altLang="en-US" sz="2400" b="1" dirty="0">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设刚好买五香味</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x</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包，原味</a:t>
            </a:r>
            <a:r>
              <a:rPr lang="en-US" altLang="zh-CN" sz="2400" b="1" i="1" dirty="0">
                <a:solidFill>
                  <a:schemeClr val="tx1"/>
                </a:solidFill>
                <a:latin typeface="Times New Roman" panose="02020603050405020304" pitchFamily="18" charset="0"/>
                <a:ea typeface="仿宋" panose="02010609060101010101" pitchFamily="49" charset="-122"/>
                <a:cs typeface="Times New Roman" panose="02020603050405020304" pitchFamily="18" charset="0"/>
              </a:rPr>
              <a:t>y</a:t>
            </a:r>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包</a:t>
            </a:r>
            <a:r>
              <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2400" b="1" dirty="0">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graphicFrame>
        <p:nvGraphicFramePr>
          <p:cNvPr id="14341" name="对象 4">
            <a:hlinkClick r:id="" action="ppaction://ole?verb=0"/>
          </p:cNvPr>
          <p:cNvGraphicFramePr>
            <a:graphicFrameLocks noChangeAspect="1"/>
          </p:cNvGraphicFramePr>
          <p:nvPr/>
        </p:nvGraphicFramePr>
        <p:xfrm>
          <a:off x="1164035" y="4054794"/>
          <a:ext cx="865584" cy="819150"/>
        </p:xfrm>
        <a:graphic>
          <a:graphicData uri="http://schemas.openxmlformats.org/presentationml/2006/ole">
            <mc:AlternateContent xmlns:mc="http://schemas.openxmlformats.org/markup-compatibility/2006">
              <mc:Choice xmlns:v="urn:schemas-microsoft-com:vml" Requires="v">
                <p:oleObj spid="_x0000_s24377" name="" r:id="rId1" imgW="545465" imgH="457200" progId="Equation.DSMT4">
                  <p:embed/>
                </p:oleObj>
              </mc:Choice>
              <mc:Fallback>
                <p:oleObj name="" r:id="rId1" imgW="545465" imgH="457200" progId="Equation.DSMT4">
                  <p:embed/>
                  <p:pic>
                    <p:nvPicPr>
                      <p:cNvPr id="0" name="图片 3086"/>
                      <p:cNvPicPr/>
                      <p:nvPr/>
                    </p:nvPicPr>
                    <p:blipFill>
                      <a:blip r:embed="rId2"/>
                      <a:stretch>
                        <a:fillRect/>
                      </a:stretch>
                    </p:blipFill>
                    <p:spPr>
                      <a:xfrm>
                        <a:off x="1164035" y="4054794"/>
                        <a:ext cx="865584" cy="819150"/>
                      </a:xfrm>
                      <a:prstGeom prst="rect">
                        <a:avLst/>
                      </a:prstGeom>
                      <a:noFill/>
                      <a:ln w="38100">
                        <a:noFill/>
                        <a:miter/>
                      </a:ln>
                    </p:spPr>
                  </p:pic>
                </p:oleObj>
              </mc:Fallback>
            </mc:AlternateContent>
          </a:graphicData>
        </a:graphic>
      </p:graphicFrame>
      <p:graphicFrame>
        <p:nvGraphicFramePr>
          <p:cNvPr id="8" name="对象 4">
            <a:hlinkClick r:id="" action="ppaction://ole?verb=0"/>
          </p:cNvPr>
          <p:cNvGraphicFramePr>
            <a:graphicFrameLocks noChangeAspect="1"/>
          </p:cNvGraphicFramePr>
          <p:nvPr/>
        </p:nvGraphicFramePr>
        <p:xfrm>
          <a:off x="1819990" y="2497487"/>
          <a:ext cx="1612106" cy="386953"/>
        </p:xfrm>
        <a:graphic>
          <a:graphicData uri="http://schemas.openxmlformats.org/presentationml/2006/ole">
            <mc:AlternateContent xmlns:mc="http://schemas.openxmlformats.org/markup-compatibility/2006">
              <mc:Choice xmlns:v="urn:schemas-microsoft-com:vml" Requires="v">
                <p:oleObj spid="_x0000_s24378" name="" r:id="rId3" imgW="1016000" imgH="215900" progId="Equation.DSMT4">
                  <p:embed/>
                </p:oleObj>
              </mc:Choice>
              <mc:Fallback>
                <p:oleObj name="" r:id="rId3" imgW="1016000" imgH="215900" progId="Equation.DSMT4">
                  <p:embed/>
                  <p:pic>
                    <p:nvPicPr>
                      <p:cNvPr id="0" name="图片 3087"/>
                      <p:cNvPicPr/>
                      <p:nvPr/>
                    </p:nvPicPr>
                    <p:blipFill>
                      <a:blip r:embed="rId4"/>
                      <a:stretch>
                        <a:fillRect/>
                      </a:stretch>
                    </p:blipFill>
                    <p:spPr>
                      <a:xfrm>
                        <a:off x="1819990" y="2497487"/>
                        <a:ext cx="1612106" cy="386953"/>
                      </a:xfrm>
                      <a:prstGeom prst="rect">
                        <a:avLst/>
                      </a:prstGeom>
                      <a:noFill/>
                      <a:ln w="38100">
                        <a:noFill/>
                        <a:miter/>
                      </a:ln>
                    </p:spPr>
                  </p:pic>
                </p:oleObj>
              </mc:Fallback>
            </mc:AlternateContent>
          </a:graphicData>
        </a:graphic>
      </p:graphicFrame>
      <p:sp>
        <p:nvSpPr>
          <p:cNvPr id="8205" name="矩形 8"/>
          <p:cNvSpPr/>
          <p:nvPr/>
        </p:nvSpPr>
        <p:spPr>
          <a:xfrm>
            <a:off x="474228" y="941732"/>
            <a:ext cx="8240195" cy="990015"/>
          </a:xfrm>
          <a:prstGeom prst="rect">
            <a:avLst/>
          </a:prstGeom>
          <a:noFill/>
          <a:ln w="9525">
            <a:noFill/>
          </a:ln>
        </p:spPr>
        <p:txBody>
          <a:bodyPr wrap="square">
            <a:spAutoFit/>
          </a:bodyPr>
          <a:lstStyle/>
          <a:p>
            <a:pPr>
              <a:lnSpc>
                <a:spcPts val="3500"/>
              </a:lnSpc>
            </a:pP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a:t>
            </a:r>
            <a:r>
              <a:rPr lang="en-US" altLang="zh-CN" sz="2400" b="1" dirty="0">
                <a:solidFill>
                  <a:srgbClr val="000000"/>
                </a:solidFill>
                <a:latin typeface="+mn-lt"/>
                <a:ea typeface="楷体" panose="02010609060101010101" pitchFamily="49" charset="-122"/>
                <a:cs typeface="楷体" panose="02010609060101010101" pitchFamily="49" charset="-122"/>
              </a:rPr>
              <a:t>2</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）现在老师想刚好用完这</a:t>
            </a:r>
            <a:r>
              <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200</a:t>
            </a:r>
            <a:r>
              <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rPr>
              <a:t>元钱，你能想出哪些牛肉干的包数组合形式？</a:t>
            </a:r>
            <a:endParaRPr lang="zh-CN" altLang="zh-CN" sz="2400" b="1" dirty="0">
              <a:solidFill>
                <a:srgbClr val="000000"/>
              </a:solidFill>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12" name="对象 4">
            <a:hlinkClick r:id="" action="ppaction://ole?verb=0"/>
          </p:cNvPr>
          <p:cNvGraphicFramePr>
            <a:graphicFrameLocks noChangeAspect="1"/>
          </p:cNvGraphicFramePr>
          <p:nvPr/>
        </p:nvGraphicFramePr>
        <p:xfrm>
          <a:off x="1622108" y="2951036"/>
          <a:ext cx="2319338" cy="708422"/>
        </p:xfrm>
        <a:graphic>
          <a:graphicData uri="http://schemas.openxmlformats.org/presentationml/2006/ole">
            <mc:AlternateContent xmlns:mc="http://schemas.openxmlformats.org/markup-compatibility/2006">
              <mc:Choice xmlns:v="urn:schemas-microsoft-com:vml" Requires="v">
                <p:oleObj spid="_x0000_s24379" name="" r:id="rId5" imgW="1459865" imgH="393700" progId="Equation.DSMT4">
                  <p:embed/>
                </p:oleObj>
              </mc:Choice>
              <mc:Fallback>
                <p:oleObj name="" r:id="rId5" imgW="1459865" imgH="393700" progId="Equation.DSMT4">
                  <p:embed/>
                  <p:pic>
                    <p:nvPicPr>
                      <p:cNvPr id="0" name="图片 3090"/>
                      <p:cNvPicPr/>
                      <p:nvPr/>
                    </p:nvPicPr>
                    <p:blipFill>
                      <a:blip r:embed="rId6"/>
                      <a:stretch>
                        <a:fillRect/>
                      </a:stretch>
                    </p:blipFill>
                    <p:spPr>
                      <a:xfrm>
                        <a:off x="1622108" y="2951036"/>
                        <a:ext cx="2319338" cy="708422"/>
                      </a:xfrm>
                      <a:prstGeom prst="rect">
                        <a:avLst/>
                      </a:prstGeom>
                      <a:noFill/>
                      <a:ln w="38100">
                        <a:noFill/>
                        <a:miter/>
                      </a:ln>
                    </p:spPr>
                  </p:pic>
                </p:oleObj>
              </mc:Fallback>
            </mc:AlternateContent>
          </a:graphicData>
        </a:graphic>
      </p:graphicFrame>
      <p:sp>
        <p:nvSpPr>
          <p:cNvPr id="14" name="文本框 13"/>
          <p:cNvSpPr txBox="1"/>
          <p:nvPr/>
        </p:nvSpPr>
        <p:spPr>
          <a:xfrm>
            <a:off x="1163955" y="3549413"/>
            <a:ext cx="3634740" cy="460375"/>
          </a:xfrm>
          <a:prstGeom prst="rect">
            <a:avLst/>
          </a:prstGeom>
          <a:noFill/>
          <a:ln w="9525">
            <a:noFill/>
          </a:ln>
        </p:spPr>
        <p:txBody>
          <a:bodyPr wrap="square">
            <a:spAutoFit/>
          </a:bodyPr>
          <a:lstStyle/>
          <a:p>
            <a:r>
              <a:rPr lang="zh-CN" altLang="en-US" sz="2400" b="1" dirty="0">
                <a:solidFill>
                  <a:schemeClr val="tx1"/>
                </a:solidFill>
                <a:latin typeface="仿宋" panose="02010609060101010101" pitchFamily="49" charset="-122"/>
                <a:ea typeface="仿宋" panose="02010609060101010101" pitchFamily="49" charset="-122"/>
                <a:cs typeface="仿宋" panose="02010609060101010101" pitchFamily="49" charset="-122"/>
              </a:rPr>
              <a:t>因</a:t>
            </a:r>
            <a:r>
              <a:rPr lang="zh-CN" altLang="en-US" sz="2400" b="1" dirty="0">
                <a:solidFill>
                  <a:schemeClr val="tx1"/>
                </a:solidFill>
                <a:latin typeface="+mn-lt"/>
                <a:ea typeface="仿宋" panose="02010609060101010101" pitchFamily="49" charset="-122"/>
                <a:cs typeface="仿宋" panose="02010609060101010101" pitchFamily="49" charset="-122"/>
              </a:rPr>
              <a:t>为</a:t>
            </a:r>
            <a:r>
              <a:rPr lang="en-US" altLang="zh-CN" sz="2400" b="1" i="1" dirty="0">
                <a:solidFill>
                  <a:schemeClr val="tx1"/>
                </a:solidFill>
                <a:latin typeface="+mn-lt"/>
                <a:ea typeface="仿宋" panose="02010609060101010101" pitchFamily="49" charset="-122"/>
                <a:cs typeface="仿宋" panose="02010609060101010101" pitchFamily="49" charset="-122"/>
              </a:rPr>
              <a:t>x</a:t>
            </a:r>
            <a:r>
              <a:rPr lang="zh-CN" altLang="en-US" sz="2400" b="1" dirty="0">
                <a:solidFill>
                  <a:schemeClr val="tx1"/>
                </a:solidFill>
                <a:latin typeface="+mn-lt"/>
                <a:ea typeface="仿宋" panose="02010609060101010101" pitchFamily="49" charset="-122"/>
                <a:cs typeface="仿宋" panose="02010609060101010101" pitchFamily="49" charset="-122"/>
                <a:sym typeface="宋体" panose="02010600030101010101" pitchFamily="2" charset="-122"/>
              </a:rPr>
              <a:t>，</a:t>
            </a:r>
            <a:r>
              <a:rPr lang="en-US" altLang="zh-CN" sz="2400" b="1" i="1" dirty="0">
                <a:solidFill>
                  <a:schemeClr val="tx1"/>
                </a:solidFill>
                <a:latin typeface="+mn-lt"/>
                <a:ea typeface="仿宋" panose="02010609060101010101" pitchFamily="49" charset="-122"/>
                <a:cs typeface="仿宋" panose="02010609060101010101" pitchFamily="49" charset="-122"/>
                <a:sym typeface="宋体" panose="02010600030101010101" pitchFamily="2" charset="-122"/>
              </a:rPr>
              <a:t>y</a:t>
            </a:r>
            <a:r>
              <a:rPr lang="zh-CN" altLang="en-US" sz="2400" b="1" dirty="0">
                <a:solidFill>
                  <a:schemeClr val="tx1"/>
                </a:solidFill>
                <a:latin typeface="+mn-lt"/>
                <a:ea typeface="仿宋" panose="02010609060101010101" pitchFamily="49" charset="-122"/>
                <a:cs typeface="仿宋" panose="02010609060101010101" pitchFamily="49" charset="-122"/>
              </a:rPr>
              <a:t>为非负整数</a:t>
            </a:r>
            <a:endParaRPr lang="zh-CN" altLang="en-US" sz="2400" b="1" dirty="0">
              <a:solidFill>
                <a:schemeClr val="tx1"/>
              </a:solidFill>
              <a:latin typeface="+mn-lt"/>
              <a:ea typeface="仿宋" panose="02010609060101010101" pitchFamily="49" charset="-122"/>
              <a:cs typeface="仿宋" panose="02010609060101010101" pitchFamily="49" charset="-122"/>
            </a:endParaRPr>
          </a:p>
        </p:txBody>
      </p:sp>
      <p:graphicFrame>
        <p:nvGraphicFramePr>
          <p:cNvPr id="3" name="对象 4">
            <a:hlinkClick r:id="" action="ppaction://ole?verb=0"/>
          </p:cNvPr>
          <p:cNvGraphicFramePr>
            <a:graphicFrameLocks noChangeAspect="1"/>
          </p:cNvGraphicFramePr>
          <p:nvPr/>
        </p:nvGraphicFramePr>
        <p:xfrm>
          <a:off x="2193449" y="4054794"/>
          <a:ext cx="865585" cy="819150"/>
        </p:xfrm>
        <a:graphic>
          <a:graphicData uri="http://schemas.openxmlformats.org/presentationml/2006/ole">
            <mc:AlternateContent xmlns:mc="http://schemas.openxmlformats.org/markup-compatibility/2006">
              <mc:Choice xmlns:v="urn:schemas-microsoft-com:vml" Requires="v">
                <p:oleObj spid="_x0000_s24380" name="" r:id="rId7" imgW="545465" imgH="457200" progId="Equation.DSMT4">
                  <p:embed/>
                </p:oleObj>
              </mc:Choice>
              <mc:Fallback>
                <p:oleObj name="" r:id="rId7" imgW="545465" imgH="457200" progId="Equation.DSMT4">
                  <p:embed/>
                  <p:pic>
                    <p:nvPicPr>
                      <p:cNvPr id="0" name="图片 3091"/>
                      <p:cNvPicPr/>
                      <p:nvPr/>
                    </p:nvPicPr>
                    <p:blipFill>
                      <a:blip r:embed="rId8"/>
                      <a:stretch>
                        <a:fillRect/>
                      </a:stretch>
                    </p:blipFill>
                    <p:spPr>
                      <a:xfrm>
                        <a:off x="2193449" y="4054794"/>
                        <a:ext cx="865585" cy="819150"/>
                      </a:xfrm>
                      <a:prstGeom prst="rect">
                        <a:avLst/>
                      </a:prstGeom>
                      <a:noFill/>
                      <a:ln w="38100">
                        <a:noFill/>
                        <a:miter/>
                      </a:ln>
                    </p:spPr>
                  </p:pic>
                </p:oleObj>
              </mc:Fallback>
            </mc:AlternateContent>
          </a:graphicData>
        </a:graphic>
      </p:graphicFrame>
      <p:graphicFrame>
        <p:nvGraphicFramePr>
          <p:cNvPr id="5" name="对象 4">
            <a:hlinkClick r:id="" action="ppaction://ole?verb=0"/>
          </p:cNvPr>
          <p:cNvGraphicFramePr>
            <a:graphicFrameLocks noChangeAspect="1"/>
          </p:cNvGraphicFramePr>
          <p:nvPr/>
        </p:nvGraphicFramePr>
        <p:xfrm>
          <a:off x="4052094" y="4054794"/>
          <a:ext cx="887016" cy="819150"/>
        </p:xfrm>
        <a:graphic>
          <a:graphicData uri="http://schemas.openxmlformats.org/presentationml/2006/ole">
            <mc:AlternateContent xmlns:mc="http://schemas.openxmlformats.org/markup-compatibility/2006">
              <mc:Choice xmlns:v="urn:schemas-microsoft-com:vml" Requires="v">
                <p:oleObj spid="_x0000_s24381" name="" r:id="rId9" imgW="558800" imgH="457200" progId="Equation.DSMT4">
                  <p:embed/>
                </p:oleObj>
              </mc:Choice>
              <mc:Fallback>
                <p:oleObj name="" r:id="rId9" imgW="558800" imgH="457200" progId="Equation.DSMT4">
                  <p:embed/>
                  <p:pic>
                    <p:nvPicPr>
                      <p:cNvPr id="0" name="图片 3092"/>
                      <p:cNvPicPr/>
                      <p:nvPr/>
                    </p:nvPicPr>
                    <p:blipFill>
                      <a:blip r:embed="rId10"/>
                      <a:stretch>
                        <a:fillRect/>
                      </a:stretch>
                    </p:blipFill>
                    <p:spPr>
                      <a:xfrm>
                        <a:off x="4052094" y="4054794"/>
                        <a:ext cx="887016" cy="819150"/>
                      </a:xfrm>
                      <a:prstGeom prst="rect">
                        <a:avLst/>
                      </a:prstGeom>
                      <a:noFill/>
                      <a:ln w="38100">
                        <a:noFill/>
                        <a:miter/>
                      </a:ln>
                    </p:spPr>
                  </p:pic>
                </p:oleObj>
              </mc:Fallback>
            </mc:AlternateContent>
          </a:graphicData>
        </a:graphic>
      </p:graphicFrame>
      <p:graphicFrame>
        <p:nvGraphicFramePr>
          <p:cNvPr id="7" name="对象 4">
            <a:hlinkClick r:id="" action="ppaction://ole?verb=0"/>
          </p:cNvPr>
          <p:cNvGraphicFramePr>
            <a:graphicFrameLocks noChangeAspect="1"/>
          </p:cNvGraphicFramePr>
          <p:nvPr/>
        </p:nvGraphicFramePr>
        <p:xfrm>
          <a:off x="3096816" y="4054794"/>
          <a:ext cx="845344" cy="819150"/>
        </p:xfrm>
        <a:graphic>
          <a:graphicData uri="http://schemas.openxmlformats.org/presentationml/2006/ole">
            <mc:AlternateContent xmlns:mc="http://schemas.openxmlformats.org/markup-compatibility/2006">
              <mc:Choice xmlns:v="urn:schemas-microsoft-com:vml" Requires="v">
                <p:oleObj spid="_x0000_s24382" name="" r:id="rId11" imgW="533400" imgH="457200" progId="Equation.DSMT4">
                  <p:embed/>
                </p:oleObj>
              </mc:Choice>
              <mc:Fallback>
                <p:oleObj name="" r:id="rId11" imgW="533400" imgH="457200" progId="Equation.DSMT4">
                  <p:embed/>
                  <p:pic>
                    <p:nvPicPr>
                      <p:cNvPr id="0" name="图片 3096"/>
                      <p:cNvPicPr/>
                      <p:nvPr/>
                    </p:nvPicPr>
                    <p:blipFill>
                      <a:blip r:embed="rId12"/>
                      <a:stretch>
                        <a:fillRect/>
                      </a:stretch>
                    </p:blipFill>
                    <p:spPr>
                      <a:xfrm>
                        <a:off x="3096816" y="4054794"/>
                        <a:ext cx="845344" cy="819150"/>
                      </a:xfrm>
                      <a:prstGeom prst="rect">
                        <a:avLst/>
                      </a:prstGeom>
                      <a:noFill/>
                      <a:ln w="38100">
                        <a:noFill/>
                        <a:miter/>
                      </a:ln>
                    </p:spPr>
                  </p:pic>
                </p:oleObj>
              </mc:Fallback>
            </mc:AlternateContent>
          </a:graphicData>
        </a:graphic>
      </p:graphicFrame>
      <p:graphicFrame>
        <p:nvGraphicFramePr>
          <p:cNvPr id="19" name="对象 4">
            <a:hlinkClick r:id="" action="ppaction://ole?verb=0"/>
          </p:cNvPr>
          <p:cNvGraphicFramePr>
            <a:graphicFrameLocks noChangeAspect="1"/>
          </p:cNvGraphicFramePr>
          <p:nvPr/>
        </p:nvGraphicFramePr>
        <p:xfrm>
          <a:off x="5014938" y="4057950"/>
          <a:ext cx="865584" cy="819150"/>
        </p:xfrm>
        <a:graphic>
          <a:graphicData uri="http://schemas.openxmlformats.org/presentationml/2006/ole">
            <mc:AlternateContent xmlns:mc="http://schemas.openxmlformats.org/markup-compatibility/2006">
              <mc:Choice xmlns:v="urn:schemas-microsoft-com:vml" Requires="v">
                <p:oleObj spid="_x0000_s24383" name="" r:id="rId13" imgW="545465" imgH="457200" progId="Equation.DSMT4">
                  <p:embed/>
                </p:oleObj>
              </mc:Choice>
              <mc:Fallback>
                <p:oleObj name="" r:id="rId13" imgW="545465" imgH="457200" progId="Equation.DSMT4">
                  <p:embed/>
                  <p:pic>
                    <p:nvPicPr>
                      <p:cNvPr id="0" name="图片 3095"/>
                      <p:cNvPicPr/>
                      <p:nvPr/>
                    </p:nvPicPr>
                    <p:blipFill>
                      <a:blip r:embed="rId14"/>
                      <a:stretch>
                        <a:fillRect/>
                      </a:stretch>
                    </p:blipFill>
                    <p:spPr>
                      <a:xfrm>
                        <a:off x="5014938" y="4057950"/>
                        <a:ext cx="865584" cy="819150"/>
                      </a:xfrm>
                      <a:prstGeom prst="rect">
                        <a:avLst/>
                      </a:prstGeom>
                      <a:noFill/>
                      <a:ln w="38100">
                        <a:noFill/>
                        <a:miter/>
                      </a:ln>
                    </p:spPr>
                  </p:pic>
                </p:oleObj>
              </mc:Fallback>
            </mc:AlternateContent>
          </a:graphicData>
        </a:graphic>
      </p:graphicFrame>
      <p:graphicFrame>
        <p:nvGraphicFramePr>
          <p:cNvPr id="4" name="对象 4">
            <a:hlinkClick r:id="" action="ppaction://ole?verb=0"/>
          </p:cNvPr>
          <p:cNvGraphicFramePr>
            <a:graphicFrameLocks noChangeAspect="1"/>
          </p:cNvGraphicFramePr>
          <p:nvPr/>
        </p:nvGraphicFramePr>
        <p:xfrm>
          <a:off x="6053059" y="4057950"/>
          <a:ext cx="888206" cy="819150"/>
        </p:xfrm>
        <a:graphic>
          <a:graphicData uri="http://schemas.openxmlformats.org/presentationml/2006/ole">
            <mc:AlternateContent xmlns:mc="http://schemas.openxmlformats.org/markup-compatibility/2006">
              <mc:Choice xmlns:v="urn:schemas-microsoft-com:vml" Requires="v">
                <p:oleObj spid="_x0000_s24384" name="" r:id="rId15" imgW="558800" imgH="457200" progId="Equation.DSMT4">
                  <p:embed/>
                </p:oleObj>
              </mc:Choice>
              <mc:Fallback>
                <p:oleObj name="" r:id="rId15" imgW="558800" imgH="457200" progId="Equation.DSMT4">
                  <p:embed/>
                  <p:pic>
                    <p:nvPicPr>
                      <p:cNvPr id="0" name="图片 3093"/>
                      <p:cNvPicPr/>
                      <p:nvPr/>
                    </p:nvPicPr>
                    <p:blipFill>
                      <a:blip r:embed="rId16"/>
                      <a:stretch>
                        <a:fillRect/>
                      </a:stretch>
                    </p:blipFill>
                    <p:spPr>
                      <a:xfrm>
                        <a:off x="6053059" y="4057950"/>
                        <a:ext cx="888206" cy="819150"/>
                      </a:xfrm>
                      <a:prstGeom prst="rect">
                        <a:avLst/>
                      </a:prstGeom>
                      <a:noFill/>
                      <a:ln w="38100">
                        <a:noFill/>
                        <a:miter/>
                      </a:ln>
                    </p:spPr>
                  </p:pic>
                </p:oleObj>
              </mc:Fallback>
            </mc:AlternateContent>
          </a:graphicData>
        </a:graphic>
      </p:graphicFrame>
      <p:grpSp>
        <p:nvGrpSpPr>
          <p:cNvPr id="9" name="组合 8"/>
          <p:cNvGrpSpPr/>
          <p:nvPr/>
        </p:nvGrpSpPr>
        <p:grpSpPr>
          <a:xfrm>
            <a:off x="-16555" y="-48523"/>
            <a:ext cx="2017395" cy="478155"/>
            <a:chOff x="3" y="16"/>
            <a:chExt cx="3177" cy="753"/>
          </a:xfrm>
        </p:grpSpPr>
        <p:cxnSp>
          <p:nvCxnSpPr>
            <p:cNvPr id="40" name="直线连接符 19"/>
            <p:cNvCxnSpPr/>
            <p:nvPr/>
          </p:nvCxnSpPr>
          <p:spPr>
            <a:xfrm>
              <a:off x="3" y="73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41" name="文本框 20"/>
            <p:cNvSpPr txBox="1"/>
            <p:nvPr/>
          </p:nvSpPr>
          <p:spPr>
            <a:xfrm>
              <a:off x="870" y="16"/>
              <a:ext cx="2310" cy="753"/>
            </a:xfrm>
            <a:prstGeom prst="rect">
              <a:avLst/>
            </a:prstGeom>
            <a:noFill/>
            <a:ln w="9525">
              <a:noFill/>
            </a:ln>
          </p:spPr>
          <p:txBody>
            <a:bodyPr wrap="none" anchor="t">
              <a:spAutoFit/>
            </a:bodyPr>
            <a:lstStyle/>
            <a:p>
              <a:pPr eaLnBrk="0" hangingPunct="0"/>
              <a:r>
                <a:rPr lang="zh-CN" altLang="en-US" sz="2500" b="1" dirty="0">
                  <a:latin typeface="宋体" panose="02010600030101010101" pitchFamily="2" charset="-122"/>
                </a:rPr>
                <a:t>课堂检测</a:t>
              </a:r>
              <a:endParaRPr lang="zh-CN" altLang="en-US" sz="2500" b="1" dirty="0">
                <a:latin typeface="宋体" panose="02010600030101010101" pitchFamily="2" charset="-122"/>
              </a:endParaRPr>
            </a:p>
          </p:txBody>
        </p:sp>
        <p:sp>
          <p:nvSpPr>
            <p:cNvPr id="42" name="Freeform 74"/>
            <p:cNvSpPr>
              <a:spLocks noChangeAspect="1" noEditPoints="1"/>
            </p:cNvSpPr>
            <p:nvPr/>
          </p:nvSpPr>
          <p:spPr bwMode="auto">
            <a:xfrm>
              <a:off x="248" y="158"/>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chemeClr val="accent3">
                <a:lumMod val="75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ppt_x</p:attrName>
                                        </p:attrNameLst>
                                      </p:cBhvr>
                                      <p:tavLst>
                                        <p:tav tm="0">
                                          <p:val>
                                            <p:strVal val="#ppt_x"/>
                                          </p:val>
                                        </p:tav>
                                        <p:tav tm="100000">
                                          <p:val>
                                            <p:strVal val="#ppt_x"/>
                                          </p:val>
                                        </p:tav>
                                      </p:tavLst>
                                    </p:anim>
                                    <p:anim calcmode="lin" valueType="num">
                                      <p:cBhvr>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341"/>
                                        </p:tgtEl>
                                        <p:attrNameLst>
                                          <p:attrName>style.visibility</p:attrName>
                                        </p:attrNameLst>
                                      </p:cBhvr>
                                      <p:to>
                                        <p:strVal val="visible"/>
                                      </p:to>
                                    </p:set>
                                    <p:anim calcmode="lin" valueType="num">
                                      <p:cBhvr>
                                        <p:cTn id="31" dur="500" fill="hold"/>
                                        <p:tgtEl>
                                          <p:spTgt spid="14341"/>
                                        </p:tgtEl>
                                        <p:attrNameLst>
                                          <p:attrName>ppt_x</p:attrName>
                                        </p:attrNameLst>
                                      </p:cBhvr>
                                      <p:tavLst>
                                        <p:tav tm="0">
                                          <p:val>
                                            <p:strVal val="#ppt_x"/>
                                          </p:val>
                                        </p:tav>
                                        <p:tav tm="100000">
                                          <p:val>
                                            <p:strVal val="#ppt_x"/>
                                          </p:val>
                                        </p:tav>
                                      </p:tavLst>
                                    </p:anim>
                                    <p:anim calcmode="lin" valueType="num">
                                      <p:cBhvr>
                                        <p:cTn id="32"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ppt_x</p:attrName>
                                        </p:attrNameLst>
                                      </p:cBhvr>
                                      <p:tavLst>
                                        <p:tav tm="0">
                                          <p:val>
                                            <p:strVal val="#ppt_x"/>
                                          </p:val>
                                        </p:tav>
                                        <p:tav tm="100000">
                                          <p:val>
                                            <p:strVal val="#ppt_x"/>
                                          </p:val>
                                        </p:tav>
                                      </p:tavLst>
                                    </p:anim>
                                    <p:anim calcmode="lin" valueType="num">
                                      <p:cBhvr>
                                        <p:cTn id="3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ppt_x</p:attrName>
                                        </p:attrNameLst>
                                      </p:cBhvr>
                                      <p:tavLst>
                                        <p:tav tm="0">
                                          <p:val>
                                            <p:strVal val="#ppt_x"/>
                                          </p:val>
                                        </p:tav>
                                        <p:tav tm="100000">
                                          <p:val>
                                            <p:strVal val="#ppt_x"/>
                                          </p:val>
                                        </p:tav>
                                      </p:tavLst>
                                    </p:anim>
                                    <p:anim calcmode="lin" valueType="num">
                                      <p:cBhvr>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ppt_x</p:attrName>
                                        </p:attrNameLst>
                                      </p:cBhvr>
                                      <p:tavLst>
                                        <p:tav tm="0">
                                          <p:val>
                                            <p:strVal val="#ppt_x"/>
                                          </p:val>
                                        </p:tav>
                                        <p:tav tm="100000">
                                          <p:val>
                                            <p:strVal val="#ppt_x"/>
                                          </p:val>
                                        </p:tav>
                                      </p:tavLst>
                                    </p:anim>
                                    <p:anim calcmode="lin" valueType="num">
                                      <p:cBhvr>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ppt_x</p:attrName>
                                        </p:attrNameLst>
                                      </p:cBhvr>
                                      <p:tavLst>
                                        <p:tav tm="0">
                                          <p:val>
                                            <p:strVal val="#ppt_x"/>
                                          </p:val>
                                        </p:tav>
                                        <p:tav tm="100000">
                                          <p:val>
                                            <p:strVal val="#ppt_x"/>
                                          </p:val>
                                        </p:tav>
                                      </p:tavLst>
                                    </p:anim>
                                    <p:anim calcmode="lin" valueType="num">
                                      <p:cBhvr>
                                        <p:cTn id="5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ppt_x</p:attrName>
                                        </p:attrNameLst>
                                      </p:cBhvr>
                                      <p:tavLst>
                                        <p:tav tm="0">
                                          <p:val>
                                            <p:strVal val="#ppt_x"/>
                                          </p:val>
                                        </p:tav>
                                        <p:tav tm="100000">
                                          <p:val>
                                            <p:strVal val="#ppt_x"/>
                                          </p:val>
                                        </p:tav>
                                      </p:tavLst>
                                    </p:anim>
                                    <p:anim calcmode="lin" valueType="num">
                                      <p:cBhvr>
                                        <p:cTn id="6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22" name="Text Box 2"/>
          <p:cNvSpPr txBox="1"/>
          <p:nvPr/>
        </p:nvSpPr>
        <p:spPr>
          <a:xfrm>
            <a:off x="772120" y="1158622"/>
            <a:ext cx="7959090" cy="1200329"/>
          </a:xfrm>
          <a:prstGeom prst="rect">
            <a:avLst/>
          </a:prstGeom>
          <a:noFill/>
          <a:ln w="9525">
            <a:noFill/>
          </a:ln>
        </p:spPr>
        <p:txBody>
          <a:bodyPr wrap="square">
            <a:spAutoFit/>
          </a:bodyPr>
          <a:lstStyle/>
          <a:p>
            <a:pPr>
              <a:lnSpc>
                <a:spcPct val="150000"/>
              </a:lnSpc>
            </a:pPr>
            <a:r>
              <a:rPr lang="en-US" altLang="zh-CN" sz="2400" b="1" dirty="0" smtClean="0">
                <a:solidFill>
                  <a:schemeClr val="tx1"/>
                </a:solidFill>
                <a:latin typeface="+mn-lt"/>
                <a:ea typeface="黑体" panose="02010609060101010101" pitchFamily="49" charset="-122"/>
              </a:rPr>
              <a:t>1</a:t>
            </a:r>
            <a:r>
              <a:rPr lang="en-US" altLang="zh-CN" sz="2400" b="1" dirty="0">
                <a:solidFill>
                  <a:schemeClr val="tx1"/>
                </a:solidFill>
                <a:latin typeface="+mn-lt"/>
                <a:ea typeface="黑体" panose="02010609060101010101" pitchFamily="49" charset="-122"/>
              </a:rPr>
              <a:t>.</a:t>
            </a:r>
            <a:r>
              <a:rPr lang="zh-CN" altLang="en-US" sz="2400" b="1" dirty="0">
                <a:solidFill>
                  <a:schemeClr val="tx1"/>
                </a:solidFill>
                <a:latin typeface="+mn-lt"/>
                <a:ea typeface="黑体" panose="02010609060101010101" pitchFamily="49" charset="-122"/>
              </a:rPr>
              <a:t>在很多实际问题中，都存在着一些等量关系，因此我们往往可以</a:t>
            </a:r>
            <a:r>
              <a:rPr lang="zh-CN" altLang="en-US" sz="2400" b="1" dirty="0">
                <a:solidFill>
                  <a:srgbClr val="FF0000"/>
                </a:solidFill>
                <a:latin typeface="+mn-lt"/>
                <a:ea typeface="黑体" panose="02010609060101010101" pitchFamily="49" charset="-122"/>
              </a:rPr>
              <a:t>借助列方程组</a:t>
            </a:r>
            <a:r>
              <a:rPr lang="zh-CN" altLang="en-US" sz="2400" b="1" dirty="0">
                <a:solidFill>
                  <a:schemeClr val="tx1"/>
                </a:solidFill>
                <a:latin typeface="+mn-lt"/>
                <a:ea typeface="黑体" panose="02010609060101010101" pitchFamily="49" charset="-122"/>
              </a:rPr>
              <a:t>的方法来处理这些问题</a:t>
            </a:r>
            <a:r>
              <a:rPr lang="en-US" altLang="zh-CN" sz="2400" b="1" dirty="0">
                <a:solidFill>
                  <a:schemeClr val="tx1"/>
                </a:solidFill>
                <a:latin typeface="+mn-lt"/>
                <a:ea typeface="黑体" panose="02010609060101010101" pitchFamily="49" charset="-122"/>
              </a:rPr>
              <a:t>.</a:t>
            </a:r>
            <a:endParaRPr lang="en-US" altLang="zh-CN" sz="2400" b="1" dirty="0">
              <a:solidFill>
                <a:schemeClr val="tx1"/>
              </a:solidFill>
              <a:latin typeface="+mn-lt"/>
              <a:ea typeface="黑体" panose="02010609060101010101" pitchFamily="49" charset="-122"/>
            </a:endParaRPr>
          </a:p>
        </p:txBody>
      </p:sp>
      <p:graphicFrame>
        <p:nvGraphicFramePr>
          <p:cNvPr id="21523" name="对象 21522"/>
          <p:cNvGraphicFramePr>
            <a:graphicFrameLocks noChangeAspect="1"/>
          </p:cNvGraphicFramePr>
          <p:nvPr/>
        </p:nvGraphicFramePr>
        <p:xfrm>
          <a:off x="1917700" y="2862263"/>
          <a:ext cx="4387850" cy="822325"/>
        </p:xfrm>
        <a:graphic>
          <a:graphicData uri="http://schemas.openxmlformats.org/presentationml/2006/ole">
            <mc:AlternateContent xmlns:mc="http://schemas.openxmlformats.org/markup-compatibility/2006">
              <mc:Choice xmlns:v="urn:schemas-microsoft-com:vml" Requires="v">
                <p:oleObj spid="_x0000_s24679" name="Equation" r:id="rId1" imgW="46024800" imgH="10058400" progId="Equation.DSMT4">
                  <p:embed/>
                </p:oleObj>
              </mc:Choice>
              <mc:Fallback>
                <p:oleObj name="Equation" r:id="rId1" imgW="46024800" imgH="10058400" progId="Equation.DSMT4">
                  <p:embed/>
                  <p:pic>
                    <p:nvPicPr>
                      <p:cNvPr id="0" name="图片 3094"/>
                      <p:cNvPicPr/>
                      <p:nvPr/>
                    </p:nvPicPr>
                    <p:blipFill>
                      <a:blip r:embed="rId2">
                        <a:clrChange>
                          <a:clrFrom>
                            <a:srgbClr val="000000"/>
                          </a:clrFrom>
                          <a:clrTo>
                            <a:srgbClr val="000000">
                              <a:alpha val="0"/>
                            </a:srgbClr>
                          </a:clrTo>
                        </a:clrChange>
                      </a:blip>
                      <a:stretch>
                        <a:fillRect/>
                      </a:stretch>
                    </p:blipFill>
                    <p:spPr>
                      <a:xfrm>
                        <a:off x="1917700" y="2862263"/>
                        <a:ext cx="4387850" cy="822325"/>
                      </a:xfrm>
                      <a:prstGeom prst="rect">
                        <a:avLst/>
                      </a:prstGeom>
                      <a:noFill/>
                      <a:ln w="38100">
                        <a:noFill/>
                        <a:miter/>
                      </a:ln>
                    </p:spPr>
                  </p:pic>
                </p:oleObj>
              </mc:Fallback>
            </mc:AlternateContent>
          </a:graphicData>
        </a:graphic>
      </p:graphicFrame>
      <p:sp>
        <p:nvSpPr>
          <p:cNvPr id="21524" name="Rectangle 4"/>
          <p:cNvSpPr/>
          <p:nvPr/>
        </p:nvSpPr>
        <p:spPr>
          <a:xfrm>
            <a:off x="803884" y="3553306"/>
            <a:ext cx="7983220" cy="1200329"/>
          </a:xfrm>
          <a:prstGeom prst="rect">
            <a:avLst/>
          </a:prstGeom>
          <a:noFill/>
          <a:ln w="9525">
            <a:noFill/>
          </a:ln>
        </p:spPr>
        <p:txBody>
          <a:bodyPr wrap="square">
            <a:spAutoFit/>
          </a:bodyPr>
          <a:lstStyle/>
          <a:p>
            <a:pPr defTabSz="914400">
              <a:lnSpc>
                <a:spcPct val="150000"/>
              </a:lnSpc>
              <a:tabLst>
                <a:tab pos="539750" algn="l"/>
              </a:tabLst>
            </a:pPr>
            <a:r>
              <a:rPr lang="en-US" altLang="zh-CN" sz="2400" b="1" dirty="0" smtClean="0">
                <a:solidFill>
                  <a:schemeClr val="tx1"/>
                </a:solidFill>
                <a:latin typeface="+mn-lt"/>
                <a:ea typeface="黑体" panose="02010609060101010101" pitchFamily="49" charset="-122"/>
              </a:rPr>
              <a:t>3</a:t>
            </a:r>
            <a:r>
              <a:rPr lang="en-US" altLang="zh-CN" sz="2400" b="1" dirty="0">
                <a:solidFill>
                  <a:schemeClr val="tx1"/>
                </a:solidFill>
                <a:latin typeface="+mn-lt"/>
                <a:ea typeface="黑体" panose="02010609060101010101" pitchFamily="49" charset="-122"/>
              </a:rPr>
              <a:t>.</a:t>
            </a:r>
            <a:r>
              <a:rPr lang="zh-CN" altLang="en-US" sz="2400" b="1" dirty="0">
                <a:solidFill>
                  <a:schemeClr val="tx1"/>
                </a:solidFill>
                <a:latin typeface="+mn-lt"/>
                <a:ea typeface="黑体" panose="02010609060101010101" pitchFamily="49" charset="-122"/>
              </a:rPr>
              <a:t>要注意的是，处理实际问题的方法往往是多种多样的，应根据具体问题灵活选用</a:t>
            </a:r>
            <a:r>
              <a:rPr lang="en-US" altLang="zh-CN" sz="2400" b="1" dirty="0">
                <a:solidFill>
                  <a:schemeClr val="tx1"/>
                </a:solidFill>
                <a:latin typeface="+mn-lt"/>
                <a:ea typeface="黑体" panose="02010609060101010101" pitchFamily="49" charset="-122"/>
              </a:rPr>
              <a:t>.</a:t>
            </a:r>
            <a:endParaRPr lang="en-US" altLang="zh-CN" sz="2400" b="1" dirty="0">
              <a:solidFill>
                <a:schemeClr val="tx1"/>
              </a:solidFill>
              <a:latin typeface="+mn-lt"/>
              <a:ea typeface="黑体" panose="02010609060101010101" pitchFamily="49" charset="-122"/>
            </a:endParaRPr>
          </a:p>
        </p:txBody>
      </p:sp>
      <p:sp>
        <p:nvSpPr>
          <p:cNvPr id="21525" name="Text Box 8"/>
          <p:cNvSpPr txBox="1"/>
          <p:nvPr/>
        </p:nvSpPr>
        <p:spPr>
          <a:xfrm>
            <a:off x="835337" y="693103"/>
            <a:ext cx="5425678" cy="461665"/>
          </a:xfrm>
          <a:prstGeom prst="rect">
            <a:avLst/>
          </a:prstGeom>
          <a:noFill/>
          <a:ln w="9525">
            <a:noFill/>
          </a:ln>
        </p:spPr>
        <p:txBody>
          <a:bodyPr>
            <a:spAutoFit/>
          </a:bodyPr>
          <a:lstStyle/>
          <a:p>
            <a:pPr>
              <a:spcBef>
                <a:spcPct val="50000"/>
              </a:spcBef>
            </a:pPr>
            <a:r>
              <a:rPr lang="zh-CN" altLang="en-US" sz="2400" b="1" dirty="0">
                <a:latin typeface="Arial" panose="020B0604020202020204" pitchFamily="34" charset="0"/>
                <a:ea typeface="黑体" panose="02010609060101010101" pitchFamily="49" charset="-122"/>
              </a:rPr>
              <a:t>通过本课时的学习，需要我们掌握：</a:t>
            </a:r>
            <a:endParaRPr lang="zh-CN" altLang="en-US" sz="2400" b="1" dirty="0">
              <a:latin typeface="Arial" panose="020B0604020202020204" pitchFamily="34" charset="0"/>
              <a:ea typeface="黑体" panose="02010609060101010101" pitchFamily="49" charset="-122"/>
            </a:endParaRPr>
          </a:p>
        </p:txBody>
      </p:sp>
      <p:sp>
        <p:nvSpPr>
          <p:cNvPr id="2" name="文本框 1"/>
          <p:cNvSpPr txBox="1"/>
          <p:nvPr/>
        </p:nvSpPr>
        <p:spPr>
          <a:xfrm>
            <a:off x="792343" y="2289651"/>
            <a:ext cx="5984331" cy="576248"/>
          </a:xfrm>
          <a:prstGeom prst="rect">
            <a:avLst/>
          </a:prstGeom>
          <a:noFill/>
          <a:ln w="9525">
            <a:noFill/>
          </a:ln>
        </p:spPr>
        <p:txBody>
          <a:bodyPr wrap="none">
            <a:spAutoFit/>
          </a:bodyPr>
          <a:lstStyle/>
          <a:p>
            <a:pPr>
              <a:lnSpc>
                <a:spcPct val="150000"/>
              </a:lnSpc>
            </a:pPr>
            <a:r>
              <a:rPr lang="en-US" altLang="zh-CN" sz="2400" b="1" dirty="0">
                <a:solidFill>
                  <a:schemeClr val="tx1"/>
                </a:solidFill>
                <a:latin typeface="+mn-lt"/>
                <a:ea typeface="黑体" panose="02010609060101010101" pitchFamily="49" charset="-122"/>
              </a:rPr>
              <a:t>2.</a:t>
            </a:r>
            <a:r>
              <a:rPr lang="zh-CN" altLang="en-US" sz="2400" b="1" dirty="0">
                <a:solidFill>
                  <a:schemeClr val="tx1"/>
                </a:solidFill>
                <a:latin typeface="+mn-lt"/>
                <a:ea typeface="黑体" panose="02010609060101010101" pitchFamily="49" charset="-122"/>
              </a:rPr>
              <a:t>这种处理问题的过程可以进一步概括为：</a:t>
            </a:r>
            <a:endParaRPr lang="zh-CN" altLang="en-US" sz="2400" b="1" dirty="0">
              <a:solidFill>
                <a:schemeClr val="tx1"/>
              </a:solidFill>
              <a:latin typeface="+mn-lt"/>
              <a:ea typeface="黑体" panose="02010609060101010101" pitchFamily="49" charset="-122"/>
            </a:endParaRPr>
          </a:p>
        </p:txBody>
      </p:sp>
      <p:grpSp>
        <p:nvGrpSpPr>
          <p:cNvPr id="11" name="组合 10"/>
          <p:cNvGrpSpPr/>
          <p:nvPr/>
        </p:nvGrpSpPr>
        <p:grpSpPr>
          <a:xfrm>
            <a:off x="-10949" y="-47888"/>
            <a:ext cx="2006600" cy="476885"/>
            <a:chOff x="20" y="-63"/>
            <a:chExt cx="3160" cy="751"/>
          </a:xfrm>
        </p:grpSpPr>
        <p:cxnSp>
          <p:nvCxnSpPr>
            <p:cNvPr id="12" name="直线连接符 16"/>
            <p:cNvCxnSpPr/>
            <p:nvPr/>
          </p:nvCxnSpPr>
          <p:spPr>
            <a:xfrm>
              <a:off x="20" y="660"/>
              <a:ext cx="3160" cy="0"/>
            </a:xfrm>
            <a:prstGeom prst="line">
              <a:avLst/>
            </a:prstGeom>
            <a:noFill/>
            <a:ln w="25400" cap="flat" cmpd="sng" algn="ctr">
              <a:solidFill>
                <a:srgbClr val="00B050"/>
              </a:solidFill>
              <a:prstDash val="solid"/>
            </a:ln>
            <a:effectLst>
              <a:outerShdw blurRad="40000" dist="20000" dir="5400000" rotWithShape="0">
                <a:srgbClr val="000000">
                  <a:alpha val="38000"/>
                </a:srgbClr>
              </a:outerShdw>
            </a:effectLst>
          </p:spPr>
        </p:cxnSp>
        <p:sp>
          <p:nvSpPr>
            <p:cNvPr id="13" name="文本框 17"/>
            <p:cNvSpPr txBox="1"/>
            <p:nvPr/>
          </p:nvSpPr>
          <p:spPr>
            <a:xfrm>
              <a:off x="860" y="-63"/>
              <a:ext cx="2320" cy="751"/>
            </a:xfrm>
            <a:prstGeom prst="rect">
              <a:avLst/>
            </a:prstGeom>
            <a:noFill/>
            <a:ln w="9525">
              <a:noFill/>
            </a:ln>
          </p:spPr>
          <p:txBody>
            <a:bodyPr wrap="none" anchor="t">
              <a:spAutoFit/>
            </a:bodyPr>
            <a:lstStyle/>
            <a:p>
              <a:pPr eaLnBrk="0" hangingPunct="0"/>
              <a:r>
                <a:rPr lang="zh-CN" altLang="en-US" sz="2500" b="1" dirty="0">
                  <a:solidFill>
                    <a:prstClr val="black"/>
                  </a:solidFill>
                  <a:latin typeface="宋体" panose="02010600030101010101" pitchFamily="2" charset="-122"/>
                </a:rPr>
                <a:t>课堂小结</a:t>
              </a:r>
              <a:endParaRPr lang="zh-CN" altLang="en-US" sz="2500" b="1" dirty="0">
                <a:solidFill>
                  <a:prstClr val="black"/>
                </a:solidFill>
                <a:latin typeface="宋体" panose="02010600030101010101" pitchFamily="2" charset="-122"/>
              </a:endParaRPr>
            </a:p>
          </p:txBody>
        </p:sp>
        <p:sp>
          <p:nvSpPr>
            <p:cNvPr id="14" name="Freeform 74"/>
            <p:cNvSpPr>
              <a:spLocks noChangeAspect="1" noEditPoints="1"/>
            </p:cNvSpPr>
            <p:nvPr/>
          </p:nvSpPr>
          <p:spPr bwMode="auto">
            <a:xfrm>
              <a:off x="248" y="92"/>
              <a:ext cx="568" cy="503"/>
            </a:xfrm>
            <a:custGeom>
              <a:avLst/>
              <a:gdLst>
                <a:gd name="T0" fmla="*/ 127 w 167"/>
                <a:gd name="T1" fmla="*/ 22 h 148"/>
                <a:gd name="T2" fmla="*/ 74 w 167"/>
                <a:gd name="T3" fmla="*/ 0 h 148"/>
                <a:gd name="T4" fmla="*/ 0 w 167"/>
                <a:gd name="T5" fmla="*/ 74 h 148"/>
                <a:gd name="T6" fmla="*/ 74 w 167"/>
                <a:gd name="T7" fmla="*/ 148 h 148"/>
                <a:gd name="T8" fmla="*/ 143 w 167"/>
                <a:gd name="T9" fmla="*/ 99 h 148"/>
                <a:gd name="T10" fmla="*/ 70 w 167"/>
                <a:gd name="T11" fmla="*/ 79 h 148"/>
                <a:gd name="T12" fmla="*/ 127 w 167"/>
                <a:gd name="T13" fmla="*/ 22 h 148"/>
                <a:gd name="T14" fmla="*/ 147 w 167"/>
                <a:gd name="T15" fmla="*/ 19 h 148"/>
                <a:gd name="T16" fmla="*/ 93 w 167"/>
                <a:gd name="T17" fmla="*/ 73 h 148"/>
                <a:gd name="T18" fmla="*/ 164 w 167"/>
                <a:gd name="T19" fmla="*/ 92 h 148"/>
                <a:gd name="T20" fmla="*/ 167 w 167"/>
                <a:gd name="T21" fmla="*/ 69 h 148"/>
                <a:gd name="T22" fmla="*/ 147 w 167"/>
                <a:gd name="T23" fmla="*/ 1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7" h="148">
                  <a:moveTo>
                    <a:pt x="127" y="22"/>
                  </a:moveTo>
                  <a:cubicBezTo>
                    <a:pt x="113" y="8"/>
                    <a:pt x="95" y="0"/>
                    <a:pt x="74" y="0"/>
                  </a:cubicBezTo>
                  <a:cubicBezTo>
                    <a:pt x="33" y="0"/>
                    <a:pt x="0" y="33"/>
                    <a:pt x="0" y="74"/>
                  </a:cubicBezTo>
                  <a:cubicBezTo>
                    <a:pt x="0" y="115"/>
                    <a:pt x="33" y="148"/>
                    <a:pt x="74" y="148"/>
                  </a:cubicBezTo>
                  <a:cubicBezTo>
                    <a:pt x="106" y="148"/>
                    <a:pt x="133" y="127"/>
                    <a:pt x="143" y="99"/>
                  </a:cubicBezTo>
                  <a:cubicBezTo>
                    <a:pt x="70" y="79"/>
                    <a:pt x="70" y="79"/>
                    <a:pt x="70" y="79"/>
                  </a:cubicBezTo>
                  <a:lnTo>
                    <a:pt x="127" y="22"/>
                  </a:lnTo>
                  <a:close/>
                  <a:moveTo>
                    <a:pt x="147" y="19"/>
                  </a:moveTo>
                  <a:cubicBezTo>
                    <a:pt x="93" y="73"/>
                    <a:pt x="93" y="73"/>
                    <a:pt x="93" y="73"/>
                  </a:cubicBezTo>
                  <a:cubicBezTo>
                    <a:pt x="164" y="92"/>
                    <a:pt x="164" y="92"/>
                    <a:pt x="164" y="92"/>
                  </a:cubicBezTo>
                  <a:cubicBezTo>
                    <a:pt x="166" y="85"/>
                    <a:pt x="167" y="77"/>
                    <a:pt x="167" y="69"/>
                  </a:cubicBezTo>
                  <a:cubicBezTo>
                    <a:pt x="167" y="50"/>
                    <a:pt x="160" y="32"/>
                    <a:pt x="147" y="19"/>
                  </a:cubicBezTo>
                  <a:close/>
                </a:path>
              </a:pathLst>
            </a:custGeom>
            <a:solidFill>
              <a:srgbClr val="FFBF53">
                <a:lumMod val="75000"/>
              </a:srgbClr>
            </a:solidFill>
            <a:ln>
              <a:noFill/>
            </a:ln>
          </p:spPr>
          <p:txBody>
            <a:bodyPr/>
            <a:lstStyle/>
            <a:p>
              <a:pPr fontAlgn="auto">
                <a:spcBef>
                  <a:spcPts val="0"/>
                </a:spcBef>
                <a:spcAft>
                  <a:spcPts val="0"/>
                </a:spcAft>
                <a:buFontTx/>
                <a:buNone/>
                <a:defRPr/>
              </a:pPr>
              <a:endParaRPr lang="en-US" dirty="0">
                <a:solidFill>
                  <a:srgbClr val="000000"/>
                </a:solidFill>
                <a:latin typeface="微软雅黑" panose="020B0503020204020204" pitchFamily="34" charset="-122"/>
                <a:ea typeface="微软雅黑" panose="020B0503020204020204" pitchFamily="34" charset="-122"/>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525"/>
                                        </p:tgtEl>
                                        <p:attrNameLst>
                                          <p:attrName>style.visibility</p:attrName>
                                        </p:attrNameLst>
                                      </p:cBhvr>
                                      <p:to>
                                        <p:strVal val="visible"/>
                                      </p:to>
                                    </p:set>
                                    <p:anim calcmode="lin" valueType="num">
                                      <p:cBhvr>
                                        <p:cTn id="7" dur="500" fill="hold"/>
                                        <p:tgtEl>
                                          <p:spTgt spid="21525"/>
                                        </p:tgtEl>
                                        <p:attrNameLst>
                                          <p:attrName>ppt_x</p:attrName>
                                        </p:attrNameLst>
                                      </p:cBhvr>
                                      <p:tavLst>
                                        <p:tav tm="0">
                                          <p:val>
                                            <p:strVal val="#ppt_x"/>
                                          </p:val>
                                        </p:tav>
                                        <p:tav tm="100000">
                                          <p:val>
                                            <p:strVal val="#ppt_x"/>
                                          </p:val>
                                        </p:tav>
                                      </p:tavLst>
                                    </p:anim>
                                    <p:anim calcmode="lin" valueType="num">
                                      <p:cBhvr>
                                        <p:cTn id="8" dur="500" fill="hold"/>
                                        <p:tgtEl>
                                          <p:spTgt spid="215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1522"/>
                                        </p:tgtEl>
                                        <p:attrNameLst>
                                          <p:attrName>style.visibility</p:attrName>
                                        </p:attrNameLst>
                                      </p:cBhvr>
                                      <p:to>
                                        <p:strVal val="visible"/>
                                      </p:to>
                                    </p:set>
                                    <p:animEffect transition="in" filter="box(in)">
                                      <p:cBhvr>
                                        <p:cTn id="13" dur="500"/>
                                        <p:tgtEl>
                                          <p:spTgt spid="2152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9" presetClass="entr" presetSubtype="0" fill="hold" nodeType="afterEffect">
                                  <p:stCondLst>
                                    <p:cond delay="0"/>
                                  </p:stCondLst>
                                  <p:childTnLst>
                                    <p:set>
                                      <p:cBhvr>
                                        <p:cTn id="22" dur="1" fill="hold">
                                          <p:stCondLst>
                                            <p:cond delay="0"/>
                                          </p:stCondLst>
                                        </p:cTn>
                                        <p:tgtEl>
                                          <p:spTgt spid="21523"/>
                                        </p:tgtEl>
                                        <p:attrNameLst>
                                          <p:attrName>style.visibility</p:attrName>
                                        </p:attrNameLst>
                                      </p:cBhvr>
                                      <p:to>
                                        <p:strVal val="visible"/>
                                      </p:to>
                                    </p:set>
                                    <p:animEffect transition="in" filter="dissolve">
                                      <p:cBhvr>
                                        <p:cTn id="23" dur="500"/>
                                        <p:tgtEl>
                                          <p:spTgt spid="2152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524"/>
                                        </p:tgtEl>
                                        <p:attrNameLst>
                                          <p:attrName>style.visibility</p:attrName>
                                        </p:attrNameLst>
                                      </p:cBhvr>
                                      <p:to>
                                        <p:strVal val="visible"/>
                                      </p:to>
                                    </p:set>
                                    <p:anim calcmode="lin" valueType="num">
                                      <p:cBhvr>
                                        <p:cTn id="28" dur="500" fill="hold"/>
                                        <p:tgtEl>
                                          <p:spTgt spid="21524"/>
                                        </p:tgtEl>
                                        <p:attrNameLst>
                                          <p:attrName>ppt_x</p:attrName>
                                        </p:attrNameLst>
                                      </p:cBhvr>
                                      <p:tavLst>
                                        <p:tav tm="0">
                                          <p:val>
                                            <p:strVal val="#ppt_x"/>
                                          </p:val>
                                        </p:tav>
                                        <p:tav tm="100000">
                                          <p:val>
                                            <p:strVal val="#ppt_x"/>
                                          </p:val>
                                        </p:tav>
                                      </p:tavLst>
                                    </p:anim>
                                    <p:anim calcmode="lin" valueType="num">
                                      <p:cBhvr>
                                        <p:cTn id="29" dur="500" fill="hold"/>
                                        <p:tgtEl>
                                          <p:spTgt spid="215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bldLvl="0"/>
      <p:bldP spid="21524" grpId="0" bldLvl="0"/>
      <p:bldP spid="21525" grpId="0" bldLvl="0"/>
      <p:bldP spid="2" grpId="0"/>
    </p:bldLst>
  </p:timing>
</p:sld>
</file>

<file path=ppt/tags/tag1.xml><?xml version="1.0" encoding="utf-8"?>
<p:tagLst xmlns:p="http://schemas.openxmlformats.org/presentationml/2006/main">
  <p:tag name="KSO_WM_NO_TAGS_SHAPE_FLAG" val="1"/>
</p:tagLst>
</file>

<file path=ppt/tags/tag2.xml><?xml version="1.0" encoding="utf-8"?>
<p:tagLst xmlns:p="http://schemas.openxmlformats.org/presentationml/2006/main">
  <p:tag name="KSO_WM_UNIT_TABLE_BEAUTIFY" val="smartTable{13bac5c4-b1e4-49ac-bdcd-bdccdde0fcb7}"/>
</p:tagLst>
</file>

<file path=ppt/tags/tag3.xml><?xml version="1.0" encoding="utf-8"?>
<p:tagLst xmlns:p="http://schemas.openxmlformats.org/presentationml/2006/main">
  <p:tag name="KSO_WM_UNIT_TABLE_BEAUTIFY" val="smartTable{99266700-0d31-4cc8-93c7-395998ff4c5b}"/>
</p:tagLst>
</file>

<file path=ppt/tags/tag4.xml><?xml version="1.0" encoding="utf-8"?>
<p:tagLst xmlns:p="http://schemas.openxmlformats.org/presentationml/2006/main">
  <p:tag name="KSO_WM_UNIT_TABLE_BEAUTIFY" val="smartTable{99266700-0d31-4cc8-93c7-395998ff4c5b}"/>
</p:tagLst>
</file>

<file path=ppt/tags/tag5.xml><?xml version="1.0" encoding="utf-8"?>
<p:tagLst xmlns:p="http://schemas.openxmlformats.org/presentationml/2006/main">
  <p:tag name="KSO_WM_UNIT_TABLE_BEAUTIFY" val="smartTable{662c50c0-af5c-4ee5-bb16-a73392214500}"/>
</p:tagLst>
</file>

<file path=ppt/tags/tag6.xml><?xml version="1.0" encoding="utf-8"?>
<p:tagLst xmlns:p="http://schemas.openxmlformats.org/presentationml/2006/main">
  <p:tag name="KSO_WM_UNIT_TABLE_BEAUTIFY" val="smartTable{7511f102-54a6-4d73-ad6c-f738a92586e4}"/>
</p:tagLst>
</file>

<file path=ppt/tags/tag7.xml><?xml version="1.0" encoding="utf-8"?>
<p:tagLst xmlns:p="http://schemas.openxmlformats.org/presentationml/2006/main">
  <p:tag name="KSO_WM_UNIT_TABLE_BEAUTIFY" val="smartTable{fae5793c-2948-48fc-b7ee-ae611f9f16b5}"/>
</p:tagLst>
</file>

<file path=ppt/tags/tag8.xml><?xml version="1.0" encoding="utf-8"?>
<p:tagLst xmlns:p="http://schemas.openxmlformats.org/presentationml/2006/main">
  <p:tag name="KSO_WPP_MARK_KEY" val="e496170d-12ab-445f-b84e-af38c5de9677"/>
  <p:tag name="COMMONDATA" val="eyJoZGlkIjoiYmY0NjRjMmU5NWZhYTFhNzZmZGY3OThhYzQwYmUyZjcifQ=="/>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七彩课堂》课件模板（新）">
  <a:themeElements>
    <a:clrScheme name="自定义 159">
      <a:dk1>
        <a:sysClr val="windowText" lastClr="000000"/>
      </a:dk1>
      <a:lt1>
        <a:sysClr val="window" lastClr="FFFFFF"/>
      </a:lt1>
      <a:dk2>
        <a:srgbClr val="1F497D"/>
      </a:dk2>
      <a:lt2>
        <a:srgbClr val="EEECE1"/>
      </a:lt2>
      <a:accent1>
        <a:srgbClr val="02B3C5"/>
      </a:accent1>
      <a:accent2>
        <a:srgbClr val="F07474"/>
      </a:accent2>
      <a:accent3>
        <a:srgbClr val="FFBF53"/>
      </a:accent3>
      <a:accent4>
        <a:srgbClr val="673B77"/>
      </a:accent4>
      <a:accent5>
        <a:srgbClr val="00B9FA"/>
      </a:accent5>
      <a:accent6>
        <a:srgbClr val="BECE37"/>
      </a:accent6>
      <a:hlink>
        <a:srgbClr val="B381D9"/>
      </a:hlink>
      <a:folHlink>
        <a:srgbClr val="800080"/>
      </a:folHlink>
    </a:clrScheme>
    <a:fontScheme name="自定义 3">
      <a:majorFont>
        <a:latin typeface="Impact"/>
        <a:ea typeface="微软雅黑"/>
        <a:cs typeface=""/>
      </a:majorFont>
      <a:minorFont>
        <a:latin typeface="Times New Roman"/>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pFill/>
        <a:ln>
          <a:noFill/>
        </a:ln>
        <a:effectLst>
          <a:outerShdw blurRad="444500" dist="254000" dir="8100000" algn="tr" rotWithShape="0">
            <a:prstClr val="black">
              <a:alpha val="50000"/>
            </a:prstClr>
          </a:outerShdw>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七彩课堂》课件模板（新）">
  <a:themeElements>
    <a:clrScheme name="自定义 159">
      <a:dk1>
        <a:sysClr val="windowText" lastClr="000000"/>
      </a:dk1>
      <a:lt1>
        <a:sysClr val="window" lastClr="FFFFFF"/>
      </a:lt1>
      <a:dk2>
        <a:srgbClr val="1F497D"/>
      </a:dk2>
      <a:lt2>
        <a:srgbClr val="EEECE1"/>
      </a:lt2>
      <a:accent1>
        <a:srgbClr val="02B3C5"/>
      </a:accent1>
      <a:accent2>
        <a:srgbClr val="F07474"/>
      </a:accent2>
      <a:accent3>
        <a:srgbClr val="FFBF53"/>
      </a:accent3>
      <a:accent4>
        <a:srgbClr val="673B77"/>
      </a:accent4>
      <a:accent5>
        <a:srgbClr val="00B9FA"/>
      </a:accent5>
      <a:accent6>
        <a:srgbClr val="BECE37"/>
      </a:accent6>
      <a:hlink>
        <a:srgbClr val="B381D9"/>
      </a:hlink>
      <a:folHlink>
        <a:srgbClr val="800080"/>
      </a:folHlink>
    </a:clrScheme>
    <a:fontScheme name="自定义 3">
      <a:majorFont>
        <a:latin typeface="Impact"/>
        <a:ea typeface="微软雅黑"/>
        <a:cs typeface=""/>
      </a:majorFont>
      <a:minorFont>
        <a:latin typeface="Times New Roman"/>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pFill/>
        <a:ln>
          <a:noFill/>
        </a:ln>
        <a:effectLst>
          <a:outerShdw blurRad="444500" dist="254000" dir="8100000" algn="tr" rotWithShape="0">
            <a:prstClr val="black">
              <a:alpha val="50000"/>
            </a:prstClr>
          </a:outerShdw>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七彩课堂》课件模板（新）">
  <a:themeElements>
    <a:clrScheme name="自定义 159">
      <a:dk1>
        <a:sysClr val="windowText" lastClr="000000"/>
      </a:dk1>
      <a:lt1>
        <a:sysClr val="window" lastClr="FFFFFF"/>
      </a:lt1>
      <a:dk2>
        <a:srgbClr val="1F497D"/>
      </a:dk2>
      <a:lt2>
        <a:srgbClr val="EEECE1"/>
      </a:lt2>
      <a:accent1>
        <a:srgbClr val="02B3C5"/>
      </a:accent1>
      <a:accent2>
        <a:srgbClr val="F07474"/>
      </a:accent2>
      <a:accent3>
        <a:srgbClr val="FFBF53"/>
      </a:accent3>
      <a:accent4>
        <a:srgbClr val="673B77"/>
      </a:accent4>
      <a:accent5>
        <a:srgbClr val="00B9FA"/>
      </a:accent5>
      <a:accent6>
        <a:srgbClr val="BECE37"/>
      </a:accent6>
      <a:hlink>
        <a:srgbClr val="B381D9"/>
      </a:hlink>
      <a:folHlink>
        <a:srgbClr val="800080"/>
      </a:folHlink>
    </a:clrScheme>
    <a:fontScheme name="自定义 3">
      <a:majorFont>
        <a:latin typeface="Impact"/>
        <a:ea typeface="微软雅黑"/>
        <a:cs typeface=""/>
      </a:majorFont>
      <a:minorFont>
        <a:latin typeface="Times New Roman"/>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pFill/>
        <a:ln>
          <a:noFill/>
        </a:ln>
        <a:effectLst>
          <a:outerShdw blurRad="444500" dist="254000" dir="8100000" algn="tr" rotWithShape="0">
            <a:prstClr val="black">
              <a:alpha val="50000"/>
            </a:prstClr>
          </a:outerShdw>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4291</Words>
  <Application>WPS 演示</Application>
  <PresentationFormat>全屏显示(16:9)</PresentationFormat>
  <Paragraphs>621</Paragraphs>
  <Slides>31</Slides>
  <Notes>2</Notes>
  <HiddenSlides>0</HiddenSlides>
  <MMClips>0</MMClips>
  <ScaleCrop>false</ScaleCrop>
  <HeadingPairs>
    <vt:vector size="8" baseType="variant">
      <vt:variant>
        <vt:lpstr>已用的字体</vt:lpstr>
      </vt:variant>
      <vt:variant>
        <vt:i4>18</vt:i4>
      </vt:variant>
      <vt:variant>
        <vt:lpstr>主题</vt:lpstr>
      </vt:variant>
      <vt:variant>
        <vt:i4>4</vt:i4>
      </vt:variant>
      <vt:variant>
        <vt:lpstr>嵌入 OLE 服务器</vt:lpstr>
      </vt:variant>
      <vt:variant>
        <vt:i4>36</vt:i4>
      </vt:variant>
      <vt:variant>
        <vt:lpstr>幻灯片标题</vt:lpstr>
      </vt:variant>
      <vt:variant>
        <vt:i4>31</vt:i4>
      </vt:variant>
    </vt:vector>
  </HeadingPairs>
  <TitlesOfParts>
    <vt:vector size="89" baseType="lpstr">
      <vt:lpstr>Arial</vt:lpstr>
      <vt:lpstr>宋体</vt:lpstr>
      <vt:lpstr>Wingdings</vt:lpstr>
      <vt:lpstr>Calibri</vt:lpstr>
      <vt:lpstr>微软雅黑</vt:lpstr>
      <vt:lpstr>Impact</vt:lpstr>
      <vt:lpstr>黑体</vt:lpstr>
      <vt:lpstr>方正舒体</vt:lpstr>
      <vt:lpstr>FZXingKai-S04</vt:lpstr>
      <vt:lpstr>楷体</vt:lpstr>
      <vt:lpstr>Times New Roman</vt:lpstr>
      <vt:lpstr>仿宋</vt:lpstr>
      <vt:lpstr>Arial Unicode MS</vt:lpstr>
      <vt:lpstr>Constantia</vt:lpstr>
      <vt:lpstr>隶书</vt:lpstr>
      <vt:lpstr>Segoe Print</vt:lpstr>
      <vt:lpstr>Xingkai SC</vt:lpstr>
      <vt:lpstr>AMGDT</vt:lpstr>
      <vt:lpstr>自定义设计方案</vt:lpstr>
      <vt:lpstr>《七彩课堂》课件模板（新）</vt:lpstr>
      <vt:lpstr>3_《七彩课堂》课件模板（新）</vt:lpstr>
      <vt:lpstr>2_《七彩课堂》课件模板（新）</vt:lpstr>
      <vt:lpstr>Equation.DSMT4</vt:lpstr>
      <vt:lpstr>Equation.DSMT4</vt:lpstr>
      <vt:lpstr>Equation.DSMT4</vt:lpstr>
      <vt:lpstr>Equation.DSMT4</vt:lpstr>
      <vt:lpstr>Equation.DSMT4</vt:lpstr>
      <vt:lpstr>Equation.3</vt:lpstr>
      <vt:lpstr>Equation.KSEE3</vt:lpstr>
      <vt:lpstr>Equation.KSEE3</vt:lpstr>
      <vt:lpstr>Equation.KSEE3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Emrys</cp:lastModifiedBy>
  <cp:revision>1297</cp:revision>
  <dcterms:created xsi:type="dcterms:W3CDTF">2016-01-14T07:05:00Z</dcterms:created>
  <dcterms:modified xsi:type="dcterms:W3CDTF">2022-12-03T09:30:24Z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2052-11.1.0.12763</vt:lpwstr>
  </property>
  <property fmtid="{D5CDD505-2E9C-101B-9397-08002B2CF9AE}" pid="3" name="ICV">
    <vt:lpwstr>CC4818B8613D4C26B300076B4978A2CA</vt:lpwstr>
  </property>
</Properties>
</file>