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13527-97D0-477B-9E50-33252BA759E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64E121-83F2-4DF9-A993-85B5738231E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" y="350982"/>
            <a:ext cx="12192000" cy="673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            2020</a:t>
            </a:r>
            <a:r>
              <a:rPr lang="zh-CN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届湖北八校联盟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月联考组合材料作文</a:t>
            </a: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阅读下面材料，按要求作文。</a:t>
            </a: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材料一</a:t>
            </a:r>
            <a:endParaRPr lang="zh-CN" altLang="zh-CN" sz="24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子路拯溺者，其人拜之以牛，子路受之。孔子喜曰：鲁人必多拯溺水者。</a:t>
            </a:r>
            <a:endParaRPr lang="zh-CN" altLang="zh-CN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材料二</a:t>
            </a:r>
            <a:endParaRPr lang="zh-CN" altLang="zh-CN" sz="24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“大眼睛”姑娘苏明娟是希望工程的形象代言人，在求学、成长的过程中，曾得到好多好心人的帮助；长大后，她将爱心传递。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2005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年参加工作后，她将人生第一笔工资捐给了希望工程，之后每年定期捐款，从未间断。</a:t>
            </a:r>
            <a:endParaRPr lang="zh-CN" altLang="zh-CN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材料三</a:t>
            </a:r>
            <a:endParaRPr lang="zh-CN" altLang="zh-CN" sz="24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新冠肺炎疫情在中国爆发后，世界上多个国家向中国伸出援手；疫情爆发成为全球态势后，中国及时向多国提供援助。</a:t>
            </a:r>
            <a:endParaRPr lang="en-US" altLang="zh-CN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以上材料触发了你怎样的思考与感悟？请据此写一篇文章。</a:t>
            </a:r>
            <a:endParaRPr lang="zh-CN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要求：自选角度，自拟标题；文体不限（除诗歌外），文体特征鲜明；不少于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800 </a:t>
            </a:r>
            <a:r>
              <a:rPr lang="zh-CN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字；不得抄袭，不要得作。</a:t>
            </a:r>
            <a:endParaRPr lang="zh-CN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4312" y="304800"/>
            <a:ext cx="11763375" cy="6248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5473" y="318655"/>
            <a:ext cx="11887200" cy="6319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8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解决几个问题：</a:t>
            </a:r>
            <a:endParaRPr lang="en-US" altLang="zh-CN" sz="36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8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、对三则材料的审读问题；</a:t>
            </a:r>
            <a:endParaRPr lang="en-US" altLang="zh-CN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800"/>
              </a:lnSpc>
            </a:pPr>
            <a:endParaRPr lang="zh-CN" altLang="en-US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8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、对在三则材料理解基础上的成篇问题；</a:t>
            </a:r>
            <a:endParaRPr lang="en-US" altLang="zh-CN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800"/>
              </a:lnSpc>
            </a:pPr>
            <a:endParaRPr lang="en-US" altLang="zh-CN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8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、作文给分理由问题；</a:t>
            </a:r>
            <a:endParaRPr lang="en-US" altLang="zh-CN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800"/>
              </a:lnSpc>
            </a:pPr>
            <a:endParaRPr lang="en-US" altLang="zh-CN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8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、标题与开头段问题；</a:t>
            </a:r>
            <a:endParaRPr lang="en-US" altLang="zh-CN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57200" y="498764"/>
            <a:ext cx="10910455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材料一</a:t>
            </a:r>
            <a:endParaRPr lang="zh-CN" altLang="zh-CN" sz="36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子路拯溺者，其人拜之以牛，子路受之。孔子喜曰：鲁人必多拯溺水者。</a:t>
            </a:r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知恩图报？</a:t>
            </a:r>
            <a:endParaRPr lang="en-US" altLang="zh-CN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滴水之恩涌泉相报？</a:t>
            </a:r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奖励善行？</a:t>
            </a:r>
            <a:endParaRPr lang="en-US" altLang="zh-CN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善行需要激励，行善应有回报</a:t>
            </a:r>
            <a:endParaRPr lang="zh-CN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200891"/>
            <a:ext cx="11956473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材料二</a:t>
            </a:r>
            <a:endParaRPr lang="zh-CN" altLang="zh-CN" sz="32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“大眼睛”姑娘苏明娟是希望工程的形象代言人，在求学、成长的过程中，曾得到好多好心人的帮助；长大后，她将爱心传递。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2005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年参加工作后，她将人生第一笔工资捐给了希望工程，之后每年定期捐款，从未间断。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学会感恩？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铭记别人的善良？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爱心需要传递？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善心需要传递，受善理应扬善。</a:t>
            </a:r>
            <a:endParaRPr lang="zh-CN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2345" y="138545"/>
            <a:ext cx="11928764" cy="5785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材料三</a:t>
            </a:r>
            <a:endParaRPr lang="zh-CN" altLang="zh-CN" sz="32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新冠肺炎疫情在中国爆发后，世界上多个国家向中国伸出援手；疫情爆发成为全球态势后，中国及时向多国提供援助。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人类命运共同体？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赠人玫瑰手有余香？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互帮互助团结协作？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善行不分国界，世界需要爱的纽带。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6200" y="138545"/>
            <a:ext cx="1180407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以上材料触发了你怎样的思考与感悟？请据此写一篇文章。</a:t>
            </a:r>
            <a:endParaRPr lang="en-US" altLang="zh-CN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善行需要激励，行善应有回报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善心需要传递，受善理应扬善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善行不分国界，世界需要爱的纽带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关键词：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奖励善行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+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爱心回馈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76200"/>
            <a:ext cx="12088091" cy="7099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基本行文（审题符合要求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二类文）</a:t>
            </a:r>
            <a:endParaRPr lang="en-US" altLang="zh-CN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endParaRPr lang="en-US" altLang="zh-CN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、概述材料，提炼观点（全文论点）；</a:t>
            </a: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提出分论点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分析子路拯溺，加以辨析，回应分论点；；</a:t>
            </a: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提出分论点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分析苏明娟材料，加以辨析，回应分论点；</a:t>
            </a: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提出分论点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分析疫情材料，加以辨析，回应分论点；</a:t>
            </a: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、综合上述分论点，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联系生活，发表感悟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、运用各种论证方式（自己擅长的）回扣总观点；</a:t>
            </a: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endParaRPr lang="zh-CN" altLang="en-US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0054" y="187036"/>
            <a:ext cx="12046527" cy="6492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思维突破（从材料出发而不限于材料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一类文）</a:t>
            </a:r>
            <a:endParaRPr lang="en-US" altLang="zh-CN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整体思路需要解决的问题：</a:t>
            </a: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b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、是什么？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“爱心延续”、“奖励善行”是什么？探讨奖励善行、爱心延续的必要性；</a:t>
            </a: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难度大；</a:t>
            </a:r>
            <a:endParaRPr lang="en-US" altLang="zh-CN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、为什么？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为什么要延续爱心，奖励善行？投我以木瓜，报之以琼瑶，以德报德，世界充满爱</a:t>
            </a: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言说空间大；</a:t>
            </a:r>
            <a:endParaRPr lang="en-US" altLang="zh-CN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、怎么样？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怎样回馈爱心延续爱心、奖励善行？探寻方法与途径。不仅心存善念，还应手有善行；最好的奖励是物质奖励，形成良性的奖励机制</a:t>
            </a: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-------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不走寻常路</a:t>
            </a:r>
            <a:endParaRPr lang="en-US" altLang="zh-CN" sz="3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问题：你最拿手的是哪个？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9759" y="672378"/>
            <a:ext cx="11865986" cy="164782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90056" y="2528455"/>
            <a:ext cx="117902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、回报善良与奖励爱心，是为了给完成时的善举与爱心留下痕迹；</a:t>
            </a:r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、回报善良与奖励爱心，是为了让现在进行时的善举与爱心被发现、被保护、被尊重；</a:t>
            </a:r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、回报善良与奖励爱心，是为了给将来时的善举与爱心种下等待萌发的种子；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2004" y="1856509"/>
            <a:ext cx="11532177" cy="2286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1289</Words>
  <Application>WPS 演示</Application>
  <PresentationFormat>宽屏</PresentationFormat>
  <Paragraphs>99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3" baseType="lpstr">
      <vt:lpstr>Arial</vt:lpstr>
      <vt:lpstr>宋体</vt:lpstr>
      <vt:lpstr>Wingdings</vt:lpstr>
      <vt:lpstr>华文中宋</vt:lpstr>
      <vt:lpstr>楷体</vt:lpstr>
      <vt:lpstr>华文楷体</vt:lpstr>
      <vt:lpstr>微软雅黑</vt:lpstr>
      <vt:lpstr>Arial Unicode MS</vt:lpstr>
      <vt:lpstr>等线 Light</vt:lpstr>
      <vt:lpstr>等线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梁浩蕾</cp:lastModifiedBy>
  <cp:revision>9</cp:revision>
  <dcterms:created xsi:type="dcterms:W3CDTF">2020-05-15T23:42:00Z</dcterms:created>
  <dcterms:modified xsi:type="dcterms:W3CDTF">2020-05-25T23:28:19Z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