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14" r:id="rId2"/>
    <p:sldId id="311" r:id="rId3"/>
    <p:sldId id="315" r:id="rId4"/>
    <p:sldId id="316" r:id="rId5"/>
    <p:sldId id="317" r:id="rId6"/>
    <p:sldId id="320" r:id="rId7"/>
    <p:sldId id="321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6F4386D-7176-754A-8F62-AACF3E8B41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252A35C-A0B1-B64B-A401-577189B7CF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9D18E4C-81F7-9D47-9332-0CC4FC47C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C5BF4-357E-654A-9296-C0DE3E6E3121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E104568-D7E7-6E49-9865-869670BF7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7821022-F72D-8B4D-9C46-F35A6A7AA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E595-7860-D845-A443-6EB5E80F19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5651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DF18EFF-FFD5-DF4C-94B6-D7E39823E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343DB0C-EB60-A542-BD5D-D4D63F4164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2B574FA-415A-9B44-9AC8-5998A19D8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C5BF4-357E-654A-9296-C0DE3E6E3121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81A3101-47C9-9E41-B548-A47AD50B7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12D5D27-6243-1A43-A818-DBF35D5E5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E595-7860-D845-A443-6EB5E80F19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91921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FEDC08-67A6-3D47-8BE6-B83C17C3A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72970DA-8C57-2C43-BCB9-5DD2C7C29E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7FFFC17-56AD-6C4B-8618-D9E1396EC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C5BF4-357E-654A-9296-C0DE3E6E3121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4031D70-A05A-BE45-8731-60ECA6DCD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A756750-B457-7141-ADF7-6A0C0C7C5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E595-7860-D845-A443-6EB5E80F19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32250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534CEFD-0B94-A846-B7F3-B83F401B1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F46ABCE-F4EE-3943-B1E1-75E8CB5A5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FC3258A-D2E7-6745-ACF9-D9EE0C17FC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3293588-F6F0-AC47-B6BB-31DC12FB8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C5BF4-357E-654A-9296-C0DE3E6E3121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3B69156-929D-CA4C-9825-D62457065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E7325AC-ED0F-2143-A7EE-A93B29031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E595-7860-D845-A443-6EB5E80F19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64080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4AE451-EEB3-7A4F-8F73-0828BF475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7FA0E1B-9AF4-2146-9CDC-B4B378348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54AC894-0C5F-A84E-96D3-70A8EBC9B2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2B6B253-1207-0C40-BEC0-B5690D1664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42288D1-85D2-264C-B014-FCE25207E6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DD93F30-E324-BD43-9B33-F40660321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C5BF4-357E-654A-9296-C0DE3E6E3121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CE3D35A-68F0-FB44-B625-446A01AAB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DCFE960-72AD-B04E-97C1-A6BD30164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E595-7860-D845-A443-6EB5E80F19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49959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D2B98D2-CAC9-B948-A34C-28AEDCC62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07CED14-D92D-8248-A786-67F08028F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C5BF4-357E-654A-9296-C0DE3E6E3121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04F0BDC-F5AD-5E49-B333-EAEA8C4F3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DE8502F-28FE-4145-8426-1040836F2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E595-7860-D845-A443-6EB5E80F19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1157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65DF816-30BC-5D4E-B5FD-E4597438A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C5BF4-357E-654A-9296-C0DE3E6E3121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845B44D-6A09-4748-BE89-4E9BC4ABE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FA7A86F-ECBF-8C45-91F6-1A9FD9F4C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E595-7860-D845-A443-6EB5E80F19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2677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67F4C5B-92C1-0249-A932-0C6B5832B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A912847-65C0-8F41-9FD9-7B2F95F412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856F48C-5342-9141-95EB-3367BC2BDF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6A216CB-3565-3941-AB51-E79BD9F63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C5BF4-357E-654A-9296-C0DE3E6E3121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C75AE47-DC28-8845-B245-439BA81FA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F74BEB9-83BB-FB41-B53D-E08F94B61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E595-7860-D845-A443-6EB5E80F19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83553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FEB8D9-6CFF-A14C-AE49-4C087482F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AA324E0-3873-B641-9711-492FE42F2B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159E83A-8E10-C840-9C91-6F0DB86A34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4834AB9-B0FF-AF4D-9BF0-6203F110D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C5BF4-357E-654A-9296-C0DE3E6E3121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69E3C89-93A3-1A4A-8381-9DD457C3B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DDF2E13-C342-DD49-9F7F-8BC61610F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E595-7860-D845-A443-6EB5E80F19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46642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63CB3E-3BD2-5343-927B-413CF34F2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7E014D7-8B80-AD45-9BF1-6CF71A0188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6C9ECB4-4D69-2F42-A16E-43BC0988D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C5BF4-357E-654A-9296-C0DE3E6E3121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843344D-C21D-8A48-9079-377493CBB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AD26C0E-5DD1-9A40-97C6-D8E32A556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E595-7860-D845-A443-6EB5E80F19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21977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7AF6F86C-8F54-F043-B719-6F7E5CEA98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10CC77A-AF00-1842-81B1-BD022EC198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12E7B82-7E1F-5D45-997F-DE5527E25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C5BF4-357E-654A-9296-C0DE3E6E3121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42579AD-718C-3743-B938-E14209F07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8D73E94-5FBE-C541-B140-C69F5AABA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E595-7860-D845-A443-6EB5E80F19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3141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7E284B8E-EED9-8943-B388-8A42641BD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CF47F29-A8DE-5349-B3B5-891EECFAAA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7D6AF5-8490-744D-8836-8370C2C099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C5BF4-357E-654A-9296-C0DE3E6E3121}" type="datetimeFigureOut">
              <a:rPr kumimoji="1" lang="zh-CN" altLang="en-US" smtClean="0"/>
              <a:t>2021/1/21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0752747-BAF9-014A-A943-26B1E55E57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F4810A8-3403-D344-ACA8-71D32D9B90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0E595-7860-D845-A443-6EB5E80F19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08905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2A717B-BA04-C34F-AF2D-1CD874DB8B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6688" y="1906292"/>
            <a:ext cx="10515600" cy="268120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kumimoji="1" lang="zh-CN" altLang="en-US" sz="7200" b="1" dirty="0">
                <a:solidFill>
                  <a:srgbClr val="7030A0"/>
                </a:solidFill>
                <a:latin typeface="Baoli SC" panose="02010600040101010101" pitchFamily="2" charset="-122"/>
                <a:ea typeface="Baoli SC" panose="02010600040101010101" pitchFamily="2" charset="-122"/>
              </a:rPr>
              <a:t>学习规划</a:t>
            </a:r>
            <a:r>
              <a:rPr kumimoji="1" lang="en-US" altLang="zh-CN" sz="7200" b="1" dirty="0">
                <a:solidFill>
                  <a:srgbClr val="7030A0"/>
                </a:solidFill>
                <a:latin typeface="Baoli SC" panose="02010600040101010101" pitchFamily="2" charset="-122"/>
                <a:ea typeface="Baoli SC" panose="02010600040101010101" pitchFamily="2" charset="-122"/>
              </a:rPr>
              <a:t>—</a:t>
            </a:r>
            <a:br>
              <a:rPr kumimoji="1" lang="en-US" altLang="zh-CN" sz="7200" b="1" dirty="0">
                <a:solidFill>
                  <a:srgbClr val="7030A0"/>
                </a:solidFill>
                <a:latin typeface="Baoli SC" panose="02010600040101010101" pitchFamily="2" charset="-122"/>
                <a:ea typeface="Baoli SC" panose="02010600040101010101" pitchFamily="2" charset="-122"/>
              </a:rPr>
            </a:br>
            <a:r>
              <a:rPr kumimoji="1" lang="en-US" altLang="zh-CN" sz="4400" b="1" dirty="0">
                <a:solidFill>
                  <a:srgbClr val="7030A0"/>
                </a:solidFill>
                <a:latin typeface="Baoli SC" panose="02010600040101010101" pitchFamily="2" charset="-122"/>
                <a:ea typeface="Baoli SC" panose="02010600040101010101" pitchFamily="2" charset="-122"/>
              </a:rPr>
              <a:t>《</a:t>
            </a:r>
            <a:r>
              <a:rPr kumimoji="1" lang="zh-CN" altLang="en-US" sz="4400" b="1" dirty="0">
                <a:solidFill>
                  <a:srgbClr val="7030A0"/>
                </a:solidFill>
                <a:latin typeface="Baoli SC" panose="02010600040101010101" pitchFamily="2" charset="-122"/>
                <a:ea typeface="Baoli SC" panose="02010600040101010101" pitchFamily="2" charset="-122"/>
              </a:rPr>
              <a:t>如何进行期中考试政治历史复习</a:t>
            </a:r>
            <a:r>
              <a:rPr kumimoji="1" lang="en-US" altLang="zh-CN" sz="4400" b="1" dirty="0">
                <a:solidFill>
                  <a:srgbClr val="7030A0"/>
                </a:solidFill>
                <a:latin typeface="Baoli SC" panose="02010600040101010101" pitchFamily="2" charset="-122"/>
                <a:ea typeface="Baoli SC" panose="02010600040101010101" pitchFamily="2" charset="-122"/>
              </a:rPr>
              <a:t>》</a:t>
            </a:r>
            <a:endParaRPr kumimoji="1" lang="zh-CN" altLang="en-US" sz="7200" b="1" dirty="0">
              <a:solidFill>
                <a:srgbClr val="7030A0"/>
              </a:solidFill>
              <a:latin typeface="Baoli SC" panose="02010600040101010101" pitchFamily="2" charset="-122"/>
              <a:ea typeface="Baoli SC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814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3B1ABD2-ACF7-4448-A4DB-5D7BE0AE5595}"/>
              </a:ext>
            </a:extLst>
          </p:cNvPr>
          <p:cNvSpPr/>
          <p:nvPr/>
        </p:nvSpPr>
        <p:spPr>
          <a:xfrm>
            <a:off x="414579" y="1634976"/>
            <a:ext cx="1136284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40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1</a:t>
            </a:r>
            <a:r>
              <a:rPr kumimoji="1" lang="zh-CN" altLang="en-US" sz="40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、期中考试临近，哪些同学已经制定了历史政治的复习规划？</a:t>
            </a:r>
            <a:endParaRPr kumimoji="1" lang="en-US" altLang="zh-CN" sz="4000" b="1" dirty="0">
              <a:solidFill>
                <a:srgbClr val="4337FF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algn="ctr"/>
            <a:r>
              <a:rPr kumimoji="1" lang="en-US" altLang="zh-CN" sz="4000" b="1" dirty="0">
                <a:solidFill>
                  <a:srgbClr val="7030A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2</a:t>
            </a:r>
            <a:r>
              <a:rPr kumimoji="1" lang="zh-CN" altLang="en-US" sz="4000" b="1" dirty="0">
                <a:solidFill>
                  <a:srgbClr val="7030A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、是否清楚了考试范围和考察重点？</a:t>
            </a:r>
            <a:endParaRPr kumimoji="1" lang="en-US" altLang="zh-CN" sz="4000" b="1" dirty="0">
              <a:solidFill>
                <a:srgbClr val="7030A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algn="ctr"/>
            <a:r>
              <a:rPr kumimoji="1" lang="en-US" altLang="zh-CN" sz="40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3</a:t>
            </a:r>
            <a:r>
              <a:rPr kumimoji="1" lang="zh-CN" altLang="en-US" sz="40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、是否确定了重点的复习资料？</a:t>
            </a:r>
            <a:endParaRPr kumimoji="1" lang="en-US" altLang="zh-CN" sz="4000" b="1" dirty="0">
              <a:solidFill>
                <a:srgbClr val="FF000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algn="ctr"/>
            <a:r>
              <a:rPr kumimoji="1" lang="en-US" altLang="zh-CN" sz="4000" b="1" dirty="0">
                <a:solidFill>
                  <a:srgbClr val="00B05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4</a:t>
            </a:r>
            <a:r>
              <a:rPr kumimoji="1" lang="zh-CN" altLang="en-US" sz="4000" b="1" dirty="0">
                <a:solidFill>
                  <a:srgbClr val="00B05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、准备采取什么样的复习方式？</a:t>
            </a:r>
            <a:endParaRPr kumimoji="1" lang="en-US" altLang="zh-CN" sz="4000" b="1" dirty="0">
              <a:solidFill>
                <a:srgbClr val="00B05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algn="ctr"/>
            <a:r>
              <a:rPr kumimoji="1" lang="en-US" altLang="zh-CN" sz="4000" b="1" dirty="0">
                <a:solidFill>
                  <a:schemeClr val="accent1">
                    <a:lumMod val="50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5</a:t>
            </a:r>
            <a:r>
              <a:rPr kumimoji="1" lang="zh-CN" altLang="en-US" sz="4000" b="1" dirty="0">
                <a:solidFill>
                  <a:schemeClr val="accent1">
                    <a:lumMod val="50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、准备利用什么时间进行背诵复习？</a:t>
            </a:r>
            <a:endParaRPr kumimoji="1" lang="en-US" altLang="zh-CN" sz="4000" b="1" dirty="0">
              <a:solidFill>
                <a:schemeClr val="accent1">
                  <a:lumMod val="50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6585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3B1ABD2-ACF7-4448-A4DB-5D7BE0AE5595}"/>
              </a:ext>
            </a:extLst>
          </p:cNvPr>
          <p:cNvSpPr/>
          <p:nvPr/>
        </p:nvSpPr>
        <p:spPr>
          <a:xfrm>
            <a:off x="414579" y="657946"/>
            <a:ext cx="1136284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1</a:t>
            </a:r>
            <a:r>
              <a:rPr kumimoji="1" lang="zh-CN" altLang="en-US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、期中考试临近，哪些同学已经制定了历史政治的复习规划？</a:t>
            </a:r>
            <a:endParaRPr kumimoji="1" lang="en-US" altLang="zh-CN" sz="3200" b="1" dirty="0">
              <a:solidFill>
                <a:srgbClr val="4337FF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endParaRPr kumimoji="1" lang="en-US" altLang="zh-CN" sz="3200" b="1" dirty="0">
              <a:solidFill>
                <a:srgbClr val="FF000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1" lang="zh-CN" altLang="en-US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请所有同学都要制定历史政治的复习规划。</a:t>
            </a:r>
            <a:endParaRPr kumimoji="1" lang="en-US" altLang="zh-CN" sz="3200" b="1" dirty="0">
              <a:solidFill>
                <a:srgbClr val="FF000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1" lang="zh-CN" altLang="en-US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精确到每天要记忆和背诵的内容，在接下来的</a:t>
            </a:r>
            <a:r>
              <a:rPr kumimoji="1" lang="en-US" altLang="zh-CN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2</a:t>
            </a:r>
            <a:r>
              <a:rPr kumimoji="1" lang="zh-CN" altLang="en-US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个星期内争取全部考点都复习到位，争取在考前完成所有知识点的复习。</a:t>
            </a:r>
            <a:endParaRPr kumimoji="1" lang="en-US" altLang="zh-CN" sz="3200" b="1" dirty="0">
              <a:solidFill>
                <a:srgbClr val="FF000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1" lang="zh-CN" altLang="en-US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个人的复习规划于本周二早读上交。</a:t>
            </a:r>
            <a:endParaRPr kumimoji="1" lang="en-US" altLang="zh-CN" sz="3200" b="1" dirty="0">
              <a:solidFill>
                <a:srgbClr val="FF000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0273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3B1ABD2-ACF7-4448-A4DB-5D7BE0AE5595}"/>
              </a:ext>
            </a:extLst>
          </p:cNvPr>
          <p:cNvSpPr/>
          <p:nvPr/>
        </p:nvSpPr>
        <p:spPr>
          <a:xfrm>
            <a:off x="414579" y="419951"/>
            <a:ext cx="1136284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kumimoji="1" lang="en-US" altLang="zh-CN" sz="3200" b="1" dirty="0">
              <a:solidFill>
                <a:srgbClr val="4337FF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r>
              <a:rPr kumimoji="1" lang="en-US" altLang="zh-CN" sz="3200" b="1" dirty="0">
                <a:solidFill>
                  <a:srgbClr val="7030A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2</a:t>
            </a:r>
            <a:r>
              <a:rPr kumimoji="1" lang="zh-CN" altLang="en-US" sz="3200" b="1" dirty="0">
                <a:solidFill>
                  <a:srgbClr val="7030A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、是否清楚了考试范围和考察重点？</a:t>
            </a:r>
            <a:endParaRPr kumimoji="1" lang="en-US" altLang="zh-CN" sz="3200" b="1" dirty="0">
              <a:solidFill>
                <a:srgbClr val="7030A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r>
              <a:rPr kumimoji="1" lang="zh-CN" altLang="en-US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询问科任老师出题的大致方向、重点、难度系数、是否有拓展。若老师上课提示考试重点，一定要做好笔记。</a:t>
            </a:r>
            <a:endParaRPr kumimoji="1" lang="en-US" altLang="zh-CN" sz="3200" b="1" dirty="0">
              <a:solidFill>
                <a:srgbClr val="4337FF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endParaRPr kumimoji="1" lang="en-US" altLang="zh-CN" sz="3200" b="1" dirty="0">
              <a:solidFill>
                <a:srgbClr val="7030A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r>
              <a:rPr kumimoji="1" lang="en-US" altLang="zh-CN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3</a:t>
            </a:r>
            <a:r>
              <a:rPr kumimoji="1" lang="zh-CN" altLang="en-US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、是否确定了重点的复习资料？</a:t>
            </a:r>
            <a:endParaRPr kumimoji="1" lang="en-US" altLang="zh-CN" sz="3200" b="1" dirty="0">
              <a:solidFill>
                <a:srgbClr val="FF000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r>
              <a:rPr kumimoji="1" lang="zh-CN" altLang="en-US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目前手头有什么复习资料？书本？学评？还是老师下发的其他复习资料？一一整理好，该看的都要看，该练习的都要练习。</a:t>
            </a:r>
            <a:endParaRPr kumimoji="1" lang="en-US" altLang="zh-CN" sz="3200" b="1" dirty="0">
              <a:solidFill>
                <a:srgbClr val="4337FF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endParaRPr kumimoji="1" lang="en-US" altLang="zh-CN" sz="3200" b="1" dirty="0">
              <a:solidFill>
                <a:schemeClr val="accent1">
                  <a:lumMod val="50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2004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3B1ABD2-ACF7-4448-A4DB-5D7BE0AE5595}"/>
              </a:ext>
            </a:extLst>
          </p:cNvPr>
          <p:cNvSpPr/>
          <p:nvPr/>
        </p:nvSpPr>
        <p:spPr>
          <a:xfrm>
            <a:off x="150312" y="1603331"/>
            <a:ext cx="12192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3200" b="1" dirty="0">
                <a:solidFill>
                  <a:srgbClr val="00B05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4</a:t>
            </a:r>
            <a:r>
              <a:rPr kumimoji="1" lang="zh-CN" altLang="en-US" sz="3200" b="1" dirty="0">
                <a:solidFill>
                  <a:srgbClr val="00B05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、准备采取什么样的复习方式？</a:t>
            </a:r>
            <a:endParaRPr kumimoji="1" lang="en-US" altLang="zh-CN" sz="3200" b="1" dirty="0">
              <a:solidFill>
                <a:srgbClr val="00B05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r>
              <a:rPr kumimoji="1" lang="zh-CN" altLang="en-US" sz="3200" b="1" dirty="0">
                <a:solidFill>
                  <a:srgbClr val="00B05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若还没开始复习的同学，</a:t>
            </a:r>
            <a:r>
              <a:rPr kumimoji="1" lang="zh-CN" altLang="en-US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建议先自己单独背诵</a:t>
            </a:r>
            <a:r>
              <a:rPr kumimoji="1" lang="zh-CN" altLang="en-US" sz="3200" b="1" dirty="0">
                <a:solidFill>
                  <a:srgbClr val="00B05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，这样更有助于静下心来；复习到一定阶段，</a:t>
            </a:r>
            <a:r>
              <a:rPr kumimoji="1" lang="zh-CN" altLang="en-US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可以同学之间在课下互背</a:t>
            </a:r>
            <a:r>
              <a:rPr kumimoji="1" lang="zh-CN" altLang="en-US" sz="3200" b="1" dirty="0">
                <a:solidFill>
                  <a:srgbClr val="00B05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，这样有助于互相查漏补缺，同时学习到对方好的复习方法；走读生晚上回家后，</a:t>
            </a:r>
            <a:r>
              <a:rPr kumimoji="1" lang="zh-CN" altLang="en-US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可以请父母抽背</a:t>
            </a:r>
            <a:r>
              <a:rPr kumimoji="1" lang="zh-CN" altLang="en-US" sz="3200" b="1" dirty="0">
                <a:solidFill>
                  <a:srgbClr val="00B05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，让父母了解到你的复习进度和规划，同时也起到一个督促作用。</a:t>
            </a:r>
            <a:endParaRPr kumimoji="1" lang="en-US" altLang="zh-CN" sz="3200" b="1" dirty="0">
              <a:solidFill>
                <a:srgbClr val="00B05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7200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3B1ABD2-ACF7-4448-A4DB-5D7BE0AE5595}"/>
              </a:ext>
            </a:extLst>
          </p:cNvPr>
          <p:cNvSpPr/>
          <p:nvPr/>
        </p:nvSpPr>
        <p:spPr>
          <a:xfrm>
            <a:off x="200416" y="325677"/>
            <a:ext cx="1182457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3200" b="1" dirty="0">
                <a:solidFill>
                  <a:schemeClr val="accent1">
                    <a:lumMod val="50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5</a:t>
            </a:r>
            <a:r>
              <a:rPr kumimoji="1" lang="zh-CN" altLang="en-US" sz="3200" b="1" dirty="0">
                <a:solidFill>
                  <a:schemeClr val="accent1">
                    <a:lumMod val="50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、准备利用什么时间进行背诵复习？</a:t>
            </a:r>
            <a:endParaRPr kumimoji="1" lang="en-US" altLang="zh-CN" sz="3200" b="1" dirty="0">
              <a:solidFill>
                <a:schemeClr val="accent1">
                  <a:lumMod val="50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r>
              <a:rPr kumimoji="1" lang="zh-CN" altLang="en-US" sz="3200" b="1" dirty="0">
                <a:solidFill>
                  <a:schemeClr val="accent1">
                    <a:lumMod val="50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老师的建议：</a:t>
            </a:r>
            <a:endParaRPr kumimoji="1" lang="en-US" altLang="zh-CN" sz="3200" b="1" dirty="0">
              <a:solidFill>
                <a:schemeClr val="accent1">
                  <a:lumMod val="50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1" lang="zh-CN" altLang="en-US" sz="3200" b="1" dirty="0">
                <a:solidFill>
                  <a:schemeClr val="accent1">
                    <a:lumMod val="50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课间休息时间：从今天起，课间班级尽量保持教室内安静（三位班长多多提醒、负责，屡教不改记名）。想要复习的同学课间在教室内复习政治历史，可以读、背，也可以做相关的练习。想要休息的同学在教室外，不要发出吵闹声，以免影响到复习同学。</a:t>
            </a:r>
            <a:r>
              <a:rPr kumimoji="1" lang="zh-CN" altLang="en-US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形成良好的复习氛围十分重要，一直持续到期中考试结束再恢复正常。</a:t>
            </a:r>
            <a:endParaRPr kumimoji="1" lang="en-US" altLang="zh-CN" sz="3200" b="1" dirty="0">
              <a:solidFill>
                <a:srgbClr val="FF000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1" lang="zh-CN" altLang="en-US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从本周开始，周一的写字课、周四的第八节自习课改为政治历史复习课。同学们可以背诵相关知识点，或完成相关复习练习。不准做与政治历史无关的事情。我会利用这两节课的时间抽背部分同学。</a:t>
            </a:r>
            <a:endParaRPr kumimoji="1" lang="en-US" altLang="zh-CN" sz="3200" b="1" dirty="0">
              <a:solidFill>
                <a:srgbClr val="4337FF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0154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3B1ABD2-ACF7-4448-A4DB-5D7BE0AE5595}"/>
              </a:ext>
            </a:extLst>
          </p:cNvPr>
          <p:cNvSpPr/>
          <p:nvPr/>
        </p:nvSpPr>
        <p:spPr>
          <a:xfrm>
            <a:off x="0" y="338203"/>
            <a:ext cx="12192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3200" b="1" dirty="0">
                <a:solidFill>
                  <a:schemeClr val="accent1">
                    <a:lumMod val="50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5</a:t>
            </a:r>
            <a:r>
              <a:rPr kumimoji="1" lang="zh-CN" altLang="en-US" sz="3200" b="1" dirty="0">
                <a:solidFill>
                  <a:schemeClr val="accent1">
                    <a:lumMod val="50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、准备利用什么时间进行背诵复习？</a:t>
            </a:r>
            <a:endParaRPr kumimoji="1" lang="en-US" altLang="zh-CN" sz="3200" b="1" dirty="0">
              <a:solidFill>
                <a:schemeClr val="accent1">
                  <a:lumMod val="50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r>
              <a:rPr kumimoji="1" lang="zh-CN" altLang="en-US" sz="3200" b="1" dirty="0">
                <a:solidFill>
                  <a:schemeClr val="accent1">
                    <a:lumMod val="50000"/>
                  </a:schemeClr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老师的建议：</a:t>
            </a:r>
            <a:endParaRPr kumimoji="1" lang="en-US" altLang="zh-CN" sz="3200" b="1" dirty="0">
              <a:solidFill>
                <a:schemeClr val="accent1">
                  <a:lumMod val="50000"/>
                </a:schemeClr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1" lang="zh-CN" altLang="en-US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利用零碎时间复习。</a:t>
            </a:r>
            <a:endParaRPr kumimoji="1" lang="en-US" altLang="zh-CN" sz="3200" b="1" dirty="0">
              <a:solidFill>
                <a:srgbClr val="4337FF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1" lang="zh-CN" altLang="en-US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老师的高考文综复习经验</a:t>
            </a:r>
            <a:endParaRPr kumimoji="1" lang="en-US" altLang="zh-CN" sz="3200" b="1" dirty="0">
              <a:solidFill>
                <a:srgbClr val="4337FF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1" lang="zh-CN" altLang="en-US" sz="3200" b="1" dirty="0">
                <a:solidFill>
                  <a:srgbClr val="7030A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文综总分</a:t>
            </a:r>
            <a:r>
              <a:rPr kumimoji="1" lang="en-US" altLang="zh-CN" sz="3200" b="1" dirty="0">
                <a:solidFill>
                  <a:srgbClr val="7030A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300</a:t>
            </a:r>
            <a:r>
              <a:rPr kumimoji="1" lang="zh-CN" altLang="en-US" sz="3200" b="1" dirty="0">
                <a:solidFill>
                  <a:srgbClr val="7030A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，问答题</a:t>
            </a:r>
            <a:r>
              <a:rPr kumimoji="1" lang="en-US" altLang="zh-CN" sz="3200" b="1" dirty="0">
                <a:solidFill>
                  <a:srgbClr val="7030A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156</a:t>
            </a:r>
            <a:r>
              <a:rPr kumimoji="1" lang="zh-CN" altLang="en-US" sz="3200" b="1" dirty="0">
                <a:solidFill>
                  <a:srgbClr val="7030A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分，扣了</a:t>
            </a:r>
            <a:r>
              <a:rPr kumimoji="1" lang="en-US" altLang="zh-CN" sz="3200" b="1" dirty="0">
                <a:solidFill>
                  <a:srgbClr val="7030A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12</a:t>
            </a:r>
            <a:r>
              <a:rPr kumimoji="1" lang="zh-CN" altLang="en-US" sz="3200" b="1" dirty="0">
                <a:solidFill>
                  <a:srgbClr val="7030A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分</a:t>
            </a:r>
            <a:endParaRPr kumimoji="1" lang="en-US" altLang="zh-CN" sz="3200" b="1" dirty="0">
              <a:solidFill>
                <a:srgbClr val="7030A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1" lang="zh-CN" altLang="en-US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可以是午休前的</a:t>
            </a:r>
            <a:r>
              <a:rPr kumimoji="1" lang="en-US" altLang="zh-CN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20</a:t>
            </a:r>
            <a:r>
              <a:rPr kumimoji="1" lang="zh-CN" altLang="en-US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分钟，晚上睡前</a:t>
            </a:r>
            <a:r>
              <a:rPr kumimoji="1" lang="en-US" altLang="zh-CN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20</a:t>
            </a:r>
            <a:r>
              <a:rPr kumimoji="1" lang="zh-CN" altLang="en-US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分钟，早自习开始前（</a:t>
            </a:r>
            <a:r>
              <a:rPr kumimoji="1" lang="en-US" altLang="zh-CN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7:15-7:25</a:t>
            </a:r>
            <a:r>
              <a:rPr kumimoji="1" lang="zh-CN" altLang="en-US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），课间休息、上下学车上</a:t>
            </a:r>
            <a:r>
              <a:rPr kumimoji="1" lang="zh-CN" altLang="en-US" sz="3200" b="1" dirty="0">
                <a:solidFill>
                  <a:srgbClr val="FF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。但是严禁一边走路一边看书，一定要注意安全！</a:t>
            </a:r>
            <a:endParaRPr kumimoji="1" lang="en-US" altLang="zh-CN" sz="3200" b="1" dirty="0">
              <a:solidFill>
                <a:srgbClr val="FF0000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1" lang="zh-CN" altLang="en-US" sz="3200" b="1" dirty="0">
                <a:solidFill>
                  <a:srgbClr val="4337FF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历史政治的重要性不言而喻。这两门科目绝对不能拖后腿，否则语数英考的再好，也是用来补政治历史的空缺和不足。</a:t>
            </a:r>
            <a:endParaRPr kumimoji="1" lang="en-US" altLang="zh-CN" sz="3200" b="1" dirty="0">
              <a:solidFill>
                <a:srgbClr val="4337FF"/>
              </a:solidFill>
              <a:latin typeface="STZhongsong" panose="02010600040101010101" pitchFamily="2" charset="-122"/>
              <a:ea typeface="STZhongsong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9559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597</Words>
  <Application>Microsoft Macintosh PowerPoint</Application>
  <PresentationFormat>宽屏</PresentationFormat>
  <Paragraphs>30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3" baseType="lpstr">
      <vt:lpstr>STZhongsong</vt:lpstr>
      <vt:lpstr>Baoli SC</vt:lpstr>
      <vt:lpstr>等线</vt:lpstr>
      <vt:lpstr>等线 Light</vt:lpstr>
      <vt:lpstr>Arial</vt:lpstr>
      <vt:lpstr>Office 主题​​</vt:lpstr>
      <vt:lpstr>学习规划— 《如何进行期中考试政治历史复习》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学习规划— 《如何进行期中考试政治历史复习》</dc:title>
  <dc:creator>vctj</dc:creator>
  <cp:lastModifiedBy>vctj</cp:lastModifiedBy>
  <cp:revision>2</cp:revision>
  <dcterms:created xsi:type="dcterms:W3CDTF">2021-01-21T03:21:49Z</dcterms:created>
  <dcterms:modified xsi:type="dcterms:W3CDTF">2021-01-21T03:26:44Z</dcterms:modified>
</cp:coreProperties>
</file>