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6" r:id="rId4"/>
    <p:sldId id="417" r:id="rId5"/>
    <p:sldId id="418" r:id="rId6"/>
    <p:sldId id="419" r:id="rId7"/>
    <p:sldId id="420" r:id="rId8"/>
    <p:sldId id="410" r:id="rId9"/>
    <p:sldId id="411" r:id="rId10"/>
    <p:sldId id="412" r:id="rId11"/>
    <p:sldId id="413" r:id="rId12"/>
    <p:sldId id="414" r:id="rId13"/>
    <p:sldId id="415" r:id="rId14"/>
    <p:sldId id="421" r:id="rId15"/>
    <p:sldId id="422" r:id="rId16"/>
    <p:sldId id="423" r:id="rId17"/>
    <p:sldId id="424" r:id="rId18"/>
    <p:sldId id="425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9D9D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82"/>
        <p:guide pos="383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13.wmf"/><Relationship Id="rId8" Type="http://schemas.openxmlformats.org/officeDocument/2006/relationships/image" Target="../media/image12.wmf"/><Relationship Id="rId7" Type="http://schemas.openxmlformats.org/officeDocument/2006/relationships/image" Target="../media/image11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1" Type="http://schemas.openxmlformats.org/officeDocument/2006/relationships/image" Target="../media/image15.wmf"/><Relationship Id="rId10" Type="http://schemas.openxmlformats.org/officeDocument/2006/relationships/image" Target="../media/image14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23.wmf"/><Relationship Id="rId8" Type="http://schemas.openxmlformats.org/officeDocument/2006/relationships/image" Target="../media/image22.wmf"/><Relationship Id="rId7" Type="http://schemas.openxmlformats.org/officeDocument/2006/relationships/image" Target="../media/image21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2.wmf"/><Relationship Id="rId8" Type="http://schemas.openxmlformats.org/officeDocument/2006/relationships/image" Target="../media/image31.wmf"/><Relationship Id="rId7" Type="http://schemas.openxmlformats.org/officeDocument/2006/relationships/image" Target="../media/image30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3" Type="http://schemas.openxmlformats.org/officeDocument/2006/relationships/image" Target="../media/image35.wmf"/><Relationship Id="rId12" Type="http://schemas.openxmlformats.org/officeDocument/2006/relationships/image" Target="../media/image34.wmf"/><Relationship Id="rId11" Type="http://schemas.openxmlformats.org/officeDocument/2006/relationships/image" Target="../media/image33.wmf"/><Relationship Id="rId10" Type="http://schemas.openxmlformats.org/officeDocument/2006/relationships/image" Target="../media/image23.wmf"/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image" Target="../media/image46.wmf"/><Relationship Id="rId7" Type="http://schemas.openxmlformats.org/officeDocument/2006/relationships/image" Target="../media/image45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1" Type="http://schemas.openxmlformats.org/officeDocument/2006/relationships/image" Target="../media/image49.wmf"/><Relationship Id="rId10" Type="http://schemas.openxmlformats.org/officeDocument/2006/relationships/image" Target="../media/image48.wmf"/><Relationship Id="rId1" Type="http://schemas.openxmlformats.org/officeDocument/2006/relationships/image" Target="../media/image3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53.wmf"/><Relationship Id="rId8" Type="http://schemas.openxmlformats.org/officeDocument/2006/relationships/image" Target="../media/image52.wmf"/><Relationship Id="rId7" Type="http://schemas.openxmlformats.org/officeDocument/2006/relationships/image" Target="../media/image51.wmf"/><Relationship Id="rId6" Type="http://schemas.openxmlformats.org/officeDocument/2006/relationships/image" Target="../media/image50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2" Type="http://schemas.openxmlformats.org/officeDocument/2006/relationships/image" Target="../media/image56.wmf"/><Relationship Id="rId11" Type="http://schemas.openxmlformats.org/officeDocument/2006/relationships/image" Target="../media/image55.wmf"/><Relationship Id="rId10" Type="http://schemas.openxmlformats.org/officeDocument/2006/relationships/image" Target="../media/image54.wmf"/><Relationship Id="rId1" Type="http://schemas.openxmlformats.org/officeDocument/2006/relationships/image" Target="../media/image38.wmf"/></Relationships>
</file>

<file path=ppt/drawings/_rels/vmlDrawing9.vml.rels><?xml version="1.0" encoding="UTF-8" standalone="yes"?>
<Relationships xmlns="http://schemas.openxmlformats.org/package/2006/relationships"><Relationship Id="rId5" Type="http://schemas.openxmlformats.org/officeDocument/2006/relationships/image" Target="../media/image60.wmf"/><Relationship Id="rId4" Type="http://schemas.openxmlformats.org/officeDocument/2006/relationships/image" Target="../media/image59.wmf"/><Relationship Id="rId3" Type="http://schemas.openxmlformats.org/officeDocument/2006/relationships/image" Target="../media/image38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1.vml.rels><?xml version="1.0" encoding="UTF-8" standalone="yes"?>
<Relationships xmlns="http://schemas.openxmlformats.org/package/2006/relationships"><Relationship Id="rId9" Type="http://schemas.openxmlformats.org/officeDocument/2006/relationships/image" Target="../media/image70.wmf"/><Relationship Id="rId8" Type="http://schemas.openxmlformats.org/officeDocument/2006/relationships/image" Target="../media/image69.wmf"/><Relationship Id="rId7" Type="http://schemas.openxmlformats.org/officeDocument/2006/relationships/image" Target="../media/image68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44.wmf"/><Relationship Id="rId3" Type="http://schemas.openxmlformats.org/officeDocument/2006/relationships/image" Target="../media/image65.wmf"/><Relationship Id="rId2" Type="http://schemas.openxmlformats.org/officeDocument/2006/relationships/image" Target="../media/image38.wmf"/><Relationship Id="rId10" Type="http://schemas.openxmlformats.org/officeDocument/2006/relationships/image" Target="../media/image71.wmf"/><Relationship Id="rId1" Type="http://schemas.openxmlformats.org/officeDocument/2006/relationships/image" Target="../media/image64.wmf"/></Relationships>
</file>

<file path=ppt/drawings/_rels/vmlDrawing12.vml.rels><?xml version="1.0" encoding="UTF-8" standalone="yes"?>
<Relationships xmlns="http://schemas.openxmlformats.org/package/2006/relationships"><Relationship Id="rId9" Type="http://schemas.openxmlformats.org/officeDocument/2006/relationships/image" Target="../media/image79.wmf"/><Relationship Id="rId8" Type="http://schemas.openxmlformats.org/officeDocument/2006/relationships/image" Target="../media/image78.wmf"/><Relationship Id="rId7" Type="http://schemas.openxmlformats.org/officeDocument/2006/relationships/image" Target="../media/image77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3" Type="http://schemas.openxmlformats.org/officeDocument/2006/relationships/image" Target="../media/image83.wmf"/><Relationship Id="rId12" Type="http://schemas.openxmlformats.org/officeDocument/2006/relationships/image" Target="../media/image82.wmf"/><Relationship Id="rId11" Type="http://schemas.openxmlformats.org/officeDocument/2006/relationships/image" Target="../media/image81.wmf"/><Relationship Id="rId10" Type="http://schemas.openxmlformats.org/officeDocument/2006/relationships/image" Target="../media/image80.wmf"/><Relationship Id="rId1" Type="http://schemas.openxmlformats.org/officeDocument/2006/relationships/image" Target="../media/image2.wmf"/></Relationships>
</file>

<file path=ppt/drawings/_rels/vmlDrawing13.vml.rels><?xml version="1.0" encoding="UTF-8" standalone="yes"?>
<Relationships xmlns="http://schemas.openxmlformats.org/package/2006/relationships"><Relationship Id="rId9" Type="http://schemas.openxmlformats.org/officeDocument/2006/relationships/image" Target="../media/image92.wmf"/><Relationship Id="rId8" Type="http://schemas.openxmlformats.org/officeDocument/2006/relationships/image" Target="../media/image91.wmf"/><Relationship Id="rId7" Type="http://schemas.openxmlformats.org/officeDocument/2006/relationships/image" Target="../media/image90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5" Type="http://schemas.openxmlformats.org/officeDocument/2006/relationships/image" Target="../media/image96.wmf"/><Relationship Id="rId14" Type="http://schemas.openxmlformats.org/officeDocument/2006/relationships/image" Target="../media/image73.wmf"/><Relationship Id="rId13" Type="http://schemas.openxmlformats.org/officeDocument/2006/relationships/image" Target="../media/image95.wmf"/><Relationship Id="rId12" Type="http://schemas.openxmlformats.org/officeDocument/2006/relationships/image" Target="../media/image2.wmf"/><Relationship Id="rId11" Type="http://schemas.openxmlformats.org/officeDocument/2006/relationships/image" Target="../media/image94.wmf"/><Relationship Id="rId10" Type="http://schemas.openxmlformats.org/officeDocument/2006/relationships/image" Target="../media/image93.wmf"/><Relationship Id="rId1" Type="http://schemas.openxmlformats.org/officeDocument/2006/relationships/image" Target="../media/image84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wmf"/><Relationship Id="rId2" Type="http://schemas.openxmlformats.org/officeDocument/2006/relationships/image" Target="../media/image97.wmf"/><Relationship Id="rId1" Type="http://schemas.openxmlformats.org/officeDocument/2006/relationships/image" Target="../media/image2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drawings/_rels/vmlDrawing16.vml.rels><?xml version="1.0" encoding="UTF-8" standalone="yes"?>
<Relationships xmlns="http://schemas.openxmlformats.org/package/2006/relationships"><Relationship Id="rId7" Type="http://schemas.openxmlformats.org/officeDocument/2006/relationships/image" Target="../media/image102.wmf"/><Relationship Id="rId6" Type="http://schemas.openxmlformats.org/officeDocument/2006/relationships/image" Target="../media/image101.wmf"/><Relationship Id="rId5" Type="http://schemas.openxmlformats.org/officeDocument/2006/relationships/image" Target="../media/image100.wmf"/><Relationship Id="rId4" Type="http://schemas.openxmlformats.org/officeDocument/2006/relationships/image" Target="../media/image2.wmf"/><Relationship Id="rId3" Type="http://schemas.openxmlformats.org/officeDocument/2006/relationships/image" Target="../media/image98.wmf"/><Relationship Id="rId2" Type="http://schemas.openxmlformats.org/officeDocument/2006/relationships/image" Target="../media/image97.wmf"/><Relationship Id="rId1" Type="http://schemas.openxmlformats.org/officeDocument/2006/relationships/image" Target="../media/image99.wmf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62.xml"/><Relationship Id="rId18" Type="http://schemas.openxmlformats.org/officeDocument/2006/relationships/tags" Target="../tags/tag61.xml"/><Relationship Id="rId17" Type="http://schemas.openxmlformats.org/officeDocument/2006/relationships/tags" Target="../tags/tag60.xml"/><Relationship Id="rId16" Type="http://schemas.openxmlformats.org/officeDocument/2006/relationships/tags" Target="../tags/tag59.xml"/><Relationship Id="rId15" Type="http://schemas.openxmlformats.org/officeDocument/2006/relationships/tags" Target="../tags/tag58.xml"/><Relationship Id="rId14" Type="http://schemas.openxmlformats.org/officeDocument/2006/relationships/tags" Target="../tags/tag57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3" Type="http://schemas.openxmlformats.org/officeDocument/2006/relationships/vmlDrawing" Target="../drawings/vmlDrawing1.vml"/><Relationship Id="rId12" Type="http://schemas.openxmlformats.org/officeDocument/2006/relationships/slideLayout" Target="../slideLayouts/slideLayout13.xml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oleObject" Target="../embeddings/oleObject12.bin"/><Relationship Id="rId7" Type="http://schemas.openxmlformats.org/officeDocument/2006/relationships/oleObject" Target="../embeddings/oleObject11.bin"/><Relationship Id="rId6" Type="http://schemas.openxmlformats.org/officeDocument/2006/relationships/oleObject" Target="../embeddings/oleObject10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9.bin"/><Relationship Id="rId30" Type="http://schemas.openxmlformats.org/officeDocument/2006/relationships/vmlDrawing" Target="../drawings/vmlDrawing2.vml"/><Relationship Id="rId3" Type="http://schemas.openxmlformats.org/officeDocument/2006/relationships/oleObject" Target="../embeddings/oleObject8.bin"/><Relationship Id="rId29" Type="http://schemas.openxmlformats.org/officeDocument/2006/relationships/slideLayout" Target="../slideLayouts/slideLayout2.xml"/><Relationship Id="rId28" Type="http://schemas.openxmlformats.org/officeDocument/2006/relationships/image" Target="../media/image15.wmf"/><Relationship Id="rId27" Type="http://schemas.openxmlformats.org/officeDocument/2006/relationships/oleObject" Target="../embeddings/oleObject23.bin"/><Relationship Id="rId26" Type="http://schemas.openxmlformats.org/officeDocument/2006/relationships/oleObject" Target="../embeddings/oleObject22.bin"/><Relationship Id="rId25" Type="http://schemas.openxmlformats.org/officeDocument/2006/relationships/image" Target="../media/image14.wmf"/><Relationship Id="rId24" Type="http://schemas.openxmlformats.org/officeDocument/2006/relationships/oleObject" Target="../embeddings/oleObject21.bin"/><Relationship Id="rId23" Type="http://schemas.openxmlformats.org/officeDocument/2006/relationships/oleObject" Target="../embeddings/oleObject20.bin"/><Relationship Id="rId22" Type="http://schemas.openxmlformats.org/officeDocument/2006/relationships/image" Target="../media/image13.wmf"/><Relationship Id="rId21" Type="http://schemas.openxmlformats.org/officeDocument/2006/relationships/oleObject" Target="../embeddings/oleObject19.bin"/><Relationship Id="rId20" Type="http://schemas.openxmlformats.org/officeDocument/2006/relationships/image" Target="../media/image12.wmf"/><Relationship Id="rId2" Type="http://schemas.openxmlformats.org/officeDocument/2006/relationships/image" Target="../media/image2.wmf"/><Relationship Id="rId19" Type="http://schemas.openxmlformats.org/officeDocument/2006/relationships/oleObject" Target="../embeddings/oleObject18.bin"/><Relationship Id="rId18" Type="http://schemas.openxmlformats.org/officeDocument/2006/relationships/image" Target="../media/image11.wmf"/><Relationship Id="rId17" Type="http://schemas.openxmlformats.org/officeDocument/2006/relationships/oleObject" Target="../embeddings/oleObject17.bin"/><Relationship Id="rId16" Type="http://schemas.openxmlformats.org/officeDocument/2006/relationships/image" Target="../media/image10.wmf"/><Relationship Id="rId15" Type="http://schemas.openxmlformats.org/officeDocument/2006/relationships/oleObject" Target="../embeddings/oleObject16.bin"/><Relationship Id="rId14" Type="http://schemas.openxmlformats.org/officeDocument/2006/relationships/image" Target="../media/image9.wmf"/><Relationship Id="rId13" Type="http://schemas.openxmlformats.org/officeDocument/2006/relationships/oleObject" Target="../embeddings/oleObject15.bin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24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1.bin"/><Relationship Id="rId8" Type="http://schemas.openxmlformats.org/officeDocument/2006/relationships/oleObject" Target="../embeddings/oleObject30.bin"/><Relationship Id="rId7" Type="http://schemas.openxmlformats.org/officeDocument/2006/relationships/oleObject" Target="../embeddings/oleObject29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27.bin"/><Relationship Id="rId26" Type="http://schemas.openxmlformats.org/officeDocument/2006/relationships/vmlDrawing" Target="../drawings/vmlDrawing4.vml"/><Relationship Id="rId25" Type="http://schemas.openxmlformats.org/officeDocument/2006/relationships/slideLayout" Target="../slideLayouts/slideLayout2.xml"/><Relationship Id="rId24" Type="http://schemas.openxmlformats.org/officeDocument/2006/relationships/image" Target="../media/image23.wmf"/><Relationship Id="rId23" Type="http://schemas.openxmlformats.org/officeDocument/2006/relationships/oleObject" Target="../embeddings/oleObject40.bin"/><Relationship Id="rId22" Type="http://schemas.openxmlformats.org/officeDocument/2006/relationships/image" Target="../media/image22.wmf"/><Relationship Id="rId21" Type="http://schemas.openxmlformats.org/officeDocument/2006/relationships/oleObject" Target="../embeddings/oleObject39.bin"/><Relationship Id="rId20" Type="http://schemas.openxmlformats.org/officeDocument/2006/relationships/image" Target="../media/image21.wmf"/><Relationship Id="rId2" Type="http://schemas.openxmlformats.org/officeDocument/2006/relationships/image" Target="../media/image2.wmf"/><Relationship Id="rId19" Type="http://schemas.openxmlformats.org/officeDocument/2006/relationships/oleObject" Target="../embeddings/oleObject38.bin"/><Relationship Id="rId18" Type="http://schemas.openxmlformats.org/officeDocument/2006/relationships/image" Target="../media/image20.wmf"/><Relationship Id="rId17" Type="http://schemas.openxmlformats.org/officeDocument/2006/relationships/oleObject" Target="../embeddings/oleObject37.bin"/><Relationship Id="rId16" Type="http://schemas.openxmlformats.org/officeDocument/2006/relationships/image" Target="../media/image19.wmf"/><Relationship Id="rId15" Type="http://schemas.openxmlformats.org/officeDocument/2006/relationships/oleObject" Target="../embeddings/oleObject36.bin"/><Relationship Id="rId14" Type="http://schemas.openxmlformats.org/officeDocument/2006/relationships/image" Target="../media/image18.wmf"/><Relationship Id="rId13" Type="http://schemas.openxmlformats.org/officeDocument/2006/relationships/oleObject" Target="../embeddings/oleObject35.bin"/><Relationship Id="rId12" Type="http://schemas.openxmlformats.org/officeDocument/2006/relationships/oleObject" Target="../embeddings/oleObject34.bin"/><Relationship Id="rId11" Type="http://schemas.openxmlformats.org/officeDocument/2006/relationships/oleObject" Target="../embeddings/oleObject33.bin"/><Relationship Id="rId10" Type="http://schemas.openxmlformats.org/officeDocument/2006/relationships/oleObject" Target="../embeddings/oleObject32.bin"/><Relationship Id="rId1" Type="http://schemas.openxmlformats.org/officeDocument/2006/relationships/oleObject" Target="../embeddings/oleObject26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5.bin"/><Relationship Id="rId8" Type="http://schemas.openxmlformats.org/officeDocument/2006/relationships/image" Target="../media/image27.wmf"/><Relationship Id="rId7" Type="http://schemas.openxmlformats.org/officeDocument/2006/relationships/oleObject" Target="../embeddings/oleObject44.bin"/><Relationship Id="rId6" Type="http://schemas.openxmlformats.org/officeDocument/2006/relationships/image" Target="../media/image26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42.bin"/><Relationship Id="rId28" Type="http://schemas.openxmlformats.org/officeDocument/2006/relationships/vmlDrawing" Target="../drawings/vmlDrawing5.vml"/><Relationship Id="rId27" Type="http://schemas.openxmlformats.org/officeDocument/2006/relationships/slideLayout" Target="../slideLayouts/slideLayout2.xml"/><Relationship Id="rId26" Type="http://schemas.openxmlformats.org/officeDocument/2006/relationships/image" Target="../media/image35.wmf"/><Relationship Id="rId25" Type="http://schemas.openxmlformats.org/officeDocument/2006/relationships/oleObject" Target="../embeddings/oleObject53.bin"/><Relationship Id="rId24" Type="http://schemas.openxmlformats.org/officeDocument/2006/relationships/image" Target="../media/image34.wmf"/><Relationship Id="rId23" Type="http://schemas.openxmlformats.org/officeDocument/2006/relationships/oleObject" Target="../embeddings/oleObject52.bin"/><Relationship Id="rId22" Type="http://schemas.openxmlformats.org/officeDocument/2006/relationships/image" Target="../media/image33.wmf"/><Relationship Id="rId21" Type="http://schemas.openxmlformats.org/officeDocument/2006/relationships/oleObject" Target="../embeddings/oleObject51.bin"/><Relationship Id="rId20" Type="http://schemas.openxmlformats.org/officeDocument/2006/relationships/image" Target="../media/image23.wmf"/><Relationship Id="rId2" Type="http://schemas.openxmlformats.org/officeDocument/2006/relationships/image" Target="../media/image24.wmf"/><Relationship Id="rId19" Type="http://schemas.openxmlformats.org/officeDocument/2006/relationships/oleObject" Target="../embeddings/oleObject50.bin"/><Relationship Id="rId18" Type="http://schemas.openxmlformats.org/officeDocument/2006/relationships/image" Target="../media/image32.wmf"/><Relationship Id="rId17" Type="http://schemas.openxmlformats.org/officeDocument/2006/relationships/oleObject" Target="../embeddings/oleObject49.bin"/><Relationship Id="rId16" Type="http://schemas.openxmlformats.org/officeDocument/2006/relationships/image" Target="../media/image31.wmf"/><Relationship Id="rId15" Type="http://schemas.openxmlformats.org/officeDocument/2006/relationships/oleObject" Target="../embeddings/oleObject48.bin"/><Relationship Id="rId14" Type="http://schemas.openxmlformats.org/officeDocument/2006/relationships/image" Target="../media/image30.wmf"/><Relationship Id="rId13" Type="http://schemas.openxmlformats.org/officeDocument/2006/relationships/oleObject" Target="../embeddings/oleObject47.bin"/><Relationship Id="rId12" Type="http://schemas.openxmlformats.org/officeDocument/2006/relationships/image" Target="../media/image29.wmf"/><Relationship Id="rId11" Type="http://schemas.openxmlformats.org/officeDocument/2006/relationships/oleObject" Target="../embeddings/oleObject46.bin"/><Relationship Id="rId10" Type="http://schemas.openxmlformats.org/officeDocument/2006/relationships/image" Target="../media/image28.wmf"/><Relationship Id="rId1" Type="http://schemas.openxmlformats.org/officeDocument/2006/relationships/oleObject" Target="../embeddings/oleObject41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7.bin"/><Relationship Id="rId8" Type="http://schemas.openxmlformats.org/officeDocument/2006/relationships/oleObject" Target="../embeddings/oleObject56.bin"/><Relationship Id="rId7" Type="http://schemas.openxmlformats.org/officeDocument/2006/relationships/image" Target="../media/image40.wmf"/><Relationship Id="rId6" Type="http://schemas.openxmlformats.org/officeDocument/2006/relationships/oleObject" Target="../embeddings/oleObject55.bin"/><Relationship Id="rId5" Type="http://schemas.openxmlformats.org/officeDocument/2006/relationships/image" Target="../media/image39.png"/><Relationship Id="rId4" Type="http://schemas.openxmlformats.org/officeDocument/2006/relationships/image" Target="../media/image38.wmf"/><Relationship Id="rId3" Type="http://schemas.openxmlformats.org/officeDocument/2006/relationships/oleObject" Target="../embeddings/oleObject54.bin"/><Relationship Id="rId29" Type="http://schemas.openxmlformats.org/officeDocument/2006/relationships/vmlDrawing" Target="../drawings/vmlDrawing6.vml"/><Relationship Id="rId28" Type="http://schemas.openxmlformats.org/officeDocument/2006/relationships/slideLayout" Target="../slideLayouts/slideLayout12.xml"/><Relationship Id="rId27" Type="http://schemas.openxmlformats.org/officeDocument/2006/relationships/image" Target="../media/image49.wmf"/><Relationship Id="rId26" Type="http://schemas.openxmlformats.org/officeDocument/2006/relationships/oleObject" Target="../embeddings/oleObject66.bin"/><Relationship Id="rId25" Type="http://schemas.openxmlformats.org/officeDocument/2006/relationships/image" Target="../media/image48.wmf"/><Relationship Id="rId24" Type="http://schemas.openxmlformats.org/officeDocument/2006/relationships/oleObject" Target="../embeddings/oleObject65.bin"/><Relationship Id="rId23" Type="http://schemas.openxmlformats.org/officeDocument/2006/relationships/image" Target="../media/image47.wmf"/><Relationship Id="rId22" Type="http://schemas.openxmlformats.org/officeDocument/2006/relationships/oleObject" Target="../embeddings/oleObject64.bin"/><Relationship Id="rId21" Type="http://schemas.openxmlformats.org/officeDocument/2006/relationships/image" Target="../media/image46.wmf"/><Relationship Id="rId20" Type="http://schemas.openxmlformats.org/officeDocument/2006/relationships/oleObject" Target="../embeddings/oleObject63.bin"/><Relationship Id="rId2" Type="http://schemas.openxmlformats.org/officeDocument/2006/relationships/image" Target="../media/image37.png"/><Relationship Id="rId19" Type="http://schemas.openxmlformats.org/officeDocument/2006/relationships/image" Target="../media/image45.wmf"/><Relationship Id="rId18" Type="http://schemas.openxmlformats.org/officeDocument/2006/relationships/oleObject" Target="../embeddings/oleObject62.bin"/><Relationship Id="rId17" Type="http://schemas.openxmlformats.org/officeDocument/2006/relationships/image" Target="../media/image44.wmf"/><Relationship Id="rId16" Type="http://schemas.openxmlformats.org/officeDocument/2006/relationships/oleObject" Target="../embeddings/oleObject61.bin"/><Relationship Id="rId15" Type="http://schemas.openxmlformats.org/officeDocument/2006/relationships/image" Target="../media/image43.wmf"/><Relationship Id="rId14" Type="http://schemas.openxmlformats.org/officeDocument/2006/relationships/oleObject" Target="../embeddings/oleObject60.bin"/><Relationship Id="rId13" Type="http://schemas.openxmlformats.org/officeDocument/2006/relationships/oleObject" Target="../embeddings/oleObject59.bin"/><Relationship Id="rId12" Type="http://schemas.openxmlformats.org/officeDocument/2006/relationships/image" Target="../media/image42.wmf"/><Relationship Id="rId11" Type="http://schemas.openxmlformats.org/officeDocument/2006/relationships/oleObject" Target="../embeddings/oleObject58.bin"/><Relationship Id="rId10" Type="http://schemas.openxmlformats.org/officeDocument/2006/relationships/image" Target="../media/image41.wmf"/><Relationship Id="rId1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8.wmf"/><Relationship Id="rId2" Type="http://schemas.openxmlformats.org/officeDocument/2006/relationships/oleObject" Target="../embeddings/oleObject67.bin"/><Relationship Id="rId1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7.wmf"/><Relationship Id="rId8" Type="http://schemas.openxmlformats.org/officeDocument/2006/relationships/oleObject" Target="../embeddings/oleObject71.bin"/><Relationship Id="rId7" Type="http://schemas.openxmlformats.org/officeDocument/2006/relationships/image" Target="../media/image44.wmf"/><Relationship Id="rId6" Type="http://schemas.openxmlformats.org/officeDocument/2006/relationships/oleObject" Target="../embeddings/oleObject70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69.bin"/><Relationship Id="rId3" Type="http://schemas.openxmlformats.org/officeDocument/2006/relationships/image" Target="../media/image38.wmf"/><Relationship Id="rId27" Type="http://schemas.openxmlformats.org/officeDocument/2006/relationships/vmlDrawing" Target="../drawings/vmlDrawing8.vml"/><Relationship Id="rId26" Type="http://schemas.openxmlformats.org/officeDocument/2006/relationships/slideLayout" Target="../slideLayouts/slideLayout2.xml"/><Relationship Id="rId25" Type="http://schemas.openxmlformats.org/officeDocument/2006/relationships/image" Target="../media/image56.wmf"/><Relationship Id="rId24" Type="http://schemas.openxmlformats.org/officeDocument/2006/relationships/oleObject" Target="../embeddings/oleObject79.bin"/><Relationship Id="rId23" Type="http://schemas.openxmlformats.org/officeDocument/2006/relationships/image" Target="../media/image55.wmf"/><Relationship Id="rId22" Type="http://schemas.openxmlformats.org/officeDocument/2006/relationships/oleObject" Target="../embeddings/oleObject78.bin"/><Relationship Id="rId21" Type="http://schemas.openxmlformats.org/officeDocument/2006/relationships/image" Target="../media/image54.wmf"/><Relationship Id="rId20" Type="http://schemas.openxmlformats.org/officeDocument/2006/relationships/oleObject" Target="../embeddings/oleObject77.bin"/><Relationship Id="rId2" Type="http://schemas.openxmlformats.org/officeDocument/2006/relationships/oleObject" Target="../embeddings/oleObject68.bin"/><Relationship Id="rId19" Type="http://schemas.openxmlformats.org/officeDocument/2006/relationships/image" Target="../media/image53.wmf"/><Relationship Id="rId18" Type="http://schemas.openxmlformats.org/officeDocument/2006/relationships/oleObject" Target="../embeddings/oleObject76.bin"/><Relationship Id="rId17" Type="http://schemas.openxmlformats.org/officeDocument/2006/relationships/image" Target="../media/image52.wmf"/><Relationship Id="rId16" Type="http://schemas.openxmlformats.org/officeDocument/2006/relationships/oleObject" Target="../embeddings/oleObject75.bin"/><Relationship Id="rId15" Type="http://schemas.openxmlformats.org/officeDocument/2006/relationships/image" Target="../media/image51.wmf"/><Relationship Id="rId14" Type="http://schemas.openxmlformats.org/officeDocument/2006/relationships/oleObject" Target="../embeddings/oleObject74.bin"/><Relationship Id="rId13" Type="http://schemas.openxmlformats.org/officeDocument/2006/relationships/image" Target="../media/image50.wmf"/><Relationship Id="rId12" Type="http://schemas.openxmlformats.org/officeDocument/2006/relationships/oleObject" Target="../embeddings/oleObject73.bin"/><Relationship Id="rId11" Type="http://schemas.openxmlformats.org/officeDocument/2006/relationships/image" Target="../media/image48.wmf"/><Relationship Id="rId10" Type="http://schemas.openxmlformats.org/officeDocument/2006/relationships/oleObject" Target="../embeddings/oleObject72.bin"/><Relationship Id="rId1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59.wmf"/><Relationship Id="rId8" Type="http://schemas.openxmlformats.org/officeDocument/2006/relationships/oleObject" Target="../embeddings/oleObject83.bin"/><Relationship Id="rId7" Type="http://schemas.openxmlformats.org/officeDocument/2006/relationships/image" Target="../media/image38.wmf"/><Relationship Id="rId6" Type="http://schemas.openxmlformats.org/officeDocument/2006/relationships/oleObject" Target="../embeddings/oleObject82.bin"/><Relationship Id="rId5" Type="http://schemas.openxmlformats.org/officeDocument/2006/relationships/image" Target="../media/image37.png"/><Relationship Id="rId4" Type="http://schemas.openxmlformats.org/officeDocument/2006/relationships/image" Target="../media/image58.wmf"/><Relationship Id="rId3" Type="http://schemas.openxmlformats.org/officeDocument/2006/relationships/oleObject" Target="../embeddings/oleObject81.bin"/><Relationship Id="rId2" Type="http://schemas.openxmlformats.org/officeDocument/2006/relationships/image" Target="../media/image57.wmf"/><Relationship Id="rId13" Type="http://schemas.openxmlformats.org/officeDocument/2006/relationships/vmlDrawing" Target="../drawings/vmlDrawing9.vml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60.wmf"/><Relationship Id="rId10" Type="http://schemas.openxmlformats.org/officeDocument/2006/relationships/oleObject" Target="../embeddings/oleObject84.bin"/><Relationship Id="rId1" Type="http://schemas.openxmlformats.org/officeDocument/2006/relationships/oleObject" Target="../embeddings/oleObject80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63.wmf"/><Relationship Id="rId7" Type="http://schemas.openxmlformats.org/officeDocument/2006/relationships/oleObject" Target="../embeddings/oleObject88.bin"/><Relationship Id="rId6" Type="http://schemas.openxmlformats.org/officeDocument/2006/relationships/oleObject" Target="../embeddings/oleObject87.bin"/><Relationship Id="rId5" Type="http://schemas.openxmlformats.org/officeDocument/2006/relationships/image" Target="../media/image62.wmf"/><Relationship Id="rId4" Type="http://schemas.openxmlformats.org/officeDocument/2006/relationships/oleObject" Target="../embeddings/oleObject86.bin"/><Relationship Id="rId3" Type="http://schemas.openxmlformats.org/officeDocument/2006/relationships/image" Target="../media/image37.png"/><Relationship Id="rId2" Type="http://schemas.openxmlformats.org/officeDocument/2006/relationships/image" Target="../media/image61.wmf"/><Relationship Id="rId10" Type="http://schemas.openxmlformats.org/officeDocument/2006/relationships/vmlDrawing" Target="../drawings/vmlDrawing10.vml"/><Relationship Id="rId1" Type="http://schemas.openxmlformats.org/officeDocument/2006/relationships/oleObject" Target="../embeddings/oleObject85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wmf"/><Relationship Id="rId8" Type="http://schemas.openxmlformats.org/officeDocument/2006/relationships/oleObject" Target="../embeddings/oleObject92.bin"/><Relationship Id="rId7" Type="http://schemas.openxmlformats.org/officeDocument/2006/relationships/image" Target="../media/image65.wmf"/><Relationship Id="rId6" Type="http://schemas.openxmlformats.org/officeDocument/2006/relationships/oleObject" Target="../embeddings/oleObject91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90.bin"/><Relationship Id="rId3" Type="http://schemas.openxmlformats.org/officeDocument/2006/relationships/image" Target="../media/image37.png"/><Relationship Id="rId23" Type="http://schemas.openxmlformats.org/officeDocument/2006/relationships/vmlDrawing" Target="../drawings/vmlDrawing11.vml"/><Relationship Id="rId22" Type="http://schemas.openxmlformats.org/officeDocument/2006/relationships/slideLayout" Target="../slideLayouts/slideLayout2.xml"/><Relationship Id="rId21" Type="http://schemas.openxmlformats.org/officeDocument/2006/relationships/image" Target="../media/image71.wmf"/><Relationship Id="rId20" Type="http://schemas.openxmlformats.org/officeDocument/2006/relationships/oleObject" Target="../embeddings/oleObject98.bin"/><Relationship Id="rId2" Type="http://schemas.openxmlformats.org/officeDocument/2006/relationships/image" Target="../media/image64.wmf"/><Relationship Id="rId19" Type="http://schemas.openxmlformats.org/officeDocument/2006/relationships/image" Target="../media/image70.wmf"/><Relationship Id="rId18" Type="http://schemas.openxmlformats.org/officeDocument/2006/relationships/oleObject" Target="../embeddings/oleObject97.bin"/><Relationship Id="rId17" Type="http://schemas.openxmlformats.org/officeDocument/2006/relationships/image" Target="../media/image69.wmf"/><Relationship Id="rId16" Type="http://schemas.openxmlformats.org/officeDocument/2006/relationships/oleObject" Target="../embeddings/oleObject96.bin"/><Relationship Id="rId15" Type="http://schemas.openxmlformats.org/officeDocument/2006/relationships/image" Target="../media/image68.wmf"/><Relationship Id="rId14" Type="http://schemas.openxmlformats.org/officeDocument/2006/relationships/oleObject" Target="../embeddings/oleObject95.bin"/><Relationship Id="rId13" Type="http://schemas.openxmlformats.org/officeDocument/2006/relationships/image" Target="../media/image67.wmf"/><Relationship Id="rId12" Type="http://schemas.openxmlformats.org/officeDocument/2006/relationships/oleObject" Target="../embeddings/oleObject94.bin"/><Relationship Id="rId11" Type="http://schemas.openxmlformats.org/officeDocument/2006/relationships/image" Target="../media/image66.wmf"/><Relationship Id="rId10" Type="http://schemas.openxmlformats.org/officeDocument/2006/relationships/oleObject" Target="../embeddings/oleObject93.bin"/><Relationship Id="rId1" Type="http://schemas.openxmlformats.org/officeDocument/2006/relationships/oleObject" Target="../embeddings/oleObject89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74.wmf"/><Relationship Id="rId8" Type="http://schemas.openxmlformats.org/officeDocument/2006/relationships/oleObject" Target="../embeddings/oleObject103.bin"/><Relationship Id="rId7" Type="http://schemas.openxmlformats.org/officeDocument/2006/relationships/image" Target="../media/image73.wmf"/><Relationship Id="rId6" Type="http://schemas.openxmlformats.org/officeDocument/2006/relationships/oleObject" Target="../embeddings/oleObject102.bin"/><Relationship Id="rId5" Type="http://schemas.openxmlformats.org/officeDocument/2006/relationships/oleObject" Target="../embeddings/oleObject101.bin"/><Relationship Id="rId4" Type="http://schemas.openxmlformats.org/officeDocument/2006/relationships/image" Target="../media/image72.wmf"/><Relationship Id="rId3" Type="http://schemas.openxmlformats.org/officeDocument/2006/relationships/oleObject" Target="../embeddings/oleObject100.bin"/><Relationship Id="rId29" Type="http://schemas.openxmlformats.org/officeDocument/2006/relationships/vmlDrawing" Target="../drawings/vmlDrawing12.vml"/><Relationship Id="rId28" Type="http://schemas.openxmlformats.org/officeDocument/2006/relationships/slideLayout" Target="../slideLayouts/slideLayout2.xml"/><Relationship Id="rId27" Type="http://schemas.openxmlformats.org/officeDocument/2006/relationships/image" Target="../media/image83.wmf"/><Relationship Id="rId26" Type="http://schemas.openxmlformats.org/officeDocument/2006/relationships/oleObject" Target="../embeddings/oleObject112.bin"/><Relationship Id="rId25" Type="http://schemas.openxmlformats.org/officeDocument/2006/relationships/image" Target="../media/image82.wmf"/><Relationship Id="rId24" Type="http://schemas.openxmlformats.org/officeDocument/2006/relationships/oleObject" Target="../embeddings/oleObject111.bin"/><Relationship Id="rId23" Type="http://schemas.openxmlformats.org/officeDocument/2006/relationships/image" Target="../media/image81.wmf"/><Relationship Id="rId22" Type="http://schemas.openxmlformats.org/officeDocument/2006/relationships/oleObject" Target="../embeddings/oleObject110.bin"/><Relationship Id="rId21" Type="http://schemas.openxmlformats.org/officeDocument/2006/relationships/image" Target="../media/image80.wmf"/><Relationship Id="rId20" Type="http://schemas.openxmlformats.org/officeDocument/2006/relationships/oleObject" Target="../embeddings/oleObject109.bin"/><Relationship Id="rId2" Type="http://schemas.openxmlformats.org/officeDocument/2006/relationships/image" Target="../media/image2.wmf"/><Relationship Id="rId19" Type="http://schemas.openxmlformats.org/officeDocument/2006/relationships/image" Target="../media/image79.wmf"/><Relationship Id="rId18" Type="http://schemas.openxmlformats.org/officeDocument/2006/relationships/oleObject" Target="../embeddings/oleObject108.bin"/><Relationship Id="rId17" Type="http://schemas.openxmlformats.org/officeDocument/2006/relationships/image" Target="../media/image78.wmf"/><Relationship Id="rId16" Type="http://schemas.openxmlformats.org/officeDocument/2006/relationships/oleObject" Target="../embeddings/oleObject107.bin"/><Relationship Id="rId15" Type="http://schemas.openxmlformats.org/officeDocument/2006/relationships/image" Target="../media/image77.wmf"/><Relationship Id="rId14" Type="http://schemas.openxmlformats.org/officeDocument/2006/relationships/oleObject" Target="../embeddings/oleObject106.bin"/><Relationship Id="rId13" Type="http://schemas.openxmlformats.org/officeDocument/2006/relationships/image" Target="../media/image76.wmf"/><Relationship Id="rId12" Type="http://schemas.openxmlformats.org/officeDocument/2006/relationships/oleObject" Target="../embeddings/oleObject105.bin"/><Relationship Id="rId11" Type="http://schemas.openxmlformats.org/officeDocument/2006/relationships/image" Target="../media/image75.wmf"/><Relationship Id="rId10" Type="http://schemas.openxmlformats.org/officeDocument/2006/relationships/oleObject" Target="../embeddings/oleObject104.bin"/><Relationship Id="rId1" Type="http://schemas.openxmlformats.org/officeDocument/2006/relationships/oleObject" Target="../embeddings/oleObject99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17.bin"/><Relationship Id="rId8" Type="http://schemas.openxmlformats.org/officeDocument/2006/relationships/image" Target="../media/image87.wmf"/><Relationship Id="rId7" Type="http://schemas.openxmlformats.org/officeDocument/2006/relationships/oleObject" Target="../embeddings/oleObject116.bin"/><Relationship Id="rId6" Type="http://schemas.openxmlformats.org/officeDocument/2006/relationships/image" Target="../media/image86.wmf"/><Relationship Id="rId5" Type="http://schemas.openxmlformats.org/officeDocument/2006/relationships/oleObject" Target="../embeddings/oleObject115.bin"/><Relationship Id="rId4" Type="http://schemas.openxmlformats.org/officeDocument/2006/relationships/image" Target="../media/image85.wmf"/><Relationship Id="rId33" Type="http://schemas.openxmlformats.org/officeDocument/2006/relationships/vmlDrawing" Target="../drawings/vmlDrawing13.vml"/><Relationship Id="rId32" Type="http://schemas.openxmlformats.org/officeDocument/2006/relationships/slideLayout" Target="../slideLayouts/slideLayout2.xml"/><Relationship Id="rId31" Type="http://schemas.openxmlformats.org/officeDocument/2006/relationships/image" Target="../media/image96.wmf"/><Relationship Id="rId30" Type="http://schemas.openxmlformats.org/officeDocument/2006/relationships/oleObject" Target="../embeddings/oleObject128.bin"/><Relationship Id="rId3" Type="http://schemas.openxmlformats.org/officeDocument/2006/relationships/oleObject" Target="../embeddings/oleObject114.bin"/><Relationship Id="rId29" Type="http://schemas.openxmlformats.org/officeDocument/2006/relationships/image" Target="../media/image73.wmf"/><Relationship Id="rId28" Type="http://schemas.openxmlformats.org/officeDocument/2006/relationships/oleObject" Target="../embeddings/oleObject127.bin"/><Relationship Id="rId27" Type="http://schemas.openxmlformats.org/officeDocument/2006/relationships/oleObject" Target="../embeddings/oleObject126.bin"/><Relationship Id="rId26" Type="http://schemas.openxmlformats.org/officeDocument/2006/relationships/image" Target="../media/image95.wmf"/><Relationship Id="rId25" Type="http://schemas.openxmlformats.org/officeDocument/2006/relationships/oleObject" Target="../embeddings/oleObject125.bin"/><Relationship Id="rId24" Type="http://schemas.openxmlformats.org/officeDocument/2006/relationships/image" Target="../media/image2.wmf"/><Relationship Id="rId23" Type="http://schemas.openxmlformats.org/officeDocument/2006/relationships/oleObject" Target="../embeddings/oleObject124.bin"/><Relationship Id="rId22" Type="http://schemas.openxmlformats.org/officeDocument/2006/relationships/image" Target="../media/image94.wmf"/><Relationship Id="rId21" Type="http://schemas.openxmlformats.org/officeDocument/2006/relationships/oleObject" Target="../embeddings/oleObject123.bin"/><Relationship Id="rId20" Type="http://schemas.openxmlformats.org/officeDocument/2006/relationships/image" Target="../media/image93.wmf"/><Relationship Id="rId2" Type="http://schemas.openxmlformats.org/officeDocument/2006/relationships/image" Target="../media/image84.wmf"/><Relationship Id="rId19" Type="http://schemas.openxmlformats.org/officeDocument/2006/relationships/oleObject" Target="../embeddings/oleObject122.bin"/><Relationship Id="rId18" Type="http://schemas.openxmlformats.org/officeDocument/2006/relationships/image" Target="../media/image92.wmf"/><Relationship Id="rId17" Type="http://schemas.openxmlformats.org/officeDocument/2006/relationships/oleObject" Target="../embeddings/oleObject121.bin"/><Relationship Id="rId16" Type="http://schemas.openxmlformats.org/officeDocument/2006/relationships/image" Target="../media/image91.wmf"/><Relationship Id="rId15" Type="http://schemas.openxmlformats.org/officeDocument/2006/relationships/oleObject" Target="../embeddings/oleObject120.bin"/><Relationship Id="rId14" Type="http://schemas.openxmlformats.org/officeDocument/2006/relationships/image" Target="../media/image90.wmf"/><Relationship Id="rId13" Type="http://schemas.openxmlformats.org/officeDocument/2006/relationships/oleObject" Target="../embeddings/oleObject119.bin"/><Relationship Id="rId12" Type="http://schemas.openxmlformats.org/officeDocument/2006/relationships/image" Target="../media/image89.wmf"/><Relationship Id="rId11" Type="http://schemas.openxmlformats.org/officeDocument/2006/relationships/oleObject" Target="../embeddings/oleObject118.bin"/><Relationship Id="rId10" Type="http://schemas.openxmlformats.org/officeDocument/2006/relationships/image" Target="../media/image88.wmf"/><Relationship Id="rId1" Type="http://schemas.openxmlformats.org/officeDocument/2006/relationships/oleObject" Target="../embeddings/oleObject113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4.vml"/><Relationship Id="rId8" Type="http://schemas.openxmlformats.org/officeDocument/2006/relationships/slideLayout" Target="../slideLayouts/slideLayout2.xml"/><Relationship Id="rId7" Type="http://schemas.openxmlformats.org/officeDocument/2006/relationships/oleObject" Target="../embeddings/oleObject132.bin"/><Relationship Id="rId6" Type="http://schemas.openxmlformats.org/officeDocument/2006/relationships/image" Target="../media/image98.wmf"/><Relationship Id="rId5" Type="http://schemas.openxmlformats.org/officeDocument/2006/relationships/oleObject" Target="../embeddings/oleObject131.bin"/><Relationship Id="rId4" Type="http://schemas.openxmlformats.org/officeDocument/2006/relationships/image" Target="../media/image97.wmf"/><Relationship Id="rId3" Type="http://schemas.openxmlformats.org/officeDocument/2006/relationships/oleObject" Target="../embeddings/oleObject130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129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8.bin"/><Relationship Id="rId8" Type="http://schemas.openxmlformats.org/officeDocument/2006/relationships/oleObject" Target="../embeddings/oleObject137.bin"/><Relationship Id="rId7" Type="http://schemas.openxmlformats.org/officeDocument/2006/relationships/image" Target="../media/image2.wmf"/><Relationship Id="rId6" Type="http://schemas.openxmlformats.org/officeDocument/2006/relationships/oleObject" Target="../embeddings/oleObject136.bin"/><Relationship Id="rId5" Type="http://schemas.openxmlformats.org/officeDocument/2006/relationships/oleObject" Target="../embeddings/oleObject135.bin"/><Relationship Id="rId4" Type="http://schemas.openxmlformats.org/officeDocument/2006/relationships/image" Target="../media/image98.wmf"/><Relationship Id="rId3" Type="http://schemas.openxmlformats.org/officeDocument/2006/relationships/oleObject" Target="../embeddings/oleObject134.bin"/><Relationship Id="rId2" Type="http://schemas.openxmlformats.org/officeDocument/2006/relationships/image" Target="../media/image97.wmf"/><Relationship Id="rId15" Type="http://schemas.openxmlformats.org/officeDocument/2006/relationships/vmlDrawing" Target="../drawings/vmlDrawing15.vml"/><Relationship Id="rId14" Type="http://schemas.openxmlformats.org/officeDocument/2006/relationships/slideLayout" Target="../slideLayouts/slideLayout2.xml"/><Relationship Id="rId13" Type="http://schemas.openxmlformats.org/officeDocument/2006/relationships/oleObject" Target="../embeddings/oleObject142.bin"/><Relationship Id="rId12" Type="http://schemas.openxmlformats.org/officeDocument/2006/relationships/oleObject" Target="../embeddings/oleObject141.bin"/><Relationship Id="rId11" Type="http://schemas.openxmlformats.org/officeDocument/2006/relationships/oleObject" Target="../embeddings/oleObject140.bin"/><Relationship Id="rId10" Type="http://schemas.openxmlformats.org/officeDocument/2006/relationships/oleObject" Target="../embeddings/oleObject139.bin"/><Relationship Id="rId1" Type="http://schemas.openxmlformats.org/officeDocument/2006/relationships/oleObject" Target="../embeddings/oleObject133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wmf"/><Relationship Id="rId8" Type="http://schemas.openxmlformats.org/officeDocument/2006/relationships/oleObject" Target="../embeddings/oleObject147.bin"/><Relationship Id="rId7" Type="http://schemas.openxmlformats.org/officeDocument/2006/relationships/oleObject" Target="../embeddings/oleObject146.bin"/><Relationship Id="rId6" Type="http://schemas.openxmlformats.org/officeDocument/2006/relationships/image" Target="../media/image98.wmf"/><Relationship Id="rId5" Type="http://schemas.openxmlformats.org/officeDocument/2006/relationships/oleObject" Target="../embeddings/oleObject145.bin"/><Relationship Id="rId4" Type="http://schemas.openxmlformats.org/officeDocument/2006/relationships/image" Target="../media/image97.wmf"/><Relationship Id="rId3" Type="http://schemas.openxmlformats.org/officeDocument/2006/relationships/oleObject" Target="../embeddings/oleObject144.bin"/><Relationship Id="rId25" Type="http://schemas.openxmlformats.org/officeDocument/2006/relationships/vmlDrawing" Target="../drawings/vmlDrawing16.vml"/><Relationship Id="rId24" Type="http://schemas.openxmlformats.org/officeDocument/2006/relationships/slideLayout" Target="../slideLayouts/slideLayout2.xml"/><Relationship Id="rId23" Type="http://schemas.openxmlformats.org/officeDocument/2006/relationships/image" Target="../media/image102.wmf"/><Relationship Id="rId22" Type="http://schemas.openxmlformats.org/officeDocument/2006/relationships/oleObject" Target="../embeddings/oleObject158.bin"/><Relationship Id="rId21" Type="http://schemas.openxmlformats.org/officeDocument/2006/relationships/oleObject" Target="../embeddings/oleObject157.bin"/><Relationship Id="rId20" Type="http://schemas.openxmlformats.org/officeDocument/2006/relationships/oleObject" Target="../embeddings/oleObject156.bin"/><Relationship Id="rId2" Type="http://schemas.openxmlformats.org/officeDocument/2006/relationships/image" Target="../media/image99.wmf"/><Relationship Id="rId19" Type="http://schemas.openxmlformats.org/officeDocument/2006/relationships/oleObject" Target="../embeddings/oleObject155.bin"/><Relationship Id="rId18" Type="http://schemas.openxmlformats.org/officeDocument/2006/relationships/oleObject" Target="../embeddings/oleObject154.bin"/><Relationship Id="rId17" Type="http://schemas.openxmlformats.org/officeDocument/2006/relationships/image" Target="../media/image101.wmf"/><Relationship Id="rId16" Type="http://schemas.openxmlformats.org/officeDocument/2006/relationships/oleObject" Target="../embeddings/oleObject153.bin"/><Relationship Id="rId15" Type="http://schemas.openxmlformats.org/officeDocument/2006/relationships/image" Target="../media/image100.wmf"/><Relationship Id="rId14" Type="http://schemas.openxmlformats.org/officeDocument/2006/relationships/oleObject" Target="../embeddings/oleObject152.bin"/><Relationship Id="rId13" Type="http://schemas.openxmlformats.org/officeDocument/2006/relationships/oleObject" Target="../embeddings/oleObject151.bin"/><Relationship Id="rId12" Type="http://schemas.openxmlformats.org/officeDocument/2006/relationships/oleObject" Target="../embeddings/oleObject150.bin"/><Relationship Id="rId11" Type="http://schemas.openxmlformats.org/officeDocument/2006/relationships/oleObject" Target="../embeddings/oleObject149.bin"/><Relationship Id="rId10" Type="http://schemas.openxmlformats.org/officeDocument/2006/relationships/oleObject" Target="../embeddings/oleObject148.bin"/><Relationship Id="rId1" Type="http://schemas.openxmlformats.org/officeDocument/2006/relationships/oleObject" Target="../embeddings/oleObject14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338" name="标题 1433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定义法求线面角</a:t>
            </a:r>
            <a:endParaRPr lang="zh-CN" altLang="en-US"/>
          </a:p>
        </p:txBody>
      </p:sp>
      <p:sp>
        <p:nvSpPr>
          <p:cNvPr id="14339" name="文本占位符 14338"/>
          <p:cNvSpPr>
            <a:spLocks noGrp="1"/>
          </p:cNvSpPr>
          <p:nvPr>
            <p:ph type="body" sz="half" idx="1"/>
          </p:nvPr>
        </p:nvSpPr>
        <p:spPr>
          <a:xfrm>
            <a:off x="1981200" y="1657350"/>
            <a:ext cx="11734800" cy="4525963"/>
          </a:xfrm>
        </p:spPr>
        <p:txBody>
          <a:bodyPr>
            <a:normAutofit lnSpcReduction="10000"/>
          </a:bodyPr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例1. 如图，在四棱锥P-ABCD中，PA    平面ABCD,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AB=BC=2,AD=CD=      ，PA=       ,                        .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G为线段PC上的点。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(1)证明：BD     平面APC;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(2)若G为PC的中点，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求DG与平面APC所成角的正切值。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(摘自2013浙江省高考卷）</a:t>
            </a:r>
            <a:endParaRPr lang="zh-CN" altLang="en-US" sz="2800" dirty="0">
              <a:solidFill>
                <a:schemeClr val="bg2"/>
              </a:solidFill>
            </a:endParaRPr>
          </a:p>
        </p:txBody>
      </p:sp>
      <p:graphicFrame>
        <p:nvGraphicFramePr>
          <p:cNvPr id="14340" name="内容占位符 14339"/>
          <p:cNvGraphicFramePr>
            <a:graphicFrameLocks noChangeAspect="1"/>
          </p:cNvGraphicFramePr>
          <p:nvPr>
            <p:ph sz="quarter" idx="2"/>
          </p:nvPr>
        </p:nvGraphicFramePr>
        <p:xfrm>
          <a:off x="8134350" y="2586038"/>
          <a:ext cx="114300" cy="21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1" imgW="2743200" imgH="5181600" progId="Equation.3">
                  <p:embed/>
                </p:oleObj>
              </mc:Choice>
              <mc:Fallback>
                <p:oleObj name="" r:id="rId1" imgW="2743200" imgH="5181600" progId="Equation.3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134350" y="2586038"/>
                        <a:ext cx="114300" cy="2143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4340"/>
          <p:cNvGraphicFramePr/>
          <p:nvPr/>
        </p:nvGraphicFramePr>
        <p:xfrm>
          <a:off x="7958138" y="1703388"/>
          <a:ext cx="579437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3" imgW="3657600" imgH="3962400" progId="Equation.DSMT4">
                  <p:embed/>
                </p:oleObj>
              </mc:Choice>
              <mc:Fallback>
                <p:oleObj name="" r:id="rId3" imgW="3657600" imgH="3962400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958138" y="1703388"/>
                        <a:ext cx="579437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内容占位符 14341"/>
          <p:cNvGraphicFramePr>
            <a:graphicFrameLocks noChangeAspect="1"/>
          </p:cNvGraphicFramePr>
          <p:nvPr>
            <p:ph sz="quarter" idx="3"/>
          </p:nvPr>
        </p:nvGraphicFramePr>
        <p:xfrm>
          <a:off x="5338763" y="2209800"/>
          <a:ext cx="57467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5" imgW="5791200" imgH="5486400" progId="Equation.DSMT4">
                  <p:embed/>
                </p:oleObj>
              </mc:Choice>
              <mc:Fallback>
                <p:oleObj name="" r:id="rId5" imgW="5791200" imgH="5486400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38763" y="2209800"/>
                        <a:ext cx="574675" cy="5461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对象 14342"/>
          <p:cNvGraphicFramePr>
            <a:graphicFrameLocks noChangeAspect="1"/>
          </p:cNvGraphicFramePr>
          <p:nvPr/>
        </p:nvGraphicFramePr>
        <p:xfrm>
          <a:off x="6997700" y="2182813"/>
          <a:ext cx="5461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7" imgW="5486400" imgH="5486400" progId="Equation.DSMT4">
                  <p:embed/>
                </p:oleObj>
              </mc:Choice>
              <mc:Fallback>
                <p:oleObj name="" r:id="rId7" imgW="5486400" imgH="5486400" progId="Equation.DSMT4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97700" y="2182813"/>
                        <a:ext cx="546100" cy="54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4" name="对象 14343"/>
          <p:cNvGraphicFramePr>
            <a:graphicFrameLocks noChangeAspect="1"/>
          </p:cNvGraphicFramePr>
          <p:nvPr/>
        </p:nvGraphicFramePr>
        <p:xfrm>
          <a:off x="7751763" y="2259013"/>
          <a:ext cx="212407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9" imgW="21336000" imgH="4267200" progId="Equation.DSMT4">
                  <p:embed/>
                </p:oleObj>
              </mc:Choice>
              <mc:Fallback>
                <p:oleObj name="" r:id="rId9" imgW="21336000" imgH="4267200" progId="Equation.DSMT4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51763" y="2259013"/>
                        <a:ext cx="2124075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5" name="对象 14344"/>
          <p:cNvGraphicFramePr/>
          <p:nvPr/>
        </p:nvGraphicFramePr>
        <p:xfrm>
          <a:off x="4137025" y="324008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11" imgW="3657600" imgH="3962400" progId="Equation.DSMT4">
                  <p:embed/>
                </p:oleObj>
              </mc:Choice>
              <mc:Fallback>
                <p:oleObj name="" r:id="rId11" imgW="3657600" imgH="3962400" progId="Equation.DSMT4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37025" y="324008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346" name="组合 14345"/>
          <p:cNvGrpSpPr/>
          <p:nvPr/>
        </p:nvGrpSpPr>
        <p:grpSpPr>
          <a:xfrm>
            <a:off x="7164388" y="3116263"/>
            <a:ext cx="3340100" cy="3298824"/>
            <a:chOff x="0" y="0"/>
            <a:chExt cx="5261" cy="5196"/>
          </a:xfrm>
        </p:grpSpPr>
        <p:sp>
          <p:nvSpPr>
            <p:cNvPr id="14347" name="直接连接符 14346"/>
            <p:cNvSpPr/>
            <p:nvPr/>
          </p:nvSpPr>
          <p:spPr>
            <a:xfrm>
              <a:off x="2588" y="495"/>
              <a:ext cx="1" cy="2193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48" name="直接连接符 14347"/>
            <p:cNvSpPr/>
            <p:nvPr/>
          </p:nvSpPr>
          <p:spPr>
            <a:xfrm flipH="1">
              <a:off x="599" y="2688"/>
              <a:ext cx="1989" cy="943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49" name="直接连接符 14348"/>
            <p:cNvSpPr/>
            <p:nvPr/>
          </p:nvSpPr>
          <p:spPr>
            <a:xfrm>
              <a:off x="600" y="3631"/>
              <a:ext cx="247" cy="944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0" name="直接连接符 14349"/>
            <p:cNvSpPr/>
            <p:nvPr/>
          </p:nvSpPr>
          <p:spPr>
            <a:xfrm flipV="1">
              <a:off x="847" y="2687"/>
              <a:ext cx="1742" cy="1887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51" name="直接连接符 14350"/>
            <p:cNvSpPr/>
            <p:nvPr/>
          </p:nvSpPr>
          <p:spPr>
            <a:xfrm>
              <a:off x="2591" y="2691"/>
              <a:ext cx="2193" cy="1258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52" name="直接连接符 14351"/>
            <p:cNvSpPr/>
            <p:nvPr/>
          </p:nvSpPr>
          <p:spPr>
            <a:xfrm flipV="1">
              <a:off x="847" y="3949"/>
              <a:ext cx="3937" cy="62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3" name="直接连接符 14352"/>
            <p:cNvSpPr/>
            <p:nvPr/>
          </p:nvSpPr>
          <p:spPr>
            <a:xfrm flipH="1">
              <a:off x="847" y="495"/>
              <a:ext cx="1744" cy="4080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4" name="直接连接符 14353"/>
            <p:cNvSpPr/>
            <p:nvPr/>
          </p:nvSpPr>
          <p:spPr>
            <a:xfrm flipH="1">
              <a:off x="599" y="495"/>
              <a:ext cx="1991" cy="313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5" name="直接连接符 14354"/>
            <p:cNvSpPr/>
            <p:nvPr/>
          </p:nvSpPr>
          <p:spPr>
            <a:xfrm>
              <a:off x="2592" y="496"/>
              <a:ext cx="2193" cy="3454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6" name="直接连接符 14355"/>
            <p:cNvSpPr/>
            <p:nvPr/>
          </p:nvSpPr>
          <p:spPr>
            <a:xfrm flipH="1" flipV="1">
              <a:off x="1571" y="2758"/>
              <a:ext cx="3227" cy="1179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7" name="直接连接符 14356"/>
            <p:cNvSpPr/>
            <p:nvPr/>
          </p:nvSpPr>
          <p:spPr>
            <a:xfrm flipH="1">
              <a:off x="622" y="2759"/>
              <a:ext cx="973" cy="872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8" name="直接连接符 14357"/>
            <p:cNvSpPr/>
            <p:nvPr/>
          </p:nvSpPr>
          <p:spPr>
            <a:xfrm>
              <a:off x="623" y="3631"/>
              <a:ext cx="4161" cy="307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59" name="直接连接符 14358"/>
            <p:cNvSpPr/>
            <p:nvPr/>
          </p:nvSpPr>
          <p:spPr>
            <a:xfrm flipV="1">
              <a:off x="1596" y="2687"/>
              <a:ext cx="996" cy="71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4360" name="文本框 14359"/>
            <p:cNvSpPr txBox="1"/>
            <p:nvPr/>
          </p:nvSpPr>
          <p:spPr>
            <a:xfrm>
              <a:off x="2608" y="0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1" name="文本框 14360"/>
            <p:cNvSpPr txBox="1"/>
            <p:nvPr/>
          </p:nvSpPr>
          <p:spPr>
            <a:xfrm>
              <a:off x="2608" y="2194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2" name="文本框 14361"/>
            <p:cNvSpPr txBox="1"/>
            <p:nvPr/>
          </p:nvSpPr>
          <p:spPr>
            <a:xfrm>
              <a:off x="4335" y="3856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3" name="文本框 14362"/>
            <p:cNvSpPr txBox="1"/>
            <p:nvPr/>
          </p:nvSpPr>
          <p:spPr>
            <a:xfrm>
              <a:off x="0" y="3215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4" name="文本框 14363"/>
            <p:cNvSpPr txBox="1"/>
            <p:nvPr/>
          </p:nvSpPr>
          <p:spPr>
            <a:xfrm>
              <a:off x="324" y="4471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65" name="文本框 14364"/>
            <p:cNvSpPr txBox="1"/>
            <p:nvPr/>
          </p:nvSpPr>
          <p:spPr>
            <a:xfrm>
              <a:off x="1631" y="2126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G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33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339">
                                            <p:txEl>
                                              <p:charRg st="33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91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339">
                                            <p:txEl>
                                              <p:charRg st="91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02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339">
                                            <p:txEl>
                                              <p:charRg st="102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22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339">
                                            <p:txEl>
                                              <p:charRg st="122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35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4339">
                                            <p:txEl>
                                              <p:charRg st="135" end="1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15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4339">
                                            <p:txEl>
                                              <p:charRg st="153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任意多边形 864"/>
          <p:cNvSpPr/>
          <p:nvPr/>
        </p:nvSpPr>
        <p:spPr>
          <a:xfrm>
            <a:off x="8080375" y="3632200"/>
            <a:ext cx="1108075" cy="2574925"/>
          </a:xfrm>
          <a:custGeom>
            <a:avLst/>
            <a:gdLst/>
            <a:ahLst/>
            <a:cxnLst/>
            <a:pathLst>
              <a:path w="21600" h="21600">
                <a:moveTo>
                  <a:pt x="21600" y="11585"/>
                </a:moveTo>
                <a:lnTo>
                  <a:pt x="21104" y="0"/>
                </a:lnTo>
                <a:lnTo>
                  <a:pt x="0" y="21600"/>
                </a:lnTo>
                <a:lnTo>
                  <a:pt x="21600" y="11585"/>
                </a:lnTo>
                <a:close/>
              </a:path>
            </a:pathLst>
          </a:custGeom>
          <a:gradFill rotWithShape="0">
            <a:gsLst>
              <a:gs pos="0">
                <a:schemeClr val="accent1">
                  <a:alpha val="31999"/>
                </a:schemeClr>
              </a:gs>
              <a:gs pos="100000">
                <a:schemeClr val="accent1">
                  <a:gamma/>
                  <a:tint val="73725"/>
                  <a:invGamma/>
                  <a:alpha val="31000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1981200" y="477838"/>
            <a:ext cx="8229600" cy="6119812"/>
          </a:xfrm>
        </p:spPr>
        <p:txBody>
          <a:bodyPr>
            <a:normAutofit fontScale="90000" lnSpcReduction="20000"/>
          </a:bodyPr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(1)证明：设点O为AC,BD的交点。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由AB=BC,AD=CD,得BD是线段AC的中垂线.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所以O为AC的中点，BD       AC.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又因为PA        平面ABCD，BD       平面ABCD,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所以PA      BD.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所以BD      平面APC.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(2)解：连结OG，由(1)可知OD    平面APC,则DG在平面APC内的射影为OG，所以</a:t>
            </a: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∠OGD是DG与平面APC所成的角。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由题意得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在⊿ABC中，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所以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在直角⊿OCD中，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在直角⊿OGD中 ,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宋体" panose="02010600030101010101" pitchFamily="2" charset="-122"/>
              </a:rPr>
              <a:t>所以DG与平面APC所成角的正切值为        </a:t>
            </a: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400" dirty="0">
              <a:solidFill>
                <a:schemeClr val="bg2"/>
              </a:solidFill>
              <a:sym typeface="宋体" panose="02010600030101010101" pitchFamily="2" charset="-122"/>
            </a:endParaRPr>
          </a:p>
        </p:txBody>
      </p:sp>
      <p:grpSp>
        <p:nvGrpSpPr>
          <p:cNvPr id="15364" name="组合 15363"/>
          <p:cNvGrpSpPr/>
          <p:nvPr/>
        </p:nvGrpSpPr>
        <p:grpSpPr>
          <a:xfrm>
            <a:off x="7535863" y="3302000"/>
            <a:ext cx="3341687" cy="3298824"/>
            <a:chOff x="0" y="0"/>
            <a:chExt cx="5261" cy="5196"/>
          </a:xfrm>
        </p:grpSpPr>
        <p:sp>
          <p:nvSpPr>
            <p:cNvPr id="15365" name="直接连接符 15364"/>
            <p:cNvSpPr/>
            <p:nvPr/>
          </p:nvSpPr>
          <p:spPr>
            <a:xfrm>
              <a:off x="2588" y="495"/>
              <a:ext cx="1" cy="2193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66" name="直接连接符 15365"/>
            <p:cNvSpPr/>
            <p:nvPr/>
          </p:nvSpPr>
          <p:spPr>
            <a:xfrm flipH="1">
              <a:off x="599" y="2688"/>
              <a:ext cx="1989" cy="943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67" name="直接连接符 15366"/>
            <p:cNvSpPr/>
            <p:nvPr/>
          </p:nvSpPr>
          <p:spPr>
            <a:xfrm>
              <a:off x="600" y="3631"/>
              <a:ext cx="247" cy="944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68" name="直接连接符 15367"/>
            <p:cNvSpPr/>
            <p:nvPr/>
          </p:nvSpPr>
          <p:spPr>
            <a:xfrm flipV="1">
              <a:off x="847" y="2687"/>
              <a:ext cx="1742" cy="1887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69" name="直接连接符 15368"/>
            <p:cNvSpPr/>
            <p:nvPr/>
          </p:nvSpPr>
          <p:spPr>
            <a:xfrm>
              <a:off x="2591" y="2691"/>
              <a:ext cx="2193" cy="1258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70" name="直接连接符 15369"/>
            <p:cNvSpPr/>
            <p:nvPr/>
          </p:nvSpPr>
          <p:spPr>
            <a:xfrm flipV="1">
              <a:off x="847" y="3949"/>
              <a:ext cx="3937" cy="62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1" name="直接连接符 15370"/>
            <p:cNvSpPr/>
            <p:nvPr/>
          </p:nvSpPr>
          <p:spPr>
            <a:xfrm flipH="1">
              <a:off x="847" y="495"/>
              <a:ext cx="1744" cy="4080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2" name="直接连接符 15371"/>
            <p:cNvSpPr/>
            <p:nvPr/>
          </p:nvSpPr>
          <p:spPr>
            <a:xfrm flipH="1">
              <a:off x="599" y="495"/>
              <a:ext cx="1991" cy="313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3" name="直接连接符 15372"/>
            <p:cNvSpPr/>
            <p:nvPr/>
          </p:nvSpPr>
          <p:spPr>
            <a:xfrm>
              <a:off x="2592" y="496"/>
              <a:ext cx="2193" cy="3454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4" name="直接连接符 15373"/>
            <p:cNvSpPr/>
            <p:nvPr/>
          </p:nvSpPr>
          <p:spPr>
            <a:xfrm flipH="1" flipV="1">
              <a:off x="1571" y="2758"/>
              <a:ext cx="3227" cy="1179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5" name="直接连接符 15374"/>
            <p:cNvSpPr/>
            <p:nvPr/>
          </p:nvSpPr>
          <p:spPr>
            <a:xfrm flipH="1">
              <a:off x="622" y="2759"/>
              <a:ext cx="973" cy="872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76" name="直接连接符 15375"/>
            <p:cNvSpPr/>
            <p:nvPr/>
          </p:nvSpPr>
          <p:spPr>
            <a:xfrm>
              <a:off x="623" y="3631"/>
              <a:ext cx="4161" cy="307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77" name="直接连接符 15376"/>
            <p:cNvSpPr/>
            <p:nvPr/>
          </p:nvSpPr>
          <p:spPr>
            <a:xfrm flipV="1">
              <a:off x="1596" y="2687"/>
              <a:ext cx="996" cy="71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78" name="文本框 15377"/>
            <p:cNvSpPr txBox="1"/>
            <p:nvPr/>
          </p:nvSpPr>
          <p:spPr>
            <a:xfrm>
              <a:off x="2608" y="0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79" name="文本框 15378"/>
            <p:cNvSpPr txBox="1"/>
            <p:nvPr/>
          </p:nvSpPr>
          <p:spPr>
            <a:xfrm>
              <a:off x="2608" y="2194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5380" name="文本框 15379"/>
            <p:cNvSpPr txBox="1"/>
            <p:nvPr/>
          </p:nvSpPr>
          <p:spPr>
            <a:xfrm>
              <a:off x="4335" y="3856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5381" name="文本框 15380"/>
            <p:cNvSpPr txBox="1"/>
            <p:nvPr/>
          </p:nvSpPr>
          <p:spPr>
            <a:xfrm>
              <a:off x="0" y="3215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82" name="文本框 15381"/>
            <p:cNvSpPr txBox="1"/>
            <p:nvPr/>
          </p:nvSpPr>
          <p:spPr>
            <a:xfrm>
              <a:off x="324" y="4471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83" name="文本框 15382"/>
            <p:cNvSpPr txBox="1"/>
            <p:nvPr/>
          </p:nvSpPr>
          <p:spPr>
            <a:xfrm>
              <a:off x="1631" y="2126"/>
              <a:ext cx="926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G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5384" name="文本框 15383"/>
          <p:cNvSpPr txBox="1"/>
          <p:nvPr/>
        </p:nvSpPr>
        <p:spPr>
          <a:xfrm>
            <a:off x="8370888" y="5524500"/>
            <a:ext cx="6254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o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385" name="对象 15384"/>
          <p:cNvGraphicFramePr/>
          <p:nvPr/>
        </p:nvGraphicFramePr>
        <p:xfrm>
          <a:off x="5375275" y="1196975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1" imgW="3657600" imgH="3962400" progId="Equation.DSMT4">
                  <p:embed/>
                </p:oleObj>
              </mc:Choice>
              <mc:Fallback>
                <p:oleObj name="" r:id="rId1" imgW="3657600" imgH="3962400" progId="Equation.DSMT4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75275" y="1196975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6" name="对象 15385"/>
          <p:cNvGraphicFramePr/>
          <p:nvPr/>
        </p:nvGraphicFramePr>
        <p:xfrm>
          <a:off x="3556000" y="1530350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3" imgW="3657600" imgH="3962400" progId="Equation.DSMT4">
                  <p:embed/>
                </p:oleObj>
              </mc:Choice>
              <mc:Fallback>
                <p:oleObj name="" r:id="rId3" imgW="3657600" imgH="3962400" progId="Equation.DSMT4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56000" y="1530350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7" name="对象 15386"/>
          <p:cNvGraphicFramePr/>
          <p:nvPr/>
        </p:nvGraphicFramePr>
        <p:xfrm>
          <a:off x="6311900" y="1606550"/>
          <a:ext cx="581025" cy="31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4" imgW="3657600" imgH="3048000" progId="Equation.DSMT4">
                  <p:embed/>
                </p:oleObj>
              </mc:Choice>
              <mc:Fallback>
                <p:oleObj name="" r:id="rId4" imgW="3657600" imgH="3048000" progId="Equation.DSMT4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11900" y="1606550"/>
                        <a:ext cx="581025" cy="312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8" name="对象 15387"/>
          <p:cNvGraphicFramePr/>
          <p:nvPr/>
        </p:nvGraphicFramePr>
        <p:xfrm>
          <a:off x="3095625" y="1887538"/>
          <a:ext cx="579438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6" imgW="3657600" imgH="3962400" progId="Equation.DSMT4">
                  <p:embed/>
                </p:oleObj>
              </mc:Choice>
              <mc:Fallback>
                <p:oleObj name="" r:id="rId6" imgW="3657600" imgH="39624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95625" y="1887538"/>
                        <a:ext cx="579438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89" name="对象 15388"/>
          <p:cNvGraphicFramePr/>
          <p:nvPr/>
        </p:nvGraphicFramePr>
        <p:xfrm>
          <a:off x="3138488" y="2241550"/>
          <a:ext cx="579437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7" imgW="3657600" imgH="3962400" progId="Equation.DSMT4">
                  <p:embed/>
                </p:oleObj>
              </mc:Choice>
              <mc:Fallback>
                <p:oleObj name="" r:id="rId7" imgW="3657600" imgH="39624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38488" y="2241550"/>
                        <a:ext cx="579437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90" name="直接连接符 15389"/>
          <p:cNvSpPr/>
          <p:nvPr/>
        </p:nvSpPr>
        <p:spPr>
          <a:xfrm>
            <a:off x="8594725" y="5064125"/>
            <a:ext cx="0" cy="576263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5391" name="对象 15390"/>
          <p:cNvGraphicFramePr/>
          <p:nvPr/>
        </p:nvGraphicFramePr>
        <p:xfrm>
          <a:off x="6162675" y="2608263"/>
          <a:ext cx="579438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8" imgW="3657600" imgH="3962400" progId="Equation.DSMT4">
                  <p:embed/>
                </p:oleObj>
              </mc:Choice>
              <mc:Fallback>
                <p:oleObj name="" r:id="rId8" imgW="3657600" imgH="39624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62675" y="2608263"/>
                        <a:ext cx="579438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92" name="曲线 379"/>
          <p:cNvSpPr/>
          <p:nvPr/>
        </p:nvSpPr>
        <p:spPr>
          <a:xfrm>
            <a:off x="8626475" y="5159375"/>
            <a:ext cx="141288" cy="82550"/>
          </a:xfrm>
          <a:custGeom>
            <a:avLst/>
            <a:gdLst/>
            <a:ahLst/>
            <a:cxnLst/>
            <a:pathLst>
              <a:path w="21600" h="21600">
                <a:moveTo>
                  <a:pt x="0" y="7701"/>
                </a:moveTo>
                <a:cubicBezTo>
                  <a:pt x="3610" y="10622"/>
                  <a:pt x="14378" y="21600"/>
                  <a:pt x="17989" y="20095"/>
                </a:cubicBezTo>
                <a:cubicBezTo>
                  <a:pt x="21599" y="18590"/>
                  <a:pt x="18376" y="4249"/>
                  <a:pt x="17989" y="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5393" name="对象 15392"/>
          <p:cNvGraphicFramePr/>
          <p:nvPr/>
        </p:nvGraphicFramePr>
        <p:xfrm>
          <a:off x="3675063" y="3355975"/>
          <a:ext cx="3489325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9" imgW="27127200" imgH="10363200" progId="Equation.DSMT4">
                  <p:embed/>
                </p:oleObj>
              </mc:Choice>
              <mc:Fallback>
                <p:oleObj name="" r:id="rId9" imgW="27127200" imgH="10363200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675063" y="3355975"/>
                        <a:ext cx="3489325" cy="776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4" name="对象 15393"/>
          <p:cNvGraphicFramePr/>
          <p:nvPr/>
        </p:nvGraphicFramePr>
        <p:xfrm>
          <a:off x="3794125" y="4132263"/>
          <a:ext cx="47371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1" imgW="73456800" imgH="6400800" progId="Equation.DSMT4">
                  <p:embed/>
                </p:oleObj>
              </mc:Choice>
              <mc:Fallback>
                <p:oleObj name="" r:id="rId11" imgW="73456800" imgH="6400800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794125" y="4132263"/>
                        <a:ext cx="4737100" cy="500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5" name="对象 15394"/>
          <p:cNvGraphicFramePr/>
          <p:nvPr/>
        </p:nvGraphicFramePr>
        <p:xfrm>
          <a:off x="3570288" y="4510088"/>
          <a:ext cx="3322637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3" imgW="26517600" imgH="9448800" progId="Equation.DSMT4">
                  <p:embed/>
                </p:oleObj>
              </mc:Choice>
              <mc:Fallback>
                <p:oleObj name="" r:id="rId13" imgW="26517600" imgH="9448800" progId="Equation.DSMT4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570288" y="4510088"/>
                        <a:ext cx="3322637" cy="733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6" name="对象 15395"/>
          <p:cNvGraphicFramePr/>
          <p:nvPr/>
        </p:nvGraphicFramePr>
        <p:xfrm>
          <a:off x="4410075" y="5002213"/>
          <a:ext cx="3414713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5" imgW="35661600" imgH="6096000" progId="Equation.DSMT4">
                  <p:embed/>
                </p:oleObj>
              </mc:Choice>
              <mc:Fallback>
                <p:oleObj name="" r:id="rId15" imgW="35661600" imgH="6096000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410075" y="5002213"/>
                        <a:ext cx="3414713" cy="481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97" name="对象 15396"/>
          <p:cNvGraphicFramePr/>
          <p:nvPr/>
        </p:nvGraphicFramePr>
        <p:xfrm>
          <a:off x="3971925" y="6035675"/>
          <a:ext cx="282257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7" imgW="38100000" imgH="10363200" progId="Equation.DSMT4">
                  <p:embed/>
                </p:oleObj>
              </mc:Choice>
              <mc:Fallback>
                <p:oleObj name="" r:id="rId17" imgW="38100000" imgH="10363200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971925" y="6035675"/>
                        <a:ext cx="2822575" cy="59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399" name="组合 15398"/>
          <p:cNvGrpSpPr/>
          <p:nvPr/>
        </p:nvGrpSpPr>
        <p:grpSpPr>
          <a:xfrm>
            <a:off x="2424113" y="2738755"/>
            <a:ext cx="7343775" cy="604838"/>
            <a:chOff x="0" y="0"/>
            <a:chExt cx="11566" cy="953"/>
          </a:xfrm>
        </p:grpSpPr>
        <p:sp>
          <p:nvSpPr>
            <p:cNvPr id="15400" name="直接连接符 15399"/>
            <p:cNvSpPr/>
            <p:nvPr/>
          </p:nvSpPr>
          <p:spPr>
            <a:xfrm>
              <a:off x="3358" y="0"/>
              <a:ext cx="8209" cy="1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1" name="直接连接符 15400"/>
            <p:cNvSpPr/>
            <p:nvPr/>
          </p:nvSpPr>
          <p:spPr>
            <a:xfrm>
              <a:off x="0" y="450"/>
              <a:ext cx="11567" cy="1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402" name="直接连接符 15401"/>
            <p:cNvSpPr/>
            <p:nvPr/>
          </p:nvSpPr>
          <p:spPr>
            <a:xfrm>
              <a:off x="0" y="953"/>
              <a:ext cx="1126" cy="1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15403" name="对象 15402"/>
          <p:cNvGraphicFramePr/>
          <p:nvPr/>
        </p:nvGraphicFramePr>
        <p:xfrm>
          <a:off x="9091613" y="4222750"/>
          <a:ext cx="388937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9" imgW="5486400" imgH="5486400" progId="Equation.DSMT4">
                  <p:embed/>
                </p:oleObj>
              </mc:Choice>
              <mc:Fallback>
                <p:oleObj name="" r:id="rId19" imgW="5486400" imgH="5486400" progId="Equation.DSMT4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9091613" y="4222750"/>
                        <a:ext cx="388937" cy="377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4" name="对象 15403"/>
          <p:cNvGraphicFramePr/>
          <p:nvPr/>
        </p:nvGraphicFramePr>
        <p:xfrm>
          <a:off x="9588500" y="5002213"/>
          <a:ext cx="360363" cy="28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21" imgW="5791200" imgH="5486400" progId="Equation.DSMT4">
                  <p:embed/>
                </p:oleObj>
              </mc:Choice>
              <mc:Fallback>
                <p:oleObj name="" r:id="rId21" imgW="5791200" imgH="5486400" progId="Equation.DSMT4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9588500" y="5002213"/>
                        <a:ext cx="360363" cy="280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5" name="对象 15404"/>
          <p:cNvGraphicFramePr/>
          <p:nvPr/>
        </p:nvGraphicFramePr>
        <p:xfrm>
          <a:off x="8996363" y="6042025"/>
          <a:ext cx="360362" cy="28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23" imgW="5791200" imgH="5486400" progId="Equation.DSMT4">
                  <p:embed/>
                </p:oleObj>
              </mc:Choice>
              <mc:Fallback>
                <p:oleObj name="" r:id="rId23" imgW="5791200" imgH="5486400" progId="Equation.DSMT4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8996363" y="6042025"/>
                        <a:ext cx="360362" cy="280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6" name="对象 15405"/>
          <p:cNvGraphicFramePr/>
          <p:nvPr/>
        </p:nvGraphicFramePr>
        <p:xfrm>
          <a:off x="7680325" y="5729288"/>
          <a:ext cx="242888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24" imgW="3048000" imgH="3962400" progId="Equation.DSMT4">
                  <p:embed/>
                </p:oleObj>
              </mc:Choice>
              <mc:Fallback>
                <p:oleObj name="" r:id="rId24" imgW="3048000" imgH="396240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7680325" y="5729288"/>
                        <a:ext cx="242888" cy="40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7" name="对象 15406"/>
          <p:cNvGraphicFramePr/>
          <p:nvPr/>
        </p:nvGraphicFramePr>
        <p:xfrm>
          <a:off x="8404225" y="5283200"/>
          <a:ext cx="2540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26" imgW="3048000" imgH="3962400" progId="Equation.DSMT4">
                  <p:embed/>
                </p:oleObj>
              </mc:Choice>
              <mc:Fallback>
                <p:oleObj name="" r:id="rId26" imgW="3048000" imgH="3962400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8404225" y="5283200"/>
                        <a:ext cx="254000" cy="266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8" name="对象 15407"/>
          <p:cNvGraphicFramePr/>
          <p:nvPr/>
        </p:nvGraphicFramePr>
        <p:xfrm>
          <a:off x="8420100" y="6323013"/>
          <a:ext cx="671513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27" imgW="7010400" imgH="4876800" progId="Equation.DSMT4">
                  <p:embed/>
                </p:oleObj>
              </mc:Choice>
              <mc:Fallback>
                <p:oleObj name="" r:id="rId27" imgW="7010400" imgH="487680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8420100" y="6323013"/>
                        <a:ext cx="671513" cy="31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09" name="箭头 853"/>
          <p:cNvSpPr/>
          <p:nvPr/>
        </p:nvSpPr>
        <p:spPr>
          <a:xfrm flipH="1" flipV="1">
            <a:off x="8040688" y="5640388"/>
            <a:ext cx="490537" cy="682625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410" name="曲线 854"/>
          <p:cNvSpPr/>
          <p:nvPr/>
        </p:nvSpPr>
        <p:spPr>
          <a:xfrm>
            <a:off x="7953375" y="5481638"/>
            <a:ext cx="239713" cy="312737"/>
          </a:xfrm>
          <a:custGeom>
            <a:avLst/>
            <a:gdLst/>
            <a:ahLst/>
            <a:cxnLst/>
            <a:pathLst>
              <a:path w="21600" h="21600">
                <a:moveTo>
                  <a:pt x="0" y="21160"/>
                </a:moveTo>
                <a:cubicBezTo>
                  <a:pt x="3476" y="20764"/>
                  <a:pt x="13735" y="21600"/>
                  <a:pt x="17667" y="17376"/>
                </a:cubicBezTo>
                <a:cubicBezTo>
                  <a:pt x="21600" y="13153"/>
                  <a:pt x="19548" y="3387"/>
                  <a:pt x="19605" y="0"/>
                </a:cubicBezTo>
              </a:path>
            </a:pathLst>
          </a:custGeom>
          <a:noFill/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411" name="文本框 15410"/>
          <p:cNvSpPr txBox="1"/>
          <p:nvPr/>
        </p:nvSpPr>
        <p:spPr>
          <a:xfrm>
            <a:off x="9394825" y="3827463"/>
            <a:ext cx="1397000" cy="275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PA⊥平面ABCD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sp>
        <p:nvSpPr>
          <p:cNvPr id="15412" name="直接连接符 15411"/>
          <p:cNvSpPr/>
          <p:nvPr/>
        </p:nvSpPr>
        <p:spPr>
          <a:xfrm flipH="1" flipV="1">
            <a:off x="7923213" y="5640388"/>
            <a:ext cx="2636837" cy="153987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413" name="直接连接符 15412"/>
          <p:cNvSpPr/>
          <p:nvPr/>
        </p:nvSpPr>
        <p:spPr>
          <a:xfrm flipH="1" flipV="1">
            <a:off x="8594725" y="5064125"/>
            <a:ext cx="1965325" cy="730250"/>
          </a:xfrm>
          <a:prstGeom prst="line">
            <a:avLst/>
          </a:prstGeom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charRg st="2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47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charRg st="47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70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5363">
                                            <p:txEl>
                                              <p:charRg st="70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07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5363">
                                            <p:txEl>
                                              <p:charRg st="107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21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363">
                                            <p:txEl>
                                              <p:charRg st="121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38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5363">
                                            <p:txEl>
                                              <p:charRg st="138" end="2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04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5363">
                                            <p:txEl>
                                              <p:charRg st="204" end="2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10" end="2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5363">
                                            <p:txEl>
                                              <p:charRg st="210" end="2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18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5363">
                                            <p:txEl>
                                              <p:charRg st="218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21" end="2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5363">
                                            <p:txEl>
                                              <p:charRg st="221" end="2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31" end="2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15363">
                                            <p:txEl>
                                              <p:charRg st="231" end="2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243" end="2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5363">
                                            <p:txEl>
                                              <p:charRg st="243" end="2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4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标题 1843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等积法求线面角</a:t>
            </a:r>
            <a:endParaRPr lang="zh-CN" altLang="en-US"/>
          </a:p>
        </p:txBody>
      </p:sp>
      <p:sp>
        <p:nvSpPr>
          <p:cNvPr id="18435" name="文本占位符 18434"/>
          <p:cNvSpPr>
            <a:spLocks noGrp="1"/>
          </p:cNvSpPr>
          <p:nvPr>
            <p:ph type="body" idx="1"/>
          </p:nvPr>
        </p:nvSpPr>
        <p:spPr>
          <a:xfrm>
            <a:off x="1631950" y="1417638"/>
            <a:ext cx="8578850" cy="4525962"/>
          </a:xfrm>
        </p:spPr>
        <p:txBody>
          <a:bodyPr/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  例2. 如图，四棱锥S-ABCD中，AB//CD，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  BC     CD，侧面SAB为等边三角形，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  AB=BC=2，CD=SD=1.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(1) 证明：SD     平面SAB;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(2)  求AB与平面SBC所成角的正弦值。</a:t>
            </a:r>
            <a:endParaRPr lang="zh-CN" altLang="en-US" sz="28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(摘自2011高考全国卷）</a:t>
            </a:r>
            <a:endParaRPr lang="zh-CN" altLang="en-US" sz="2800" dirty="0">
              <a:solidFill>
                <a:schemeClr val="bg2"/>
              </a:solidFill>
            </a:endParaRPr>
          </a:p>
        </p:txBody>
      </p:sp>
      <p:grpSp>
        <p:nvGrpSpPr>
          <p:cNvPr id="18436" name="组合 18435"/>
          <p:cNvGrpSpPr/>
          <p:nvPr/>
        </p:nvGrpSpPr>
        <p:grpSpPr>
          <a:xfrm>
            <a:off x="6380163" y="4365625"/>
            <a:ext cx="3831272" cy="1996477"/>
            <a:chOff x="0" y="0"/>
            <a:chExt cx="6034" cy="3143"/>
          </a:xfrm>
        </p:grpSpPr>
        <p:grpSp>
          <p:nvGrpSpPr>
            <p:cNvPr id="18437" name="组合 18436"/>
            <p:cNvGrpSpPr/>
            <p:nvPr/>
          </p:nvGrpSpPr>
          <p:grpSpPr>
            <a:xfrm>
              <a:off x="441" y="426"/>
              <a:ext cx="4876" cy="2258"/>
              <a:chOff x="0" y="0"/>
              <a:chExt cx="3969" cy="1814"/>
            </a:xfrm>
          </p:grpSpPr>
          <p:sp>
            <p:nvSpPr>
              <p:cNvPr id="18438" name="直接连接符 18437"/>
              <p:cNvSpPr/>
              <p:nvPr/>
            </p:nvSpPr>
            <p:spPr>
              <a:xfrm>
                <a:off x="2381" y="907"/>
                <a:ext cx="1588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8439" name="直接连接符 18438"/>
              <p:cNvSpPr/>
              <p:nvPr/>
            </p:nvSpPr>
            <p:spPr>
              <a:xfrm flipH="1" flipV="1">
                <a:off x="2041" y="0"/>
                <a:ext cx="340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8440" name="直接连接符 18439"/>
              <p:cNvSpPr/>
              <p:nvPr/>
            </p:nvSpPr>
            <p:spPr>
              <a:xfrm>
                <a:off x="2041" y="0"/>
                <a:ext cx="136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1" name="直接连接符 18440"/>
              <p:cNvSpPr/>
              <p:nvPr/>
            </p:nvSpPr>
            <p:spPr>
              <a:xfrm flipH="1">
                <a:off x="3402" y="908"/>
                <a:ext cx="567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2" name="直接连接符 18441"/>
              <p:cNvSpPr/>
              <p:nvPr/>
            </p:nvSpPr>
            <p:spPr>
              <a:xfrm flipH="1">
                <a:off x="0" y="1814"/>
                <a:ext cx="3400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3" name="直接连接符 18442"/>
              <p:cNvSpPr/>
              <p:nvPr/>
            </p:nvSpPr>
            <p:spPr>
              <a:xfrm flipH="1">
                <a:off x="0" y="0"/>
                <a:ext cx="204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44" name="直接连接符 18443"/>
              <p:cNvSpPr/>
              <p:nvPr/>
            </p:nvSpPr>
            <p:spPr>
              <a:xfrm flipV="1">
                <a:off x="0" y="908"/>
                <a:ext cx="2381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8445" name="直接连接符 18444"/>
              <p:cNvSpPr/>
              <p:nvPr/>
            </p:nvSpPr>
            <p:spPr>
              <a:xfrm>
                <a:off x="2041" y="0"/>
                <a:ext cx="1928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8446" name="文本框 18445"/>
            <p:cNvSpPr txBox="1"/>
            <p:nvPr/>
          </p:nvSpPr>
          <p:spPr>
            <a:xfrm>
              <a:off x="2143" y="0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S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47" name="文本框 18446"/>
            <p:cNvSpPr txBox="1"/>
            <p:nvPr/>
          </p:nvSpPr>
          <p:spPr>
            <a:xfrm>
              <a:off x="4650" y="2321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48" name="文本框 18447"/>
            <p:cNvSpPr txBox="1"/>
            <p:nvPr/>
          </p:nvSpPr>
          <p:spPr>
            <a:xfrm>
              <a:off x="2585" y="1077"/>
              <a:ext cx="88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49" name="文本框 18448"/>
            <p:cNvSpPr txBox="1"/>
            <p:nvPr/>
          </p:nvSpPr>
          <p:spPr>
            <a:xfrm>
              <a:off x="0" y="2044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450" name="文本框 18449"/>
            <p:cNvSpPr txBox="1"/>
            <p:nvPr/>
          </p:nvSpPr>
          <p:spPr>
            <a:xfrm>
              <a:off x="5151" y="1363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18451" name="对象 18450"/>
          <p:cNvGraphicFramePr/>
          <p:nvPr/>
        </p:nvGraphicFramePr>
        <p:xfrm>
          <a:off x="2663825" y="2062163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1" imgW="3657600" imgH="3962400" progId="Equation.DSMT4">
                  <p:embed/>
                </p:oleObj>
              </mc:Choice>
              <mc:Fallback>
                <p:oleObj name="" r:id="rId1" imgW="3657600" imgH="3962400" progId="Equation.DSMT4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63825" y="2062163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52" name="对象 18451"/>
          <p:cNvGraphicFramePr/>
          <p:nvPr/>
        </p:nvGraphicFramePr>
        <p:xfrm>
          <a:off x="4175125" y="3255963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3" imgW="3657600" imgH="3962400" progId="Equation.DSMT4">
                  <p:embed/>
                </p:oleObj>
              </mc:Choice>
              <mc:Fallback>
                <p:oleObj name="" r:id="rId3" imgW="3657600" imgH="3962400" progId="Equation.DSMT4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75125" y="3255963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28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charRg st="28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53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435">
                                            <p:txEl>
                                              <p:charRg st="53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72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35">
                                            <p:txEl>
                                              <p:charRg st="72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93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8435">
                                            <p:txEl>
                                              <p:charRg st="93" end="1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116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435">
                                            <p:txEl>
                                              <p:charRg st="116" end="1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1981200" y="261938"/>
            <a:ext cx="8229600" cy="6767512"/>
          </a:xfrm>
        </p:spPr>
        <p:txBody>
          <a:bodyPr>
            <a:normAutofit lnSpcReduction="10000"/>
          </a:bodyPr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(1)证明：在直角梯形ABCD中，AB=BC=2,CD=1,AB//CD,BC     CD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易算得：AD=BD=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又因为侧面SAB为等边三角形，AB=2,  SD=1,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于是SD    SA,SD     SB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所以SD     平面SAB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(2)设点A到平面SBC的距离为d,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因为SD     平面SAB，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所以SD     AB,从而SD     CD.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易算得：SC=      ，又SB=BC=2,故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又</a:t>
            </a:r>
            <a:r>
              <a:rPr lang="zh-CN" altLang="en-US" sz="2400" dirty="0">
                <a:solidFill>
                  <a:schemeClr val="bg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</a:t>
            </a:r>
            <a:r>
              <a:rPr lang="zh-CN" altLang="en-US" sz="2400" dirty="0">
                <a:solidFill>
                  <a:schemeClr val="bg2"/>
                </a:solidFill>
              </a:rPr>
              <a:t>CD//平面SAB，所以点C到平面SAB的距离为SD=1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易算得：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         所以根据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设AB与平面SBC所成角为</a:t>
            </a:r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ɑ，则</a:t>
            </a: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  <a:buNone/>
            </a:pP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所以，</a:t>
            </a:r>
            <a:r>
              <a:rPr lang="zh-CN" altLang="en-US" sz="2400" dirty="0">
                <a:solidFill>
                  <a:schemeClr val="bg2"/>
                </a:solidFill>
              </a:rPr>
              <a:t>AB与平面SBC所成角的正弦值为</a:t>
            </a:r>
            <a:endParaRPr lang="zh-CN" altLang="en-US" sz="2400" dirty="0">
              <a:solidFill>
                <a:schemeClr val="bg2"/>
              </a:solidFill>
            </a:endParaRPr>
          </a:p>
        </p:txBody>
      </p:sp>
      <p:grpSp>
        <p:nvGrpSpPr>
          <p:cNvPr id="19459" name="组合 19458"/>
          <p:cNvGrpSpPr/>
          <p:nvPr/>
        </p:nvGrpSpPr>
        <p:grpSpPr>
          <a:xfrm>
            <a:off x="6743700" y="1557338"/>
            <a:ext cx="3832860" cy="1994796"/>
            <a:chOff x="0" y="0"/>
            <a:chExt cx="6034" cy="3143"/>
          </a:xfrm>
        </p:grpSpPr>
        <p:grpSp>
          <p:nvGrpSpPr>
            <p:cNvPr id="19460" name="组合 19459"/>
            <p:cNvGrpSpPr/>
            <p:nvPr/>
          </p:nvGrpSpPr>
          <p:grpSpPr>
            <a:xfrm>
              <a:off x="441" y="426"/>
              <a:ext cx="4876" cy="2258"/>
              <a:chOff x="0" y="0"/>
              <a:chExt cx="3969" cy="1814"/>
            </a:xfrm>
          </p:grpSpPr>
          <p:sp>
            <p:nvSpPr>
              <p:cNvPr id="19461" name="直接连接符 19460"/>
              <p:cNvSpPr/>
              <p:nvPr/>
            </p:nvSpPr>
            <p:spPr>
              <a:xfrm>
                <a:off x="2381" y="907"/>
                <a:ext cx="1588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9462" name="直接连接符 19461"/>
              <p:cNvSpPr/>
              <p:nvPr/>
            </p:nvSpPr>
            <p:spPr>
              <a:xfrm flipH="1" flipV="1">
                <a:off x="2041" y="0"/>
                <a:ext cx="340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9463" name="直接连接符 19462"/>
              <p:cNvSpPr/>
              <p:nvPr/>
            </p:nvSpPr>
            <p:spPr>
              <a:xfrm>
                <a:off x="2041" y="0"/>
                <a:ext cx="136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4" name="直接连接符 19463"/>
              <p:cNvSpPr/>
              <p:nvPr/>
            </p:nvSpPr>
            <p:spPr>
              <a:xfrm flipH="1">
                <a:off x="3402" y="908"/>
                <a:ext cx="567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5" name="直接连接符 19464"/>
              <p:cNvSpPr/>
              <p:nvPr/>
            </p:nvSpPr>
            <p:spPr>
              <a:xfrm flipH="1">
                <a:off x="0" y="1814"/>
                <a:ext cx="3400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6" name="直接连接符 19465"/>
              <p:cNvSpPr/>
              <p:nvPr/>
            </p:nvSpPr>
            <p:spPr>
              <a:xfrm flipH="1">
                <a:off x="0" y="0"/>
                <a:ext cx="204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7" name="直接连接符 19466"/>
              <p:cNvSpPr/>
              <p:nvPr/>
            </p:nvSpPr>
            <p:spPr>
              <a:xfrm flipV="1">
                <a:off x="0" y="908"/>
                <a:ext cx="2381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9468" name="直接连接符 19467"/>
              <p:cNvSpPr/>
              <p:nvPr/>
            </p:nvSpPr>
            <p:spPr>
              <a:xfrm>
                <a:off x="2041" y="0"/>
                <a:ext cx="1928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469" name="文本框 19468"/>
            <p:cNvSpPr txBox="1"/>
            <p:nvPr/>
          </p:nvSpPr>
          <p:spPr>
            <a:xfrm>
              <a:off x="2143" y="0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S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470" name="文本框 19469"/>
            <p:cNvSpPr txBox="1"/>
            <p:nvPr/>
          </p:nvSpPr>
          <p:spPr>
            <a:xfrm>
              <a:off x="4650" y="2321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471" name="文本框 19470"/>
            <p:cNvSpPr txBox="1"/>
            <p:nvPr/>
          </p:nvSpPr>
          <p:spPr>
            <a:xfrm>
              <a:off x="2585" y="1077"/>
              <a:ext cx="88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9472" name="文本框 19471"/>
            <p:cNvSpPr txBox="1"/>
            <p:nvPr/>
          </p:nvSpPr>
          <p:spPr>
            <a:xfrm>
              <a:off x="0" y="2044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473" name="文本框 19472"/>
            <p:cNvSpPr txBox="1"/>
            <p:nvPr/>
          </p:nvSpPr>
          <p:spPr>
            <a:xfrm>
              <a:off x="5151" y="1363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19474" name="对象 19473"/>
          <p:cNvGraphicFramePr/>
          <p:nvPr/>
        </p:nvGraphicFramePr>
        <p:xfrm>
          <a:off x="6311900" y="476250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657600" imgH="3962400" progId="Equation.DSMT4">
                  <p:embed/>
                </p:oleObj>
              </mc:Choice>
              <mc:Fallback>
                <p:oleObj name="" r:id="rId1" imgW="3657600" imgH="39624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11900" y="476250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5" name="对象 19474"/>
          <p:cNvGraphicFramePr/>
          <p:nvPr/>
        </p:nvGraphicFramePr>
        <p:xfrm>
          <a:off x="4576763" y="839788"/>
          <a:ext cx="873125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5486400" imgH="5486400" progId="Equation.DSMT4">
                  <p:embed/>
                </p:oleObj>
              </mc:Choice>
              <mc:Fallback>
                <p:oleObj name="" r:id="rId3" imgW="5486400" imgH="54864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6763" y="839788"/>
                        <a:ext cx="873125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6" name="对象 19475"/>
          <p:cNvGraphicFramePr/>
          <p:nvPr/>
        </p:nvGraphicFramePr>
        <p:xfrm>
          <a:off x="2727325" y="1620838"/>
          <a:ext cx="53848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64922400" imgH="5486400" progId="Equation.DSMT4">
                  <p:embed/>
                </p:oleObj>
              </mc:Choice>
              <mc:Fallback>
                <p:oleObj name="" r:id="rId5" imgW="64922400" imgH="54864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27325" y="1620838"/>
                        <a:ext cx="5384800" cy="42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7" name="对象 19476"/>
          <p:cNvGraphicFramePr/>
          <p:nvPr/>
        </p:nvGraphicFramePr>
        <p:xfrm>
          <a:off x="3049588" y="1946275"/>
          <a:ext cx="579437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3657600" imgH="3962400" progId="Equation.DSMT4">
                  <p:embed/>
                </p:oleObj>
              </mc:Choice>
              <mc:Fallback>
                <p:oleObj name="" r:id="rId7" imgW="3657600" imgH="39624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9588" y="1946275"/>
                        <a:ext cx="579437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8" name="对象 19477"/>
          <p:cNvGraphicFramePr/>
          <p:nvPr/>
        </p:nvGraphicFramePr>
        <p:xfrm>
          <a:off x="4343400" y="1958975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8" imgW="3657600" imgH="3962400" progId="Equation.DSMT4">
                  <p:embed/>
                </p:oleObj>
              </mc:Choice>
              <mc:Fallback>
                <p:oleObj name="" r:id="rId8" imgW="3657600" imgH="39624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43400" y="1958975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9" name="对象 19478"/>
          <p:cNvGraphicFramePr/>
          <p:nvPr/>
        </p:nvGraphicFramePr>
        <p:xfrm>
          <a:off x="3128963" y="2320925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9" imgW="3657600" imgH="3962400" progId="Equation.DSMT4">
                  <p:embed/>
                </p:oleObj>
              </mc:Choice>
              <mc:Fallback>
                <p:oleObj name="" r:id="rId9" imgW="3657600" imgH="39624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28963" y="2320925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0" name="对象 19479"/>
          <p:cNvGraphicFramePr/>
          <p:nvPr/>
        </p:nvGraphicFramePr>
        <p:xfrm>
          <a:off x="3128963" y="3033713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0" imgW="3657600" imgH="3962400" progId="Equation.DSMT4">
                  <p:embed/>
                </p:oleObj>
              </mc:Choice>
              <mc:Fallback>
                <p:oleObj name="" r:id="rId10" imgW="3657600" imgH="39624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28963" y="3033713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1" name="对象 19480"/>
          <p:cNvGraphicFramePr/>
          <p:nvPr/>
        </p:nvGraphicFramePr>
        <p:xfrm>
          <a:off x="3106738" y="3408363"/>
          <a:ext cx="579437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1" imgW="3657600" imgH="3962400" progId="Equation.DSMT4">
                  <p:embed/>
                </p:oleObj>
              </mc:Choice>
              <mc:Fallback>
                <p:oleObj name="" r:id="rId11" imgW="3657600" imgH="39624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06738" y="3408363"/>
                        <a:ext cx="579437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2" name="对象 19481"/>
          <p:cNvGraphicFramePr/>
          <p:nvPr/>
        </p:nvGraphicFramePr>
        <p:xfrm>
          <a:off x="5038725" y="3408363"/>
          <a:ext cx="579438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2" imgW="3657600" imgH="3962400" progId="Equation.DSMT4">
                  <p:embed/>
                </p:oleObj>
              </mc:Choice>
              <mc:Fallback>
                <p:oleObj name="" r:id="rId12" imgW="3657600" imgH="39624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38725" y="3408363"/>
                        <a:ext cx="579438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3" name="对象 19482"/>
          <p:cNvGraphicFramePr/>
          <p:nvPr/>
        </p:nvGraphicFramePr>
        <p:xfrm>
          <a:off x="3838575" y="3790950"/>
          <a:ext cx="61912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3" imgW="5791200" imgH="5181600" progId="Equation.DSMT4">
                  <p:embed/>
                </p:oleObj>
              </mc:Choice>
              <mc:Fallback>
                <p:oleObj name="" r:id="rId13" imgW="5791200" imgH="51816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838575" y="3790950"/>
                        <a:ext cx="619125" cy="355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4" name="对象 19483"/>
          <p:cNvGraphicFramePr/>
          <p:nvPr/>
        </p:nvGraphicFramePr>
        <p:xfrm>
          <a:off x="6894513" y="3270250"/>
          <a:ext cx="1724025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5" imgW="18592800" imgH="10363200" progId="Equation.DSMT4">
                  <p:embed/>
                </p:oleObj>
              </mc:Choice>
              <mc:Fallback>
                <p:oleObj name="" r:id="rId15" imgW="18592800" imgH="103632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894513" y="3270250"/>
                        <a:ext cx="1724025" cy="1036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5" name="对象 19484"/>
          <p:cNvGraphicFramePr/>
          <p:nvPr/>
        </p:nvGraphicFramePr>
        <p:xfrm>
          <a:off x="3656013" y="4445000"/>
          <a:ext cx="1582737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7" imgW="17068800" imgH="6096000" progId="Equation.DSMT4">
                  <p:embed/>
                </p:oleObj>
              </mc:Choice>
              <mc:Fallback>
                <p:oleObj name="" r:id="rId17" imgW="17068800" imgH="60960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656013" y="4445000"/>
                        <a:ext cx="1582737" cy="608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6" name="对象 19485"/>
          <p:cNvGraphicFramePr/>
          <p:nvPr/>
        </p:nvGraphicFramePr>
        <p:xfrm>
          <a:off x="4178300" y="4687888"/>
          <a:ext cx="63976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9" imgW="74980800" imgH="10363200" progId="Equation.DSMT4">
                  <p:embed/>
                </p:oleObj>
              </mc:Choice>
              <mc:Fallback>
                <p:oleObj name="" r:id="rId19" imgW="74980800" imgH="103632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178300" y="4687888"/>
                        <a:ext cx="6397625" cy="846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7" name="对象 19486"/>
          <p:cNvGraphicFramePr/>
          <p:nvPr/>
        </p:nvGraphicFramePr>
        <p:xfrm>
          <a:off x="6456363" y="5316538"/>
          <a:ext cx="2303462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1" imgW="28956000" imgH="10363200" progId="Equation.DSMT4">
                  <p:embed/>
                </p:oleObj>
              </mc:Choice>
              <mc:Fallback>
                <p:oleObj name="" r:id="rId21" imgW="28956000" imgH="103632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456363" y="5316538"/>
                        <a:ext cx="2303462" cy="688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88" name="对象 19487"/>
          <p:cNvGraphicFramePr/>
          <p:nvPr/>
        </p:nvGraphicFramePr>
        <p:xfrm>
          <a:off x="7439025" y="6005513"/>
          <a:ext cx="701675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3" imgW="8839200" imgH="10363200" progId="Equation.DSMT4">
                  <p:embed/>
                </p:oleObj>
              </mc:Choice>
              <mc:Fallback>
                <p:oleObj name="" r:id="rId23" imgW="8839200" imgH="103632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439025" y="6005513"/>
                        <a:ext cx="701675" cy="687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89" name="直接连接符 19488"/>
          <p:cNvSpPr/>
          <p:nvPr/>
        </p:nvSpPr>
        <p:spPr>
          <a:xfrm>
            <a:off x="8880475" y="2565400"/>
            <a:ext cx="792163" cy="704850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19490" name="组合 19489"/>
          <p:cNvGrpSpPr/>
          <p:nvPr/>
        </p:nvGrpSpPr>
        <p:grpSpPr>
          <a:xfrm>
            <a:off x="6972300" y="1787525"/>
            <a:ext cx="3143250" cy="1497013"/>
            <a:chOff x="0" y="0"/>
            <a:chExt cx="4950" cy="2358"/>
          </a:xfrm>
        </p:grpSpPr>
        <p:sp>
          <p:nvSpPr>
            <p:cNvPr id="19491" name="直接连接符 19490"/>
            <p:cNvSpPr/>
            <p:nvPr/>
          </p:nvSpPr>
          <p:spPr>
            <a:xfrm>
              <a:off x="2610" y="16"/>
              <a:ext cx="1660" cy="232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9492" name="组合 19491"/>
            <p:cNvGrpSpPr/>
            <p:nvPr/>
          </p:nvGrpSpPr>
          <p:grpSpPr>
            <a:xfrm>
              <a:off x="0" y="0"/>
              <a:ext cx="4950" cy="2358"/>
              <a:chOff x="0" y="0"/>
              <a:chExt cx="4950" cy="2358"/>
            </a:xfrm>
          </p:grpSpPr>
          <p:sp>
            <p:nvSpPr>
              <p:cNvPr id="19493" name="直接连接符 19492"/>
              <p:cNvSpPr/>
              <p:nvPr/>
            </p:nvSpPr>
            <p:spPr>
              <a:xfrm flipV="1">
                <a:off x="76" y="1210"/>
                <a:ext cx="4874" cy="111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9494" name="直接连接符 19493"/>
              <p:cNvSpPr/>
              <p:nvPr/>
            </p:nvSpPr>
            <p:spPr>
              <a:xfrm>
                <a:off x="0" y="2320"/>
                <a:ext cx="4270" cy="1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95" name="直接连接符 19494"/>
              <p:cNvSpPr/>
              <p:nvPr/>
            </p:nvSpPr>
            <p:spPr>
              <a:xfrm flipV="1">
                <a:off x="76" y="0"/>
                <a:ext cx="2534" cy="235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96" name="直接连接符 19495"/>
              <p:cNvSpPr/>
              <p:nvPr/>
            </p:nvSpPr>
            <p:spPr>
              <a:xfrm>
                <a:off x="2610" y="0"/>
                <a:ext cx="2340" cy="121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497" name="直接连接符 19496"/>
            <p:cNvSpPr/>
            <p:nvPr/>
          </p:nvSpPr>
          <p:spPr>
            <a:xfrm flipV="1">
              <a:off x="4270" y="1226"/>
              <a:ext cx="680" cy="111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9498" name="直接连接符 19497"/>
          <p:cNvSpPr/>
          <p:nvPr/>
        </p:nvSpPr>
        <p:spPr>
          <a:xfrm flipH="1">
            <a:off x="8140700" y="2565400"/>
            <a:ext cx="739775" cy="704850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9499" name="文本框 19498"/>
          <p:cNvSpPr txBox="1"/>
          <p:nvPr/>
        </p:nvSpPr>
        <p:spPr>
          <a:xfrm>
            <a:off x="9918700" y="2740025"/>
            <a:ext cx="3937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500" name="文本框 19499"/>
          <p:cNvSpPr txBox="1"/>
          <p:nvPr/>
        </p:nvSpPr>
        <p:spPr>
          <a:xfrm>
            <a:off x="8475663" y="2006600"/>
            <a:ext cx="392112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501" name="文本框 19500"/>
          <p:cNvSpPr txBox="1"/>
          <p:nvPr/>
        </p:nvSpPr>
        <p:spPr>
          <a:xfrm>
            <a:off x="9217025" y="2236788"/>
            <a:ext cx="393700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502" name="文本框 19501"/>
          <p:cNvSpPr txBox="1"/>
          <p:nvPr/>
        </p:nvSpPr>
        <p:spPr>
          <a:xfrm>
            <a:off x="8759825" y="3225800"/>
            <a:ext cx="393700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503" name="文本框 19502"/>
          <p:cNvSpPr txBox="1"/>
          <p:nvPr/>
        </p:nvSpPr>
        <p:spPr>
          <a:xfrm>
            <a:off x="9685338" y="2444750"/>
            <a:ext cx="4114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∠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sp>
        <p:nvSpPr>
          <p:cNvPr id="19504" name="椭圆 19503"/>
          <p:cNvSpPr/>
          <p:nvPr/>
        </p:nvSpPr>
        <p:spPr>
          <a:xfrm>
            <a:off x="6961188" y="3165475"/>
            <a:ext cx="203200" cy="182563"/>
          </a:xfrm>
          <a:prstGeom prst="ellipse">
            <a:avLst/>
          </a:prstGeom>
          <a:solidFill>
            <a:srgbClr val="FFFF00">
              <a:alpha val="100000"/>
            </a:srgbClr>
          </a:solidFill>
          <a:ln w="952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505" name="椭圆 19504"/>
          <p:cNvSpPr/>
          <p:nvPr/>
        </p:nvSpPr>
        <p:spPr>
          <a:xfrm>
            <a:off x="9994900" y="2444750"/>
            <a:ext cx="203200" cy="182563"/>
          </a:xfrm>
          <a:prstGeom prst="ellipse">
            <a:avLst/>
          </a:prstGeom>
          <a:solidFill>
            <a:srgbClr val="FFFF00">
              <a:alpha val="100000"/>
            </a:srgbClr>
          </a:solidFill>
          <a:ln w="952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506" name="任意多边形 877"/>
          <p:cNvSpPr/>
          <p:nvPr/>
        </p:nvSpPr>
        <p:spPr>
          <a:xfrm>
            <a:off x="7048500" y="1814513"/>
            <a:ext cx="2660650" cy="1455737"/>
          </a:xfrm>
          <a:custGeom>
            <a:avLst/>
            <a:gdLst/>
            <a:ahLst/>
            <a:cxnLst/>
            <a:pathLst>
              <a:path w="21600" h="21600">
                <a:moveTo>
                  <a:pt x="12716" y="0"/>
                </a:moveTo>
                <a:lnTo>
                  <a:pt x="0" y="21411"/>
                </a:lnTo>
                <a:lnTo>
                  <a:pt x="21600" y="21600"/>
                </a:lnTo>
                <a:lnTo>
                  <a:pt x="12716" y="0"/>
                </a:lnTo>
                <a:close/>
              </a:path>
            </a:pathLst>
          </a:custGeom>
          <a:gradFill rotWithShape="0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tint val="47843"/>
                  <a:invGamma/>
                  <a:alpha val="46999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507" name="直接连接符 19506"/>
          <p:cNvSpPr/>
          <p:nvPr/>
        </p:nvSpPr>
        <p:spPr>
          <a:xfrm>
            <a:off x="8618538" y="1822450"/>
            <a:ext cx="261937" cy="742950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9508" name="文本框 19507"/>
          <p:cNvSpPr txBox="1"/>
          <p:nvPr/>
        </p:nvSpPr>
        <p:spPr>
          <a:xfrm>
            <a:off x="8704263" y="1557338"/>
            <a:ext cx="2011362" cy="337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</a:rPr>
              <a:t>SAB为等边三角形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509" name="任意多边形 881"/>
          <p:cNvSpPr/>
          <p:nvPr/>
        </p:nvSpPr>
        <p:spPr>
          <a:xfrm>
            <a:off x="8628063" y="1803400"/>
            <a:ext cx="1479550" cy="1431925"/>
          </a:xfrm>
          <a:custGeom>
            <a:avLst/>
            <a:gdLst/>
            <a:ahLst/>
            <a:cxnLst/>
            <a:pathLst>
              <a:path w="21600" h="21600">
                <a:moveTo>
                  <a:pt x="0" y="0"/>
                </a:moveTo>
                <a:lnTo>
                  <a:pt x="15252" y="21600"/>
                </a:lnTo>
                <a:lnTo>
                  <a:pt x="21600" y="10891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1">
                  <a:alpha val="42000"/>
                </a:schemeClr>
              </a:gs>
              <a:gs pos="100000">
                <a:schemeClr val="accent1">
                  <a:gamma/>
                  <a:tint val="60000"/>
                  <a:invGamma/>
                  <a:alpha val="42999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510" name="直接连接符 19509"/>
          <p:cNvSpPr/>
          <p:nvPr/>
        </p:nvSpPr>
        <p:spPr>
          <a:xfrm>
            <a:off x="7048500" y="3270250"/>
            <a:ext cx="2624138" cy="14288"/>
          </a:xfrm>
          <a:prstGeom prst="line">
            <a:avLst/>
          </a:prstGeom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8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47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9458">
                                            <p:txEl>
                                              <p:charRg st="47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58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458">
                                            <p:txEl>
                                              <p:charRg st="58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86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458">
                                            <p:txEl>
                                              <p:charRg st="86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89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9458">
                                            <p:txEl>
                                              <p:charRg st="89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10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9458">
                                            <p:txEl>
                                              <p:charRg st="110" end="1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9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25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9458">
                                            <p:txEl>
                                              <p:charRg st="125" end="1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44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19458">
                                            <p:txEl>
                                              <p:charRg st="144" end="1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60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19458">
                                            <p:txEl>
                                              <p:charRg st="160" end="1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85" end="2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9458">
                                            <p:txEl>
                                              <p:charRg st="185" end="2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210" end="2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500"/>
                                        <p:tgtEl>
                                          <p:spTgt spid="19458">
                                            <p:txEl>
                                              <p:charRg st="210" end="2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241" end="2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19458">
                                            <p:txEl>
                                              <p:charRg st="241" end="2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246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19458">
                                            <p:txEl>
                                              <p:charRg st="246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260" end="2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1" dur="500"/>
                                        <p:tgtEl>
                                          <p:spTgt spid="19458">
                                            <p:txEl>
                                              <p:charRg st="260" end="2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278" end="2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19458">
                                            <p:txEl>
                                              <p:charRg st="278" end="2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2" dur="500"/>
                                        <p:tgtEl>
                                          <p:spTgt spid="19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文本占位符 21505"/>
          <p:cNvSpPr>
            <a:spLocks noGrp="1"/>
          </p:cNvSpPr>
          <p:nvPr>
            <p:ph type="body" idx="1"/>
          </p:nvPr>
        </p:nvSpPr>
        <p:spPr>
          <a:xfrm>
            <a:off x="1562100" y="117475"/>
            <a:ext cx="9001125" cy="6696075"/>
          </a:xfrm>
        </p:spPr>
        <p:txBody>
          <a:bodyPr>
            <a:noAutofit/>
          </a:bodyPr>
          <a:p>
            <a:pPr>
              <a:buNone/>
            </a:pPr>
            <a:r>
              <a:rPr lang="zh-CN" altLang="en-US" sz="2000" dirty="0">
                <a:solidFill>
                  <a:schemeClr val="bg2"/>
                </a:solidFill>
              </a:rPr>
              <a:t>解：如图所示，以C为原点，射线CD为   轴，射线CB为    轴建立空间直角坐标系C-        易知D(1,0,0),A(2,2,0),B(0,2,0).</a:t>
            </a: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000" dirty="0">
                <a:solidFill>
                  <a:schemeClr val="bg2"/>
                </a:solidFill>
              </a:rPr>
              <a:t>又设S(x,y,z),则x&gt;0,y&gt;0,z&gt;0.</a:t>
            </a: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000" dirty="0">
                <a:solidFill>
                  <a:schemeClr val="bg2"/>
                </a:solidFill>
              </a:rPr>
              <a:t>设平面SBC法向量</a:t>
            </a: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000" dirty="0">
                <a:solidFill>
                  <a:schemeClr val="bg2"/>
                </a:solidFill>
              </a:rPr>
              <a:t>     </a:t>
            </a: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000" dirty="0">
                <a:solidFill>
                  <a:schemeClr val="bg2"/>
                </a:solidFill>
              </a:rPr>
              <a:t>             故AB与平面SBC所成角的正弦值为                </a:t>
            </a:r>
            <a:endParaRPr lang="zh-CN" altLang="en-US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zh-CN" altLang="en-US" sz="1100" dirty="0">
              <a:solidFill>
                <a:schemeClr val="bg2"/>
              </a:solidFill>
            </a:endParaRPr>
          </a:p>
        </p:txBody>
      </p:sp>
      <p:grpSp>
        <p:nvGrpSpPr>
          <p:cNvPr id="21507" name="组合 21506"/>
          <p:cNvGrpSpPr/>
          <p:nvPr/>
        </p:nvGrpSpPr>
        <p:grpSpPr>
          <a:xfrm>
            <a:off x="6872288" y="730250"/>
            <a:ext cx="3832860" cy="1994797"/>
            <a:chOff x="0" y="0"/>
            <a:chExt cx="6034" cy="3143"/>
          </a:xfrm>
        </p:grpSpPr>
        <p:grpSp>
          <p:nvGrpSpPr>
            <p:cNvPr id="21508" name="组合 21507"/>
            <p:cNvGrpSpPr/>
            <p:nvPr/>
          </p:nvGrpSpPr>
          <p:grpSpPr>
            <a:xfrm>
              <a:off x="441" y="426"/>
              <a:ext cx="4876" cy="2258"/>
              <a:chOff x="0" y="0"/>
              <a:chExt cx="3969" cy="1814"/>
            </a:xfrm>
          </p:grpSpPr>
          <p:sp>
            <p:nvSpPr>
              <p:cNvPr id="21509" name="直接连接符 21508"/>
              <p:cNvSpPr/>
              <p:nvPr/>
            </p:nvSpPr>
            <p:spPr>
              <a:xfrm>
                <a:off x="2381" y="907"/>
                <a:ext cx="1588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1510" name="直接连接符 21509"/>
              <p:cNvSpPr/>
              <p:nvPr/>
            </p:nvSpPr>
            <p:spPr>
              <a:xfrm flipH="1" flipV="1">
                <a:off x="2041" y="0"/>
                <a:ext cx="340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1511" name="直接连接符 21510"/>
              <p:cNvSpPr/>
              <p:nvPr/>
            </p:nvSpPr>
            <p:spPr>
              <a:xfrm>
                <a:off x="2041" y="0"/>
                <a:ext cx="136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2" name="直接连接符 21511"/>
              <p:cNvSpPr/>
              <p:nvPr/>
            </p:nvSpPr>
            <p:spPr>
              <a:xfrm flipH="1">
                <a:off x="3402" y="908"/>
                <a:ext cx="567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3" name="直接连接符 21512"/>
              <p:cNvSpPr/>
              <p:nvPr/>
            </p:nvSpPr>
            <p:spPr>
              <a:xfrm flipH="1">
                <a:off x="0" y="1814"/>
                <a:ext cx="3400" cy="1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4" name="直接连接符 21513"/>
              <p:cNvSpPr/>
              <p:nvPr/>
            </p:nvSpPr>
            <p:spPr>
              <a:xfrm flipH="1">
                <a:off x="0" y="0"/>
                <a:ext cx="2041" cy="1814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5" name="直接连接符 21514"/>
              <p:cNvSpPr/>
              <p:nvPr/>
            </p:nvSpPr>
            <p:spPr>
              <a:xfrm flipV="1">
                <a:off x="0" y="908"/>
                <a:ext cx="2381" cy="9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21516" name="直接连接符 21515"/>
              <p:cNvSpPr/>
              <p:nvPr/>
            </p:nvSpPr>
            <p:spPr>
              <a:xfrm>
                <a:off x="2041" y="0"/>
                <a:ext cx="1928" cy="907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17" name="文本框 21516"/>
            <p:cNvSpPr txBox="1"/>
            <p:nvPr/>
          </p:nvSpPr>
          <p:spPr>
            <a:xfrm>
              <a:off x="2143" y="0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S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8" name="文本框 21517"/>
            <p:cNvSpPr txBox="1"/>
            <p:nvPr/>
          </p:nvSpPr>
          <p:spPr>
            <a:xfrm>
              <a:off x="4650" y="2321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1519" name="文本框 21518"/>
            <p:cNvSpPr txBox="1"/>
            <p:nvPr/>
          </p:nvSpPr>
          <p:spPr>
            <a:xfrm>
              <a:off x="2585" y="1077"/>
              <a:ext cx="88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1520" name="文本框 21519"/>
            <p:cNvSpPr txBox="1"/>
            <p:nvPr/>
          </p:nvSpPr>
          <p:spPr>
            <a:xfrm>
              <a:off x="0" y="2044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21" name="文本框 21520"/>
            <p:cNvSpPr txBox="1"/>
            <p:nvPr/>
          </p:nvSpPr>
          <p:spPr>
            <a:xfrm>
              <a:off x="5151" y="1363"/>
              <a:ext cx="8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21522" name="对象 21521"/>
          <p:cNvGraphicFramePr/>
          <p:nvPr/>
        </p:nvGraphicFramePr>
        <p:xfrm>
          <a:off x="6282055" y="247650"/>
          <a:ext cx="484188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3048000" imgH="3352800" progId="Equation.DSMT4">
                  <p:embed/>
                </p:oleObj>
              </mc:Choice>
              <mc:Fallback>
                <p:oleObj name="" r:id="rId1" imgW="3048000" imgH="33528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282055" y="247650"/>
                        <a:ext cx="484188" cy="344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523" name="组合 21522"/>
          <p:cNvGrpSpPr/>
          <p:nvPr/>
        </p:nvGrpSpPr>
        <p:grpSpPr>
          <a:xfrm>
            <a:off x="3209817" y="216634"/>
            <a:ext cx="5584750" cy="816009"/>
            <a:chOff x="1596" y="-764"/>
            <a:chExt cx="10136" cy="1287"/>
          </a:xfrm>
        </p:grpSpPr>
        <p:graphicFrame>
          <p:nvGraphicFramePr>
            <p:cNvPr id="21524" name="对象 21523"/>
            <p:cNvGraphicFramePr/>
            <p:nvPr/>
          </p:nvGraphicFramePr>
          <p:xfrm>
            <a:off x="10895" y="-764"/>
            <a:ext cx="837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5" name="" r:id="rId3" imgW="3352800" imgH="3962400" progId="Equation.DSMT4">
                    <p:embed/>
                  </p:oleObj>
                </mc:Choice>
                <mc:Fallback>
                  <p:oleObj name="" r:id="rId3" imgW="3352800" imgH="3962400" progId="Equation.DSMT4">
                    <p:embed/>
                    <p:pic>
                      <p:nvPicPr>
                        <p:cNvPr id="0" name="图片 310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895" y="-764"/>
                          <a:ext cx="837" cy="6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525" name="对象 21524"/>
            <p:cNvGraphicFramePr/>
            <p:nvPr/>
          </p:nvGraphicFramePr>
          <p:xfrm>
            <a:off x="1596" y="-121"/>
            <a:ext cx="1552" cy="6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5" imgW="6096000" imgH="3962400" progId="Equation.DSMT4">
                    <p:embed/>
                  </p:oleObj>
                </mc:Choice>
                <mc:Fallback>
                  <p:oleObj name="" r:id="rId5" imgW="6096000" imgH="3962400" progId="Equation.DSMT4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596" y="-121"/>
                          <a:ext cx="1552" cy="64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1526" name="对象 21525"/>
          <p:cNvGraphicFramePr/>
          <p:nvPr/>
        </p:nvGraphicFramePr>
        <p:xfrm>
          <a:off x="1563688" y="2349500"/>
          <a:ext cx="9055100" cy="165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7" imgW="147218400" imgH="19507200" progId="Equation.DSMT4">
                  <p:embed/>
                </p:oleObj>
              </mc:Choice>
              <mc:Fallback>
                <p:oleObj name="" r:id="rId7" imgW="147218400" imgH="195072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63688" y="2349500"/>
                        <a:ext cx="9055100" cy="1655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7" name="对象 21526"/>
          <p:cNvGraphicFramePr/>
          <p:nvPr/>
        </p:nvGraphicFramePr>
        <p:xfrm>
          <a:off x="4505325" y="3803650"/>
          <a:ext cx="1820863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9" imgW="17678400" imgH="5791200" progId="Equation.DSMT4">
                  <p:embed/>
                </p:oleObj>
              </mc:Choice>
              <mc:Fallback>
                <p:oleObj name="" r:id="rId9" imgW="17678400" imgH="57912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05325" y="3803650"/>
                        <a:ext cx="1820863" cy="596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8" name="对象 21527"/>
          <p:cNvGraphicFramePr/>
          <p:nvPr/>
        </p:nvGraphicFramePr>
        <p:xfrm>
          <a:off x="3209925" y="4270375"/>
          <a:ext cx="6235700" cy="13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1" imgW="82905600" imgH="16459200" progId="Equation.DSMT4">
                  <p:embed/>
                </p:oleObj>
              </mc:Choice>
              <mc:Fallback>
                <p:oleObj name="" r:id="rId11" imgW="82905600" imgH="164592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09925" y="4270375"/>
                        <a:ext cx="6235700" cy="1319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9" name="对象 21528"/>
          <p:cNvGraphicFramePr/>
          <p:nvPr/>
        </p:nvGraphicFramePr>
        <p:xfrm>
          <a:off x="6616700" y="3829050"/>
          <a:ext cx="3584575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3" imgW="46634400" imgH="10363200" progId="Equation.DSMT4">
                  <p:embed/>
                </p:oleObj>
              </mc:Choice>
              <mc:Fallback>
                <p:oleObj name="" r:id="rId13" imgW="46634400" imgH="103632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616700" y="3829050"/>
                        <a:ext cx="3584575" cy="73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30" name="对象 21529"/>
          <p:cNvGraphicFramePr/>
          <p:nvPr/>
        </p:nvGraphicFramePr>
        <p:xfrm>
          <a:off x="2568575" y="5661025"/>
          <a:ext cx="20891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5" imgW="22250400" imgH="5791200" progId="Equation.DSMT4">
                  <p:embed/>
                </p:oleObj>
              </mc:Choice>
              <mc:Fallback>
                <p:oleObj name="" r:id="rId15" imgW="22250400" imgH="57912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568575" y="5661025"/>
                        <a:ext cx="2089150" cy="48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31" name="对象 21530"/>
          <p:cNvGraphicFramePr/>
          <p:nvPr/>
        </p:nvGraphicFramePr>
        <p:xfrm>
          <a:off x="4835525" y="5373688"/>
          <a:ext cx="4610100" cy="938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7" imgW="49072800" imgH="11277600" progId="Equation.DSMT4">
                  <p:embed/>
                </p:oleObj>
              </mc:Choice>
              <mc:Fallback>
                <p:oleObj name="" r:id="rId17" imgW="49072800" imgH="112776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835525" y="5373688"/>
                        <a:ext cx="4610100" cy="938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32" name="对象 21531"/>
          <p:cNvGraphicFramePr/>
          <p:nvPr/>
        </p:nvGraphicFramePr>
        <p:xfrm>
          <a:off x="7177088" y="6197600"/>
          <a:ext cx="701675" cy="68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9" imgW="8839200" imgH="10363200" progId="Equation.DSMT4">
                  <p:embed/>
                </p:oleObj>
              </mc:Choice>
              <mc:Fallback>
                <p:oleObj name="" r:id="rId19" imgW="8839200" imgH="103632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177088" y="6197600"/>
                        <a:ext cx="701675" cy="687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533" name="组合 21532"/>
          <p:cNvGrpSpPr/>
          <p:nvPr/>
        </p:nvGrpSpPr>
        <p:grpSpPr>
          <a:xfrm>
            <a:off x="8212138" y="1368425"/>
            <a:ext cx="1989137" cy="344488"/>
            <a:chOff x="0" y="0"/>
            <a:chExt cx="3132" cy="542"/>
          </a:xfrm>
        </p:grpSpPr>
        <p:sp>
          <p:nvSpPr>
            <p:cNvPr id="21534" name="箭头 512"/>
            <p:cNvSpPr/>
            <p:nvPr/>
          </p:nvSpPr>
          <p:spPr>
            <a:xfrm flipH="1">
              <a:off x="0" y="542"/>
              <a:ext cx="3133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triangle" w="med" len="med"/>
            </a:ln>
          </p:spPr>
        </p:sp>
        <p:graphicFrame>
          <p:nvGraphicFramePr>
            <p:cNvPr id="21535" name="对象 21534"/>
            <p:cNvGraphicFramePr/>
            <p:nvPr/>
          </p:nvGraphicFramePr>
          <p:xfrm>
            <a:off x="0" y="0"/>
            <a:ext cx="761" cy="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4" name="" r:id="rId21" imgW="3048000" imgH="3352800" progId="Equation.DSMT4">
                    <p:embed/>
                  </p:oleObj>
                </mc:Choice>
                <mc:Fallback>
                  <p:oleObj name="" r:id="rId21" imgW="3048000" imgH="3352800" progId="Equation.DSMT4">
                    <p:embed/>
                    <p:pic>
                      <p:nvPicPr>
                        <p:cNvPr id="0" name="图片 3113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761" cy="54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536" name="组合 21535"/>
          <p:cNvGrpSpPr/>
          <p:nvPr/>
        </p:nvGrpSpPr>
        <p:grpSpPr>
          <a:xfrm>
            <a:off x="9190038" y="1714500"/>
            <a:ext cx="1058862" cy="1135063"/>
            <a:chOff x="0" y="0"/>
            <a:chExt cx="1669" cy="1789"/>
          </a:xfrm>
        </p:grpSpPr>
        <p:sp>
          <p:nvSpPr>
            <p:cNvPr id="21537" name="箭头 515"/>
            <p:cNvSpPr/>
            <p:nvPr/>
          </p:nvSpPr>
          <p:spPr>
            <a:xfrm flipH="1">
              <a:off x="761" y="0"/>
              <a:ext cx="908" cy="1418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21538" name="对象 21537"/>
            <p:cNvGraphicFramePr/>
            <p:nvPr/>
          </p:nvGraphicFramePr>
          <p:xfrm>
            <a:off x="0" y="1147"/>
            <a:ext cx="837" cy="6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5" name="" r:id="rId23" imgW="3352800" imgH="3962400" progId="Equation.DSMT4">
                    <p:embed/>
                  </p:oleObj>
                </mc:Choice>
                <mc:Fallback>
                  <p:oleObj name="" r:id="rId23" imgW="3352800" imgH="3962400" progId="Equation.DSMT4">
                    <p:embed/>
                    <p:pic>
                      <p:nvPicPr>
                        <p:cNvPr id="0" name="图片 3114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0" y="1147"/>
                          <a:ext cx="837" cy="64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539" name="组合 21538"/>
          <p:cNvGrpSpPr/>
          <p:nvPr/>
        </p:nvGrpSpPr>
        <p:grpSpPr>
          <a:xfrm>
            <a:off x="9718675" y="719138"/>
            <a:ext cx="530225" cy="993775"/>
            <a:chOff x="0" y="0"/>
            <a:chExt cx="837" cy="1566"/>
          </a:xfrm>
        </p:grpSpPr>
        <p:sp>
          <p:nvSpPr>
            <p:cNvPr id="21540" name="箭头 519"/>
            <p:cNvSpPr/>
            <p:nvPr/>
          </p:nvSpPr>
          <p:spPr>
            <a:xfrm flipV="1">
              <a:off x="837" y="18"/>
              <a:ext cx="1" cy="1549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21541" name="对象 21540"/>
            <p:cNvGraphicFramePr/>
            <p:nvPr/>
          </p:nvGraphicFramePr>
          <p:xfrm>
            <a:off x="0" y="0"/>
            <a:ext cx="761" cy="4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6" name="" r:id="rId25" imgW="3048000" imgH="3048000" progId="Equation.DSMT4">
                    <p:embed/>
                  </p:oleObj>
                </mc:Choice>
                <mc:Fallback>
                  <p:oleObj name="" r:id="rId25" imgW="3048000" imgH="3048000" progId="Equation.DSMT4">
                    <p:embed/>
                    <p:pic>
                      <p:nvPicPr>
                        <p:cNvPr id="0" name="图片 3115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761" cy="49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542" name="文本框 21541"/>
          <p:cNvSpPr txBox="1"/>
          <p:nvPr/>
        </p:nvSpPr>
        <p:spPr>
          <a:xfrm>
            <a:off x="10004425" y="1984375"/>
            <a:ext cx="393700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43" name="文本框 21542"/>
          <p:cNvSpPr txBox="1"/>
          <p:nvPr/>
        </p:nvSpPr>
        <p:spPr>
          <a:xfrm>
            <a:off x="8616950" y="2374900"/>
            <a:ext cx="392113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44" name="文本框 21543"/>
          <p:cNvSpPr txBox="1"/>
          <p:nvPr/>
        </p:nvSpPr>
        <p:spPr>
          <a:xfrm>
            <a:off x="9324975" y="1368425"/>
            <a:ext cx="393700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45" name="文本框 21544"/>
          <p:cNvSpPr txBox="1"/>
          <p:nvPr/>
        </p:nvSpPr>
        <p:spPr>
          <a:xfrm>
            <a:off x="8616950" y="1185863"/>
            <a:ext cx="392113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546" name="文本框 21545"/>
          <p:cNvSpPr txBox="1"/>
          <p:nvPr/>
        </p:nvSpPr>
        <p:spPr>
          <a:xfrm>
            <a:off x="9398953" y="561975"/>
            <a:ext cx="2011362" cy="33718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</a:rPr>
              <a:t>SAB为等边三角形</a:t>
            </a:r>
            <a:endParaRPr lang="zh-CN" altLang="en-US" sz="16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47" name="文本框 21546"/>
          <p:cNvSpPr txBox="1"/>
          <p:nvPr/>
        </p:nvSpPr>
        <p:spPr>
          <a:xfrm>
            <a:off x="9848850" y="1617663"/>
            <a:ext cx="3524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∠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506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85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506">
                                            <p:txEl>
                                              <p:charRg st="85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13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1506">
                                            <p:txEl>
                                              <p:charRg st="113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27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21506">
                                            <p:txEl>
                                              <p:charRg st="127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1506">
                                            <p:txEl>
                                              <p:char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直线和平面的位置关系</a:t>
            </a:r>
            <a:endParaRPr lang="zh-CN" altLang="en-US"/>
          </a:p>
        </p:txBody>
      </p:sp>
      <p:pic>
        <p:nvPicPr>
          <p:cNvPr id="7171" name="内容占位符 7170"/>
          <p:cNvPicPr>
            <a:picLocks noChangeAspect="1"/>
          </p:cNvPicPr>
          <p:nvPr>
            <p:ph sz="quarter" idx="3"/>
          </p:nvPr>
        </p:nvPicPr>
        <p:blipFill>
          <a:blip r:embed="rId1"/>
          <a:stretch>
            <a:fillRect/>
          </a:stretch>
        </p:blipFill>
        <p:spPr>
          <a:xfrm>
            <a:off x="5116513" y="3160713"/>
            <a:ext cx="1095375" cy="514350"/>
          </a:xfrm>
        </p:spPr>
      </p:pic>
      <p:grpSp>
        <p:nvGrpSpPr>
          <p:cNvPr id="7172" name="组合 7171"/>
          <p:cNvGrpSpPr/>
          <p:nvPr/>
        </p:nvGrpSpPr>
        <p:grpSpPr>
          <a:xfrm>
            <a:off x="4284663" y="2032000"/>
            <a:ext cx="2617787" cy="768350"/>
            <a:chOff x="0" y="0"/>
            <a:chExt cx="4124" cy="1208"/>
          </a:xfrm>
        </p:grpSpPr>
        <p:pic>
          <p:nvPicPr>
            <p:cNvPr id="7173" name="内容占位符 7172"/>
            <p:cNvPicPr>
              <a:picLocks noChangeAspect="1"/>
            </p:cNvPicPr>
            <p:nvPr>
              <p:ph sz="quarter" idx="2"/>
            </p:nvPr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125" cy="1170"/>
            </a:xfrm>
          </p:spPr>
        </p:pic>
        <p:graphicFrame>
          <p:nvGraphicFramePr>
            <p:cNvPr id="7174" name="对象 7173"/>
            <p:cNvGraphicFramePr/>
            <p:nvPr/>
          </p:nvGraphicFramePr>
          <p:xfrm>
            <a:off x="282" y="532"/>
            <a:ext cx="913" cy="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" r:id="rId3" imgW="3657600" imgH="3352800" progId="Equation.DSMT4">
                    <p:embed/>
                  </p:oleObj>
                </mc:Choice>
                <mc:Fallback>
                  <p:oleObj name="" r:id="rId3" imgW="3657600" imgH="3352800" progId="Equation.DSMT4">
                    <p:embed/>
                    <p:pic>
                      <p:nvPicPr>
                        <p:cNvPr id="0" name="图片 311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2" y="532"/>
                          <a:ext cx="913" cy="6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75" name="组合 7174"/>
          <p:cNvGrpSpPr/>
          <p:nvPr/>
        </p:nvGrpSpPr>
        <p:grpSpPr>
          <a:xfrm>
            <a:off x="4805363" y="1295400"/>
            <a:ext cx="2200275" cy="455613"/>
            <a:chOff x="0" y="0"/>
            <a:chExt cx="3464" cy="719"/>
          </a:xfrm>
        </p:grpSpPr>
        <p:pic>
          <p:nvPicPr>
            <p:cNvPr id="7176" name="内容占位符 7175"/>
            <p:cNvPicPr>
              <a:picLocks noChangeAspect="1"/>
            </p:cNvPicPr>
            <p:nvPr>
              <p:ph sz="half" idx="1"/>
            </p:nvPr>
          </p:nvPicPr>
          <p:blipFill>
            <a:blip r:embed="rId5"/>
            <a:stretch>
              <a:fillRect/>
            </a:stretch>
          </p:blipFill>
          <p:spPr>
            <a:xfrm>
              <a:off x="0" y="645"/>
              <a:ext cx="3465" cy="75"/>
            </a:xfrm>
          </p:spPr>
        </p:pic>
        <p:graphicFrame>
          <p:nvGraphicFramePr>
            <p:cNvPr id="7177" name="对象 7176"/>
            <p:cNvGraphicFramePr/>
            <p:nvPr/>
          </p:nvGraphicFramePr>
          <p:xfrm>
            <a:off x="1134" y="0"/>
            <a:ext cx="477" cy="6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1" name="" r:id="rId6" imgW="3048000" imgH="3352800" progId="Equation.DSMT4">
                    <p:embed/>
                  </p:oleObj>
                </mc:Choice>
                <mc:Fallback>
                  <p:oleObj name="" r:id="rId6" imgW="3048000" imgH="3352800" progId="Equation.DSMT4">
                    <p:embed/>
                    <p:pic>
                      <p:nvPicPr>
                        <p:cNvPr id="0" name="图片 312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134" y="0"/>
                          <a:ext cx="477" cy="64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78" name="组合 7177"/>
          <p:cNvGrpSpPr/>
          <p:nvPr/>
        </p:nvGrpSpPr>
        <p:grpSpPr>
          <a:xfrm>
            <a:off x="1524000" y="2032000"/>
            <a:ext cx="2614613" cy="768350"/>
            <a:chOff x="0" y="0"/>
            <a:chExt cx="4124" cy="1208"/>
          </a:xfrm>
        </p:grpSpPr>
        <p:pic>
          <p:nvPicPr>
            <p:cNvPr id="7179" name="图片 71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125" cy="1170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7180" name="对象 7179"/>
            <p:cNvGraphicFramePr/>
            <p:nvPr/>
          </p:nvGraphicFramePr>
          <p:xfrm>
            <a:off x="282" y="532"/>
            <a:ext cx="913" cy="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8" name="" r:id="rId8" imgW="3657600" imgH="3352800" progId="Equation.DSMT4">
                    <p:embed/>
                  </p:oleObj>
                </mc:Choice>
                <mc:Fallback>
                  <p:oleObj name="" r:id="rId8" imgW="3657600" imgH="3352800" progId="Equation.DSMT4">
                    <p:embed/>
                    <p:pic>
                      <p:nvPicPr>
                        <p:cNvPr id="0" name="图片 310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2" y="532"/>
                          <a:ext cx="913" cy="6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81" name="组合 7180"/>
          <p:cNvGrpSpPr/>
          <p:nvPr/>
        </p:nvGrpSpPr>
        <p:grpSpPr>
          <a:xfrm>
            <a:off x="2036763" y="2032000"/>
            <a:ext cx="1584325" cy="460375"/>
            <a:chOff x="0" y="0"/>
            <a:chExt cx="2494" cy="724"/>
          </a:xfrm>
        </p:grpSpPr>
        <p:sp>
          <p:nvSpPr>
            <p:cNvPr id="7182" name="直接连接符 7181"/>
            <p:cNvSpPr/>
            <p:nvPr/>
          </p:nvSpPr>
          <p:spPr>
            <a:xfrm>
              <a:off x="0" y="724"/>
              <a:ext cx="2495" cy="1"/>
            </a:xfrm>
            <a:prstGeom prst="line">
              <a:avLst/>
            </a:prstGeom>
            <a:ln w="38100" cap="flat" cmpd="sng">
              <a:solidFill>
                <a:srgbClr val="3333CC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7183" name="对象 7182"/>
            <p:cNvGraphicFramePr>
              <a:graphicFrameLocks noChangeAspect="1"/>
            </p:cNvGraphicFramePr>
            <p:nvPr/>
          </p:nvGraphicFramePr>
          <p:xfrm>
            <a:off x="1476" y="0"/>
            <a:ext cx="649" cy="7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9" name="" r:id="rId9" imgW="3048000" imgH="3352800" progId="Equation.3">
                    <p:embed/>
                  </p:oleObj>
                </mc:Choice>
                <mc:Fallback>
                  <p:oleObj name="" r:id="rId9" imgW="3048000" imgH="3352800" progId="Equation.3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476" y="0"/>
                          <a:ext cx="649" cy="7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184" name="对象 7183"/>
          <p:cNvGraphicFramePr/>
          <p:nvPr/>
        </p:nvGraphicFramePr>
        <p:xfrm>
          <a:off x="2259013" y="3262313"/>
          <a:ext cx="1139825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1" imgW="9753600" imgH="3352800" progId="Equation.DSMT4">
                  <p:embed/>
                </p:oleObj>
              </mc:Choice>
              <mc:Fallback>
                <p:oleObj name="" r:id="rId11" imgW="9753600" imgH="33528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259013" y="3262313"/>
                        <a:ext cx="1139825" cy="358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185" name="组合 7184"/>
          <p:cNvGrpSpPr/>
          <p:nvPr/>
        </p:nvGrpSpPr>
        <p:grpSpPr>
          <a:xfrm>
            <a:off x="7416800" y="2009775"/>
            <a:ext cx="2619375" cy="768350"/>
            <a:chOff x="0" y="0"/>
            <a:chExt cx="4124" cy="1208"/>
          </a:xfrm>
        </p:grpSpPr>
        <p:pic>
          <p:nvPicPr>
            <p:cNvPr id="7186" name="图片 71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125" cy="1170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7187" name="对象 7186"/>
            <p:cNvGraphicFramePr/>
            <p:nvPr/>
          </p:nvGraphicFramePr>
          <p:xfrm>
            <a:off x="282" y="532"/>
            <a:ext cx="913" cy="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13" imgW="3657600" imgH="3352800" progId="Equation.DSMT4">
                    <p:embed/>
                  </p:oleObj>
                </mc:Choice>
                <mc:Fallback>
                  <p:oleObj name="" r:id="rId13" imgW="3657600" imgH="3352800" progId="Equation.DSMT4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82" y="532"/>
                          <a:ext cx="913" cy="6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188" name="组合 7187"/>
          <p:cNvGrpSpPr/>
          <p:nvPr/>
        </p:nvGrpSpPr>
        <p:grpSpPr>
          <a:xfrm>
            <a:off x="7942263" y="1196975"/>
            <a:ext cx="1465262" cy="2065338"/>
            <a:chOff x="0" y="0"/>
            <a:chExt cx="2307" cy="3254"/>
          </a:xfrm>
        </p:grpSpPr>
        <p:sp>
          <p:nvSpPr>
            <p:cNvPr id="7189" name="直接连接符 7188"/>
            <p:cNvSpPr/>
            <p:nvPr/>
          </p:nvSpPr>
          <p:spPr>
            <a:xfrm flipH="1">
              <a:off x="0" y="2414"/>
              <a:ext cx="530" cy="840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7190" name="组合 7189"/>
            <p:cNvGrpSpPr/>
            <p:nvPr/>
          </p:nvGrpSpPr>
          <p:grpSpPr>
            <a:xfrm>
              <a:off x="793" y="0"/>
              <a:ext cx="1514" cy="2006"/>
              <a:chOff x="0" y="0"/>
              <a:chExt cx="1514" cy="2006"/>
            </a:xfrm>
          </p:grpSpPr>
          <p:sp>
            <p:nvSpPr>
              <p:cNvPr id="7191" name="直接连接符 7190"/>
              <p:cNvSpPr/>
              <p:nvPr/>
            </p:nvSpPr>
            <p:spPr>
              <a:xfrm flipH="1">
                <a:off x="0" y="0"/>
                <a:ext cx="1248" cy="20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graphicFrame>
            <p:nvGraphicFramePr>
              <p:cNvPr id="7192" name="对象 7191"/>
              <p:cNvGraphicFramePr/>
              <p:nvPr/>
            </p:nvGraphicFramePr>
            <p:xfrm>
              <a:off x="982" y="396"/>
              <a:ext cx="533" cy="6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2" name="" r:id="rId14" imgW="3048000" imgH="3352800" progId="Equation.DSMT4">
                      <p:embed/>
                    </p:oleObj>
                  </mc:Choice>
                  <mc:Fallback>
                    <p:oleObj name="" r:id="rId14" imgW="3048000" imgH="3352800" progId="Equation.DSMT4">
                      <p:embed/>
                      <p:pic>
                        <p:nvPicPr>
                          <p:cNvPr id="0" name="图片 3111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982" y="396"/>
                            <a:ext cx="533" cy="64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7193" name="组合 7192"/>
          <p:cNvGrpSpPr/>
          <p:nvPr/>
        </p:nvGrpSpPr>
        <p:grpSpPr>
          <a:xfrm>
            <a:off x="8401050" y="2355850"/>
            <a:ext cx="352425" cy="420688"/>
            <a:chOff x="0" y="0"/>
            <a:chExt cx="554" cy="664"/>
          </a:xfrm>
        </p:grpSpPr>
        <p:sp>
          <p:nvSpPr>
            <p:cNvPr id="7194" name="椭圆 7193"/>
            <p:cNvSpPr/>
            <p:nvPr/>
          </p:nvSpPr>
          <p:spPr>
            <a:xfrm flipH="1">
              <a:off x="1" y="181"/>
              <a:ext cx="119" cy="119"/>
            </a:xfrm>
            <a:prstGeom prst="ellipse">
              <a:avLst/>
            </a:prstGeom>
            <a:solidFill>
              <a:srgbClr val="3333CC">
                <a:alpha val="100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195" name="对象 7194"/>
            <p:cNvGraphicFramePr/>
            <p:nvPr/>
          </p:nvGraphicFramePr>
          <p:xfrm>
            <a:off x="0" y="0"/>
            <a:ext cx="554" cy="6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3" name="" r:id="rId16" imgW="3657600" imgH="3962400" progId="Equation.DSMT4">
                    <p:embed/>
                  </p:oleObj>
                </mc:Choice>
                <mc:Fallback>
                  <p:oleObj name="" r:id="rId16" imgW="3657600" imgH="3962400" progId="Equation.DSMT4">
                    <p:embed/>
                    <p:pic>
                      <p:nvPicPr>
                        <p:cNvPr id="0" name="图片 3112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554" cy="6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7196" name="对象 7195"/>
          <p:cNvGraphicFramePr/>
          <p:nvPr/>
        </p:nvGraphicFramePr>
        <p:xfrm>
          <a:off x="7942263" y="3262313"/>
          <a:ext cx="1955800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8" imgW="15544800" imgH="4267200" progId="Equation.DSMT4">
                  <p:embed/>
                </p:oleObj>
              </mc:Choice>
              <mc:Fallback>
                <p:oleObj name="" r:id="rId18" imgW="15544800" imgH="42672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942263" y="3262313"/>
                        <a:ext cx="1955800" cy="50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97" name="左大括号 7196"/>
          <p:cNvSpPr/>
          <p:nvPr/>
        </p:nvSpPr>
        <p:spPr>
          <a:xfrm rot="16200000">
            <a:off x="4249738" y="2506663"/>
            <a:ext cx="541337" cy="3382962"/>
          </a:xfrm>
          <a:prstGeom prst="leftBrace">
            <a:avLst>
              <a:gd name="adj1" fmla="val 52077"/>
              <a:gd name="adj2" fmla="val 50000"/>
            </a:avLst>
          </a:prstGeom>
          <a:noFill/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98" name="文本框 7197"/>
          <p:cNvSpPr txBox="1"/>
          <p:nvPr/>
        </p:nvSpPr>
        <p:spPr>
          <a:xfrm>
            <a:off x="3028950" y="4924425"/>
            <a:ext cx="39766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直线和平面所成角为0</a:t>
            </a: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199" name="文本框 7198"/>
          <p:cNvSpPr txBox="1"/>
          <p:nvPr/>
        </p:nvSpPr>
        <p:spPr>
          <a:xfrm>
            <a:off x="6527800" y="4216400"/>
            <a:ext cx="3978275" cy="1568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当直线和平面垂直时，直线和平面所成角为90</a:t>
            </a:r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º；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当直线和平面斜交时，直线和平面所成角为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aphicFrame>
        <p:nvGraphicFramePr>
          <p:cNvPr id="7200" name="对象 7199"/>
          <p:cNvGraphicFramePr/>
          <p:nvPr/>
        </p:nvGraphicFramePr>
        <p:xfrm>
          <a:off x="8726488" y="5381625"/>
          <a:ext cx="1893887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20" imgW="18592800" imgH="4876800" progId="Equation.DSMT4">
                  <p:embed/>
                </p:oleObj>
              </mc:Choice>
              <mc:Fallback>
                <p:oleObj name="" r:id="rId20" imgW="18592800" imgH="48768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8726488" y="5381625"/>
                        <a:ext cx="1893887" cy="50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01" name="下箭头 7200"/>
          <p:cNvSpPr/>
          <p:nvPr/>
        </p:nvSpPr>
        <p:spPr>
          <a:xfrm>
            <a:off x="8543925" y="3776663"/>
            <a:ext cx="182563" cy="439737"/>
          </a:xfrm>
          <a:prstGeom prst="downArrow">
            <a:avLst>
              <a:gd name="adj1" fmla="val 50000"/>
              <a:gd name="adj2" fmla="val 6021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7202" name="组合 7201"/>
          <p:cNvGrpSpPr/>
          <p:nvPr/>
        </p:nvGrpSpPr>
        <p:grpSpPr>
          <a:xfrm>
            <a:off x="8448675" y="1295400"/>
            <a:ext cx="512763" cy="422275"/>
            <a:chOff x="0" y="0"/>
            <a:chExt cx="808" cy="664"/>
          </a:xfrm>
        </p:grpSpPr>
        <p:sp>
          <p:nvSpPr>
            <p:cNvPr id="7203" name="椭圆 7202"/>
            <p:cNvSpPr/>
            <p:nvPr/>
          </p:nvSpPr>
          <p:spPr>
            <a:xfrm flipH="1">
              <a:off x="690" y="546"/>
              <a:ext cx="119" cy="119"/>
            </a:xfrm>
            <a:prstGeom prst="ellipse">
              <a:avLst/>
            </a:prstGeom>
            <a:solidFill>
              <a:srgbClr val="FFFF00">
                <a:alpha val="100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204" name="对象 7203"/>
            <p:cNvGraphicFramePr/>
            <p:nvPr/>
          </p:nvGraphicFramePr>
          <p:xfrm>
            <a:off x="0" y="0"/>
            <a:ext cx="554" cy="6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6" name="" r:id="rId22" imgW="3657600" imgH="3962400" progId="Equation.DSMT4">
                    <p:embed/>
                  </p:oleObj>
                </mc:Choice>
                <mc:Fallback>
                  <p:oleObj name="" r:id="rId22" imgW="3657600" imgH="3962400" progId="Equation.DSMT4">
                    <p:embed/>
                    <p:pic>
                      <p:nvPicPr>
                        <p:cNvPr id="0" name="图片 3115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554" cy="6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205" name="直接连接符 7204"/>
          <p:cNvSpPr/>
          <p:nvPr/>
        </p:nvSpPr>
        <p:spPr>
          <a:xfrm>
            <a:off x="8918575" y="1673225"/>
            <a:ext cx="1588" cy="71755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7206" name="组合 7205"/>
          <p:cNvGrpSpPr/>
          <p:nvPr/>
        </p:nvGrpSpPr>
        <p:grpSpPr>
          <a:xfrm>
            <a:off x="8878888" y="2335213"/>
            <a:ext cx="352425" cy="420687"/>
            <a:chOff x="0" y="0"/>
            <a:chExt cx="555" cy="664"/>
          </a:xfrm>
        </p:grpSpPr>
        <p:sp>
          <p:nvSpPr>
            <p:cNvPr id="7207" name="椭圆 7206"/>
            <p:cNvSpPr/>
            <p:nvPr/>
          </p:nvSpPr>
          <p:spPr>
            <a:xfrm flipH="1">
              <a:off x="0" y="72"/>
              <a:ext cx="119" cy="119"/>
            </a:xfrm>
            <a:prstGeom prst="ellipse">
              <a:avLst/>
            </a:prstGeom>
            <a:solidFill>
              <a:srgbClr val="FFFF00">
                <a:alpha val="100000"/>
              </a:srgbClr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208" name="对象 7207"/>
            <p:cNvGraphicFramePr/>
            <p:nvPr/>
          </p:nvGraphicFramePr>
          <p:xfrm>
            <a:off x="1" y="0"/>
            <a:ext cx="554" cy="6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7" name="" r:id="rId24" imgW="3657600" imgH="4267200" progId="Equation.DSMT4">
                    <p:embed/>
                  </p:oleObj>
                </mc:Choice>
                <mc:Fallback>
                  <p:oleObj name="" r:id="rId24" imgW="3657600" imgH="4267200" progId="Equation.DSMT4">
                    <p:embed/>
                    <p:pic>
                      <p:nvPicPr>
                        <p:cNvPr id="0" name="图片 3116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1" y="0"/>
                          <a:ext cx="554" cy="6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209" name="直接连接符 7208"/>
          <p:cNvSpPr/>
          <p:nvPr/>
        </p:nvSpPr>
        <p:spPr>
          <a:xfrm flipV="1">
            <a:off x="8112125" y="2303463"/>
            <a:ext cx="1295400" cy="277812"/>
          </a:xfrm>
          <a:prstGeom prst="line">
            <a:avLst/>
          </a:prstGeom>
          <a:ln w="38100" cap="flat" cmpd="sng">
            <a:solidFill>
              <a:srgbClr val="00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10" name="曲线 119"/>
          <p:cNvSpPr/>
          <p:nvPr/>
        </p:nvSpPr>
        <p:spPr>
          <a:xfrm>
            <a:off x="8558213" y="2289175"/>
            <a:ext cx="165100" cy="127000"/>
          </a:xfrm>
          <a:custGeom>
            <a:avLst/>
            <a:gdLst/>
            <a:ahLst/>
            <a:cxnLst/>
            <a:pathLst>
              <a:path w="21600" h="21600">
                <a:moveTo>
                  <a:pt x="0" y="1185"/>
                </a:moveTo>
                <a:cubicBezTo>
                  <a:pt x="3827" y="1440"/>
                  <a:pt x="15994" y="0"/>
                  <a:pt x="18797" y="4065"/>
                </a:cubicBezTo>
                <a:cubicBezTo>
                  <a:pt x="21600" y="8131"/>
                  <a:pt x="15379" y="18127"/>
                  <a:pt x="14081" y="2160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211" name="文本框 7210"/>
          <p:cNvSpPr txBox="1"/>
          <p:nvPr/>
        </p:nvSpPr>
        <p:spPr>
          <a:xfrm>
            <a:off x="2252663" y="5967413"/>
            <a:ext cx="7505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直线和平面所成角的范围[0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º，90º]。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7212" name="组合 7211"/>
          <p:cNvGrpSpPr/>
          <p:nvPr/>
        </p:nvGrpSpPr>
        <p:grpSpPr>
          <a:xfrm>
            <a:off x="6527800" y="5381625"/>
            <a:ext cx="3683000" cy="388938"/>
            <a:chOff x="0" y="0"/>
            <a:chExt cx="5800" cy="613"/>
          </a:xfrm>
        </p:grpSpPr>
        <p:sp>
          <p:nvSpPr>
            <p:cNvPr id="7213" name="直接连接符 7212"/>
            <p:cNvSpPr/>
            <p:nvPr/>
          </p:nvSpPr>
          <p:spPr>
            <a:xfrm>
              <a:off x="5088" y="0"/>
              <a:ext cx="712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214" name="直接连接符 7213"/>
            <p:cNvSpPr/>
            <p:nvPr/>
          </p:nvSpPr>
          <p:spPr>
            <a:xfrm>
              <a:off x="0" y="613"/>
              <a:ext cx="3458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7216" name="对象 7215"/>
          <p:cNvGraphicFramePr/>
          <p:nvPr/>
        </p:nvGraphicFramePr>
        <p:xfrm>
          <a:off x="8602663" y="2032000"/>
          <a:ext cx="315912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26" imgW="3048000" imgH="4267200" progId="Equation.DSMT4">
                  <p:embed/>
                </p:oleObj>
              </mc:Choice>
              <mc:Fallback>
                <p:oleObj name="" r:id="rId26" imgW="3048000" imgH="42672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8602663" y="2032000"/>
                        <a:ext cx="315912" cy="384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71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>
                                            <p:txEl>
                                              <p:charRg st="2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7199">
                                            <p:txEl>
                                              <p:charRg st="24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7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8" grpId="0" bldLvl="0"/>
      <p:bldP spid="7211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理解直线和平面所成角</a:t>
            </a:r>
            <a:endParaRPr lang="zh-CN" altLang="en-US"/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1778000" y="1600200"/>
            <a:ext cx="8855075" cy="4525963"/>
          </a:xfrm>
        </p:spPr>
        <p:txBody>
          <a:bodyPr/>
          <a:p>
            <a:pPr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1、下列说法是否正确？</a:t>
            </a:r>
            <a:endParaRPr lang="zh-CN" altLang="en-US" sz="2400" dirty="0">
              <a:solidFill>
                <a:schemeClr val="bg2"/>
              </a:solidFill>
            </a:endParaRPr>
          </a:p>
          <a:p>
            <a:r>
              <a:rPr lang="zh-CN" altLang="en-US" sz="2400" dirty="0">
                <a:solidFill>
                  <a:schemeClr val="bg2"/>
                </a:solidFill>
              </a:rPr>
              <a:t>直线a,b与平面</a:t>
            </a:r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ɑ</a:t>
            </a:r>
            <a:r>
              <a:rPr lang="zh-CN" altLang="en-US" sz="2400" dirty="0">
                <a:solidFill>
                  <a:schemeClr val="bg2"/>
                </a:solidFill>
              </a:rPr>
              <a:t>所成角都为30</a:t>
            </a:r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º,则a//b（  ）</a:t>
            </a: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斜线a与平面ɑ所成角是斜线a与平面内任意直线所成角的最小角。  （   ）</a:t>
            </a: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buNone/>
            </a:pP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9312275" y="2297113"/>
            <a:ext cx="30956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>
              <a:latin typeface="Arial" panose="020B0604020202020204" pitchFamily="34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9185275" y="2228850"/>
            <a:ext cx="8096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×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198" name="文本框 8197"/>
          <p:cNvSpPr txBox="1"/>
          <p:nvPr/>
        </p:nvSpPr>
        <p:spPr>
          <a:xfrm>
            <a:off x="6527800" y="3330575"/>
            <a:ext cx="31115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√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8199" name="组合 8198"/>
          <p:cNvGrpSpPr/>
          <p:nvPr/>
        </p:nvGrpSpPr>
        <p:grpSpPr>
          <a:xfrm>
            <a:off x="2784475" y="4724400"/>
            <a:ext cx="2617788" cy="768350"/>
            <a:chOff x="0" y="0"/>
            <a:chExt cx="4124" cy="1208"/>
          </a:xfrm>
        </p:grpSpPr>
        <p:pic>
          <p:nvPicPr>
            <p:cNvPr id="8200" name="图片 819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4125" cy="1170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8201" name="对象 8200"/>
            <p:cNvGraphicFramePr/>
            <p:nvPr/>
          </p:nvGraphicFramePr>
          <p:xfrm>
            <a:off x="282" y="532"/>
            <a:ext cx="913" cy="6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7" name="" r:id="rId2" imgW="3657600" imgH="3352800" progId="Equation.DSMT4">
                    <p:embed/>
                  </p:oleObj>
                </mc:Choice>
                <mc:Fallback>
                  <p:oleObj name="" r:id="rId2" imgW="3657600" imgH="3352800" progId="Equation.DSMT4">
                    <p:embed/>
                    <p:pic>
                      <p:nvPicPr>
                        <p:cNvPr id="0" name="图片 310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82" y="532"/>
                          <a:ext cx="913" cy="6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02" name="直接连接符 8201"/>
          <p:cNvSpPr/>
          <p:nvPr/>
        </p:nvSpPr>
        <p:spPr>
          <a:xfrm flipH="1">
            <a:off x="4152900" y="4292600"/>
            <a:ext cx="1249363" cy="792163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3" name="直接连接符 8202"/>
          <p:cNvSpPr/>
          <p:nvPr/>
        </p:nvSpPr>
        <p:spPr>
          <a:xfrm>
            <a:off x="2784475" y="4437063"/>
            <a:ext cx="1368425" cy="64770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4" name="直接连接符 8203"/>
          <p:cNvSpPr/>
          <p:nvPr/>
        </p:nvSpPr>
        <p:spPr>
          <a:xfrm flipH="1">
            <a:off x="4152900" y="4437063"/>
            <a:ext cx="1249363" cy="792162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12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195">
                                            <p:txEl>
                                              <p:charRg st="12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charRg st="4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195">
                                            <p:txEl>
                                              <p:charRg st="40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/>
      <p:bldP spid="8198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9218" name="图片 92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1250" y="2219325"/>
            <a:ext cx="7219950" cy="21637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219" name="对象 9218"/>
          <p:cNvGraphicFramePr/>
          <p:nvPr/>
        </p:nvGraphicFramePr>
        <p:xfrm>
          <a:off x="2708275" y="3306763"/>
          <a:ext cx="1598613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" imgW="3657600" imgH="3352800" progId="Equation.DSMT4">
                  <p:embed/>
                </p:oleObj>
              </mc:Choice>
              <mc:Fallback>
                <p:oleObj name="" r:id="rId2" imgW="3657600" imgH="33528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08275" y="3306763"/>
                        <a:ext cx="1598613" cy="957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0" name="直接连接符 9219"/>
          <p:cNvSpPr/>
          <p:nvPr/>
        </p:nvSpPr>
        <p:spPr>
          <a:xfrm flipH="1">
            <a:off x="3622675" y="4302125"/>
            <a:ext cx="927100" cy="1190625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9221" name="组合 9220"/>
          <p:cNvGrpSpPr/>
          <p:nvPr/>
        </p:nvGrpSpPr>
        <p:grpSpPr>
          <a:xfrm>
            <a:off x="5224463" y="404813"/>
            <a:ext cx="2651125" cy="2840037"/>
            <a:chOff x="0" y="0"/>
            <a:chExt cx="1514" cy="2006"/>
          </a:xfrm>
        </p:grpSpPr>
        <p:sp>
          <p:nvSpPr>
            <p:cNvPr id="9222" name="直接连接符 9221"/>
            <p:cNvSpPr/>
            <p:nvPr/>
          </p:nvSpPr>
          <p:spPr>
            <a:xfrm flipH="1">
              <a:off x="0" y="0"/>
              <a:ext cx="1248" cy="2006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9223" name="对象 9222"/>
            <p:cNvGraphicFramePr/>
            <p:nvPr/>
          </p:nvGraphicFramePr>
          <p:xfrm>
            <a:off x="982" y="396"/>
            <a:ext cx="533" cy="6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4" imgW="3048000" imgH="3352800" progId="Equation.DSMT4">
                    <p:embed/>
                  </p:oleObj>
                </mc:Choice>
                <mc:Fallback>
                  <p:oleObj name="" r:id="rId4" imgW="3048000" imgH="3352800" progId="Equation.DSMT4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982" y="396"/>
                          <a:ext cx="533" cy="64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224" name="椭圆 9223"/>
          <p:cNvSpPr/>
          <p:nvPr/>
        </p:nvSpPr>
        <p:spPr>
          <a:xfrm flipH="1">
            <a:off x="5102225" y="3244850"/>
            <a:ext cx="207963" cy="168275"/>
          </a:xfrm>
          <a:prstGeom prst="ellipse">
            <a:avLst/>
          </a:prstGeom>
          <a:solidFill>
            <a:srgbClr val="3333CC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25" name="对象 9224"/>
          <p:cNvGraphicFramePr/>
          <p:nvPr/>
        </p:nvGraphicFramePr>
        <p:xfrm>
          <a:off x="4260850" y="2471738"/>
          <a:ext cx="969963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6" imgW="3657600" imgH="3962400" progId="Equation.DSMT4">
                  <p:embed/>
                </p:oleObj>
              </mc:Choice>
              <mc:Fallback>
                <p:oleObj name="" r:id="rId6" imgW="3657600" imgH="39624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60850" y="2471738"/>
                        <a:ext cx="969963" cy="941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6" name="椭圆 9225"/>
          <p:cNvSpPr/>
          <p:nvPr/>
        </p:nvSpPr>
        <p:spPr>
          <a:xfrm flipH="1">
            <a:off x="6438900" y="1397000"/>
            <a:ext cx="207963" cy="169863"/>
          </a:xfrm>
          <a:prstGeom prst="ellipse">
            <a:avLst/>
          </a:prstGeom>
          <a:solidFill>
            <a:srgbClr val="FFFF00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27" name="对象 9226"/>
          <p:cNvGraphicFramePr/>
          <p:nvPr/>
        </p:nvGraphicFramePr>
        <p:xfrm>
          <a:off x="5230813" y="623888"/>
          <a:ext cx="969962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8" imgW="3657600" imgH="3962400" progId="Equation.DSMT4">
                  <p:embed/>
                </p:oleObj>
              </mc:Choice>
              <mc:Fallback>
                <p:oleObj name="" r:id="rId8" imgW="3657600" imgH="3962400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30813" y="623888"/>
                        <a:ext cx="969962" cy="942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8" name="直接连接符 9227"/>
          <p:cNvSpPr/>
          <p:nvPr/>
        </p:nvSpPr>
        <p:spPr>
          <a:xfrm>
            <a:off x="6530975" y="1468438"/>
            <a:ext cx="0" cy="1598612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9" name="椭圆 9228"/>
          <p:cNvSpPr/>
          <p:nvPr/>
        </p:nvSpPr>
        <p:spPr>
          <a:xfrm flipH="1">
            <a:off x="6419850" y="3044825"/>
            <a:ext cx="207963" cy="168275"/>
          </a:xfrm>
          <a:prstGeom prst="ellipse">
            <a:avLst/>
          </a:prstGeom>
          <a:solidFill>
            <a:srgbClr val="FFFF00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30" name="对象 9229"/>
          <p:cNvGraphicFramePr/>
          <p:nvPr/>
        </p:nvGraphicFramePr>
        <p:xfrm>
          <a:off x="6421438" y="2943225"/>
          <a:ext cx="9699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0" imgW="3657600" imgH="4267200" progId="Equation.DSMT4">
                  <p:embed/>
                </p:oleObj>
              </mc:Choice>
              <mc:Fallback>
                <p:oleObj name="" r:id="rId10" imgW="3657600" imgH="4267200" progId="Equation.DSMT4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421438" y="2943225"/>
                        <a:ext cx="969962" cy="941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1" name="直接连接符 9230"/>
          <p:cNvSpPr/>
          <p:nvPr/>
        </p:nvSpPr>
        <p:spPr>
          <a:xfrm flipV="1">
            <a:off x="4306888" y="2873375"/>
            <a:ext cx="3568700" cy="617538"/>
          </a:xfrm>
          <a:prstGeom prst="line">
            <a:avLst/>
          </a:prstGeom>
          <a:ln w="38100" cap="flat" cmpd="sng">
            <a:solidFill>
              <a:srgbClr val="0033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2" name="曲线 119"/>
          <p:cNvSpPr/>
          <p:nvPr/>
        </p:nvSpPr>
        <p:spPr>
          <a:xfrm>
            <a:off x="5537200" y="2841625"/>
            <a:ext cx="454025" cy="282575"/>
          </a:xfrm>
          <a:custGeom>
            <a:avLst/>
            <a:gdLst/>
            <a:ahLst/>
            <a:cxnLst/>
            <a:pathLst>
              <a:path w="21600" h="21600">
                <a:moveTo>
                  <a:pt x="0" y="1185"/>
                </a:moveTo>
                <a:cubicBezTo>
                  <a:pt x="3827" y="1440"/>
                  <a:pt x="15994" y="0"/>
                  <a:pt x="18797" y="4065"/>
                </a:cubicBezTo>
                <a:cubicBezTo>
                  <a:pt x="21600" y="8131"/>
                  <a:pt x="15379" y="18127"/>
                  <a:pt x="14081" y="2160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33" name="对象 9232"/>
          <p:cNvGraphicFramePr/>
          <p:nvPr/>
        </p:nvGraphicFramePr>
        <p:xfrm>
          <a:off x="5783263" y="2281238"/>
          <a:ext cx="636587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2" imgW="3048000" imgH="4267200" progId="Equation.DSMT4">
                  <p:embed/>
                </p:oleObj>
              </mc:Choice>
              <mc:Fallback>
                <p:oleObj name="" r:id="rId12" imgW="3048000" imgH="42672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783263" y="2281238"/>
                        <a:ext cx="636587" cy="661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4" name="直接连接符 9233"/>
          <p:cNvSpPr/>
          <p:nvPr/>
        </p:nvSpPr>
        <p:spPr>
          <a:xfrm>
            <a:off x="4830763" y="3244850"/>
            <a:ext cx="2017712" cy="638175"/>
          </a:xfrm>
          <a:prstGeom prst="line">
            <a:avLst/>
          </a:prstGeom>
          <a:ln w="38100" cap="flat" cmpd="sng">
            <a:solidFill>
              <a:srgbClr val="3333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5" name="直接连接符 9234"/>
          <p:cNvSpPr/>
          <p:nvPr/>
        </p:nvSpPr>
        <p:spPr>
          <a:xfrm flipH="1">
            <a:off x="5997575" y="1520825"/>
            <a:ext cx="538163" cy="20224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6" name="椭圆 9235"/>
          <p:cNvSpPr/>
          <p:nvPr/>
        </p:nvSpPr>
        <p:spPr>
          <a:xfrm flipV="1">
            <a:off x="5891213" y="3492500"/>
            <a:ext cx="163512" cy="165100"/>
          </a:xfrm>
          <a:prstGeom prst="ellipse">
            <a:avLst/>
          </a:prstGeom>
          <a:solidFill>
            <a:srgbClr val="000099">
              <a:alpha val="100000"/>
            </a:srgbClr>
          </a:solidFill>
          <a:ln w="9525" cap="flat" cmpd="sng">
            <a:solidFill>
              <a:srgbClr val="003399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37" name="文本框 9236"/>
          <p:cNvSpPr txBox="1"/>
          <p:nvPr/>
        </p:nvSpPr>
        <p:spPr>
          <a:xfrm>
            <a:off x="5683250" y="3568700"/>
            <a:ext cx="773113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latin typeface="Arial" panose="020B0604020202020204" pitchFamily="34" charset="0"/>
              </a:rPr>
              <a:t>D</a:t>
            </a:r>
            <a:endParaRPr lang="zh-CN" altLang="en-US" sz="4000" dirty="0">
              <a:latin typeface="Arial" panose="020B0604020202020204" pitchFamily="34" charset="0"/>
            </a:endParaRPr>
          </a:p>
        </p:txBody>
      </p:sp>
      <p:sp>
        <p:nvSpPr>
          <p:cNvPr id="9238" name="曲线 243"/>
          <p:cNvSpPr/>
          <p:nvPr/>
        </p:nvSpPr>
        <p:spPr>
          <a:xfrm>
            <a:off x="5375275" y="3028950"/>
            <a:ext cx="198438" cy="419100"/>
          </a:xfrm>
          <a:custGeom>
            <a:avLst/>
            <a:gdLst/>
            <a:ahLst/>
            <a:cxnLst/>
            <a:pathLst>
              <a:path w="21600" h="21600">
                <a:moveTo>
                  <a:pt x="0" y="0"/>
                </a:moveTo>
                <a:cubicBezTo>
                  <a:pt x="3954" y="821"/>
                  <a:pt x="16732" y="1497"/>
                  <a:pt x="19166" y="5798"/>
                </a:cubicBezTo>
                <a:cubicBezTo>
                  <a:pt x="21600" y="10099"/>
                  <a:pt x="13994" y="18555"/>
                  <a:pt x="12270" y="21600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39" name="对象 9238"/>
          <p:cNvGraphicFramePr/>
          <p:nvPr/>
        </p:nvGraphicFramePr>
        <p:xfrm>
          <a:off x="4946650" y="3306763"/>
          <a:ext cx="855663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4" imgW="3657600" imgH="5486400" progId="Equation.DSMT4">
                  <p:embed/>
                </p:oleObj>
              </mc:Choice>
              <mc:Fallback>
                <p:oleObj name="" r:id="rId14" imgW="3657600" imgH="54864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946650" y="3306763"/>
                        <a:ext cx="855663" cy="700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0" name="曲线 246"/>
          <p:cNvSpPr/>
          <p:nvPr/>
        </p:nvSpPr>
        <p:spPr>
          <a:xfrm>
            <a:off x="5646738" y="3248025"/>
            <a:ext cx="252412" cy="222250"/>
          </a:xfrm>
          <a:custGeom>
            <a:avLst/>
            <a:gdLst/>
            <a:ahLst/>
            <a:cxnLst/>
            <a:pathLst>
              <a:path w="21600" h="21600">
                <a:moveTo>
                  <a:pt x="6240" y="0"/>
                </a:moveTo>
                <a:cubicBezTo>
                  <a:pt x="9440" y="1922"/>
                  <a:pt x="21600" y="6498"/>
                  <a:pt x="20320" y="10800"/>
                </a:cubicBezTo>
                <a:cubicBezTo>
                  <a:pt x="19040" y="15101"/>
                  <a:pt x="4320" y="19677"/>
                  <a:pt x="0" y="21600"/>
                </a:cubicBez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241" name="对象 9240"/>
          <p:cNvGraphicFramePr/>
          <p:nvPr/>
        </p:nvGraphicFramePr>
        <p:xfrm>
          <a:off x="5494338" y="3211513"/>
          <a:ext cx="582612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6" imgW="3962400" imgH="5486400" progId="Equation.DSMT4">
                  <p:embed/>
                </p:oleObj>
              </mc:Choice>
              <mc:Fallback>
                <p:oleObj name="" r:id="rId16" imgW="3962400" imgH="54864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494338" y="3211513"/>
                        <a:ext cx="582612" cy="382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42" name="对象 9241"/>
          <p:cNvGraphicFramePr/>
          <p:nvPr/>
        </p:nvGraphicFramePr>
        <p:xfrm>
          <a:off x="5224463" y="4383088"/>
          <a:ext cx="4308475" cy="80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8" imgW="32308800" imgH="5486400" progId="Equation.DSMT4">
                  <p:embed/>
                </p:oleObj>
              </mc:Choice>
              <mc:Fallback>
                <p:oleObj name="" r:id="rId18" imgW="32308800" imgH="54864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224463" y="4383088"/>
                        <a:ext cx="4308475" cy="80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43" name="对象 9242"/>
          <p:cNvGraphicFramePr/>
          <p:nvPr/>
        </p:nvGraphicFramePr>
        <p:xfrm>
          <a:off x="7680325" y="5146675"/>
          <a:ext cx="2640013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0" imgW="19812000" imgH="5486400" progId="Equation.DSMT4">
                  <p:embed/>
                </p:oleObj>
              </mc:Choice>
              <mc:Fallback>
                <p:oleObj name="" r:id="rId20" imgW="19812000" imgH="54864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7680325" y="5146675"/>
                        <a:ext cx="2640013" cy="80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4" name="直接连接符 9243"/>
          <p:cNvSpPr/>
          <p:nvPr/>
        </p:nvSpPr>
        <p:spPr>
          <a:xfrm flipV="1">
            <a:off x="5924550" y="3074988"/>
            <a:ext cx="654050" cy="533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9245" name="对象 9244"/>
          <p:cNvGraphicFramePr/>
          <p:nvPr/>
        </p:nvGraphicFramePr>
        <p:xfrm>
          <a:off x="6054725" y="5949950"/>
          <a:ext cx="402272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22" imgW="30175200" imgH="5486400" progId="Equation.DSMT4">
                  <p:embed/>
                </p:oleObj>
              </mc:Choice>
              <mc:Fallback>
                <p:oleObj name="" r:id="rId22" imgW="30175200" imgH="54864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054725" y="5949950"/>
                        <a:ext cx="4022725" cy="80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6" name="文本框 9245"/>
          <p:cNvSpPr txBox="1"/>
          <p:nvPr/>
        </p:nvSpPr>
        <p:spPr>
          <a:xfrm>
            <a:off x="5411788" y="6064250"/>
            <a:ext cx="5492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>
                <a:solidFill>
                  <a:schemeClr val="bg1"/>
                </a:solidFill>
                <a:latin typeface="Arial" panose="020B0604020202020204" pitchFamily="34" charset="0"/>
              </a:rPr>
              <a:t>得</a:t>
            </a:r>
            <a:endParaRPr lang="zh-CN" altLang="en-US" sz="32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9247" name="对象 9246"/>
          <p:cNvGraphicFramePr/>
          <p:nvPr/>
        </p:nvGraphicFramePr>
        <p:xfrm>
          <a:off x="1978025" y="5187950"/>
          <a:ext cx="2852738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4" imgW="24079200" imgH="9448800" progId="Equation.DSMT4">
                  <p:embed/>
                </p:oleObj>
              </mc:Choice>
              <mc:Fallback>
                <p:oleObj name="" r:id="rId24" imgW="24079200" imgH="94488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978025" y="5187950"/>
                        <a:ext cx="2852738" cy="103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7" grpId="0" bldLvl="0"/>
      <p:bldP spid="9246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理解直线和平面所成角</a:t>
            </a:r>
            <a:endParaRPr lang="zh-CN" altLang="en-US"/>
          </a:p>
        </p:txBody>
      </p:sp>
      <p:sp>
        <p:nvSpPr>
          <p:cNvPr id="10243" name="文本占位符 10242"/>
          <p:cNvSpPr>
            <a:spLocks noGrp="1"/>
          </p:cNvSpPr>
          <p:nvPr>
            <p:ph type="body" idx="1"/>
          </p:nvPr>
        </p:nvSpPr>
        <p:spPr>
          <a:xfrm>
            <a:off x="1776413" y="1600200"/>
            <a:ext cx="8858250" cy="4525963"/>
          </a:xfrm>
        </p:spPr>
        <p:txBody>
          <a:bodyPr/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2、已知平面α//平面β，点A、C        ,</a:t>
            </a: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   点B、D       , AB=48，CD=25，CD在平面β内的射影长为7，则AB与平面所成角为</a:t>
            </a:r>
            <a:r>
              <a:rPr lang="zh-CN" altLang="en-US" sz="2800" u="sng" dirty="0">
                <a:solidFill>
                  <a:schemeClr val="bg2"/>
                </a:solidFill>
                <a:sym typeface="Arial" panose="020B0604020202020204" pitchFamily="34" charset="0"/>
              </a:rPr>
              <a:t>      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。</a:t>
            </a: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buNone/>
            </a:pP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10244" name="对象 10243"/>
          <p:cNvGraphicFramePr/>
          <p:nvPr/>
        </p:nvGraphicFramePr>
        <p:xfrm>
          <a:off x="7559675" y="1743075"/>
          <a:ext cx="838200" cy="38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7010400" imgH="3352800" progId="Equation.DSMT4">
                  <p:embed/>
                </p:oleObj>
              </mc:Choice>
              <mc:Fallback>
                <p:oleObj name="" r:id="rId1" imgW="7010400" imgH="33528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9675" y="1743075"/>
                        <a:ext cx="838200" cy="385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对象 10244"/>
          <p:cNvGraphicFramePr/>
          <p:nvPr/>
        </p:nvGraphicFramePr>
        <p:xfrm>
          <a:off x="3575050" y="2212975"/>
          <a:ext cx="836613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7010400" imgH="4876800" progId="Equation.DSMT4">
                  <p:embed/>
                </p:oleObj>
              </mc:Choice>
              <mc:Fallback>
                <p:oleObj name="" r:id="rId3" imgW="7010400" imgH="48768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75050" y="2212975"/>
                        <a:ext cx="836613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文本框 10245"/>
          <p:cNvSpPr txBox="1"/>
          <p:nvPr/>
        </p:nvSpPr>
        <p:spPr>
          <a:xfrm>
            <a:off x="9094788" y="3644900"/>
            <a:ext cx="1236662" cy="7067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</a:rPr>
              <a:t>30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0247" name="组合 10246"/>
          <p:cNvGrpSpPr/>
          <p:nvPr/>
        </p:nvGrpSpPr>
        <p:grpSpPr>
          <a:xfrm>
            <a:off x="2495550" y="3532188"/>
            <a:ext cx="5064125" cy="2597785"/>
            <a:chOff x="0" y="0"/>
            <a:chExt cx="7974" cy="4091"/>
          </a:xfrm>
        </p:grpSpPr>
        <p:grpSp>
          <p:nvGrpSpPr>
            <p:cNvPr id="10248" name="组合 10247"/>
            <p:cNvGrpSpPr/>
            <p:nvPr/>
          </p:nvGrpSpPr>
          <p:grpSpPr>
            <a:xfrm>
              <a:off x="3851" y="72"/>
              <a:ext cx="4123" cy="1210"/>
              <a:chOff x="0" y="0"/>
              <a:chExt cx="4124" cy="1208"/>
            </a:xfrm>
          </p:grpSpPr>
          <p:pic>
            <p:nvPicPr>
              <p:cNvPr id="10249" name="图片 10248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4125" cy="11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10250" name="对象 10249"/>
              <p:cNvGraphicFramePr/>
              <p:nvPr/>
            </p:nvGraphicFramePr>
            <p:xfrm>
              <a:off x="282" y="532"/>
              <a:ext cx="913" cy="6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0" name="" r:id="rId6" imgW="3657600" imgH="3352800" progId="Equation.DSMT4">
                      <p:embed/>
                    </p:oleObj>
                  </mc:Choice>
                  <mc:Fallback>
                    <p:oleObj name="" r:id="rId6" imgW="3657600" imgH="3352800" progId="Equation.DSMT4">
                      <p:embed/>
                      <p:pic>
                        <p:nvPicPr>
                          <p:cNvPr id="0" name="图片 3099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282" y="532"/>
                            <a:ext cx="913" cy="67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0251" name="组合 10250"/>
            <p:cNvGrpSpPr/>
            <p:nvPr/>
          </p:nvGrpSpPr>
          <p:grpSpPr>
            <a:xfrm>
              <a:off x="0" y="2875"/>
              <a:ext cx="7974" cy="1210"/>
              <a:chOff x="0" y="0"/>
              <a:chExt cx="4124" cy="1208"/>
            </a:xfrm>
          </p:grpSpPr>
          <p:pic>
            <p:nvPicPr>
              <p:cNvPr id="10252" name="图片 1025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4125" cy="11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10253" name="对象 10252"/>
              <p:cNvGraphicFramePr/>
              <p:nvPr/>
            </p:nvGraphicFramePr>
            <p:xfrm>
              <a:off x="282" y="532"/>
              <a:ext cx="913" cy="6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1" name="" r:id="rId8" imgW="3657600" imgH="4876800" progId="Equation.DSMT4">
                      <p:embed/>
                    </p:oleObj>
                  </mc:Choice>
                  <mc:Fallback>
                    <p:oleObj name="" r:id="rId8" imgW="3657600" imgH="4876800" progId="Equation.DSMT4">
                      <p:embed/>
                      <p:pic>
                        <p:nvPicPr>
                          <p:cNvPr id="0" name="图片 3100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282" y="532"/>
                            <a:ext cx="913" cy="67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0254" name="直接连接符 10253"/>
            <p:cNvSpPr/>
            <p:nvPr/>
          </p:nvSpPr>
          <p:spPr>
            <a:xfrm flipH="1">
              <a:off x="1698" y="519"/>
              <a:ext cx="4198" cy="295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5" name="直接连接符 10254"/>
            <p:cNvSpPr/>
            <p:nvPr/>
          </p:nvSpPr>
          <p:spPr>
            <a:xfrm>
              <a:off x="6237" y="648"/>
              <a:ext cx="567" cy="2268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6" name="直接连接符 10255"/>
            <p:cNvSpPr/>
            <p:nvPr/>
          </p:nvSpPr>
          <p:spPr>
            <a:xfrm flipH="1">
              <a:off x="1688" y="982"/>
              <a:ext cx="3545" cy="2499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7" name="直接连接符 10256"/>
            <p:cNvSpPr/>
            <p:nvPr/>
          </p:nvSpPr>
          <p:spPr>
            <a:xfrm>
              <a:off x="6381" y="1210"/>
              <a:ext cx="498" cy="199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8" name="文本框 10257"/>
            <p:cNvSpPr txBox="1"/>
            <p:nvPr/>
          </p:nvSpPr>
          <p:spPr>
            <a:xfrm>
              <a:off x="5071" y="0"/>
              <a:ext cx="116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Arial" panose="020B0604020202020204" pitchFamily="34" charset="0"/>
                </a:rPr>
                <a:t>A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  <p:sp>
          <p:nvSpPr>
            <p:cNvPr id="10259" name="文本框 10258"/>
            <p:cNvSpPr txBox="1"/>
            <p:nvPr/>
          </p:nvSpPr>
          <p:spPr>
            <a:xfrm>
              <a:off x="6221" y="177"/>
              <a:ext cx="116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latin typeface="Arial" panose="020B0604020202020204" pitchFamily="34" charset="0"/>
                </a:rPr>
                <a:t>C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  <p:sp>
          <p:nvSpPr>
            <p:cNvPr id="10260" name="文本框 10259"/>
            <p:cNvSpPr txBox="1"/>
            <p:nvPr/>
          </p:nvSpPr>
          <p:spPr>
            <a:xfrm>
              <a:off x="6771" y="2655"/>
              <a:ext cx="116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latin typeface="Arial" panose="020B0604020202020204" pitchFamily="34" charset="0"/>
                </a:rPr>
                <a:t>D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  <p:sp>
          <p:nvSpPr>
            <p:cNvPr id="10261" name="文本框 10260"/>
            <p:cNvSpPr txBox="1"/>
            <p:nvPr/>
          </p:nvSpPr>
          <p:spPr>
            <a:xfrm>
              <a:off x="1699" y="3269"/>
              <a:ext cx="1166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800" b="1" dirty="0">
                  <a:latin typeface="Arial" panose="020B0604020202020204" pitchFamily="34" charset="0"/>
                </a:rPr>
                <a:t>B</a:t>
              </a:r>
              <a:endParaRPr lang="zh-CN" altLang="en-US" sz="28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0262" name="组合 10261"/>
          <p:cNvGrpSpPr/>
          <p:nvPr/>
        </p:nvGrpSpPr>
        <p:grpSpPr>
          <a:xfrm>
            <a:off x="6240463" y="3860800"/>
            <a:ext cx="0" cy="1701800"/>
            <a:chOff x="0" y="0"/>
            <a:chExt cx="0" cy="2680"/>
          </a:xfrm>
        </p:grpSpPr>
        <p:sp>
          <p:nvSpPr>
            <p:cNvPr id="10263" name="直接连接符 10262"/>
            <p:cNvSpPr/>
            <p:nvPr/>
          </p:nvSpPr>
          <p:spPr>
            <a:xfrm>
              <a:off x="0" y="0"/>
              <a:ext cx="1" cy="268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64" name="直接连接符 10263"/>
            <p:cNvSpPr/>
            <p:nvPr/>
          </p:nvSpPr>
          <p:spPr>
            <a:xfrm>
              <a:off x="0" y="764"/>
              <a:ext cx="1" cy="1917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65" name="直接连接符 10264"/>
          <p:cNvSpPr/>
          <p:nvPr/>
        </p:nvSpPr>
        <p:spPr>
          <a:xfrm flipV="1">
            <a:off x="3575050" y="5562600"/>
            <a:ext cx="2665413" cy="17145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6" name="曲线 655"/>
          <p:cNvSpPr/>
          <p:nvPr/>
        </p:nvSpPr>
        <p:spPr>
          <a:xfrm>
            <a:off x="4008438" y="5438775"/>
            <a:ext cx="176212" cy="249238"/>
          </a:xfrm>
          <a:custGeom>
            <a:avLst/>
            <a:gdLst/>
            <a:ahLst/>
            <a:cxnLst/>
            <a:pathLst>
              <a:path w="21600" h="21600">
                <a:moveTo>
                  <a:pt x="0" y="0"/>
                </a:moveTo>
                <a:cubicBezTo>
                  <a:pt x="4180" y="1712"/>
                  <a:pt x="17883" y="5413"/>
                  <a:pt x="19741" y="9722"/>
                </a:cubicBezTo>
                <a:cubicBezTo>
                  <a:pt x="21600" y="14031"/>
                  <a:pt x="11612" y="19445"/>
                  <a:pt x="9135" y="2160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0267" name="组合 10266"/>
          <p:cNvGrpSpPr/>
          <p:nvPr/>
        </p:nvGrpSpPr>
        <p:grpSpPr>
          <a:xfrm>
            <a:off x="6456363" y="3971925"/>
            <a:ext cx="0" cy="1701800"/>
            <a:chOff x="0" y="0"/>
            <a:chExt cx="0" cy="2680"/>
          </a:xfrm>
        </p:grpSpPr>
        <p:sp>
          <p:nvSpPr>
            <p:cNvPr id="10268" name="直接连接符 10267"/>
            <p:cNvSpPr/>
            <p:nvPr/>
          </p:nvSpPr>
          <p:spPr>
            <a:xfrm>
              <a:off x="0" y="0"/>
              <a:ext cx="1" cy="268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69" name="直接连接符 10268"/>
            <p:cNvSpPr/>
            <p:nvPr/>
          </p:nvSpPr>
          <p:spPr>
            <a:xfrm>
              <a:off x="0" y="764"/>
              <a:ext cx="1" cy="1917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70" name="直接连接符 10269"/>
          <p:cNvSpPr/>
          <p:nvPr/>
        </p:nvSpPr>
        <p:spPr>
          <a:xfrm flipV="1">
            <a:off x="6492875" y="5572125"/>
            <a:ext cx="376238" cy="92075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0271" name="对象 10270"/>
          <p:cNvGraphicFramePr/>
          <p:nvPr/>
        </p:nvGraphicFramePr>
        <p:xfrm>
          <a:off x="7248525" y="4346575"/>
          <a:ext cx="2733675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0" imgW="22860000" imgH="6096000" progId="Equation.DSMT4">
                  <p:embed/>
                </p:oleObj>
              </mc:Choice>
              <mc:Fallback>
                <p:oleObj name="" r:id="rId10" imgW="22860000" imgH="60960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248525" y="4346575"/>
                        <a:ext cx="2733675" cy="706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27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charRg st="27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标题 1126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理解直线和平面所成角</a:t>
            </a:r>
            <a:endParaRPr lang="zh-CN" altLang="en-US"/>
          </a:p>
        </p:txBody>
      </p:sp>
      <p:sp>
        <p:nvSpPr>
          <p:cNvPr id="11267" name="文本占位符 11266"/>
          <p:cNvSpPr>
            <a:spLocks noGrp="1"/>
          </p:cNvSpPr>
          <p:nvPr>
            <p:ph type="body" idx="1"/>
          </p:nvPr>
        </p:nvSpPr>
        <p:spPr>
          <a:xfrm>
            <a:off x="1776413" y="1600200"/>
            <a:ext cx="8640762" cy="4525963"/>
          </a:xfrm>
        </p:spPr>
        <p:txBody>
          <a:bodyPr/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</a:rPr>
              <a:t>   3、线段MN长为6cm, M到平面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β的距离是1cm,N 到平面β的距离是4cm，则直线MN与平面β所成角的正弦值为</a:t>
            </a:r>
            <a:r>
              <a:rPr lang="zh-CN" altLang="en-US" sz="2800" u="sng" dirty="0">
                <a:solidFill>
                  <a:schemeClr val="bg2"/>
                </a:solidFill>
                <a:sym typeface="Arial" panose="020B0604020202020204" pitchFamily="34" charset="0"/>
              </a:rPr>
              <a:t>                      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。</a:t>
            </a: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buNone/>
            </a:pP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11268" name="对象 11267"/>
          <p:cNvGraphicFramePr/>
          <p:nvPr/>
        </p:nvGraphicFramePr>
        <p:xfrm>
          <a:off x="6437313" y="3303588"/>
          <a:ext cx="3302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3657600" imgH="9448800" progId="Equation.DSMT4">
                  <p:embed/>
                </p:oleObj>
              </mc:Choice>
              <mc:Fallback>
                <p:oleObj name="" r:id="rId1" imgW="3657600" imgH="94488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37313" y="3303588"/>
                        <a:ext cx="330200" cy="77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269" name="组合 11268"/>
          <p:cNvGrpSpPr/>
          <p:nvPr/>
        </p:nvGrpSpPr>
        <p:grpSpPr>
          <a:xfrm>
            <a:off x="2495550" y="3194050"/>
            <a:ext cx="3368675" cy="2298700"/>
            <a:chOff x="0" y="0"/>
            <a:chExt cx="5303" cy="3620"/>
          </a:xfrm>
        </p:grpSpPr>
        <p:grpSp>
          <p:nvGrpSpPr>
            <p:cNvPr id="11270" name="组合 11269"/>
            <p:cNvGrpSpPr/>
            <p:nvPr/>
          </p:nvGrpSpPr>
          <p:grpSpPr>
            <a:xfrm>
              <a:off x="0" y="2084"/>
              <a:ext cx="4876" cy="1536"/>
              <a:chOff x="0" y="0"/>
              <a:chExt cx="4124" cy="1208"/>
            </a:xfrm>
          </p:grpSpPr>
          <p:pic>
            <p:nvPicPr>
              <p:cNvPr id="11271" name="图片 1127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4125" cy="11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11272" name="对象 11271"/>
              <p:cNvGraphicFramePr/>
              <p:nvPr/>
            </p:nvGraphicFramePr>
            <p:xfrm>
              <a:off x="282" y="532"/>
              <a:ext cx="913" cy="6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90" name="" r:id="rId4" imgW="3657600" imgH="4876800" progId="Equation.DSMT4">
                      <p:embed/>
                    </p:oleObj>
                  </mc:Choice>
                  <mc:Fallback>
                    <p:oleObj name="" r:id="rId4" imgW="3657600" imgH="4876800" progId="Equation.DSMT4">
                      <p:embed/>
                      <p:pic>
                        <p:nvPicPr>
                          <p:cNvPr id="0" name="图片 3089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282" y="532"/>
                            <a:ext cx="913" cy="67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1273" name="直接连接符 11272"/>
            <p:cNvSpPr/>
            <p:nvPr/>
          </p:nvSpPr>
          <p:spPr>
            <a:xfrm flipV="1">
              <a:off x="1360" y="0"/>
              <a:ext cx="2722" cy="173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4" name="直接连接符 11273"/>
            <p:cNvSpPr/>
            <p:nvPr/>
          </p:nvSpPr>
          <p:spPr>
            <a:xfrm>
              <a:off x="1360" y="1730"/>
              <a:ext cx="1" cy="68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5" name="直接连接符 11274"/>
            <p:cNvSpPr/>
            <p:nvPr/>
          </p:nvSpPr>
          <p:spPr>
            <a:xfrm>
              <a:off x="4082" y="0"/>
              <a:ext cx="1" cy="241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6" name="文本框 11275"/>
            <p:cNvSpPr txBox="1"/>
            <p:nvPr/>
          </p:nvSpPr>
          <p:spPr>
            <a:xfrm>
              <a:off x="4083" y="0"/>
              <a:ext cx="122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N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277" name="文本框 11276"/>
            <p:cNvSpPr txBox="1"/>
            <p:nvPr/>
          </p:nvSpPr>
          <p:spPr>
            <a:xfrm>
              <a:off x="751" y="1064"/>
              <a:ext cx="122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M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1278" name="直接连接符 11277"/>
          <p:cNvSpPr/>
          <p:nvPr/>
        </p:nvSpPr>
        <p:spPr>
          <a:xfrm>
            <a:off x="3359150" y="4724400"/>
            <a:ext cx="1728788" cy="1588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1279" name="组合 11278"/>
          <p:cNvGrpSpPr/>
          <p:nvPr/>
        </p:nvGrpSpPr>
        <p:grpSpPr>
          <a:xfrm>
            <a:off x="2219325" y="4281488"/>
            <a:ext cx="1152525" cy="647700"/>
            <a:chOff x="0" y="0"/>
            <a:chExt cx="1814" cy="1020"/>
          </a:xfrm>
        </p:grpSpPr>
        <p:sp>
          <p:nvSpPr>
            <p:cNvPr id="11280" name="直接连接符 11279"/>
            <p:cNvSpPr/>
            <p:nvPr/>
          </p:nvSpPr>
          <p:spPr>
            <a:xfrm flipH="1">
              <a:off x="0" y="0"/>
              <a:ext cx="1814" cy="102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81" name="直接连接符 11280"/>
            <p:cNvSpPr/>
            <p:nvPr/>
          </p:nvSpPr>
          <p:spPr>
            <a:xfrm flipH="1">
              <a:off x="454" y="680"/>
              <a:ext cx="1360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82" name="曲线 678"/>
          <p:cNvSpPr/>
          <p:nvPr/>
        </p:nvSpPr>
        <p:spPr>
          <a:xfrm>
            <a:off x="2930525" y="4498975"/>
            <a:ext cx="114300" cy="211138"/>
          </a:xfrm>
          <a:custGeom>
            <a:avLst/>
            <a:gdLst/>
            <a:ahLst/>
            <a:cxnLst/>
            <a:pathLst>
              <a:path w="21600" h="21600">
                <a:moveTo>
                  <a:pt x="2280" y="0"/>
                </a:moveTo>
                <a:cubicBezTo>
                  <a:pt x="6480" y="2335"/>
                  <a:pt x="21600" y="8367"/>
                  <a:pt x="21120" y="12713"/>
                </a:cubicBezTo>
                <a:cubicBezTo>
                  <a:pt x="20640" y="17059"/>
                  <a:pt x="4560" y="20108"/>
                  <a:pt x="0" y="2160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3" name="直接连接符 11282"/>
          <p:cNvSpPr/>
          <p:nvPr/>
        </p:nvSpPr>
        <p:spPr>
          <a:xfrm>
            <a:off x="3359150" y="4279900"/>
            <a:ext cx="1728788" cy="1588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84" name="曲线 678"/>
          <p:cNvSpPr/>
          <p:nvPr/>
        </p:nvSpPr>
        <p:spPr>
          <a:xfrm>
            <a:off x="3663950" y="4078288"/>
            <a:ext cx="114300" cy="211137"/>
          </a:xfrm>
          <a:custGeom>
            <a:avLst/>
            <a:gdLst/>
            <a:ahLst/>
            <a:cxnLst/>
            <a:pathLst>
              <a:path w="21600" h="21600">
                <a:moveTo>
                  <a:pt x="2280" y="0"/>
                </a:moveTo>
                <a:cubicBezTo>
                  <a:pt x="6480" y="2335"/>
                  <a:pt x="21600" y="8367"/>
                  <a:pt x="21120" y="12713"/>
                </a:cubicBezTo>
                <a:cubicBezTo>
                  <a:pt x="20640" y="17059"/>
                  <a:pt x="4560" y="20108"/>
                  <a:pt x="0" y="2160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1285" name="组合 11284"/>
          <p:cNvGrpSpPr/>
          <p:nvPr/>
        </p:nvGrpSpPr>
        <p:grpSpPr>
          <a:xfrm>
            <a:off x="5864225" y="3870325"/>
            <a:ext cx="3167063" cy="2479676"/>
            <a:chOff x="0" y="0"/>
            <a:chExt cx="4988" cy="3904"/>
          </a:xfrm>
        </p:grpSpPr>
        <p:grpSp>
          <p:nvGrpSpPr>
            <p:cNvPr id="11286" name="组合 11285"/>
            <p:cNvGrpSpPr/>
            <p:nvPr/>
          </p:nvGrpSpPr>
          <p:grpSpPr>
            <a:xfrm>
              <a:off x="0" y="2086"/>
              <a:ext cx="4876" cy="849"/>
              <a:chOff x="0" y="0"/>
              <a:chExt cx="4124" cy="1208"/>
            </a:xfrm>
          </p:grpSpPr>
          <p:pic>
            <p:nvPicPr>
              <p:cNvPr id="11287" name="图片 1128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4125" cy="11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aphicFrame>
            <p:nvGraphicFramePr>
              <p:cNvPr id="11288" name="对象 11287"/>
              <p:cNvGraphicFramePr/>
              <p:nvPr/>
            </p:nvGraphicFramePr>
            <p:xfrm>
              <a:off x="282" y="532"/>
              <a:ext cx="913" cy="6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4" name="" r:id="rId6" imgW="3657600" imgH="4876800" progId="Equation.DSMT4">
                      <p:embed/>
                    </p:oleObj>
                  </mc:Choice>
                  <mc:Fallback>
                    <p:oleObj name="" r:id="rId6" imgW="3657600" imgH="4876800" progId="Equation.DSMT4">
                      <p:embed/>
                      <p:pic>
                        <p:nvPicPr>
                          <p:cNvPr id="0" name="图片 3083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282" y="532"/>
                            <a:ext cx="913" cy="67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1289" name="直接连接符 11288"/>
            <p:cNvSpPr/>
            <p:nvPr/>
          </p:nvSpPr>
          <p:spPr>
            <a:xfrm flipH="1">
              <a:off x="1614" y="2745"/>
              <a:ext cx="1" cy="50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0" name="直接连接符 11289"/>
            <p:cNvSpPr/>
            <p:nvPr/>
          </p:nvSpPr>
          <p:spPr>
            <a:xfrm>
              <a:off x="3768" y="551"/>
              <a:ext cx="2" cy="191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1" name="文本框 11290"/>
            <p:cNvSpPr txBox="1"/>
            <p:nvPr/>
          </p:nvSpPr>
          <p:spPr>
            <a:xfrm>
              <a:off x="3768" y="0"/>
              <a:ext cx="122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N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292" name="文本框 11291"/>
            <p:cNvSpPr txBox="1"/>
            <p:nvPr/>
          </p:nvSpPr>
          <p:spPr>
            <a:xfrm>
              <a:off x="1074" y="3179"/>
              <a:ext cx="122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M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1293" name="直接连接符 11292"/>
            <p:cNvSpPr/>
            <p:nvPr/>
          </p:nvSpPr>
          <p:spPr>
            <a:xfrm flipV="1">
              <a:off x="1616" y="2874"/>
              <a:ext cx="341" cy="398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94" name="直接连接符 11293"/>
            <p:cNvSpPr/>
            <p:nvPr/>
          </p:nvSpPr>
          <p:spPr>
            <a:xfrm flipV="1">
              <a:off x="2128" y="551"/>
              <a:ext cx="1640" cy="2076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1295" name="直接连接符 11294"/>
          <p:cNvSpPr/>
          <p:nvPr/>
        </p:nvSpPr>
        <p:spPr>
          <a:xfrm flipV="1">
            <a:off x="6888163" y="5481638"/>
            <a:ext cx="1366837" cy="12065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96" name="曲线 678"/>
          <p:cNvSpPr/>
          <p:nvPr/>
        </p:nvSpPr>
        <p:spPr>
          <a:xfrm>
            <a:off x="7373938" y="5353050"/>
            <a:ext cx="114300" cy="212725"/>
          </a:xfrm>
          <a:custGeom>
            <a:avLst/>
            <a:gdLst/>
            <a:ahLst/>
            <a:cxnLst/>
            <a:pathLst>
              <a:path w="21600" h="21600">
                <a:moveTo>
                  <a:pt x="2280" y="0"/>
                </a:moveTo>
                <a:cubicBezTo>
                  <a:pt x="6480" y="2335"/>
                  <a:pt x="21600" y="8367"/>
                  <a:pt x="21120" y="12713"/>
                </a:cubicBezTo>
                <a:cubicBezTo>
                  <a:pt x="20640" y="17059"/>
                  <a:pt x="4560" y="20108"/>
                  <a:pt x="0" y="2160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97" name="直接连接符 11296"/>
          <p:cNvSpPr/>
          <p:nvPr/>
        </p:nvSpPr>
        <p:spPr>
          <a:xfrm flipV="1">
            <a:off x="6894513" y="5816600"/>
            <a:ext cx="1366837" cy="12065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98" name="直接连接符 11297"/>
          <p:cNvSpPr/>
          <p:nvPr/>
        </p:nvSpPr>
        <p:spPr>
          <a:xfrm flipH="1">
            <a:off x="8255000" y="5365750"/>
            <a:ext cx="6350" cy="463550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99" name="曲线 678"/>
          <p:cNvSpPr/>
          <p:nvPr/>
        </p:nvSpPr>
        <p:spPr>
          <a:xfrm>
            <a:off x="7105650" y="5713413"/>
            <a:ext cx="114300" cy="211137"/>
          </a:xfrm>
          <a:custGeom>
            <a:avLst/>
            <a:gdLst/>
            <a:ahLst/>
            <a:cxnLst/>
            <a:pathLst>
              <a:path w="21600" h="21600">
                <a:moveTo>
                  <a:pt x="2280" y="0"/>
                </a:moveTo>
                <a:cubicBezTo>
                  <a:pt x="6480" y="2335"/>
                  <a:pt x="21600" y="8367"/>
                  <a:pt x="21120" y="12713"/>
                </a:cubicBezTo>
                <a:cubicBezTo>
                  <a:pt x="20640" y="17059"/>
                  <a:pt x="4560" y="20108"/>
                  <a:pt x="0" y="21600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1300" name="对象 11299"/>
          <p:cNvGraphicFramePr/>
          <p:nvPr/>
        </p:nvGraphicFramePr>
        <p:xfrm>
          <a:off x="6780213" y="3316288"/>
          <a:ext cx="6604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315200" imgH="9448800" progId="Equation.DSMT4">
                  <p:embed/>
                </p:oleObj>
              </mc:Choice>
              <mc:Fallback>
                <p:oleObj name="" r:id="rId7" imgW="7315200" imgH="94488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80213" y="3316288"/>
                        <a:ext cx="660400" cy="77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0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charRg st="0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标题 1228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/>
              <a:t>理解直线和平面所成角</a:t>
            </a:r>
            <a:endParaRPr lang="zh-CN" altLang="en-US"/>
          </a:p>
        </p:txBody>
      </p:sp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>
          <a:xfrm>
            <a:off x="1776413" y="1600200"/>
            <a:ext cx="8640762" cy="4525963"/>
          </a:xfrm>
        </p:spPr>
        <p:txBody>
          <a:bodyPr>
            <a:noAutofit/>
          </a:bodyPr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   4、如图，已知AB为平面ɑ的一条斜线，B为斜足，AO       ，O为垂足，BC为ɑ内的一条直线，</a:t>
            </a:r>
            <a:r>
              <a:rPr lang="zh-CN" altLang="en-US" sz="2800" dirty="0">
                <a:solidFill>
                  <a:schemeClr val="bg2"/>
                </a:solidFill>
                <a:sym typeface="宋体" panose="02010600030101010101" pitchFamily="2" charset="-122"/>
              </a:rPr>
              <a:t>∠ABC=60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º,</a:t>
            </a:r>
            <a:r>
              <a:rPr lang="zh-CN" altLang="en-US" sz="2800" dirty="0">
                <a:solidFill>
                  <a:schemeClr val="bg2"/>
                </a:solidFill>
                <a:sym typeface="宋体" panose="02010600030101010101" pitchFamily="2" charset="-122"/>
              </a:rPr>
              <a:t>∠OBC=45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º，则斜线AB与平面ɑ所成角为</a:t>
            </a:r>
            <a:r>
              <a:rPr lang="zh-CN" altLang="en-US" sz="2800" u="sng" dirty="0">
                <a:solidFill>
                  <a:schemeClr val="bg2"/>
                </a:solidFill>
                <a:sym typeface="Arial" panose="020B0604020202020204" pitchFamily="34" charset="0"/>
              </a:rPr>
              <a:t>              </a:t>
            </a:r>
            <a:r>
              <a:rPr lang="zh-CN" altLang="en-US" sz="2800" dirty="0">
                <a:solidFill>
                  <a:schemeClr val="bg2"/>
                </a:solidFill>
                <a:sym typeface="Arial" panose="020B0604020202020204" pitchFamily="34" charset="0"/>
              </a:rPr>
              <a:t>。</a:t>
            </a:r>
            <a:endParaRPr lang="zh-CN" altLang="en-US" sz="2800" dirty="0">
              <a:solidFill>
                <a:schemeClr val="bg2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sym typeface="宋体" panose="02010600030101010101" pitchFamily="2" charset="-122"/>
              </a:rPr>
              <a:t>         </a:t>
            </a:r>
            <a:endParaRPr lang="zh-CN" altLang="en-US" sz="28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buNone/>
            </a:pPr>
            <a:endParaRPr lang="zh-CN" altLang="en-US" sz="28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buNone/>
            </a:pPr>
            <a:endParaRPr lang="zh-CN" altLang="en-US" sz="2800" dirty="0">
              <a:solidFill>
                <a:schemeClr val="bg2"/>
              </a:solidFill>
              <a:sym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sym typeface="宋体" panose="02010600030101010101" pitchFamily="2" charset="-122"/>
              </a:rPr>
              <a:t>                    </a:t>
            </a:r>
            <a:endParaRPr lang="zh-CN" altLang="en-US" sz="2800" dirty="0">
              <a:solidFill>
                <a:schemeClr val="bg2"/>
              </a:solidFill>
              <a:sym typeface="宋体" panose="02010600030101010101" pitchFamily="2" charset="-122"/>
            </a:endParaRPr>
          </a:p>
        </p:txBody>
      </p:sp>
      <p:graphicFrame>
        <p:nvGraphicFramePr>
          <p:cNvPr id="12292" name="对象 12291"/>
          <p:cNvGraphicFramePr/>
          <p:nvPr/>
        </p:nvGraphicFramePr>
        <p:xfrm>
          <a:off x="2674620" y="2323465"/>
          <a:ext cx="7937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6705600" imgH="4267200" progId="Equation.DSMT4">
                  <p:embed/>
                </p:oleObj>
              </mc:Choice>
              <mc:Fallback>
                <p:oleObj name="" r:id="rId1" imgW="6705600" imgH="42672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74620" y="2323465"/>
                        <a:ext cx="793750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293" name="组合 12292"/>
          <p:cNvGrpSpPr/>
          <p:nvPr/>
        </p:nvGrpSpPr>
        <p:grpSpPr>
          <a:xfrm>
            <a:off x="6188075" y="3133725"/>
            <a:ext cx="4302125" cy="3679825"/>
            <a:chOff x="0" y="0"/>
            <a:chExt cx="6774" cy="5796"/>
          </a:xfrm>
        </p:grpSpPr>
        <p:pic>
          <p:nvPicPr>
            <p:cNvPr id="12294" name="图片 1229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2105"/>
              <a:ext cx="6774" cy="2661"/>
            </a:xfrm>
            <a:prstGeom prst="rect">
              <a:avLst/>
            </a:prstGeom>
            <a:noFill/>
            <a:ln w="9525">
              <a:noFill/>
            </a:ln>
          </p:spPr>
        </p:pic>
        <p:graphicFrame>
          <p:nvGraphicFramePr>
            <p:cNvPr id="12295" name="对象 12294"/>
            <p:cNvGraphicFramePr/>
            <p:nvPr/>
          </p:nvGraphicFramePr>
          <p:xfrm>
            <a:off x="464" y="3659"/>
            <a:ext cx="776" cy="7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4" imgW="3657600" imgH="3352800" progId="Equation.DSMT4">
                    <p:embed/>
                  </p:oleObj>
                </mc:Choice>
                <mc:Fallback>
                  <p:oleObj name="" r:id="rId4" imgW="3657600" imgH="33528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64" y="3659"/>
                          <a:ext cx="776" cy="79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296" name="直接连接符 12295"/>
            <p:cNvSpPr/>
            <p:nvPr/>
          </p:nvSpPr>
          <p:spPr>
            <a:xfrm flipH="1">
              <a:off x="1254" y="4644"/>
              <a:ext cx="718" cy="1153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2297" name="组合 12296"/>
            <p:cNvGrpSpPr/>
            <p:nvPr/>
          </p:nvGrpSpPr>
          <p:grpSpPr>
            <a:xfrm>
              <a:off x="2656" y="0"/>
              <a:ext cx="2488" cy="3293"/>
              <a:chOff x="0" y="0"/>
              <a:chExt cx="1514" cy="2006"/>
            </a:xfrm>
          </p:grpSpPr>
          <p:sp>
            <p:nvSpPr>
              <p:cNvPr id="12298" name="直接连接符 12297"/>
              <p:cNvSpPr/>
              <p:nvPr/>
            </p:nvSpPr>
            <p:spPr>
              <a:xfrm flipH="1">
                <a:off x="0" y="0"/>
                <a:ext cx="1248" cy="2006"/>
              </a:xfrm>
              <a:prstGeom prst="line">
                <a:avLst/>
              </a:prstGeom>
              <a:ln w="381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graphicFrame>
            <p:nvGraphicFramePr>
              <p:cNvPr id="12299" name="对象 12298"/>
              <p:cNvGraphicFramePr/>
              <p:nvPr/>
            </p:nvGraphicFramePr>
            <p:xfrm>
              <a:off x="982" y="396"/>
              <a:ext cx="533" cy="6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6" imgW="2743200" imgH="4267200" progId="Equation.DSMT4">
                      <p:embed/>
                    </p:oleObj>
                  </mc:Choice>
                  <mc:Fallback>
                    <p:oleObj name="" r:id="rId6" imgW="2743200" imgH="4267200" progId="Equation.DSMT4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982" y="396"/>
                            <a:ext cx="533" cy="64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2300" name="组合 12299"/>
            <p:cNvGrpSpPr/>
            <p:nvPr/>
          </p:nvGrpSpPr>
          <p:grpSpPr>
            <a:xfrm>
              <a:off x="3794" y="783"/>
              <a:ext cx="910" cy="1090"/>
              <a:chOff x="0" y="0"/>
              <a:chExt cx="554" cy="664"/>
            </a:xfrm>
          </p:grpSpPr>
          <p:sp>
            <p:nvSpPr>
              <p:cNvPr id="12301" name="椭圆 12300"/>
              <p:cNvSpPr/>
              <p:nvPr/>
            </p:nvSpPr>
            <p:spPr>
              <a:xfrm flipH="1">
                <a:off x="1" y="181"/>
                <a:ext cx="119" cy="119"/>
              </a:xfrm>
              <a:prstGeom prst="ellipse">
                <a:avLst/>
              </a:prstGeom>
              <a:solidFill>
                <a:srgbClr val="3333CC">
                  <a:alpha val="100000"/>
                </a:srgbClr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aphicFrame>
            <p:nvGraphicFramePr>
              <p:cNvPr id="12302" name="对象 12301"/>
              <p:cNvGraphicFramePr/>
              <p:nvPr/>
            </p:nvGraphicFramePr>
            <p:xfrm>
              <a:off x="0" y="0"/>
              <a:ext cx="554" cy="6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7" name="" r:id="rId8" imgW="3657600" imgH="3962400" progId="Equation.DSMT4">
                      <p:embed/>
                    </p:oleObj>
                  </mc:Choice>
                  <mc:Fallback>
                    <p:oleObj name="" r:id="rId8" imgW="3657600" imgH="3962400" progId="Equation.DSMT4">
                      <p:embed/>
                      <p:pic>
                        <p:nvPicPr>
                          <p:cNvPr id="0" name="图片 3076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0" y="0"/>
                            <a:ext cx="554" cy="66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2303" name="组合 12302"/>
            <p:cNvGrpSpPr/>
            <p:nvPr/>
          </p:nvGrpSpPr>
          <p:grpSpPr>
            <a:xfrm>
              <a:off x="1394" y="2380"/>
              <a:ext cx="1325" cy="1090"/>
              <a:chOff x="0" y="0"/>
              <a:chExt cx="808" cy="664"/>
            </a:xfrm>
          </p:grpSpPr>
          <p:sp>
            <p:nvSpPr>
              <p:cNvPr id="12304" name="椭圆 12303"/>
              <p:cNvSpPr/>
              <p:nvPr/>
            </p:nvSpPr>
            <p:spPr>
              <a:xfrm flipH="1">
                <a:off x="690" y="546"/>
                <a:ext cx="119" cy="119"/>
              </a:xfrm>
              <a:prstGeom prst="ellipse">
                <a:avLst/>
              </a:prstGeom>
              <a:solidFill>
                <a:srgbClr val="FFFF00">
                  <a:alpha val="100000"/>
                </a:srgbClr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aphicFrame>
            <p:nvGraphicFramePr>
              <p:cNvPr id="12305" name="对象 12304"/>
              <p:cNvGraphicFramePr/>
              <p:nvPr/>
            </p:nvGraphicFramePr>
            <p:xfrm>
              <a:off x="0" y="0"/>
              <a:ext cx="554" cy="6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8" name="" r:id="rId10" imgW="3657600" imgH="3962400" progId="Equation.DSMT4">
                      <p:embed/>
                    </p:oleObj>
                  </mc:Choice>
                  <mc:Fallback>
                    <p:oleObj name="" r:id="rId10" imgW="3657600" imgH="3962400" progId="Equation.DSMT4">
                      <p:embed/>
                      <p:pic>
                        <p:nvPicPr>
                          <p:cNvPr id="0" name="图片 3077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0" y="0"/>
                            <a:ext cx="554" cy="66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2306" name="直接连接符 12305"/>
            <p:cNvSpPr/>
            <p:nvPr/>
          </p:nvSpPr>
          <p:spPr>
            <a:xfrm>
              <a:off x="3882" y="1235"/>
              <a:ext cx="2" cy="185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2307" name="组合 12306"/>
            <p:cNvGrpSpPr/>
            <p:nvPr/>
          </p:nvGrpSpPr>
          <p:grpSpPr>
            <a:xfrm>
              <a:off x="3779" y="2945"/>
              <a:ext cx="910" cy="1090"/>
              <a:chOff x="0" y="0"/>
              <a:chExt cx="555" cy="664"/>
            </a:xfrm>
          </p:grpSpPr>
          <p:sp>
            <p:nvSpPr>
              <p:cNvPr id="12308" name="椭圆 12307"/>
              <p:cNvSpPr/>
              <p:nvPr/>
            </p:nvSpPr>
            <p:spPr>
              <a:xfrm flipH="1">
                <a:off x="0" y="72"/>
                <a:ext cx="119" cy="119"/>
              </a:xfrm>
              <a:prstGeom prst="ellipse">
                <a:avLst/>
              </a:prstGeom>
              <a:solidFill>
                <a:srgbClr val="FFFF00">
                  <a:alpha val="100000"/>
                </a:srgbClr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graphicFrame>
            <p:nvGraphicFramePr>
              <p:cNvPr id="12309" name="对象 12308"/>
              <p:cNvGraphicFramePr/>
              <p:nvPr/>
            </p:nvGraphicFramePr>
            <p:xfrm>
              <a:off x="1" y="0"/>
              <a:ext cx="554" cy="6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9" name="" r:id="rId12" imgW="3657600" imgH="4267200" progId="Equation.DSMT4">
                      <p:embed/>
                    </p:oleObj>
                  </mc:Choice>
                  <mc:Fallback>
                    <p:oleObj name="" r:id="rId12" imgW="3657600" imgH="4267200" progId="Equation.DSMT4">
                      <p:embed/>
                      <p:pic>
                        <p:nvPicPr>
                          <p:cNvPr id="0" name="图片 3078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1" y="0"/>
                            <a:ext cx="554" cy="66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2310" name="直接连接符 12309"/>
            <p:cNvSpPr/>
            <p:nvPr/>
          </p:nvSpPr>
          <p:spPr>
            <a:xfrm flipV="1">
              <a:off x="1797" y="2862"/>
              <a:ext cx="3347" cy="717"/>
            </a:xfrm>
            <a:prstGeom prst="line">
              <a:avLst/>
            </a:prstGeom>
            <a:ln w="38100" cap="flat" cmpd="sng">
              <a:solidFill>
                <a:srgbClr val="003399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1" name="曲线 119"/>
            <p:cNvSpPr/>
            <p:nvPr/>
          </p:nvSpPr>
          <p:spPr>
            <a:xfrm>
              <a:off x="2949" y="2828"/>
              <a:ext cx="428" cy="325"/>
            </a:xfrm>
            <a:custGeom>
              <a:avLst/>
              <a:gdLst/>
              <a:ahLst/>
              <a:cxnLst/>
              <a:pathLst>
                <a:path w="21600" h="21600">
                  <a:moveTo>
                    <a:pt x="0" y="1185"/>
                  </a:moveTo>
                  <a:cubicBezTo>
                    <a:pt x="3827" y="1440"/>
                    <a:pt x="15994" y="0"/>
                    <a:pt x="18797" y="4065"/>
                  </a:cubicBezTo>
                  <a:cubicBezTo>
                    <a:pt x="21600" y="8131"/>
                    <a:pt x="15379" y="18127"/>
                    <a:pt x="14081" y="21600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12" name="直接连接符 12311"/>
            <p:cNvSpPr/>
            <p:nvPr/>
          </p:nvSpPr>
          <p:spPr>
            <a:xfrm>
              <a:off x="2169" y="3153"/>
              <a:ext cx="2975" cy="138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12313" name="对象 12312"/>
            <p:cNvGraphicFramePr/>
            <p:nvPr/>
          </p:nvGraphicFramePr>
          <p:xfrm>
            <a:off x="2953" y="3659"/>
            <a:ext cx="827" cy="10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14" imgW="3657600" imgH="4267200" progId="Equation.DSMT4">
                    <p:embed/>
                  </p:oleObj>
                </mc:Choice>
                <mc:Fallback>
                  <p:oleObj name="" r:id="rId14" imgW="3657600" imgH="42672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2953" y="3659"/>
                          <a:ext cx="827" cy="10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314" name="对象 12313"/>
          <p:cNvGraphicFramePr/>
          <p:nvPr/>
        </p:nvGraphicFramePr>
        <p:xfrm>
          <a:off x="1776413" y="4556125"/>
          <a:ext cx="5208587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6" imgW="52730400" imgH="4267200" progId="Equation.DSMT4">
                  <p:embed/>
                </p:oleObj>
              </mc:Choice>
              <mc:Fallback>
                <p:oleObj name="" r:id="rId16" imgW="52730400" imgH="42672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776413" y="4556125"/>
                        <a:ext cx="5208587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5" name="文本框 12314"/>
          <p:cNvSpPr txBox="1"/>
          <p:nvPr/>
        </p:nvSpPr>
        <p:spPr>
          <a:xfrm>
            <a:off x="3032125" y="5349875"/>
            <a:ext cx="10001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</a:rPr>
              <a:t>45</a:t>
            </a:r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aphicFrame>
        <p:nvGraphicFramePr>
          <p:cNvPr id="12316" name="对象 12315"/>
          <p:cNvGraphicFramePr/>
          <p:nvPr/>
        </p:nvGraphicFramePr>
        <p:xfrm>
          <a:off x="6223000" y="3646488"/>
          <a:ext cx="431800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8" imgW="3657600" imgH="9448800" progId="Equation.DSMT4">
                  <p:embed/>
                </p:oleObj>
              </mc:Choice>
              <mc:Fallback>
                <p:oleObj name="" r:id="rId18" imgW="3657600" imgH="94488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223000" y="3646488"/>
                        <a:ext cx="431800" cy="909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7" name="对象 12316"/>
          <p:cNvGraphicFramePr/>
          <p:nvPr/>
        </p:nvGraphicFramePr>
        <p:xfrm>
          <a:off x="2274888" y="3674110"/>
          <a:ext cx="581025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0" imgW="6400800" imgH="10363200" progId="Equation.DSMT4">
                  <p:embed/>
                </p:oleObj>
              </mc:Choice>
              <mc:Fallback>
                <p:oleObj name="" r:id="rId20" imgW="6400800" imgH="103632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274888" y="3674110"/>
                        <a:ext cx="581025" cy="1011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charRg st="0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  <p:bldP spid="12315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1932305" y="646430"/>
            <a:ext cx="8507413" cy="4527550"/>
          </a:xfrm>
        </p:spPr>
        <p:txBody>
          <a:bodyPr/>
          <a:p>
            <a:pPr>
              <a:buNone/>
            </a:pPr>
            <a:r>
              <a:rPr lang="en-US" altLang="zh-CN" sz="2400" dirty="0">
                <a:solidFill>
                  <a:schemeClr val="bg2"/>
                </a:solidFill>
              </a:rPr>
              <a:t>3</a:t>
            </a:r>
            <a:r>
              <a:rPr lang="zh-CN" altLang="en-US" sz="2400" dirty="0">
                <a:solidFill>
                  <a:schemeClr val="bg2"/>
                </a:solidFill>
              </a:rPr>
              <a:t>.如图，四棱锥P-ABCD中，底面ABCD是菱形，PA   底面ABCD，AC=      ，PA=2，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    E是PC上的一点，PE=2EC。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（1）证明：PC   平面BED;</a:t>
            </a:r>
            <a:endParaRPr lang="zh-CN" altLang="en-US" sz="2400" dirty="0">
              <a:solidFill>
                <a:schemeClr val="bg2"/>
              </a:solidFill>
            </a:endParaRPr>
          </a:p>
          <a:p>
            <a:pPr>
              <a:buNone/>
            </a:pPr>
            <a:r>
              <a:rPr lang="zh-CN" altLang="en-US" sz="2400" dirty="0">
                <a:solidFill>
                  <a:schemeClr val="bg2"/>
                </a:solidFill>
              </a:rPr>
              <a:t>（2）设二面角A-PB-C为90</a:t>
            </a:r>
            <a:r>
              <a:rPr lang="zh-CN" altLang="en-US" sz="2400" dirty="0">
                <a:solidFill>
                  <a:schemeClr val="bg2"/>
                </a:solidFill>
                <a:sym typeface="Arial" panose="020B0604020202020204" pitchFamily="34" charset="0"/>
              </a:rPr>
              <a:t>º，求PD与平面PBC所成角的大小。</a:t>
            </a:r>
            <a:endParaRPr lang="zh-CN" altLang="en-US" sz="2400" dirty="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graphicFrame>
        <p:nvGraphicFramePr>
          <p:cNvPr id="16387" name="对象 16386"/>
          <p:cNvGraphicFramePr/>
          <p:nvPr/>
        </p:nvGraphicFramePr>
        <p:xfrm>
          <a:off x="9406255" y="79502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1" imgW="3657600" imgH="3962400" progId="Equation.DSMT4">
                  <p:embed/>
                </p:oleObj>
              </mc:Choice>
              <mc:Fallback>
                <p:oleObj name="" r:id="rId1" imgW="3657600" imgH="3962400" progId="Equation.DSMT4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406255" y="79502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6387"/>
          <p:cNvGraphicFramePr/>
          <p:nvPr/>
        </p:nvGraphicFramePr>
        <p:xfrm>
          <a:off x="4408488" y="1203325"/>
          <a:ext cx="71913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3" imgW="7620000" imgH="5181600" progId="Equation.DSMT4">
                  <p:embed/>
                </p:oleObj>
              </mc:Choice>
              <mc:Fallback>
                <p:oleObj name="" r:id="rId3" imgW="7620000" imgH="5181600" progId="Equation.DSMT4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08488" y="1203325"/>
                        <a:ext cx="719137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16388"/>
          <p:cNvGraphicFramePr/>
          <p:nvPr/>
        </p:nvGraphicFramePr>
        <p:xfrm>
          <a:off x="4852988" y="2438400"/>
          <a:ext cx="5810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5" imgW="3657600" imgH="3962400" progId="Equation.DSMT4">
                  <p:embed/>
                </p:oleObj>
              </mc:Choice>
              <mc:Fallback>
                <p:oleObj name="" r:id="rId5" imgW="3657600" imgH="3962400" progId="Equation.DSMT4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52988" y="2438400"/>
                        <a:ext cx="581025" cy="40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390" name="组合 16389"/>
          <p:cNvGrpSpPr/>
          <p:nvPr/>
        </p:nvGrpSpPr>
        <p:grpSpPr>
          <a:xfrm>
            <a:off x="6229350" y="3573463"/>
            <a:ext cx="3828244" cy="2781094"/>
            <a:chOff x="0" y="0"/>
            <a:chExt cx="4903" cy="3581"/>
          </a:xfrm>
        </p:grpSpPr>
        <p:sp>
          <p:nvSpPr>
            <p:cNvPr id="16391" name="直接连接符 16390"/>
            <p:cNvSpPr/>
            <p:nvPr/>
          </p:nvSpPr>
          <p:spPr>
            <a:xfrm>
              <a:off x="3080" y="360"/>
              <a:ext cx="1" cy="1912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392" name="直接连接符 16391"/>
            <p:cNvSpPr/>
            <p:nvPr/>
          </p:nvSpPr>
          <p:spPr>
            <a:xfrm flipH="1">
              <a:off x="585" y="2272"/>
              <a:ext cx="2495" cy="356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393" name="直接连接符 16392"/>
            <p:cNvSpPr/>
            <p:nvPr/>
          </p:nvSpPr>
          <p:spPr>
            <a:xfrm flipH="1">
              <a:off x="585" y="360"/>
              <a:ext cx="2495" cy="2268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4" name="直接连接符 16393"/>
            <p:cNvSpPr/>
            <p:nvPr/>
          </p:nvSpPr>
          <p:spPr>
            <a:xfrm flipH="1">
              <a:off x="1605" y="360"/>
              <a:ext cx="1475" cy="2722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5" name="直接连接符 16394"/>
            <p:cNvSpPr/>
            <p:nvPr/>
          </p:nvSpPr>
          <p:spPr>
            <a:xfrm flipV="1">
              <a:off x="585" y="2061"/>
              <a:ext cx="1587" cy="567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6" name="直接连接符 16395"/>
            <p:cNvSpPr/>
            <p:nvPr/>
          </p:nvSpPr>
          <p:spPr>
            <a:xfrm>
              <a:off x="585" y="2628"/>
              <a:ext cx="1020" cy="454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7" name="直接连接符 16396"/>
            <p:cNvSpPr/>
            <p:nvPr/>
          </p:nvSpPr>
          <p:spPr>
            <a:xfrm>
              <a:off x="3080" y="2272"/>
              <a:ext cx="1020" cy="454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398" name="直接连接符 16397"/>
            <p:cNvSpPr/>
            <p:nvPr/>
          </p:nvSpPr>
          <p:spPr>
            <a:xfrm flipH="1">
              <a:off x="1605" y="2726"/>
              <a:ext cx="2495" cy="356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399" name="直接连接符 16398"/>
            <p:cNvSpPr/>
            <p:nvPr/>
          </p:nvSpPr>
          <p:spPr>
            <a:xfrm flipH="1" flipV="1">
              <a:off x="3080" y="360"/>
              <a:ext cx="1020" cy="2366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0" name="直接连接符 16399"/>
            <p:cNvSpPr/>
            <p:nvPr/>
          </p:nvSpPr>
          <p:spPr>
            <a:xfrm flipH="1" flipV="1">
              <a:off x="2172" y="2061"/>
              <a:ext cx="1928" cy="665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01" name="直接连接符 16400"/>
            <p:cNvSpPr/>
            <p:nvPr/>
          </p:nvSpPr>
          <p:spPr>
            <a:xfrm>
              <a:off x="586" y="2628"/>
              <a:ext cx="3515" cy="98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02" name="直接连接符 16401"/>
            <p:cNvSpPr/>
            <p:nvPr/>
          </p:nvSpPr>
          <p:spPr>
            <a:xfrm flipV="1">
              <a:off x="1605" y="2272"/>
              <a:ext cx="1475" cy="810"/>
            </a:xfrm>
            <a:prstGeom prst="line">
              <a:avLst/>
            </a:prstGeom>
            <a:ln w="28575" cap="flat" cmpd="sng">
              <a:solidFill>
                <a:schemeClr val="bg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6403" name="文本框 16402"/>
            <p:cNvSpPr txBox="1"/>
            <p:nvPr/>
          </p:nvSpPr>
          <p:spPr>
            <a:xfrm>
              <a:off x="3081" y="0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04" name="文本框 16403"/>
            <p:cNvSpPr txBox="1"/>
            <p:nvPr/>
          </p:nvSpPr>
          <p:spPr>
            <a:xfrm>
              <a:off x="4092" y="2421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05" name="文本框 16404"/>
            <p:cNvSpPr txBox="1"/>
            <p:nvPr/>
          </p:nvSpPr>
          <p:spPr>
            <a:xfrm>
              <a:off x="1200" y="2988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C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06" name="文本框 16405"/>
            <p:cNvSpPr txBox="1"/>
            <p:nvPr/>
          </p:nvSpPr>
          <p:spPr>
            <a:xfrm>
              <a:off x="0" y="2268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07" name="文本框 16406"/>
            <p:cNvSpPr txBox="1"/>
            <p:nvPr/>
          </p:nvSpPr>
          <p:spPr>
            <a:xfrm>
              <a:off x="3081" y="1701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A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08" name="文本框 16407"/>
            <p:cNvSpPr txBox="1"/>
            <p:nvPr/>
          </p:nvSpPr>
          <p:spPr>
            <a:xfrm>
              <a:off x="1657" y="1467"/>
              <a:ext cx="811" cy="5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E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6409" name="组合 16408"/>
          <p:cNvGrpSpPr/>
          <p:nvPr/>
        </p:nvGrpSpPr>
        <p:grpSpPr>
          <a:xfrm>
            <a:off x="7032625" y="3789363"/>
            <a:ext cx="2808288" cy="2509837"/>
            <a:chOff x="0" y="0"/>
            <a:chExt cx="4423" cy="3952"/>
          </a:xfrm>
        </p:grpSpPr>
        <p:sp>
          <p:nvSpPr>
            <p:cNvPr id="16410" name="箭头 678"/>
            <p:cNvSpPr/>
            <p:nvPr/>
          </p:nvSpPr>
          <p:spPr>
            <a:xfrm flipH="1">
              <a:off x="0" y="2932"/>
              <a:ext cx="1588" cy="102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11" name="箭头 679"/>
            <p:cNvSpPr/>
            <p:nvPr/>
          </p:nvSpPr>
          <p:spPr>
            <a:xfrm>
              <a:off x="1589" y="2933"/>
              <a:ext cx="2835" cy="35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12" name="箭头 680"/>
            <p:cNvSpPr/>
            <p:nvPr/>
          </p:nvSpPr>
          <p:spPr>
            <a:xfrm flipV="1">
              <a:off x="1589" y="0"/>
              <a:ext cx="1" cy="293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6413" name="文本框 16412"/>
          <p:cNvSpPr txBox="1"/>
          <p:nvPr/>
        </p:nvSpPr>
        <p:spPr>
          <a:xfrm>
            <a:off x="7904163" y="5549900"/>
            <a:ext cx="5603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rPr>
              <a:t>O</a:t>
            </a:r>
            <a:endParaRPr lang="zh-CN" altLang="en-US" sz="24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6414" name="文本框 16413"/>
          <p:cNvSpPr txBox="1"/>
          <p:nvPr/>
        </p:nvSpPr>
        <p:spPr>
          <a:xfrm>
            <a:off x="6683375" y="3302000"/>
            <a:ext cx="16367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</a:rPr>
              <a:t>30</a:t>
            </a: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415" name="文本框 16414"/>
          <p:cNvSpPr txBox="1"/>
          <p:nvPr/>
        </p:nvSpPr>
        <p:spPr>
          <a:xfrm>
            <a:off x="8961438" y="3302000"/>
            <a:ext cx="1598612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3200" b="1">
                <a:solidFill>
                  <a:srgbClr val="FFFF00"/>
                </a:solidFill>
                <a:latin typeface="Arial" panose="020B0604020202020204" pitchFamily="34" charset="0"/>
              </a:rPr>
              <a:t>向量法</a:t>
            </a:r>
            <a:endParaRPr lang="zh-CN" altLang="en-US" sz="3200" b="1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416" name="对象 16415"/>
          <p:cNvGraphicFramePr/>
          <p:nvPr/>
        </p:nvGraphicFramePr>
        <p:xfrm>
          <a:off x="8112125" y="4486275"/>
          <a:ext cx="51276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6" imgW="7315200" imgH="5486400" progId="Equation.DSMT4">
                  <p:embed/>
                </p:oleObj>
              </mc:Choice>
              <mc:Fallback>
                <p:oleObj name="" r:id="rId6" imgW="7315200" imgH="5486400" progId="Equation.DSMT4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12125" y="4486275"/>
                        <a:ext cx="512763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417" name="组合 16416"/>
          <p:cNvGrpSpPr/>
          <p:nvPr/>
        </p:nvGrpSpPr>
        <p:grpSpPr>
          <a:xfrm>
            <a:off x="6794500" y="3560763"/>
            <a:ext cx="3556000" cy="3124200"/>
            <a:chOff x="0" y="0"/>
            <a:chExt cx="5600" cy="4920"/>
          </a:xfrm>
        </p:grpSpPr>
        <p:sp>
          <p:nvSpPr>
            <p:cNvPr id="16418" name="文本框 16417"/>
            <p:cNvSpPr txBox="1"/>
            <p:nvPr/>
          </p:nvSpPr>
          <p:spPr>
            <a:xfrm>
              <a:off x="0" y="4195"/>
              <a:ext cx="80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x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19" name="文本框 16418"/>
            <p:cNvSpPr txBox="1"/>
            <p:nvPr/>
          </p:nvSpPr>
          <p:spPr>
            <a:xfrm>
              <a:off x="1388" y="0"/>
              <a:ext cx="80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z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420" name="文本框 16419"/>
            <p:cNvSpPr txBox="1"/>
            <p:nvPr/>
          </p:nvSpPr>
          <p:spPr>
            <a:xfrm>
              <a:off x="4798" y="3045"/>
              <a:ext cx="80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y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6421" name="直接连接符 16420"/>
          <p:cNvSpPr/>
          <p:nvPr/>
        </p:nvSpPr>
        <p:spPr>
          <a:xfrm flipH="1" flipV="1">
            <a:off x="7904163" y="5172075"/>
            <a:ext cx="136525" cy="471488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6422" name="对象 16421"/>
          <p:cNvGraphicFramePr/>
          <p:nvPr/>
        </p:nvGraphicFramePr>
        <p:xfrm>
          <a:off x="1779588" y="5740400"/>
          <a:ext cx="5014912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8" imgW="55778400" imgH="11582400" progId="Equation.DSMT4">
                  <p:embed/>
                </p:oleObj>
              </mc:Choice>
              <mc:Fallback>
                <p:oleObj name="" r:id="rId8" imgW="55778400" imgH="11582400" progId="Equation.DSMT4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79588" y="5740400"/>
                        <a:ext cx="5014912" cy="78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23" name="对象 16422"/>
          <p:cNvGraphicFramePr/>
          <p:nvPr/>
        </p:nvGraphicFramePr>
        <p:xfrm>
          <a:off x="1892300" y="3881438"/>
          <a:ext cx="2263775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10" imgW="16764000" imgH="10363200" progId="Equation.DSMT4">
                  <p:embed/>
                </p:oleObj>
              </mc:Choice>
              <mc:Fallback>
                <p:oleObj name="" r:id="rId10" imgW="16764000" imgH="10363200" progId="Equation.DSMT4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892300" y="3881438"/>
                        <a:ext cx="2263775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24" name="对象 16423"/>
          <p:cNvGraphicFramePr/>
          <p:nvPr/>
        </p:nvGraphicFramePr>
        <p:xfrm>
          <a:off x="1874838" y="4768850"/>
          <a:ext cx="1933575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" r:id="rId12" imgW="14325600" imgH="5181600" progId="Equation.DSMT4">
                  <p:embed/>
                </p:oleObj>
              </mc:Choice>
              <mc:Fallback>
                <p:oleObj name="" r:id="rId12" imgW="14325600" imgH="5181600" progId="Equation.DSMT4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874838" y="4768850"/>
                        <a:ext cx="1933575" cy="349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25" name="任意多边形 488"/>
          <p:cNvSpPr/>
          <p:nvPr/>
        </p:nvSpPr>
        <p:spPr>
          <a:xfrm>
            <a:off x="7802563" y="5356225"/>
            <a:ext cx="149225" cy="161925"/>
          </a:xfrm>
          <a:custGeom>
            <a:avLst/>
            <a:gdLst/>
            <a:ahLst/>
            <a:cxnLst/>
            <a:pathLst>
              <a:path w="21600" h="21600">
                <a:moveTo>
                  <a:pt x="0" y="1694"/>
                </a:moveTo>
                <a:lnTo>
                  <a:pt x="12592" y="21600"/>
                </a:lnTo>
                <a:lnTo>
                  <a:pt x="21600" y="0"/>
                </a:lnTo>
                <a:lnTo>
                  <a:pt x="19761" y="1694"/>
                </a:lnTo>
              </a:path>
            </a:pathLst>
          </a:custGeom>
          <a:noFill/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6426" name="对象 16425"/>
          <p:cNvGraphicFramePr/>
          <p:nvPr/>
        </p:nvGraphicFramePr>
        <p:xfrm>
          <a:off x="1860550" y="5026025"/>
          <a:ext cx="22955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14" imgW="22860000" imgH="10668000" progId="Equation.DSMT4">
                  <p:embed/>
                </p:oleObj>
              </mc:Choice>
              <mc:Fallback>
                <p:oleObj name="" r:id="rId14" imgW="22860000" imgH="10668000" progId="Equation.DSMT4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860550" y="5026025"/>
                        <a:ext cx="2295525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427" name="组合 16426"/>
          <p:cNvGrpSpPr/>
          <p:nvPr/>
        </p:nvGrpSpPr>
        <p:grpSpPr>
          <a:xfrm>
            <a:off x="5746750" y="3825875"/>
            <a:ext cx="4692650" cy="2593975"/>
            <a:chOff x="0" y="0"/>
            <a:chExt cx="7391" cy="4084"/>
          </a:xfrm>
        </p:grpSpPr>
        <p:graphicFrame>
          <p:nvGraphicFramePr>
            <p:cNvPr id="16428" name="对象 16427"/>
            <p:cNvGraphicFramePr/>
            <p:nvPr/>
          </p:nvGraphicFramePr>
          <p:xfrm>
            <a:off x="2694" y="3468"/>
            <a:ext cx="2025" cy="6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1" name="" r:id="rId16" imgW="14325600" imgH="5791200" progId="Equation.DSMT4">
                    <p:embed/>
                  </p:oleObj>
                </mc:Choice>
                <mc:Fallback>
                  <p:oleObj name="" r:id="rId16" imgW="14325600" imgH="5791200" progId="Equation.DSMT4">
                    <p:embed/>
                    <p:pic>
                      <p:nvPicPr>
                        <p:cNvPr id="0" name="图片 3150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2694" y="3468"/>
                          <a:ext cx="2025" cy="61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29" name="对象 16428"/>
            <p:cNvGraphicFramePr/>
            <p:nvPr/>
          </p:nvGraphicFramePr>
          <p:xfrm>
            <a:off x="5063" y="1812"/>
            <a:ext cx="2329" cy="6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2" name="" r:id="rId18" imgW="16459200" imgH="5791200" progId="Equation.DSMT4">
                    <p:embed/>
                  </p:oleObj>
                </mc:Choice>
                <mc:Fallback>
                  <p:oleObj name="" r:id="rId18" imgW="16459200" imgH="5791200" progId="Equation.DSMT4">
                    <p:embed/>
                    <p:pic>
                      <p:nvPicPr>
                        <p:cNvPr id="0" name="图片 3151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5063" y="1812"/>
                          <a:ext cx="2329" cy="61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30" name="对象 16429"/>
            <p:cNvGraphicFramePr/>
            <p:nvPr/>
          </p:nvGraphicFramePr>
          <p:xfrm>
            <a:off x="5225" y="3127"/>
            <a:ext cx="1679" cy="5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3" name="" r:id="rId20" imgW="11887200" imgH="4876800" progId="Equation.DSMT4">
                    <p:embed/>
                  </p:oleObj>
                </mc:Choice>
                <mc:Fallback>
                  <p:oleObj name="" r:id="rId20" imgW="11887200" imgH="4876800" progId="Equation.DSMT4">
                    <p:embed/>
                    <p:pic>
                      <p:nvPicPr>
                        <p:cNvPr id="0" name="图片 3152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5225" y="3127"/>
                          <a:ext cx="1679" cy="5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31" name="对象 16430"/>
            <p:cNvGraphicFramePr/>
            <p:nvPr/>
          </p:nvGraphicFramePr>
          <p:xfrm>
            <a:off x="0" y="2035"/>
            <a:ext cx="1981" cy="5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4" name="" r:id="rId22" imgW="14020800" imgH="4876800" progId="Equation.DSMT4">
                    <p:embed/>
                  </p:oleObj>
                </mc:Choice>
                <mc:Fallback>
                  <p:oleObj name="" r:id="rId22" imgW="14020800" imgH="4876800" progId="Equation.DSMT4">
                    <p:embed/>
                    <p:pic>
                      <p:nvPicPr>
                        <p:cNvPr id="0" name="图片 3153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0" y="2035"/>
                          <a:ext cx="1981" cy="5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32" name="对象 16431"/>
            <p:cNvGraphicFramePr/>
            <p:nvPr/>
          </p:nvGraphicFramePr>
          <p:xfrm>
            <a:off x="4626" y="0"/>
            <a:ext cx="2329" cy="6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5" name="" r:id="rId24" imgW="16459200" imgH="5791200" progId="Equation.DSMT4">
                    <p:embed/>
                  </p:oleObj>
                </mc:Choice>
                <mc:Fallback>
                  <p:oleObj name="" r:id="rId24" imgW="16459200" imgH="5791200" progId="Equation.DSMT4">
                    <p:embed/>
                    <p:pic>
                      <p:nvPicPr>
                        <p:cNvPr id="0" name="图片 3154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4626" y="0"/>
                          <a:ext cx="2329" cy="61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433" name="对象 16432"/>
            <p:cNvGraphicFramePr/>
            <p:nvPr/>
          </p:nvGraphicFramePr>
          <p:xfrm>
            <a:off x="853" y="690"/>
            <a:ext cx="2283" cy="11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56" name="" r:id="rId26" imgW="16154400" imgH="10363200" progId="Equation.DSMT4">
                    <p:embed/>
                  </p:oleObj>
                </mc:Choice>
                <mc:Fallback>
                  <p:oleObj name="" r:id="rId26" imgW="16154400" imgH="10363200" progId="Equation.DSMT4">
                    <p:embed/>
                    <p:pic>
                      <p:nvPicPr>
                        <p:cNvPr id="0" name="图片 3155"/>
                        <p:cNvPicPr/>
                        <p:nvPr/>
                      </p:nvPicPr>
                      <p:blipFill>
                        <a:blip r:embed="rId27"/>
                        <a:stretch>
                          <a:fillRect/>
                        </a:stretch>
                      </p:blipFill>
                      <p:spPr>
                        <a:xfrm>
                          <a:off x="853" y="690"/>
                          <a:ext cx="2283" cy="11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434" name="任意多边形 489"/>
          <p:cNvSpPr/>
          <p:nvPr/>
        </p:nvSpPr>
        <p:spPr>
          <a:xfrm>
            <a:off x="6646863" y="3876675"/>
            <a:ext cx="1978025" cy="1741488"/>
          </a:xfrm>
          <a:custGeom>
            <a:avLst/>
            <a:gdLst/>
            <a:ahLst/>
            <a:cxnLst/>
            <a:pathLst>
              <a:path w="21600" h="21600">
                <a:moveTo>
                  <a:pt x="0" y="21600"/>
                </a:moveTo>
                <a:lnTo>
                  <a:pt x="21461" y="18048"/>
                </a:lnTo>
                <a:lnTo>
                  <a:pt x="21600" y="0"/>
                </a:lnTo>
                <a:lnTo>
                  <a:pt x="679" y="21135"/>
                </a:lnTo>
                <a:lnTo>
                  <a:pt x="138" y="21135"/>
                </a:lnTo>
              </a:path>
            </a:pathLst>
          </a:custGeom>
          <a:gradFill rotWithShape="0">
            <a:gsLst>
              <a:gs pos="0">
                <a:schemeClr val="accent1">
                  <a:alpha val="56999"/>
                </a:schemeClr>
              </a:gs>
              <a:gs pos="100000">
                <a:schemeClr val="accent1">
                  <a:gamma/>
                  <a:tint val="55686"/>
                  <a:invGamma/>
                  <a:alpha val="28000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35" name="任意多边形 490"/>
          <p:cNvSpPr/>
          <p:nvPr/>
        </p:nvSpPr>
        <p:spPr>
          <a:xfrm>
            <a:off x="6650038" y="3851275"/>
            <a:ext cx="1990725" cy="2127250"/>
          </a:xfrm>
          <a:custGeom>
            <a:avLst/>
            <a:gdLst/>
            <a:ahLst/>
            <a:cxnLst/>
            <a:pathLst>
              <a:path w="21600" h="21600">
                <a:moveTo>
                  <a:pt x="0" y="18066"/>
                </a:moveTo>
                <a:lnTo>
                  <a:pt x="8908" y="21600"/>
                </a:lnTo>
                <a:lnTo>
                  <a:pt x="21600" y="0"/>
                </a:lnTo>
                <a:lnTo>
                  <a:pt x="0" y="18066"/>
                </a:lnTo>
                <a:close/>
              </a:path>
            </a:pathLst>
          </a:custGeom>
          <a:gradFill rotWithShape="0">
            <a:gsLst>
              <a:gs pos="0">
                <a:schemeClr val="accent1">
                  <a:alpha val="84999"/>
                </a:schemeClr>
              </a:gs>
              <a:gs pos="100000">
                <a:schemeClr val="accent1">
                  <a:gamma/>
                  <a:shade val="45882"/>
                  <a:invGamma/>
                  <a:alpha val="65999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1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4" grpId="0" bldLvl="0"/>
      <p:bldP spid="16415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直接连接符 17409"/>
          <p:cNvSpPr/>
          <p:nvPr/>
        </p:nvSpPr>
        <p:spPr>
          <a:xfrm>
            <a:off x="8891588" y="1757363"/>
            <a:ext cx="1587" cy="2752725"/>
          </a:xfrm>
          <a:prstGeom prst="line">
            <a:avLst/>
          </a:prstGeom>
          <a:ln w="2857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11" name="直接连接符 17410"/>
          <p:cNvSpPr/>
          <p:nvPr/>
        </p:nvSpPr>
        <p:spPr>
          <a:xfrm flipH="1">
            <a:off x="5524500" y="4510088"/>
            <a:ext cx="3367088" cy="512762"/>
          </a:xfrm>
          <a:prstGeom prst="line">
            <a:avLst/>
          </a:prstGeom>
          <a:ln w="2857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12" name="直接连接符 17411"/>
          <p:cNvSpPr/>
          <p:nvPr/>
        </p:nvSpPr>
        <p:spPr>
          <a:xfrm flipH="1">
            <a:off x="5524500" y="1757363"/>
            <a:ext cx="3367088" cy="3265487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3" name="直接连接符 17412"/>
          <p:cNvSpPr/>
          <p:nvPr/>
        </p:nvSpPr>
        <p:spPr>
          <a:xfrm flipH="1">
            <a:off x="6902450" y="1757363"/>
            <a:ext cx="1989138" cy="3919537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4" name="直接连接符 17413"/>
          <p:cNvSpPr/>
          <p:nvPr/>
        </p:nvSpPr>
        <p:spPr>
          <a:xfrm flipV="1">
            <a:off x="5524500" y="4206875"/>
            <a:ext cx="2143125" cy="815975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5" name="直接连接符 17414"/>
          <p:cNvSpPr/>
          <p:nvPr/>
        </p:nvSpPr>
        <p:spPr>
          <a:xfrm>
            <a:off x="5524500" y="5022850"/>
            <a:ext cx="1377950" cy="654050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6" name="直接连接符 17415"/>
          <p:cNvSpPr/>
          <p:nvPr/>
        </p:nvSpPr>
        <p:spPr>
          <a:xfrm>
            <a:off x="8891588" y="4510088"/>
            <a:ext cx="1376362" cy="654050"/>
          </a:xfrm>
          <a:prstGeom prst="line">
            <a:avLst/>
          </a:prstGeom>
          <a:ln w="2857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17" name="直接连接符 17416"/>
          <p:cNvSpPr/>
          <p:nvPr/>
        </p:nvSpPr>
        <p:spPr>
          <a:xfrm flipH="1">
            <a:off x="6902450" y="5164138"/>
            <a:ext cx="3365500" cy="512762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8" name="直接连接符 17417"/>
          <p:cNvSpPr/>
          <p:nvPr/>
        </p:nvSpPr>
        <p:spPr>
          <a:xfrm flipH="1" flipV="1">
            <a:off x="8891588" y="1757363"/>
            <a:ext cx="1376362" cy="3406775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9" name="直接连接符 17418"/>
          <p:cNvSpPr/>
          <p:nvPr/>
        </p:nvSpPr>
        <p:spPr>
          <a:xfrm flipH="1" flipV="1">
            <a:off x="7666038" y="4206875"/>
            <a:ext cx="2601912" cy="957263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20" name="直接连接符 17419"/>
          <p:cNvSpPr/>
          <p:nvPr/>
        </p:nvSpPr>
        <p:spPr>
          <a:xfrm>
            <a:off x="5526088" y="5022850"/>
            <a:ext cx="4743450" cy="141288"/>
          </a:xfrm>
          <a:prstGeom prst="line">
            <a:avLst/>
          </a:prstGeom>
          <a:ln w="2857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21" name="直接连接符 17420"/>
          <p:cNvSpPr/>
          <p:nvPr/>
        </p:nvSpPr>
        <p:spPr>
          <a:xfrm flipV="1">
            <a:off x="6902450" y="4510088"/>
            <a:ext cx="1989138" cy="1166812"/>
          </a:xfrm>
          <a:prstGeom prst="line">
            <a:avLst/>
          </a:prstGeom>
          <a:ln w="28575" cap="flat" cmpd="sng">
            <a:solidFill>
              <a:schemeClr val="bg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22" name="文本框 17421"/>
          <p:cNvSpPr txBox="1"/>
          <p:nvPr/>
        </p:nvSpPr>
        <p:spPr>
          <a:xfrm>
            <a:off x="8893175" y="1239838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P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23" name="文本框 17422"/>
          <p:cNvSpPr txBox="1"/>
          <p:nvPr/>
        </p:nvSpPr>
        <p:spPr>
          <a:xfrm>
            <a:off x="10258425" y="4724400"/>
            <a:ext cx="1093788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D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24" name="文本框 17423"/>
          <p:cNvSpPr txBox="1"/>
          <p:nvPr/>
        </p:nvSpPr>
        <p:spPr>
          <a:xfrm>
            <a:off x="4978400" y="4640263"/>
            <a:ext cx="1093788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B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25" name="文本框 17424"/>
          <p:cNvSpPr txBox="1"/>
          <p:nvPr/>
        </p:nvSpPr>
        <p:spPr>
          <a:xfrm>
            <a:off x="8891588" y="3998913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A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26" name="文本框 17425"/>
          <p:cNvSpPr txBox="1"/>
          <p:nvPr/>
        </p:nvSpPr>
        <p:spPr>
          <a:xfrm>
            <a:off x="7696200" y="3851275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E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文本框 17426"/>
          <p:cNvSpPr txBox="1"/>
          <p:nvPr/>
        </p:nvSpPr>
        <p:spPr>
          <a:xfrm>
            <a:off x="7678738" y="5035550"/>
            <a:ext cx="966787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rPr>
              <a:t>O</a:t>
            </a:r>
            <a:endParaRPr lang="zh-CN" altLang="en-US" sz="24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7428" name="对象 17427"/>
          <p:cNvGraphicFramePr/>
          <p:nvPr/>
        </p:nvGraphicFramePr>
        <p:xfrm>
          <a:off x="9798050" y="3009900"/>
          <a:ext cx="736600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7" name="" r:id="rId1" imgW="7620000" imgH="5181600" progId="Equation.DSMT4">
                  <p:embed/>
                </p:oleObj>
              </mc:Choice>
              <mc:Fallback>
                <p:oleObj name="" r:id="rId1" imgW="7620000" imgH="5181600" progId="Equation.DSMT4">
                  <p:embed/>
                  <p:pic>
                    <p:nvPicPr>
                      <p:cNvPr id="0" name="图片 315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798050" y="3009900"/>
                        <a:ext cx="736600" cy="712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9" name="直接连接符 17428"/>
          <p:cNvSpPr/>
          <p:nvPr/>
        </p:nvSpPr>
        <p:spPr>
          <a:xfrm flipH="1" flipV="1">
            <a:off x="7678738" y="4221163"/>
            <a:ext cx="234950" cy="874712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7430" name="对象 17429"/>
          <p:cNvGraphicFramePr/>
          <p:nvPr/>
        </p:nvGraphicFramePr>
        <p:xfrm>
          <a:off x="4692650" y="1631950"/>
          <a:ext cx="2146300" cy="1128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" r:id="rId3" imgW="22555200" imgH="10972800" progId="Equation.DSMT4">
                  <p:embed/>
                </p:oleObj>
              </mc:Choice>
              <mc:Fallback>
                <p:oleObj name="" r:id="rId3" imgW="22555200" imgH="10972800" progId="Equation.DSMT4">
                  <p:embed/>
                  <p:pic>
                    <p:nvPicPr>
                      <p:cNvPr id="0" name="图片 315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92650" y="1631950"/>
                        <a:ext cx="2146300" cy="1128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1" name="对象 17430"/>
          <p:cNvGraphicFramePr/>
          <p:nvPr/>
        </p:nvGraphicFramePr>
        <p:xfrm>
          <a:off x="2049463" y="708025"/>
          <a:ext cx="2643187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" r:id="rId5" imgW="21945600" imgH="10363200" progId="Equation.DSMT4">
                  <p:embed/>
                </p:oleObj>
              </mc:Choice>
              <mc:Fallback>
                <p:oleObj name="" r:id="rId5" imgW="21945600" imgH="10363200" progId="Equation.DSMT4">
                  <p:embed/>
                  <p:pic>
                    <p:nvPicPr>
                      <p:cNvPr id="0" name="图片 315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49463" y="708025"/>
                        <a:ext cx="2643187" cy="882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2" name="对象 17431"/>
          <p:cNvGraphicFramePr/>
          <p:nvPr/>
        </p:nvGraphicFramePr>
        <p:xfrm>
          <a:off x="5359400" y="708025"/>
          <a:ext cx="23368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" r:id="rId7" imgW="22860000" imgH="10972800" progId="Equation.DSMT4">
                  <p:embed/>
                </p:oleObj>
              </mc:Choice>
              <mc:Fallback>
                <p:oleObj name="" r:id="rId7" imgW="22860000" imgH="10972800" progId="Equation.DSMT4">
                  <p:embed/>
                  <p:pic>
                    <p:nvPicPr>
                      <p:cNvPr id="0" name="图片 315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59400" y="708025"/>
                        <a:ext cx="2336800" cy="923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33" name="对象 17432"/>
          <p:cNvGraphicFramePr/>
          <p:nvPr/>
        </p:nvGraphicFramePr>
        <p:xfrm>
          <a:off x="1990725" y="1631950"/>
          <a:ext cx="2605088" cy="1128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" r:id="rId9" imgW="32004000" imgH="10972800" progId="Equation.DSMT4">
                  <p:embed/>
                </p:oleObj>
              </mc:Choice>
              <mc:Fallback>
                <p:oleObj name="" r:id="rId9" imgW="32004000" imgH="10972800" progId="Equation.DSMT4">
                  <p:embed/>
                  <p:pic>
                    <p:nvPicPr>
                      <p:cNvPr id="0" name="图片 316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90725" y="1631950"/>
                        <a:ext cx="2605088" cy="1128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4" name="直接连接符 17433"/>
          <p:cNvSpPr/>
          <p:nvPr/>
        </p:nvSpPr>
        <p:spPr>
          <a:xfrm flipH="1" flipV="1">
            <a:off x="7112000" y="3436938"/>
            <a:ext cx="827088" cy="1673225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35" name="直接连接符 17434"/>
          <p:cNvSpPr/>
          <p:nvPr/>
        </p:nvSpPr>
        <p:spPr>
          <a:xfrm flipH="1" flipV="1">
            <a:off x="7135813" y="4400550"/>
            <a:ext cx="777875" cy="695325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36" name="直接连接符 17435"/>
          <p:cNvSpPr/>
          <p:nvPr/>
        </p:nvSpPr>
        <p:spPr>
          <a:xfrm flipH="1" flipV="1">
            <a:off x="7135813" y="3508375"/>
            <a:ext cx="0" cy="892175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37" name="曲线 478"/>
          <p:cNvSpPr/>
          <p:nvPr/>
        </p:nvSpPr>
        <p:spPr>
          <a:xfrm>
            <a:off x="7175500" y="3816350"/>
            <a:ext cx="165100" cy="255588"/>
          </a:xfrm>
          <a:custGeom>
            <a:avLst/>
            <a:gdLst/>
            <a:ahLst/>
            <a:cxnLst/>
            <a:pathLst>
              <a:path w="21600" h="21600">
                <a:moveTo>
                  <a:pt x="0" y="8414"/>
                </a:moveTo>
                <a:cubicBezTo>
                  <a:pt x="3600" y="11094"/>
                  <a:pt x="14400" y="21600"/>
                  <a:pt x="18000" y="19938"/>
                </a:cubicBezTo>
                <a:cubicBezTo>
                  <a:pt x="21600" y="18276"/>
                  <a:pt x="18334" y="4234"/>
                  <a:pt x="18000" y="0"/>
                </a:cubicBezTo>
              </a:path>
            </a:pathLst>
          </a:custGeom>
          <a:noFill/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38" name="直接连接符 17437"/>
          <p:cNvSpPr/>
          <p:nvPr/>
        </p:nvSpPr>
        <p:spPr>
          <a:xfrm flipH="1" flipV="1">
            <a:off x="7678738" y="2925763"/>
            <a:ext cx="1212850" cy="1584325"/>
          </a:xfrm>
          <a:prstGeom prst="line">
            <a:avLst/>
          </a:prstGeom>
          <a:ln w="38100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7439" name="直接连接符 17438"/>
          <p:cNvSpPr/>
          <p:nvPr/>
        </p:nvSpPr>
        <p:spPr>
          <a:xfrm flipH="1">
            <a:off x="6902450" y="2925763"/>
            <a:ext cx="776288" cy="2751137"/>
          </a:xfrm>
          <a:prstGeom prst="line">
            <a:avLst/>
          </a:prstGeom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7440" name="组合 17439"/>
          <p:cNvGrpSpPr/>
          <p:nvPr/>
        </p:nvGrpSpPr>
        <p:grpSpPr>
          <a:xfrm>
            <a:off x="7618413" y="3152775"/>
            <a:ext cx="247650" cy="223838"/>
            <a:chOff x="0" y="0"/>
            <a:chExt cx="390" cy="352"/>
          </a:xfrm>
        </p:grpSpPr>
        <p:sp>
          <p:nvSpPr>
            <p:cNvPr id="17441" name="直接连接符 17440"/>
            <p:cNvSpPr/>
            <p:nvPr/>
          </p:nvSpPr>
          <p:spPr>
            <a:xfrm>
              <a:off x="0" y="0"/>
              <a:ext cx="390" cy="352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2" name="直接连接符 17441"/>
            <p:cNvSpPr/>
            <p:nvPr/>
          </p:nvSpPr>
          <p:spPr>
            <a:xfrm flipV="1">
              <a:off x="390" y="0"/>
              <a:ext cx="1" cy="352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43" name="文本框 17442"/>
          <p:cNvSpPr txBox="1"/>
          <p:nvPr/>
        </p:nvSpPr>
        <p:spPr>
          <a:xfrm>
            <a:off x="7183438" y="2635250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M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7444" name="对象 17443"/>
          <p:cNvGraphicFramePr/>
          <p:nvPr/>
        </p:nvGraphicFramePr>
        <p:xfrm>
          <a:off x="1990725" y="2816225"/>
          <a:ext cx="2833688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" r:id="rId11" imgW="32308800" imgH="5791200" progId="Equation.DSMT4">
                  <p:embed/>
                </p:oleObj>
              </mc:Choice>
              <mc:Fallback>
                <p:oleObj name="" r:id="rId11" imgW="32308800" imgH="5791200" progId="Equation.DSMT4">
                  <p:embed/>
                  <p:pic>
                    <p:nvPicPr>
                      <p:cNvPr id="0" name="图片 316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90725" y="2816225"/>
                        <a:ext cx="2833688" cy="554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5" name="对象 17444"/>
          <p:cNvGraphicFramePr/>
          <p:nvPr/>
        </p:nvGraphicFramePr>
        <p:xfrm>
          <a:off x="2689225" y="3816350"/>
          <a:ext cx="1031875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" r:id="rId13" imgW="8534400" imgH="4267200" progId="Equation.DSMT4">
                  <p:embed/>
                </p:oleObj>
              </mc:Choice>
              <mc:Fallback>
                <p:oleObj name="" r:id="rId13" imgW="8534400" imgH="4267200" progId="Equation.DSMT4">
                  <p:embed/>
                  <p:pic>
                    <p:nvPicPr>
                      <p:cNvPr id="0" name="图片 316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689225" y="3816350"/>
                        <a:ext cx="1031875" cy="404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46" name="下箭头 17445"/>
          <p:cNvSpPr/>
          <p:nvPr/>
        </p:nvSpPr>
        <p:spPr>
          <a:xfrm flipH="1">
            <a:off x="3148013" y="3436938"/>
            <a:ext cx="76200" cy="352425"/>
          </a:xfrm>
          <a:prstGeom prst="downArrow">
            <a:avLst>
              <a:gd name="adj1" fmla="val 50000"/>
              <a:gd name="adj2" fmla="val 115625"/>
            </a:avLst>
          </a:prstGeom>
          <a:solidFill>
            <a:schemeClr val="accent1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47" name="文本框 17446"/>
          <p:cNvSpPr txBox="1"/>
          <p:nvPr/>
        </p:nvSpPr>
        <p:spPr>
          <a:xfrm>
            <a:off x="6715125" y="3087688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N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48" name="文本框 17447"/>
          <p:cNvSpPr txBox="1"/>
          <p:nvPr/>
        </p:nvSpPr>
        <p:spPr>
          <a:xfrm>
            <a:off x="6650038" y="4071938"/>
            <a:ext cx="10953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H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7449" name="对象 17448"/>
          <p:cNvGraphicFramePr/>
          <p:nvPr/>
        </p:nvGraphicFramePr>
        <p:xfrm>
          <a:off x="5641975" y="5164138"/>
          <a:ext cx="29368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" name="" r:id="rId15" imgW="3048000" imgH="3352800" progId="Equation.DSMT4">
                  <p:embed/>
                </p:oleObj>
              </mc:Choice>
              <mc:Fallback>
                <p:oleObj name="" r:id="rId15" imgW="3048000" imgH="3352800" progId="Equation.DSMT4">
                  <p:embed/>
                  <p:pic>
                    <p:nvPicPr>
                      <p:cNvPr id="0" name="图片 316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641975" y="5164138"/>
                        <a:ext cx="293688" cy="46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0" name="对象 17449"/>
          <p:cNvGraphicFramePr/>
          <p:nvPr/>
        </p:nvGraphicFramePr>
        <p:xfrm>
          <a:off x="2114550" y="5022850"/>
          <a:ext cx="133985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" r:id="rId17" imgW="14935200" imgH="10668000" progId="Equation.DSMT4">
                  <p:embed/>
                </p:oleObj>
              </mc:Choice>
              <mc:Fallback>
                <p:oleObj name="" r:id="rId17" imgW="14935200" imgH="10668000" progId="Equation.DSMT4">
                  <p:embed/>
                  <p:pic>
                    <p:nvPicPr>
                      <p:cNvPr id="0" name="图片 3164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114550" y="5022850"/>
                        <a:ext cx="1339850" cy="722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1" name="对象 17450"/>
          <p:cNvGraphicFramePr/>
          <p:nvPr/>
        </p:nvGraphicFramePr>
        <p:xfrm>
          <a:off x="2025650" y="5876925"/>
          <a:ext cx="2957513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" r:id="rId19" imgW="32918400" imgH="10363200" progId="Equation.DSMT4">
                  <p:embed/>
                </p:oleObj>
              </mc:Choice>
              <mc:Fallback>
                <p:oleObj name="" r:id="rId19" imgW="32918400" imgH="10363200" progId="Equation.DSMT4">
                  <p:embed/>
                  <p:pic>
                    <p:nvPicPr>
                      <p:cNvPr id="0" name="图片 3165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25650" y="5876925"/>
                        <a:ext cx="2957513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2" name="对象 17451"/>
          <p:cNvGraphicFramePr/>
          <p:nvPr/>
        </p:nvGraphicFramePr>
        <p:xfrm>
          <a:off x="5937250" y="5876925"/>
          <a:ext cx="202565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" r:id="rId21" imgW="22555200" imgH="9448800" progId="Equation.DSMT4">
                  <p:embed/>
                </p:oleObj>
              </mc:Choice>
              <mc:Fallback>
                <p:oleObj name="" r:id="rId21" imgW="22555200" imgH="9448800" progId="Equation.DSMT4">
                  <p:embed/>
                  <p:pic>
                    <p:nvPicPr>
                      <p:cNvPr id="0" name="图片 3166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937250" y="5876925"/>
                        <a:ext cx="2025650" cy="639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53" name="文本框 17452"/>
          <p:cNvSpPr txBox="1"/>
          <p:nvPr/>
        </p:nvSpPr>
        <p:spPr>
          <a:xfrm>
            <a:off x="2049463" y="188913"/>
            <a:ext cx="4430712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由已知得面APB     面CPB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7454" name="对象 17453"/>
          <p:cNvGraphicFramePr/>
          <p:nvPr/>
        </p:nvGraphicFramePr>
        <p:xfrm>
          <a:off x="4692650" y="188913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" r:id="rId23" imgW="3657600" imgH="3962400" progId="Equation.DSMT4">
                  <p:embed/>
                </p:oleObj>
              </mc:Choice>
              <mc:Fallback>
                <p:oleObj name="" r:id="rId23" imgW="3657600" imgH="3962400" progId="Equation.DSMT4">
                  <p:embed/>
                  <p:pic>
                    <p:nvPicPr>
                      <p:cNvPr id="0" name="图片 3167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692650" y="188913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5" name="对象 17454"/>
          <p:cNvGraphicFramePr/>
          <p:nvPr/>
        </p:nvGraphicFramePr>
        <p:xfrm>
          <a:off x="7305675" y="3611563"/>
          <a:ext cx="43973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" name="" r:id="rId25" imgW="5791200" imgH="5181600" progId="Equation.DSMT4">
                  <p:embed/>
                </p:oleObj>
              </mc:Choice>
              <mc:Fallback>
                <p:oleObj name="" r:id="rId25" imgW="5791200" imgH="5181600" progId="Equation.DSMT4">
                  <p:embed/>
                  <p:pic>
                    <p:nvPicPr>
                      <p:cNvPr id="0" name="图片 3168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7305675" y="3611563"/>
                        <a:ext cx="439738" cy="460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56" name="文本框 17455"/>
          <p:cNvSpPr txBox="1"/>
          <p:nvPr/>
        </p:nvSpPr>
        <p:spPr>
          <a:xfrm>
            <a:off x="6657975" y="5635625"/>
            <a:ext cx="1093788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C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57" name="文本框 17456"/>
          <p:cNvSpPr txBox="1"/>
          <p:nvPr/>
        </p:nvSpPr>
        <p:spPr>
          <a:xfrm>
            <a:off x="1684338" y="4221163"/>
            <a:ext cx="4430712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由(1)得面BED     面CPB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7458" name="对象 17457"/>
          <p:cNvGraphicFramePr/>
          <p:nvPr/>
        </p:nvGraphicFramePr>
        <p:xfrm>
          <a:off x="4014788" y="4324350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0" name="" r:id="rId27" imgW="3657600" imgH="3962400" progId="Equation.DSMT4">
                  <p:embed/>
                </p:oleObj>
              </mc:Choice>
              <mc:Fallback>
                <p:oleObj name="" r:id="rId27" imgW="3657600" imgH="3962400" progId="Equation.DSMT4">
                  <p:embed/>
                  <p:pic>
                    <p:nvPicPr>
                      <p:cNvPr id="0" name="图片 3169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014788" y="4324350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59" name="对象 17458"/>
          <p:cNvGraphicFramePr/>
          <p:nvPr/>
        </p:nvGraphicFramePr>
        <p:xfrm>
          <a:off x="8112125" y="3009900"/>
          <a:ext cx="51276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" name="" r:id="rId28" imgW="7315200" imgH="5486400" progId="Equation.DSMT4">
                  <p:embed/>
                </p:oleObj>
              </mc:Choice>
              <mc:Fallback>
                <p:oleObj name="" r:id="rId28" imgW="7315200" imgH="5486400" progId="Equation.DSMT4">
                  <p:embed/>
                  <p:pic>
                    <p:nvPicPr>
                      <p:cNvPr id="0" name="图片 3170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8112125" y="3009900"/>
                        <a:ext cx="512763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60" name="对象 17459"/>
          <p:cNvGraphicFramePr/>
          <p:nvPr/>
        </p:nvGraphicFramePr>
        <p:xfrm>
          <a:off x="8277225" y="4706938"/>
          <a:ext cx="53498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2" name="" r:id="rId30" imgW="7620000" imgH="5181600" progId="Equation.DSMT4">
                  <p:embed/>
                </p:oleObj>
              </mc:Choice>
              <mc:Fallback>
                <p:oleObj name="" r:id="rId30" imgW="7620000" imgH="5181600" progId="Equation.DSMT4">
                  <p:embed/>
                  <p:pic>
                    <p:nvPicPr>
                      <p:cNvPr id="0" name="图片 3171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8277225" y="4706938"/>
                        <a:ext cx="534988" cy="430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61" name="文本框 17460"/>
          <p:cNvSpPr txBox="1"/>
          <p:nvPr/>
        </p:nvSpPr>
        <p:spPr>
          <a:xfrm>
            <a:off x="8939213" y="3322638"/>
            <a:ext cx="325437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7462" name="曲线 534"/>
          <p:cNvSpPr/>
          <p:nvPr/>
        </p:nvSpPr>
        <p:spPr>
          <a:xfrm>
            <a:off x="5853113" y="4691063"/>
            <a:ext cx="261937" cy="560387"/>
          </a:xfrm>
          <a:custGeom>
            <a:avLst/>
            <a:gdLst/>
            <a:ahLst/>
            <a:cxnLst/>
            <a:pathLst>
              <a:path w="21600" h="21600">
                <a:moveTo>
                  <a:pt x="0" y="0"/>
                </a:moveTo>
                <a:cubicBezTo>
                  <a:pt x="3774" y="1248"/>
                  <a:pt x="15413" y="3379"/>
                  <a:pt x="18506" y="7689"/>
                </a:cubicBezTo>
                <a:cubicBezTo>
                  <a:pt x="21600" y="12000"/>
                  <a:pt x="16409" y="18979"/>
                  <a:pt x="15413" y="21600"/>
                </a:cubicBezTo>
              </a:path>
            </a:pathLst>
          </a:custGeom>
          <a:noFill/>
          <a:ln w="38100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7463" name="组合 17462"/>
          <p:cNvGrpSpPr/>
          <p:nvPr/>
        </p:nvGrpSpPr>
        <p:grpSpPr>
          <a:xfrm>
            <a:off x="5524500" y="1757363"/>
            <a:ext cx="4743450" cy="3919537"/>
            <a:chOff x="0" y="0"/>
            <a:chExt cx="7469" cy="6172"/>
          </a:xfrm>
        </p:grpSpPr>
        <p:sp>
          <p:nvSpPr>
            <p:cNvPr id="17464" name="直接连接符 17463"/>
            <p:cNvSpPr/>
            <p:nvPr/>
          </p:nvSpPr>
          <p:spPr>
            <a:xfrm>
              <a:off x="5343" y="62"/>
              <a:ext cx="2127" cy="519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5" name="直接连接符 17464"/>
            <p:cNvSpPr/>
            <p:nvPr/>
          </p:nvSpPr>
          <p:spPr>
            <a:xfrm flipH="1">
              <a:off x="2170" y="0"/>
              <a:ext cx="3133" cy="61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6" name="直接连接符 17465"/>
            <p:cNvSpPr/>
            <p:nvPr/>
          </p:nvSpPr>
          <p:spPr>
            <a:xfrm flipH="1">
              <a:off x="0" y="0"/>
              <a:ext cx="5305" cy="514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7" name="直接连接符 17466"/>
            <p:cNvSpPr/>
            <p:nvPr/>
          </p:nvSpPr>
          <p:spPr>
            <a:xfrm flipH="1" flipV="1">
              <a:off x="3" y="5142"/>
              <a:ext cx="2167" cy="103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8" name="直接连接符 17467"/>
            <p:cNvSpPr/>
            <p:nvPr/>
          </p:nvSpPr>
          <p:spPr>
            <a:xfrm flipV="1">
              <a:off x="2170" y="5365"/>
              <a:ext cx="5285" cy="80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69" name="直接连接符 17468"/>
            <p:cNvSpPr/>
            <p:nvPr/>
          </p:nvSpPr>
          <p:spPr>
            <a:xfrm>
              <a:off x="3" y="5162"/>
              <a:ext cx="7027" cy="16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7470" name="任意多边形 498"/>
          <p:cNvSpPr/>
          <p:nvPr/>
        </p:nvSpPr>
        <p:spPr>
          <a:xfrm>
            <a:off x="5580063" y="4230688"/>
            <a:ext cx="4614862" cy="896937"/>
          </a:xfrm>
          <a:custGeom>
            <a:avLst/>
            <a:gdLst/>
            <a:ahLst/>
            <a:cxnLst/>
            <a:pathLst>
              <a:path w="21600" h="21600">
                <a:moveTo>
                  <a:pt x="0" y="18599"/>
                </a:moveTo>
                <a:lnTo>
                  <a:pt x="9899" y="0"/>
                </a:lnTo>
                <a:lnTo>
                  <a:pt x="21600" y="21600"/>
                </a:lnTo>
                <a:lnTo>
                  <a:pt x="0" y="18599"/>
                </a:lnTo>
                <a:close/>
              </a:path>
            </a:pathLst>
          </a:custGeom>
          <a:gradFill rotWithShape="0">
            <a:gsLst>
              <a:gs pos="0">
                <a:srgbClr val="FF0000">
                  <a:alpha val="42999"/>
                </a:srgbClr>
              </a:gs>
              <a:gs pos="100000">
                <a:srgbClr val="FF0000">
                  <a:gamma/>
                  <a:tint val="35686"/>
                  <a:invGamma/>
                  <a:alpha val="28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71" name="任意多边形 497"/>
          <p:cNvSpPr/>
          <p:nvPr/>
        </p:nvSpPr>
        <p:spPr>
          <a:xfrm>
            <a:off x="5541963" y="1743075"/>
            <a:ext cx="3359150" cy="3906838"/>
          </a:xfrm>
          <a:custGeom>
            <a:avLst/>
            <a:gdLst/>
            <a:ahLst/>
            <a:cxnLst/>
            <a:pathLst>
              <a:path w="21600" h="21600">
                <a:moveTo>
                  <a:pt x="21600" y="0"/>
                </a:moveTo>
                <a:lnTo>
                  <a:pt x="0" y="18092"/>
                </a:lnTo>
                <a:lnTo>
                  <a:pt x="8480" y="21600"/>
                </a:lnTo>
                <a:lnTo>
                  <a:pt x="21359" y="207"/>
                </a:lnTo>
                <a:lnTo>
                  <a:pt x="21199" y="70"/>
                </a:lnTo>
              </a:path>
            </a:pathLst>
          </a:custGeom>
          <a:gradFill rotWithShape="0">
            <a:gsLst>
              <a:gs pos="0">
                <a:schemeClr val="accent1">
                  <a:alpha val="46999"/>
                </a:schemeClr>
              </a:gs>
              <a:gs pos="100000">
                <a:schemeClr val="accent1">
                  <a:gamma/>
                  <a:tint val="41961"/>
                  <a:invGamma/>
                  <a:alpha val="31000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7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7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7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7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1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1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17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9" dur="500"/>
                                        <p:tgtEl>
                                          <p:spTgt spid="1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3" grpId="0" bldLvl="0"/>
      <p:bldP spid="17443" grpId="0" bldLvl="0"/>
      <p:bldP spid="17447" grpId="0" bldLvl="0"/>
      <p:bldP spid="17457" grpId="0" bldLvl="0"/>
      <p:bldP spid="17448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1808163" y="1339850"/>
            <a:ext cx="9112250" cy="3600450"/>
          </a:xfrm>
        </p:spPr>
        <p:txBody>
          <a:bodyPr>
            <a:noAutofit/>
          </a:bodyPr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</a:rPr>
              <a:t>1. 四棱锥S-ABCD中，底面ABCD为平行四边形，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</a:rPr>
              <a:t>  侧面SBC  底面ABCD。已知</a:t>
            </a: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∠ABC=45</a:t>
            </a: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º,AB=2,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  BC=    ,SA=SB=    .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</a:rPr>
              <a:t>（1）证明  SA  BC;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</a:rPr>
              <a:t>（2）求直线SD与平面SAB所成角的正弦值。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chemeClr val="bg2"/>
                </a:solidFill>
                <a:latin typeface="宋体" panose="02010600030101010101" pitchFamily="2" charset="-122"/>
              </a:rPr>
              <a:t>（摘自2007年全国卷）</a:t>
            </a:r>
            <a:endParaRPr lang="zh-CN" altLang="en-US" sz="2800" dirty="0">
              <a:solidFill>
                <a:schemeClr val="bg2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3315" name="对象 13314"/>
          <p:cNvGraphicFramePr/>
          <p:nvPr/>
        </p:nvGraphicFramePr>
        <p:xfrm>
          <a:off x="3705225" y="20256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" imgW="3657600" imgH="3962400" progId="Equation.DSMT4">
                  <p:embed/>
                </p:oleObj>
              </mc:Choice>
              <mc:Fallback>
                <p:oleObj name="" r:id="rId1" imgW="3657600" imgH="39624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05225" y="20256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对象 13315"/>
          <p:cNvGraphicFramePr/>
          <p:nvPr/>
        </p:nvGraphicFramePr>
        <p:xfrm>
          <a:off x="2887663" y="2506663"/>
          <a:ext cx="78263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3" imgW="7620000" imgH="5181600" progId="Equation.DSMT4">
                  <p:embed/>
                </p:oleObj>
              </mc:Choice>
              <mc:Fallback>
                <p:oleObj name="" r:id="rId3" imgW="7620000" imgH="51816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87663" y="2506663"/>
                        <a:ext cx="782637" cy="533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对象 13316"/>
          <p:cNvGraphicFramePr/>
          <p:nvPr/>
        </p:nvGraphicFramePr>
        <p:xfrm>
          <a:off x="5141913" y="2473325"/>
          <a:ext cx="876300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5486400" imgH="5486400" progId="Equation.DSMT4">
                  <p:embed/>
                </p:oleObj>
              </mc:Choice>
              <mc:Fallback>
                <p:oleObj name="" r:id="rId5" imgW="5486400" imgH="54864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41913" y="2473325"/>
                        <a:ext cx="876300" cy="566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对象 13317"/>
          <p:cNvGraphicFramePr/>
          <p:nvPr/>
        </p:nvGraphicFramePr>
        <p:xfrm>
          <a:off x="4341813" y="3563620"/>
          <a:ext cx="58102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7" imgW="3657600" imgH="3962400" progId="Equation.DSMT4">
                  <p:embed/>
                </p:oleObj>
              </mc:Choice>
              <mc:Fallback>
                <p:oleObj name="" r:id="rId7" imgW="3657600" imgH="39624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341813" y="3563620"/>
                        <a:ext cx="581025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19" name="组合 13318"/>
          <p:cNvGrpSpPr/>
          <p:nvPr/>
        </p:nvGrpSpPr>
        <p:grpSpPr>
          <a:xfrm>
            <a:off x="4872038" y="4110038"/>
            <a:ext cx="5475287" cy="2808189"/>
            <a:chOff x="0" y="0"/>
            <a:chExt cx="8622" cy="5559"/>
          </a:xfrm>
        </p:grpSpPr>
        <p:grpSp>
          <p:nvGrpSpPr>
            <p:cNvPr id="13320" name="组合 13319"/>
            <p:cNvGrpSpPr/>
            <p:nvPr/>
          </p:nvGrpSpPr>
          <p:grpSpPr>
            <a:xfrm>
              <a:off x="447" y="415"/>
              <a:ext cx="6633" cy="4197"/>
              <a:chOff x="0" y="0"/>
              <a:chExt cx="6633" cy="4197"/>
            </a:xfrm>
          </p:grpSpPr>
          <p:sp>
            <p:nvSpPr>
              <p:cNvPr id="13321" name="直接连接符 13320"/>
              <p:cNvSpPr/>
              <p:nvPr/>
            </p:nvSpPr>
            <p:spPr>
              <a:xfrm>
                <a:off x="2465" y="3030"/>
                <a:ext cx="4168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3322" name="直接连接符 13321"/>
              <p:cNvSpPr/>
              <p:nvPr/>
            </p:nvSpPr>
            <p:spPr>
              <a:xfrm>
                <a:off x="0" y="4195"/>
                <a:ext cx="4170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23" name="直接连接符 13322"/>
              <p:cNvSpPr/>
              <p:nvPr/>
            </p:nvSpPr>
            <p:spPr>
              <a:xfrm flipV="1">
                <a:off x="0" y="0"/>
                <a:ext cx="4548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24" name="直接连接符 13323"/>
              <p:cNvSpPr/>
              <p:nvPr/>
            </p:nvSpPr>
            <p:spPr>
              <a:xfrm flipV="1">
                <a:off x="2465" y="0"/>
                <a:ext cx="2083" cy="303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3325" name="直接连接符 13324"/>
              <p:cNvSpPr/>
              <p:nvPr/>
            </p:nvSpPr>
            <p:spPr>
              <a:xfrm flipH="1">
                <a:off x="0" y="3033"/>
                <a:ext cx="2465" cy="1162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3326" name="直接连接符 13325"/>
              <p:cNvSpPr/>
              <p:nvPr/>
            </p:nvSpPr>
            <p:spPr>
              <a:xfrm flipH="1">
                <a:off x="4168" y="3035"/>
                <a:ext cx="2462" cy="116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27" name="直接连接符 13326"/>
              <p:cNvSpPr/>
              <p:nvPr/>
            </p:nvSpPr>
            <p:spPr>
              <a:xfrm>
                <a:off x="4548" y="0"/>
                <a:ext cx="2085" cy="303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3328" name="直接连接符 13327"/>
              <p:cNvSpPr/>
              <p:nvPr/>
            </p:nvSpPr>
            <p:spPr>
              <a:xfrm flipH="1">
                <a:off x="4168" y="0"/>
                <a:ext cx="380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3329" name="文本框 13328"/>
            <p:cNvSpPr txBox="1"/>
            <p:nvPr/>
          </p:nvSpPr>
          <p:spPr>
            <a:xfrm>
              <a:off x="4225" y="4535"/>
              <a:ext cx="1542" cy="9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A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30" name="文本框 13329"/>
            <p:cNvSpPr txBox="1"/>
            <p:nvPr/>
          </p:nvSpPr>
          <p:spPr>
            <a:xfrm>
              <a:off x="4997" y="0"/>
              <a:ext cx="1543" cy="91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S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31" name="文本框 13330"/>
            <p:cNvSpPr txBox="1"/>
            <p:nvPr/>
          </p:nvSpPr>
          <p:spPr>
            <a:xfrm>
              <a:off x="0" y="4648"/>
              <a:ext cx="1543" cy="91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32" name="文本框 13331"/>
            <p:cNvSpPr txBox="1"/>
            <p:nvPr/>
          </p:nvSpPr>
          <p:spPr>
            <a:xfrm>
              <a:off x="2142" y="2948"/>
              <a:ext cx="1540" cy="91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 C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333" name="文本框 13332"/>
            <p:cNvSpPr txBox="1"/>
            <p:nvPr/>
          </p:nvSpPr>
          <p:spPr>
            <a:xfrm>
              <a:off x="7080" y="3313"/>
              <a:ext cx="1542" cy="91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3334" name="标题 13333"/>
          <p:cNvSpPr>
            <a:spLocks noGrp="1"/>
          </p:cNvSpPr>
          <p:nvPr>
            <p:ph type="title"/>
          </p:nvPr>
        </p:nvSpPr>
        <p:spPr>
          <a:xfrm>
            <a:off x="1808163" y="196850"/>
            <a:ext cx="8229600" cy="1143000"/>
          </a:xfrm>
        </p:spPr>
        <p:txBody>
          <a:bodyPr vert="horz" wrap="square" anchor="ctr"/>
          <a:p>
            <a:r>
              <a:rPr lang="zh-CN" altLang="en-US"/>
              <a:t>巩固练习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4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28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4">
                                            <p:txEl>
                                              <p:charRg st="28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314">
                                            <p:txEl>
                                              <p:charRg st="61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3314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98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314">
                                            <p:txEl>
                                              <p:charRg st="98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121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314">
                                            <p:txEl>
                                              <p:charRg st="121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4338" name="组合 14337"/>
          <p:cNvGrpSpPr/>
          <p:nvPr/>
        </p:nvGrpSpPr>
        <p:grpSpPr>
          <a:xfrm>
            <a:off x="4872038" y="3209925"/>
            <a:ext cx="5475287" cy="3411577"/>
            <a:chOff x="0" y="0"/>
            <a:chExt cx="8622" cy="5373"/>
          </a:xfrm>
        </p:grpSpPr>
        <p:grpSp>
          <p:nvGrpSpPr>
            <p:cNvPr id="14339" name="组合 14338"/>
            <p:cNvGrpSpPr/>
            <p:nvPr/>
          </p:nvGrpSpPr>
          <p:grpSpPr>
            <a:xfrm>
              <a:off x="447" y="415"/>
              <a:ext cx="6633" cy="4197"/>
              <a:chOff x="0" y="0"/>
              <a:chExt cx="6633" cy="4197"/>
            </a:xfrm>
          </p:grpSpPr>
          <p:sp>
            <p:nvSpPr>
              <p:cNvPr id="14340" name="直接连接符 14339"/>
              <p:cNvSpPr/>
              <p:nvPr/>
            </p:nvSpPr>
            <p:spPr>
              <a:xfrm>
                <a:off x="2465" y="3030"/>
                <a:ext cx="4168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4341" name="直接连接符 14340"/>
              <p:cNvSpPr/>
              <p:nvPr/>
            </p:nvSpPr>
            <p:spPr>
              <a:xfrm>
                <a:off x="0" y="4195"/>
                <a:ext cx="4170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42" name="直接连接符 14341"/>
              <p:cNvSpPr/>
              <p:nvPr/>
            </p:nvSpPr>
            <p:spPr>
              <a:xfrm flipV="1">
                <a:off x="0" y="0"/>
                <a:ext cx="4548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43" name="直接连接符 14342"/>
              <p:cNvSpPr/>
              <p:nvPr/>
            </p:nvSpPr>
            <p:spPr>
              <a:xfrm flipV="1">
                <a:off x="2465" y="0"/>
                <a:ext cx="2083" cy="303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4344" name="直接连接符 14343"/>
              <p:cNvSpPr/>
              <p:nvPr/>
            </p:nvSpPr>
            <p:spPr>
              <a:xfrm flipH="1">
                <a:off x="0" y="3033"/>
                <a:ext cx="2465" cy="1162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4345" name="直接连接符 14344"/>
              <p:cNvSpPr/>
              <p:nvPr/>
            </p:nvSpPr>
            <p:spPr>
              <a:xfrm flipH="1">
                <a:off x="4168" y="3035"/>
                <a:ext cx="2462" cy="116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46" name="直接连接符 14345"/>
              <p:cNvSpPr/>
              <p:nvPr/>
            </p:nvSpPr>
            <p:spPr>
              <a:xfrm>
                <a:off x="4548" y="0"/>
                <a:ext cx="2085" cy="303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47" name="直接连接符 14346"/>
              <p:cNvSpPr/>
              <p:nvPr/>
            </p:nvSpPr>
            <p:spPr>
              <a:xfrm flipH="1">
                <a:off x="4168" y="0"/>
                <a:ext cx="380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4348" name="文本框 14347"/>
            <p:cNvSpPr txBox="1"/>
            <p:nvPr/>
          </p:nvSpPr>
          <p:spPr>
            <a:xfrm>
              <a:off x="4225" y="4535"/>
              <a:ext cx="154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A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49" name="文本框 14348"/>
            <p:cNvSpPr txBox="1"/>
            <p:nvPr/>
          </p:nvSpPr>
          <p:spPr>
            <a:xfrm>
              <a:off x="4997" y="0"/>
              <a:ext cx="154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S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50" name="文本框 14349"/>
            <p:cNvSpPr txBox="1"/>
            <p:nvPr/>
          </p:nvSpPr>
          <p:spPr>
            <a:xfrm>
              <a:off x="0" y="4648"/>
              <a:ext cx="154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51" name="文本框 14350"/>
            <p:cNvSpPr txBox="1"/>
            <p:nvPr/>
          </p:nvSpPr>
          <p:spPr>
            <a:xfrm>
              <a:off x="2142" y="2948"/>
              <a:ext cx="154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 C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52" name="文本框 14351"/>
            <p:cNvSpPr txBox="1"/>
            <p:nvPr/>
          </p:nvSpPr>
          <p:spPr>
            <a:xfrm>
              <a:off x="7080" y="3313"/>
              <a:ext cx="154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4353" name="组合 14352"/>
          <p:cNvGrpSpPr/>
          <p:nvPr/>
        </p:nvGrpSpPr>
        <p:grpSpPr>
          <a:xfrm>
            <a:off x="7775575" y="4930775"/>
            <a:ext cx="1129348" cy="1211898"/>
            <a:chOff x="0" y="0"/>
            <a:chExt cx="1778" cy="1908"/>
          </a:xfrm>
        </p:grpSpPr>
        <p:sp>
          <p:nvSpPr>
            <p:cNvPr id="14354" name="文本框 14353"/>
            <p:cNvSpPr txBox="1"/>
            <p:nvPr/>
          </p:nvSpPr>
          <p:spPr>
            <a:xfrm>
              <a:off x="543" y="0"/>
              <a:ext cx="1235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0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E</a:t>
              </a:r>
              <a:endParaRPr lang="zh-CN" altLang="en-US" sz="20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4355" name="直接连接符 14354"/>
            <p:cNvSpPr/>
            <p:nvPr/>
          </p:nvSpPr>
          <p:spPr>
            <a:xfrm flipV="1">
              <a:off x="0" y="755"/>
              <a:ext cx="580" cy="1153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4356" name="直接连接符 14355"/>
          <p:cNvSpPr/>
          <p:nvPr/>
        </p:nvSpPr>
        <p:spPr>
          <a:xfrm>
            <a:off x="8032750" y="3578225"/>
            <a:ext cx="95250" cy="1833563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57" name="文本框 14356"/>
          <p:cNvSpPr txBox="1"/>
          <p:nvPr/>
        </p:nvSpPr>
        <p:spPr>
          <a:xfrm>
            <a:off x="9018588" y="5668963"/>
            <a:ext cx="5334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45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358" name="曲线 602"/>
          <p:cNvSpPr/>
          <p:nvPr/>
        </p:nvSpPr>
        <p:spPr>
          <a:xfrm>
            <a:off x="8780463" y="5405438"/>
            <a:ext cx="144462" cy="196850"/>
          </a:xfrm>
          <a:custGeom>
            <a:avLst/>
            <a:gdLst/>
            <a:ahLst/>
            <a:cxnLst/>
            <a:pathLst>
              <a:path w="21600" h="21600">
                <a:moveTo>
                  <a:pt x="11799" y="0"/>
                </a:moveTo>
                <a:cubicBezTo>
                  <a:pt x="9420" y="3623"/>
                  <a:pt x="0" y="14353"/>
                  <a:pt x="1998" y="17976"/>
                </a:cubicBezTo>
                <a:cubicBezTo>
                  <a:pt x="3996" y="21600"/>
                  <a:pt x="17508" y="18325"/>
                  <a:pt x="21600" y="17976"/>
                </a:cubicBezTo>
              </a:path>
            </a:pathLst>
          </a:custGeom>
          <a:noFill/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59" name="文本框 14358"/>
          <p:cNvSpPr txBox="1"/>
          <p:nvPr/>
        </p:nvSpPr>
        <p:spPr>
          <a:xfrm>
            <a:off x="8204200" y="5951538"/>
            <a:ext cx="4064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4360" name="对象 14359"/>
          <p:cNvGraphicFramePr/>
          <p:nvPr/>
        </p:nvGraphicFramePr>
        <p:xfrm>
          <a:off x="7024688" y="4930775"/>
          <a:ext cx="544512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" imgW="7620000" imgH="5181600" progId="Equation.DSMT4">
                  <p:embed/>
                </p:oleObj>
              </mc:Choice>
              <mc:Fallback>
                <p:oleObj name="" r:id="rId1" imgW="7620000" imgH="51816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024688" y="4930775"/>
                        <a:ext cx="544512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1" name="对象 14360"/>
          <p:cNvGraphicFramePr/>
          <p:nvPr/>
        </p:nvGraphicFramePr>
        <p:xfrm>
          <a:off x="8702675" y="4006850"/>
          <a:ext cx="34766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3" imgW="5486400" imgH="5486400" progId="Equation.DSMT4">
                  <p:embed/>
                </p:oleObj>
              </mc:Choice>
              <mc:Fallback>
                <p:oleObj name="" r:id="rId3" imgW="5486400" imgH="54864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702675" y="4006850"/>
                        <a:ext cx="347663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62" name="对象 14361"/>
          <p:cNvGraphicFramePr/>
          <p:nvPr/>
        </p:nvGraphicFramePr>
        <p:xfrm>
          <a:off x="7569200" y="4367213"/>
          <a:ext cx="3460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5" imgW="5486400" imgH="5486400" progId="Equation.DSMT4">
                  <p:embed/>
                </p:oleObj>
              </mc:Choice>
              <mc:Fallback>
                <p:oleObj name="" r:id="rId5" imgW="5486400" imgH="5486400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69200" y="4367213"/>
                        <a:ext cx="346075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3" name="文本框 14362"/>
          <p:cNvSpPr txBox="1"/>
          <p:nvPr/>
        </p:nvSpPr>
        <p:spPr>
          <a:xfrm>
            <a:off x="7727950" y="5303838"/>
            <a:ext cx="5603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∠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sp>
        <p:nvSpPr>
          <p:cNvPr id="14364" name="文本框 14363"/>
          <p:cNvSpPr txBox="1"/>
          <p:nvPr/>
        </p:nvSpPr>
        <p:spPr>
          <a:xfrm>
            <a:off x="7096125" y="2844800"/>
            <a:ext cx="28511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侧面SBC       底面ABCD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4365" name="对象 14364"/>
          <p:cNvGraphicFramePr/>
          <p:nvPr/>
        </p:nvGraphicFramePr>
        <p:xfrm>
          <a:off x="8121650" y="28019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6" imgW="3657600" imgH="3962400" progId="Equation.DSMT4">
                  <p:embed/>
                </p:oleObj>
              </mc:Choice>
              <mc:Fallback>
                <p:oleObj name="" r:id="rId6" imgW="3657600" imgH="3962400" progId="Equation.DSMT4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121650" y="28019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6" name="文本框 14365"/>
          <p:cNvSpPr txBox="1"/>
          <p:nvPr/>
        </p:nvSpPr>
        <p:spPr>
          <a:xfrm>
            <a:off x="2135188" y="974725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(1)过点A作AE    BC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4367" name="对象 14366"/>
          <p:cNvGraphicFramePr/>
          <p:nvPr/>
        </p:nvGraphicFramePr>
        <p:xfrm>
          <a:off x="4433888" y="99218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8" imgW="3657600" imgH="3962400" progId="Equation.DSMT4">
                  <p:embed/>
                </p:oleObj>
              </mc:Choice>
              <mc:Fallback>
                <p:oleObj name="" r:id="rId8" imgW="3657600" imgH="3962400" progId="Equation.DSMT4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33888" y="99218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8" name="文本框 14367"/>
          <p:cNvSpPr txBox="1"/>
          <p:nvPr/>
        </p:nvSpPr>
        <p:spPr>
          <a:xfrm>
            <a:off x="1997075" y="377825"/>
            <a:ext cx="2155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分析：</a:t>
            </a: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369" name="文本框 14368"/>
          <p:cNvSpPr txBox="1"/>
          <p:nvPr/>
        </p:nvSpPr>
        <p:spPr>
          <a:xfrm>
            <a:off x="5537200" y="974725"/>
            <a:ext cx="4014788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…得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AE    面SBC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4370" name="对象 14369"/>
          <p:cNvGraphicFramePr/>
          <p:nvPr/>
        </p:nvGraphicFramePr>
        <p:xfrm>
          <a:off x="6883400" y="99218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9" imgW="3657600" imgH="3962400" progId="Equation.DSMT4">
                  <p:embed/>
                </p:oleObj>
              </mc:Choice>
              <mc:Fallback>
                <p:oleObj name="" r:id="rId9" imgW="3657600" imgH="3962400" progId="Equation.DSMT4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883400" y="99218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1" name="文本框 14370"/>
          <p:cNvSpPr txBox="1"/>
          <p:nvPr/>
        </p:nvSpPr>
        <p:spPr>
          <a:xfrm>
            <a:off x="2428875" y="1492250"/>
            <a:ext cx="4014788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…得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AE     SE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4372" name="对象 14371"/>
          <p:cNvGraphicFramePr/>
          <p:nvPr/>
        </p:nvGraphicFramePr>
        <p:xfrm>
          <a:off x="3776663" y="14922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0" imgW="3657600" imgH="3962400" progId="Equation.DSMT4">
                  <p:embed/>
                </p:oleObj>
              </mc:Choice>
              <mc:Fallback>
                <p:oleObj name="" r:id="rId10" imgW="3657600" imgH="3962400" progId="Equation.DSMT4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76663" y="14922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3" name="文本框 14372"/>
          <p:cNvSpPr txBox="1"/>
          <p:nvPr/>
        </p:nvSpPr>
        <p:spPr>
          <a:xfrm>
            <a:off x="4872038" y="1492250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…易得S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E     EB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4374" name="对象 14373"/>
          <p:cNvGraphicFramePr/>
          <p:nvPr/>
        </p:nvGraphicFramePr>
        <p:xfrm>
          <a:off x="6515100" y="14922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1" imgW="3657600" imgH="3962400" progId="Equation.DSMT4">
                  <p:embed/>
                </p:oleObj>
              </mc:Choice>
              <mc:Fallback>
                <p:oleObj name="" r:id="rId11" imgW="3657600" imgH="3962400" progId="Equation.DSMT4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15100" y="14922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5" name="文本框 14374"/>
          <p:cNvSpPr txBox="1"/>
          <p:nvPr/>
        </p:nvSpPr>
        <p:spPr>
          <a:xfrm>
            <a:off x="1839913" y="1900238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…进一步得BC    面SA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4376" name="对象 14375"/>
          <p:cNvGraphicFramePr/>
          <p:nvPr/>
        </p:nvGraphicFramePr>
        <p:xfrm>
          <a:off x="4205288" y="19002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12" imgW="3657600" imgH="3962400" progId="Equation.DSMT4">
                  <p:embed/>
                </p:oleObj>
              </mc:Choice>
              <mc:Fallback>
                <p:oleObj name="" r:id="rId12" imgW="3657600" imgH="3962400" progId="Equation.DSMT4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05288" y="19002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77" name="文本框 14376"/>
          <p:cNvSpPr txBox="1"/>
          <p:nvPr/>
        </p:nvSpPr>
        <p:spPr>
          <a:xfrm>
            <a:off x="5721350" y="1900238"/>
            <a:ext cx="401320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…进一步得SA    BC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4378" name="对象 14377"/>
          <p:cNvGraphicFramePr/>
          <p:nvPr/>
        </p:nvGraphicFramePr>
        <p:xfrm>
          <a:off x="8081963" y="19129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3" imgW="3657600" imgH="3962400" progId="Equation.DSMT4">
                  <p:embed/>
                </p:oleObj>
              </mc:Choice>
              <mc:Fallback>
                <p:oleObj name="" r:id="rId13" imgW="3657600" imgH="3962400" progId="Equation.DSMT4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81963" y="19129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379" name="组合 14378"/>
          <p:cNvGrpSpPr/>
          <p:nvPr/>
        </p:nvGrpSpPr>
        <p:grpSpPr>
          <a:xfrm>
            <a:off x="7991475" y="5168900"/>
            <a:ext cx="128588" cy="488950"/>
            <a:chOff x="0" y="0"/>
            <a:chExt cx="204" cy="770"/>
          </a:xfrm>
        </p:grpSpPr>
        <p:sp>
          <p:nvSpPr>
            <p:cNvPr id="14380" name="直接连接符 14379"/>
            <p:cNvSpPr/>
            <p:nvPr/>
          </p:nvSpPr>
          <p:spPr>
            <a:xfrm flipH="1">
              <a:off x="0" y="0"/>
              <a:ext cx="204" cy="334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81" name="直接连接符 14380"/>
            <p:cNvSpPr/>
            <p:nvPr/>
          </p:nvSpPr>
          <p:spPr>
            <a:xfrm>
              <a:off x="17" y="268"/>
              <a:ext cx="1" cy="503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82" name="直接连接符 14381"/>
          <p:cNvSpPr/>
          <p:nvPr/>
        </p:nvSpPr>
        <p:spPr>
          <a:xfrm>
            <a:off x="6743700" y="5405438"/>
            <a:ext cx="2568575" cy="6350"/>
          </a:xfrm>
          <a:prstGeom prst="line">
            <a:avLst/>
          </a:prstGeom>
          <a:ln w="38100" cap="flat" cmpd="sng">
            <a:solidFill>
              <a:srgbClr val="FF0066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83" name="直接连接符 14382"/>
          <p:cNvSpPr/>
          <p:nvPr/>
        </p:nvSpPr>
        <p:spPr>
          <a:xfrm flipH="1">
            <a:off x="7788275" y="3481388"/>
            <a:ext cx="263525" cy="266065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4384" name="组合 14383"/>
          <p:cNvGrpSpPr/>
          <p:nvPr/>
        </p:nvGrpSpPr>
        <p:grpSpPr>
          <a:xfrm>
            <a:off x="5159375" y="3502025"/>
            <a:ext cx="4176713" cy="2663825"/>
            <a:chOff x="0" y="0"/>
            <a:chExt cx="6578" cy="4194"/>
          </a:xfrm>
        </p:grpSpPr>
        <p:sp>
          <p:nvSpPr>
            <p:cNvPr id="14385" name="直接连接符 14384"/>
            <p:cNvSpPr/>
            <p:nvPr/>
          </p:nvSpPr>
          <p:spPr>
            <a:xfrm flipH="1">
              <a:off x="4197" y="0"/>
              <a:ext cx="340" cy="419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4386" name="组合 14385"/>
            <p:cNvGrpSpPr/>
            <p:nvPr/>
          </p:nvGrpSpPr>
          <p:grpSpPr>
            <a:xfrm>
              <a:off x="0" y="0"/>
              <a:ext cx="6578" cy="4195"/>
              <a:chOff x="0" y="0"/>
              <a:chExt cx="6578" cy="4195"/>
            </a:xfrm>
          </p:grpSpPr>
          <p:sp>
            <p:nvSpPr>
              <p:cNvPr id="14387" name="直接连接符 14386"/>
              <p:cNvSpPr/>
              <p:nvPr/>
            </p:nvSpPr>
            <p:spPr>
              <a:xfrm flipH="1">
                <a:off x="0" y="0"/>
                <a:ext cx="4537" cy="4195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88" name="直接连接符 14387"/>
              <p:cNvSpPr/>
              <p:nvPr/>
            </p:nvSpPr>
            <p:spPr>
              <a:xfrm>
                <a:off x="0" y="4195"/>
                <a:ext cx="4197" cy="1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89" name="直接连接符 14388"/>
              <p:cNvSpPr/>
              <p:nvPr/>
            </p:nvSpPr>
            <p:spPr>
              <a:xfrm flipV="1">
                <a:off x="4197" y="2948"/>
                <a:ext cx="2381" cy="1247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90" name="直接连接符 14389"/>
              <p:cNvSpPr/>
              <p:nvPr/>
            </p:nvSpPr>
            <p:spPr>
              <a:xfrm>
                <a:off x="4537" y="0"/>
                <a:ext cx="2041" cy="294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91" name="直接连接符 14390"/>
              <p:cNvSpPr/>
              <p:nvPr/>
            </p:nvSpPr>
            <p:spPr>
              <a:xfrm flipV="1">
                <a:off x="20" y="2948"/>
                <a:ext cx="6559" cy="1209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  <p:sp>
        <p:nvSpPr>
          <p:cNvPr id="14392" name="椭圆 14391"/>
          <p:cNvSpPr/>
          <p:nvPr/>
        </p:nvSpPr>
        <p:spPr>
          <a:xfrm flipH="1" flipV="1">
            <a:off x="5122863" y="6070600"/>
            <a:ext cx="147637" cy="146050"/>
          </a:xfrm>
          <a:prstGeom prst="ellipse">
            <a:avLst/>
          </a:pr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93" name="椭圆 14392"/>
          <p:cNvSpPr/>
          <p:nvPr/>
        </p:nvSpPr>
        <p:spPr>
          <a:xfrm flipH="1" flipV="1">
            <a:off x="7970838" y="3414713"/>
            <a:ext cx="147637" cy="147637"/>
          </a:xfrm>
          <a:prstGeom prst="ellipse">
            <a:avLst/>
          </a:prstGeom>
          <a:solidFill>
            <a:srgbClr val="FF0000">
              <a:alpha val="100000"/>
            </a:srgb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4394" name="组合 14393"/>
          <p:cNvGrpSpPr/>
          <p:nvPr/>
        </p:nvGrpSpPr>
        <p:grpSpPr>
          <a:xfrm>
            <a:off x="7134225" y="5411788"/>
            <a:ext cx="994410" cy="1404936"/>
            <a:chOff x="0" y="0"/>
            <a:chExt cx="1565" cy="2213"/>
          </a:xfrm>
        </p:grpSpPr>
        <p:sp>
          <p:nvSpPr>
            <p:cNvPr id="14395" name="箭头 795"/>
            <p:cNvSpPr/>
            <p:nvPr/>
          </p:nvSpPr>
          <p:spPr>
            <a:xfrm flipH="1">
              <a:off x="520" y="0"/>
              <a:ext cx="1045" cy="2094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396" name="文本框 14395"/>
            <p:cNvSpPr txBox="1"/>
            <p:nvPr/>
          </p:nvSpPr>
          <p:spPr>
            <a:xfrm>
              <a:off x="0" y="1488"/>
              <a:ext cx="539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x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4397" name="组合 14396"/>
          <p:cNvGrpSpPr/>
          <p:nvPr/>
        </p:nvGrpSpPr>
        <p:grpSpPr>
          <a:xfrm>
            <a:off x="8128000" y="5287963"/>
            <a:ext cx="2127885" cy="460375"/>
            <a:chOff x="0" y="0"/>
            <a:chExt cx="3350" cy="725"/>
          </a:xfrm>
        </p:grpSpPr>
        <p:sp>
          <p:nvSpPr>
            <p:cNvPr id="14398" name="箭头 796"/>
            <p:cNvSpPr/>
            <p:nvPr/>
          </p:nvSpPr>
          <p:spPr>
            <a:xfrm>
              <a:off x="0" y="193"/>
              <a:ext cx="2811" cy="1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399" name="文本框 14398"/>
            <p:cNvSpPr txBox="1"/>
            <p:nvPr/>
          </p:nvSpPr>
          <p:spPr>
            <a:xfrm>
              <a:off x="2811" y="0"/>
              <a:ext cx="539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y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4400" name="组合 14399"/>
          <p:cNvGrpSpPr/>
          <p:nvPr/>
        </p:nvGrpSpPr>
        <p:grpSpPr>
          <a:xfrm>
            <a:off x="7731125" y="2992438"/>
            <a:ext cx="396875" cy="2419350"/>
            <a:chOff x="0" y="0"/>
            <a:chExt cx="626" cy="3808"/>
          </a:xfrm>
        </p:grpSpPr>
        <p:sp>
          <p:nvSpPr>
            <p:cNvPr id="14401" name="箭头 797"/>
            <p:cNvSpPr/>
            <p:nvPr/>
          </p:nvSpPr>
          <p:spPr>
            <a:xfrm flipH="1" flipV="1">
              <a:off x="476" y="118"/>
              <a:ext cx="150" cy="3690"/>
            </a:xfrm>
            <a:prstGeom prst="line">
              <a:avLst/>
            </a:prstGeom>
            <a:ln w="38100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4402" name="文本框 14401"/>
            <p:cNvSpPr txBox="1"/>
            <p:nvPr/>
          </p:nvSpPr>
          <p:spPr>
            <a:xfrm>
              <a:off x="0" y="0"/>
              <a:ext cx="539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z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4403" name="组合 14402"/>
          <p:cNvGrpSpPr/>
          <p:nvPr/>
        </p:nvGrpSpPr>
        <p:grpSpPr>
          <a:xfrm>
            <a:off x="8118475" y="5289550"/>
            <a:ext cx="169863" cy="117475"/>
            <a:chOff x="0" y="0"/>
            <a:chExt cx="270" cy="372"/>
          </a:xfrm>
        </p:grpSpPr>
        <p:sp>
          <p:nvSpPr>
            <p:cNvPr id="14404" name="直接连接符 14403"/>
            <p:cNvSpPr/>
            <p:nvPr/>
          </p:nvSpPr>
          <p:spPr>
            <a:xfrm>
              <a:off x="0" y="0"/>
              <a:ext cx="268" cy="0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405" name="直接连接符 14404"/>
            <p:cNvSpPr/>
            <p:nvPr/>
          </p:nvSpPr>
          <p:spPr>
            <a:xfrm>
              <a:off x="268" y="0"/>
              <a:ext cx="2" cy="373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4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4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4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14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3" grpId="0" bldLvl="0"/>
      <p:bldP spid="14368" grpId="0" bldLvl="0"/>
      <p:bldP spid="14366" grpId="0" bldLvl="0"/>
      <p:bldP spid="14369" grpId="0" bldLvl="0"/>
      <p:bldP spid="14371" grpId="0" bldLvl="0"/>
      <p:bldP spid="14373" grpId="1" bldLvl="0"/>
      <p:bldP spid="14375" grpId="1" bldLvl="0"/>
      <p:bldP spid="14377" grpId="1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直接连接符 15361"/>
          <p:cNvSpPr/>
          <p:nvPr/>
        </p:nvSpPr>
        <p:spPr>
          <a:xfrm flipV="1">
            <a:off x="5159375" y="5410200"/>
            <a:ext cx="2968625" cy="730250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15363" name="组合 15362"/>
          <p:cNvGrpSpPr/>
          <p:nvPr/>
        </p:nvGrpSpPr>
        <p:grpSpPr>
          <a:xfrm>
            <a:off x="4872038" y="3209925"/>
            <a:ext cx="5475287" cy="3411577"/>
            <a:chOff x="0" y="0"/>
            <a:chExt cx="8622" cy="5373"/>
          </a:xfrm>
        </p:grpSpPr>
        <p:grpSp>
          <p:nvGrpSpPr>
            <p:cNvPr id="15364" name="组合 15363"/>
            <p:cNvGrpSpPr/>
            <p:nvPr/>
          </p:nvGrpSpPr>
          <p:grpSpPr>
            <a:xfrm>
              <a:off x="447" y="415"/>
              <a:ext cx="6633" cy="4197"/>
              <a:chOff x="0" y="0"/>
              <a:chExt cx="6633" cy="4197"/>
            </a:xfrm>
          </p:grpSpPr>
          <p:sp>
            <p:nvSpPr>
              <p:cNvPr id="15365" name="直接连接符 15364"/>
              <p:cNvSpPr/>
              <p:nvPr/>
            </p:nvSpPr>
            <p:spPr>
              <a:xfrm>
                <a:off x="2465" y="3030"/>
                <a:ext cx="4168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5366" name="直接连接符 15365"/>
              <p:cNvSpPr/>
              <p:nvPr/>
            </p:nvSpPr>
            <p:spPr>
              <a:xfrm>
                <a:off x="0" y="4195"/>
                <a:ext cx="4170" cy="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67" name="直接连接符 15366"/>
              <p:cNvSpPr/>
              <p:nvPr/>
            </p:nvSpPr>
            <p:spPr>
              <a:xfrm flipV="1">
                <a:off x="0" y="0"/>
                <a:ext cx="4548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68" name="直接连接符 15367"/>
              <p:cNvSpPr/>
              <p:nvPr/>
            </p:nvSpPr>
            <p:spPr>
              <a:xfrm flipV="1">
                <a:off x="2465" y="0"/>
                <a:ext cx="2083" cy="303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5369" name="直接连接符 15368"/>
              <p:cNvSpPr/>
              <p:nvPr/>
            </p:nvSpPr>
            <p:spPr>
              <a:xfrm flipH="1">
                <a:off x="0" y="3033"/>
                <a:ext cx="2465" cy="1162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5370" name="直接连接符 15369"/>
              <p:cNvSpPr/>
              <p:nvPr/>
            </p:nvSpPr>
            <p:spPr>
              <a:xfrm flipH="1">
                <a:off x="4168" y="3035"/>
                <a:ext cx="2462" cy="1163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1" name="直接连接符 15370"/>
              <p:cNvSpPr/>
              <p:nvPr/>
            </p:nvSpPr>
            <p:spPr>
              <a:xfrm>
                <a:off x="4548" y="0"/>
                <a:ext cx="2085" cy="303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372" name="直接连接符 15371"/>
              <p:cNvSpPr/>
              <p:nvPr/>
            </p:nvSpPr>
            <p:spPr>
              <a:xfrm flipH="1">
                <a:off x="4168" y="0"/>
                <a:ext cx="380" cy="4195"/>
              </a:xfrm>
              <a:prstGeom prst="line">
                <a:avLst/>
              </a:prstGeom>
              <a:ln w="2857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5373" name="文本框 15372"/>
            <p:cNvSpPr txBox="1"/>
            <p:nvPr/>
          </p:nvSpPr>
          <p:spPr>
            <a:xfrm>
              <a:off x="4225" y="4535"/>
              <a:ext cx="154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A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74" name="文本框 15373"/>
            <p:cNvSpPr txBox="1"/>
            <p:nvPr/>
          </p:nvSpPr>
          <p:spPr>
            <a:xfrm>
              <a:off x="4997" y="0"/>
              <a:ext cx="154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S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75" name="文本框 15374"/>
            <p:cNvSpPr txBox="1"/>
            <p:nvPr/>
          </p:nvSpPr>
          <p:spPr>
            <a:xfrm>
              <a:off x="0" y="4648"/>
              <a:ext cx="154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D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76" name="文本框 15375"/>
            <p:cNvSpPr txBox="1"/>
            <p:nvPr/>
          </p:nvSpPr>
          <p:spPr>
            <a:xfrm>
              <a:off x="2142" y="2948"/>
              <a:ext cx="154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 C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77" name="文本框 15376"/>
            <p:cNvSpPr txBox="1"/>
            <p:nvPr/>
          </p:nvSpPr>
          <p:spPr>
            <a:xfrm>
              <a:off x="7080" y="3313"/>
              <a:ext cx="154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B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5378" name="组合 15377"/>
          <p:cNvGrpSpPr/>
          <p:nvPr/>
        </p:nvGrpSpPr>
        <p:grpSpPr>
          <a:xfrm>
            <a:off x="7775575" y="4930775"/>
            <a:ext cx="1129348" cy="1211898"/>
            <a:chOff x="0" y="0"/>
            <a:chExt cx="1778" cy="1908"/>
          </a:xfrm>
        </p:grpSpPr>
        <p:sp>
          <p:nvSpPr>
            <p:cNvPr id="15379" name="文本框 15378"/>
            <p:cNvSpPr txBox="1"/>
            <p:nvPr/>
          </p:nvSpPr>
          <p:spPr>
            <a:xfrm>
              <a:off x="543" y="0"/>
              <a:ext cx="1235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E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80" name="直接连接符 15379"/>
            <p:cNvSpPr/>
            <p:nvPr/>
          </p:nvSpPr>
          <p:spPr>
            <a:xfrm flipV="1">
              <a:off x="0" y="755"/>
              <a:ext cx="580" cy="1153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5381" name="直接连接符 15380"/>
          <p:cNvSpPr/>
          <p:nvPr/>
        </p:nvSpPr>
        <p:spPr>
          <a:xfrm>
            <a:off x="8032750" y="3578225"/>
            <a:ext cx="95250" cy="1833563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382" name="直接连接符 15381"/>
          <p:cNvSpPr/>
          <p:nvPr/>
        </p:nvSpPr>
        <p:spPr>
          <a:xfrm flipV="1">
            <a:off x="5141913" y="5410200"/>
            <a:ext cx="4143375" cy="730250"/>
          </a:xfrm>
          <a:prstGeom prst="line">
            <a:avLst/>
          </a:prstGeom>
          <a:ln w="28575" cap="flat" cmpd="sng">
            <a:solidFill>
              <a:srgbClr val="FFFF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383" name="文本框 15382"/>
          <p:cNvSpPr txBox="1"/>
          <p:nvPr/>
        </p:nvSpPr>
        <p:spPr>
          <a:xfrm>
            <a:off x="8045450" y="5518150"/>
            <a:ext cx="784225" cy="3987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000" b="1" dirty="0">
                <a:solidFill>
                  <a:srgbClr val="FFFF00"/>
                </a:solidFill>
                <a:latin typeface="Arial" panose="020B0604020202020204" pitchFamily="34" charset="0"/>
              </a:rPr>
              <a:t>O</a:t>
            </a:r>
            <a:endParaRPr lang="zh-CN" altLang="en-US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grpSp>
        <p:nvGrpSpPr>
          <p:cNvPr id="15384" name="组合 15383"/>
          <p:cNvGrpSpPr/>
          <p:nvPr/>
        </p:nvGrpSpPr>
        <p:grpSpPr>
          <a:xfrm>
            <a:off x="8131175" y="5414963"/>
            <a:ext cx="1152525" cy="811069"/>
            <a:chOff x="0" y="0"/>
            <a:chExt cx="1357" cy="799"/>
          </a:xfrm>
        </p:grpSpPr>
        <p:sp>
          <p:nvSpPr>
            <p:cNvPr id="15385" name="文本框 15384"/>
            <p:cNvSpPr txBox="1"/>
            <p:nvPr/>
          </p:nvSpPr>
          <p:spPr>
            <a:xfrm>
              <a:off x="433" y="345"/>
              <a:ext cx="924" cy="45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F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86" name="直接连接符 15385"/>
            <p:cNvSpPr/>
            <p:nvPr/>
          </p:nvSpPr>
          <p:spPr>
            <a:xfrm>
              <a:off x="0" y="0"/>
              <a:ext cx="510" cy="345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5387" name="直接连接符 15386"/>
          <p:cNvSpPr/>
          <p:nvPr/>
        </p:nvSpPr>
        <p:spPr>
          <a:xfrm>
            <a:off x="8032750" y="3481388"/>
            <a:ext cx="577850" cy="2301875"/>
          </a:xfrm>
          <a:prstGeom prst="line">
            <a:avLst/>
          </a:prstGeom>
          <a:ln w="28575" cap="flat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8" name="直接连接符 15387"/>
          <p:cNvSpPr/>
          <p:nvPr/>
        </p:nvSpPr>
        <p:spPr>
          <a:xfrm flipV="1">
            <a:off x="8316913" y="5486400"/>
            <a:ext cx="241300" cy="84138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9" name="直接连接符 15388"/>
          <p:cNvSpPr/>
          <p:nvPr/>
        </p:nvSpPr>
        <p:spPr>
          <a:xfrm flipV="1">
            <a:off x="8534400" y="4948238"/>
            <a:ext cx="527050" cy="555625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5390" name="组合 15389"/>
          <p:cNvGrpSpPr/>
          <p:nvPr/>
        </p:nvGrpSpPr>
        <p:grpSpPr>
          <a:xfrm>
            <a:off x="8316913" y="4473575"/>
            <a:ext cx="1261110" cy="1096010"/>
            <a:chOff x="0" y="0"/>
            <a:chExt cx="1985" cy="1727"/>
          </a:xfrm>
        </p:grpSpPr>
        <p:sp>
          <p:nvSpPr>
            <p:cNvPr id="15391" name="直接连接符 15390"/>
            <p:cNvSpPr/>
            <p:nvPr/>
          </p:nvSpPr>
          <p:spPr>
            <a:xfrm flipV="1">
              <a:off x="0" y="720"/>
              <a:ext cx="1208" cy="1007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392" name="文本框 15391"/>
            <p:cNvSpPr txBox="1"/>
            <p:nvPr/>
          </p:nvSpPr>
          <p:spPr>
            <a:xfrm>
              <a:off x="1062" y="0"/>
              <a:ext cx="92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G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5393" name="组合 15392"/>
          <p:cNvGrpSpPr/>
          <p:nvPr/>
        </p:nvGrpSpPr>
        <p:grpSpPr>
          <a:xfrm>
            <a:off x="8610600" y="5465763"/>
            <a:ext cx="881698" cy="638175"/>
            <a:chOff x="0" y="0"/>
            <a:chExt cx="1389" cy="1005"/>
          </a:xfrm>
        </p:grpSpPr>
        <p:sp>
          <p:nvSpPr>
            <p:cNvPr id="15394" name="文本框 15393"/>
            <p:cNvSpPr txBox="1"/>
            <p:nvPr/>
          </p:nvSpPr>
          <p:spPr>
            <a:xfrm>
              <a:off x="466" y="280"/>
              <a:ext cx="92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wrap="square" anchor="t">
              <a:spAutoFit/>
            </a:bodyPr>
            <a:p>
              <a:r>
                <a:rPr lang="zh-CN" altLang="en-US" sz="2400" b="1" dirty="0">
                  <a:solidFill>
                    <a:srgbClr val="FFFF00"/>
                  </a:solidFill>
                  <a:latin typeface="Arial" panose="020B0604020202020204" pitchFamily="34" charset="0"/>
                </a:rPr>
                <a:t>H</a:t>
              </a:r>
              <a:endParaRPr lang="zh-CN" altLang="en-US" sz="2400" b="1" dirty="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395" name="箭头 737"/>
            <p:cNvSpPr/>
            <p:nvPr/>
          </p:nvSpPr>
          <p:spPr>
            <a:xfrm flipH="1" flipV="1">
              <a:off x="0" y="0"/>
              <a:ext cx="462" cy="468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triangle" w="med" len="med"/>
            </a:ln>
          </p:spPr>
        </p:sp>
      </p:grpSp>
      <p:graphicFrame>
        <p:nvGraphicFramePr>
          <p:cNvPr id="15396" name="对象 15395"/>
          <p:cNvGraphicFramePr/>
          <p:nvPr/>
        </p:nvGraphicFramePr>
        <p:xfrm>
          <a:off x="1839913" y="4422775"/>
          <a:ext cx="2517775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26517600" imgH="9448800" progId="Equation.DSMT4">
                  <p:embed/>
                </p:oleObj>
              </mc:Choice>
              <mc:Fallback>
                <p:oleObj name="" r:id="rId1" imgW="26517600" imgH="9448800" progId="Equation.DSMT4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9913" y="4422775"/>
                        <a:ext cx="2517775" cy="836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97" name="文本框 15396"/>
          <p:cNvSpPr txBox="1"/>
          <p:nvPr/>
        </p:nvSpPr>
        <p:spPr>
          <a:xfrm>
            <a:off x="9312275" y="5735638"/>
            <a:ext cx="53340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45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º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398" name="曲线 602"/>
          <p:cNvSpPr/>
          <p:nvPr/>
        </p:nvSpPr>
        <p:spPr>
          <a:xfrm>
            <a:off x="8864600" y="5418138"/>
            <a:ext cx="107950" cy="161925"/>
          </a:xfrm>
          <a:custGeom>
            <a:avLst/>
            <a:gdLst/>
            <a:ahLst/>
            <a:cxnLst/>
            <a:pathLst>
              <a:path w="21600" h="21600">
                <a:moveTo>
                  <a:pt x="11799" y="0"/>
                </a:moveTo>
                <a:cubicBezTo>
                  <a:pt x="9420" y="3623"/>
                  <a:pt x="0" y="14353"/>
                  <a:pt x="1998" y="17976"/>
                </a:cubicBezTo>
                <a:cubicBezTo>
                  <a:pt x="3996" y="21600"/>
                  <a:pt x="17508" y="18325"/>
                  <a:pt x="21600" y="17976"/>
                </a:cubicBezTo>
              </a:path>
            </a:pathLst>
          </a:custGeom>
          <a:noFill/>
          <a:ln w="2857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99" name="文本框 15398"/>
          <p:cNvSpPr txBox="1"/>
          <p:nvPr/>
        </p:nvSpPr>
        <p:spPr>
          <a:xfrm>
            <a:off x="8204200" y="5951538"/>
            <a:ext cx="4064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400" name="对象 15399"/>
          <p:cNvGraphicFramePr/>
          <p:nvPr/>
        </p:nvGraphicFramePr>
        <p:xfrm>
          <a:off x="7096125" y="4930775"/>
          <a:ext cx="544513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3" imgW="7620000" imgH="5181600" progId="Equation.DSMT4">
                  <p:embed/>
                </p:oleObj>
              </mc:Choice>
              <mc:Fallback>
                <p:oleObj name="" r:id="rId3" imgW="7620000" imgH="5181600" progId="Equation.DSMT4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96125" y="4930775"/>
                        <a:ext cx="544513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1" name="对象 15400"/>
          <p:cNvGraphicFramePr/>
          <p:nvPr/>
        </p:nvGraphicFramePr>
        <p:xfrm>
          <a:off x="8702675" y="4006850"/>
          <a:ext cx="347663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5" imgW="5486400" imgH="5486400" progId="Equation.DSMT4">
                  <p:embed/>
                </p:oleObj>
              </mc:Choice>
              <mc:Fallback>
                <p:oleObj name="" r:id="rId5" imgW="5486400" imgH="548640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2675" y="4006850"/>
                        <a:ext cx="347663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402" name="对象 15401"/>
          <p:cNvGraphicFramePr/>
          <p:nvPr/>
        </p:nvGraphicFramePr>
        <p:xfrm>
          <a:off x="7569200" y="4367213"/>
          <a:ext cx="3460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7" imgW="5486400" imgH="5486400" progId="Equation.DSMT4">
                  <p:embed/>
                </p:oleObj>
              </mc:Choice>
              <mc:Fallback>
                <p:oleObj name="" r:id="rId7" imgW="5486400" imgH="5486400" progId="Equation.DSMT4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569200" y="4367213"/>
                        <a:ext cx="346075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03" name="文本框 15402"/>
          <p:cNvSpPr txBox="1"/>
          <p:nvPr/>
        </p:nvSpPr>
        <p:spPr>
          <a:xfrm>
            <a:off x="7727950" y="5303838"/>
            <a:ext cx="5603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∠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sp>
        <p:nvSpPr>
          <p:cNvPr id="15404" name="文本框 15403"/>
          <p:cNvSpPr txBox="1"/>
          <p:nvPr/>
        </p:nvSpPr>
        <p:spPr>
          <a:xfrm>
            <a:off x="7096125" y="2844800"/>
            <a:ext cx="28511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侧面SBC       底面ABCD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405" name="对象 15404"/>
          <p:cNvGraphicFramePr/>
          <p:nvPr/>
        </p:nvGraphicFramePr>
        <p:xfrm>
          <a:off x="8121650" y="28019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8" imgW="3657600" imgH="3962400" progId="Equation.DSMT4">
                  <p:embed/>
                </p:oleObj>
              </mc:Choice>
              <mc:Fallback>
                <p:oleObj name="" r:id="rId8" imgW="3657600" imgH="3962400" progId="Equation.DSMT4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121650" y="28019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06" name="文本框 15405"/>
          <p:cNvSpPr txBox="1"/>
          <p:nvPr/>
        </p:nvSpPr>
        <p:spPr>
          <a:xfrm>
            <a:off x="2135188" y="974725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(1)过点A作AE    BC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407" name="对象 15406"/>
          <p:cNvGraphicFramePr/>
          <p:nvPr/>
        </p:nvGraphicFramePr>
        <p:xfrm>
          <a:off x="4433888" y="99218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0" imgW="3657600" imgH="3962400" progId="Equation.DSMT4">
                  <p:embed/>
                </p:oleObj>
              </mc:Choice>
              <mc:Fallback>
                <p:oleObj name="" r:id="rId10" imgW="3657600" imgH="3962400" progId="Equation.DSMT4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33888" y="99218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08" name="文本框 15407"/>
          <p:cNvSpPr txBox="1"/>
          <p:nvPr/>
        </p:nvSpPr>
        <p:spPr>
          <a:xfrm>
            <a:off x="1997075" y="377825"/>
            <a:ext cx="21558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分析：</a:t>
            </a:r>
            <a:endParaRPr lang="zh-CN" alt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409" name="文本框 15408"/>
          <p:cNvSpPr txBox="1"/>
          <p:nvPr/>
        </p:nvSpPr>
        <p:spPr>
          <a:xfrm>
            <a:off x="5537200" y="974725"/>
            <a:ext cx="4014788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…得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AE    面SBC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10" name="对象 15409"/>
          <p:cNvGraphicFramePr/>
          <p:nvPr/>
        </p:nvGraphicFramePr>
        <p:xfrm>
          <a:off x="6883400" y="99218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1" imgW="3657600" imgH="3962400" progId="Equation.DSMT4">
                  <p:embed/>
                </p:oleObj>
              </mc:Choice>
              <mc:Fallback>
                <p:oleObj name="" r:id="rId11" imgW="3657600" imgH="3962400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883400" y="99218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11" name="文本框 15410"/>
          <p:cNvSpPr txBox="1"/>
          <p:nvPr/>
        </p:nvSpPr>
        <p:spPr>
          <a:xfrm>
            <a:off x="2428875" y="1492250"/>
            <a:ext cx="4014788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…得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AE     SE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12" name="对象 15411"/>
          <p:cNvGraphicFramePr/>
          <p:nvPr/>
        </p:nvGraphicFramePr>
        <p:xfrm>
          <a:off x="3776663" y="14922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12" imgW="3657600" imgH="3962400" progId="Equation.DSMT4">
                  <p:embed/>
                </p:oleObj>
              </mc:Choice>
              <mc:Fallback>
                <p:oleObj name="" r:id="rId12" imgW="3657600" imgH="3962400" progId="Equation.DSMT4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76663" y="14922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13" name="文本框 15412"/>
          <p:cNvSpPr txBox="1"/>
          <p:nvPr/>
        </p:nvSpPr>
        <p:spPr>
          <a:xfrm>
            <a:off x="4872038" y="1492250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…易得S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E     EB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14" name="对象 15413"/>
          <p:cNvGraphicFramePr/>
          <p:nvPr/>
        </p:nvGraphicFramePr>
        <p:xfrm>
          <a:off x="6515100" y="14922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3" imgW="3657600" imgH="3962400" progId="Equation.DSMT4">
                  <p:embed/>
                </p:oleObj>
              </mc:Choice>
              <mc:Fallback>
                <p:oleObj name="" r:id="rId13" imgW="3657600" imgH="3962400" progId="Equation.DSMT4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515100" y="14922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15" name="文本框 15414"/>
          <p:cNvSpPr txBox="1"/>
          <p:nvPr/>
        </p:nvSpPr>
        <p:spPr>
          <a:xfrm>
            <a:off x="1997075" y="2408238"/>
            <a:ext cx="401320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(2)…点F是AB的中点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16" name="对象 15415"/>
          <p:cNvGraphicFramePr/>
          <p:nvPr/>
        </p:nvGraphicFramePr>
        <p:xfrm>
          <a:off x="2860675" y="5259388"/>
          <a:ext cx="1925638" cy="1385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14" imgW="21640800" imgH="19507200" progId="Equation.DSMT4">
                  <p:embed/>
                </p:oleObj>
              </mc:Choice>
              <mc:Fallback>
                <p:oleObj name="" r:id="rId14" imgW="21640800" imgH="19507200" progId="Equation.DSMT4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860675" y="5259388"/>
                        <a:ext cx="1925638" cy="1385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17" name="文本框 15416"/>
          <p:cNvSpPr txBox="1"/>
          <p:nvPr/>
        </p:nvSpPr>
        <p:spPr>
          <a:xfrm>
            <a:off x="8045450" y="4619625"/>
            <a:ext cx="4540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418" name="文本框 15417"/>
          <p:cNvSpPr txBox="1"/>
          <p:nvPr/>
        </p:nvSpPr>
        <p:spPr>
          <a:xfrm>
            <a:off x="8234363" y="5511800"/>
            <a:ext cx="454025" cy="3683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419" name="对象 15418"/>
          <p:cNvGraphicFramePr/>
          <p:nvPr/>
        </p:nvGraphicFramePr>
        <p:xfrm>
          <a:off x="6515100" y="5410200"/>
          <a:ext cx="52387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16" imgW="7010400" imgH="5486400" progId="Equation.DSMT4">
                  <p:embed/>
                </p:oleObj>
              </mc:Choice>
              <mc:Fallback>
                <p:oleObj name="" r:id="rId16" imgW="7010400" imgH="5486400" progId="Equation.DSMT4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515100" y="5410200"/>
                        <a:ext cx="523875" cy="39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0" name="文本框 15419"/>
          <p:cNvSpPr txBox="1"/>
          <p:nvPr/>
        </p:nvSpPr>
        <p:spPr>
          <a:xfrm>
            <a:off x="2124075" y="3074988"/>
            <a:ext cx="401320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…可得AB    面SEF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21" name="对象 15420"/>
          <p:cNvGraphicFramePr/>
          <p:nvPr/>
        </p:nvGraphicFramePr>
        <p:xfrm>
          <a:off x="3776663" y="3124200"/>
          <a:ext cx="5810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18" imgW="3657600" imgH="3962400" progId="Equation.DSMT4">
                  <p:embed/>
                </p:oleObj>
              </mc:Choice>
              <mc:Fallback>
                <p:oleObj name="" r:id="rId18" imgW="3657600" imgH="3962400" progId="Equation.DSMT4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776663" y="3124200"/>
                        <a:ext cx="581025" cy="40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2" name="文本框 15421"/>
          <p:cNvSpPr txBox="1"/>
          <p:nvPr/>
        </p:nvSpPr>
        <p:spPr>
          <a:xfrm>
            <a:off x="2144713" y="3702050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 可得 面SEF   面SAB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graphicFrame>
        <p:nvGraphicFramePr>
          <p:cNvPr id="15423" name="对象 15422"/>
          <p:cNvGraphicFramePr/>
          <p:nvPr/>
        </p:nvGraphicFramePr>
        <p:xfrm>
          <a:off x="4484688" y="3740150"/>
          <a:ext cx="5810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19" imgW="3657600" imgH="3962400" progId="Equation.DSMT4">
                  <p:embed/>
                </p:oleObj>
              </mc:Choice>
              <mc:Fallback>
                <p:oleObj name="" r:id="rId19" imgW="3657600" imgH="3962400" progId="Equation.DSMT4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84688" y="3740150"/>
                        <a:ext cx="581025" cy="407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4" name="文本框 15423"/>
          <p:cNvSpPr txBox="1"/>
          <p:nvPr/>
        </p:nvSpPr>
        <p:spPr>
          <a:xfrm>
            <a:off x="1839913" y="1900238"/>
            <a:ext cx="4014787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…进一步得BC    面SA</a:t>
            </a: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</a:rPr>
              <a:t>E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25" name="对象 15424"/>
          <p:cNvGraphicFramePr/>
          <p:nvPr/>
        </p:nvGraphicFramePr>
        <p:xfrm>
          <a:off x="4205288" y="19002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20" imgW="3657600" imgH="3962400" progId="Equation.DSMT4">
                  <p:embed/>
                </p:oleObj>
              </mc:Choice>
              <mc:Fallback>
                <p:oleObj name="" r:id="rId20" imgW="3657600" imgH="3962400" progId="Equation.DSMT4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05288" y="19002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6" name="文本框 15425"/>
          <p:cNvSpPr txBox="1"/>
          <p:nvPr/>
        </p:nvSpPr>
        <p:spPr>
          <a:xfrm>
            <a:off x="5721350" y="1900238"/>
            <a:ext cx="401320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…进一步得SA    BC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5427" name="对象 15426"/>
          <p:cNvGraphicFramePr/>
          <p:nvPr/>
        </p:nvGraphicFramePr>
        <p:xfrm>
          <a:off x="8081963" y="1912938"/>
          <a:ext cx="581025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21" imgW="3657600" imgH="3962400" progId="Equation.DSMT4">
                  <p:embed/>
                </p:oleObj>
              </mc:Choice>
              <mc:Fallback>
                <p:oleObj name="" r:id="rId21" imgW="3657600" imgH="3962400" progId="Equation.DSMT4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081963" y="1912938"/>
                        <a:ext cx="581025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428" name="任意多边形 462"/>
          <p:cNvSpPr/>
          <p:nvPr/>
        </p:nvSpPr>
        <p:spPr>
          <a:xfrm>
            <a:off x="7812088" y="3482975"/>
            <a:ext cx="1566862" cy="2662238"/>
          </a:xfrm>
          <a:custGeom>
            <a:avLst/>
            <a:gdLst/>
            <a:ahLst/>
            <a:cxnLst/>
            <a:pathLst>
              <a:path w="21600" h="21600">
                <a:moveTo>
                  <a:pt x="3430" y="0"/>
                </a:moveTo>
                <a:lnTo>
                  <a:pt x="0" y="21600"/>
                </a:lnTo>
                <a:lnTo>
                  <a:pt x="21600" y="15243"/>
                </a:lnTo>
                <a:lnTo>
                  <a:pt x="3430" y="0"/>
                </a:lnTo>
                <a:close/>
              </a:path>
            </a:pathLst>
          </a:custGeom>
          <a:gradFill rotWithShape="0">
            <a:gsLst>
              <a:gs pos="0">
                <a:schemeClr val="accent1">
                  <a:alpha val="34999"/>
                </a:schemeClr>
              </a:gs>
              <a:gs pos="100000">
                <a:schemeClr val="accent1">
                  <a:gamma/>
                  <a:tint val="21961"/>
                  <a:invGamma/>
                  <a:alpha val="20000"/>
                </a:scheme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5429" name="对象 15428"/>
          <p:cNvGraphicFramePr/>
          <p:nvPr/>
        </p:nvGraphicFramePr>
        <p:xfrm>
          <a:off x="3097213" y="120650"/>
          <a:ext cx="5826125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22" imgW="52425600" imgH="11277600" progId="Equation.DSMT4">
                  <p:embed/>
                </p:oleObj>
              </mc:Choice>
              <mc:Fallback>
                <p:oleObj name="" r:id="rId22" imgW="52425600" imgH="11277600" progId="Equation.DSMT4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097213" y="120650"/>
                        <a:ext cx="5826125" cy="871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5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541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541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5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5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3" grpId="0" bldLvl="0"/>
      <p:bldP spid="15415" grpId="1" bldLvl="0"/>
      <p:bldP spid="15420" grpId="1" bldLvl="0"/>
      <p:bldP spid="15422" grpId="1" bldLvl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2189</Words>
  <Application>WPS 演示</Application>
  <PresentationFormat>宽屏</PresentationFormat>
  <Paragraphs>384</Paragraphs>
  <Slides>17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158</vt:i4>
      </vt:variant>
      <vt:variant>
        <vt:lpstr>幻灯片标题</vt:lpstr>
      </vt:variant>
      <vt:variant>
        <vt:i4>17</vt:i4>
      </vt:variant>
    </vt:vector>
  </HeadingPairs>
  <TitlesOfParts>
    <vt:vector size="183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空白演示</vt:lpstr>
      <vt:lpstr>定义法求线面角</vt:lpstr>
      <vt:lpstr>PowerPoint 演示文稿</vt:lpstr>
      <vt:lpstr>等积法求线面角</vt:lpstr>
      <vt:lpstr>PowerPoint 演示文稿</vt:lpstr>
      <vt:lpstr>PowerPoint 演示文稿</vt:lpstr>
      <vt:lpstr>直线和平面的位置关系</vt:lpstr>
      <vt:lpstr>理解直线和平面所成角</vt:lpstr>
      <vt:lpstr>PowerPoint 演示文稿</vt:lpstr>
      <vt:lpstr>理解直线和平面所成角</vt:lpstr>
      <vt:lpstr>理解直线和平面所成角</vt:lpstr>
      <vt:lpstr>理解直线和平面所成角</vt:lpstr>
      <vt:lpstr>PowerPoint 演示文稿</vt:lpstr>
      <vt:lpstr>PowerPoint 演示文稿</vt:lpstr>
      <vt:lpstr>巩固练习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174</cp:revision>
  <dcterms:created xsi:type="dcterms:W3CDTF">2019-06-19T02:08:00Z</dcterms:created>
  <dcterms:modified xsi:type="dcterms:W3CDTF">2020-06-22T11:00:53Z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