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2022/5/24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4181476" y="135628"/>
            <a:ext cx="59150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Monkeypox 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90512" y="790634"/>
            <a:ext cx="1180623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European and American health officials have identified several cases of monkeypox recently, mostly in young men.</a:t>
            </a:r>
          </a:p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The cases ___1___     (report) in Europe and the United States are raising concern because the disease has ___2___(rare) appeared outside of Africa.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3538536" y="2751074"/>
            <a:ext cx="22383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reported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3009899" y="3814538"/>
            <a:ext cx="16478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rarely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21480" y="194253"/>
            <a:ext cx="11646695" cy="6663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Monkeypox is a rare disease that   ___3___    (cause) by infection with monkeypox virus. It was first discovered in 1958 ___4___ two outbreaks of a pox-like disease occurred in colonies of monkeys kept _5_ research, hence the name ‘monkeypox.’ The first human case of monkeypox was recorded in 1970 in the Democratic Republic of the Congo (DRC) during a period of intensified effort ___6___ (get) rid of smallpox.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B93133-0663-4335-A22D-96C77FE973EA}"/>
              </a:ext>
            </a:extLst>
          </p:cNvPr>
          <p:cNvSpPr txBox="1"/>
          <p:nvPr/>
        </p:nvSpPr>
        <p:spPr>
          <a:xfrm>
            <a:off x="5947169" y="1914525"/>
            <a:ext cx="15871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when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8963026" y="517189"/>
            <a:ext cx="2419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is caused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94EFE4-F23E-C94F-54FE-BA85F8D610AD}"/>
              </a:ext>
            </a:extLst>
          </p:cNvPr>
          <p:cNvSpPr txBox="1"/>
          <p:nvPr/>
        </p:nvSpPr>
        <p:spPr>
          <a:xfrm>
            <a:off x="1554955" y="3233738"/>
            <a:ext cx="8834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for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7C74DDD-5705-1421-D93A-FA6699F7948F}"/>
              </a:ext>
            </a:extLst>
          </p:cNvPr>
          <p:cNvSpPr txBox="1"/>
          <p:nvPr/>
        </p:nvSpPr>
        <p:spPr>
          <a:xfrm>
            <a:off x="10289380" y="5491163"/>
            <a:ext cx="8834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to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518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Since then, monkeypox has been reported in people in several ___7___ central and western African countries: Cameroon, Central African Republic, Cote d’Ivoire, Democratic Republic of the Congo, Gabon, Liberia, Nigeria, Republic of the Congo, and Sierra Leone. The majority of ___8___ (infection) are in Democratic Republic of the Congo.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9491664" y="4246080"/>
            <a:ext cx="25074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infections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4410075" y="1158433"/>
            <a:ext cx="16859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other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6663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Monkeypox cases in people have occurred outside of Africa linked to international travel or imported animals, ___9___    (include) cases in the United States, as well as Israel, Singapore, and the United Kingdom.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The ___10___(nature) reservoir of monkeypox remains unknown. However, African rodents and non-human primates (like monkeys) may harbor the virus and infect people.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4281487" y="1984338"/>
            <a:ext cx="22431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including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1976437" y="4108443"/>
            <a:ext cx="19573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natural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61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294</Words>
  <Application>Microsoft Office PowerPoint</Application>
  <PresentationFormat>宽屏</PresentationFormat>
  <Paragraphs>18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9</cp:revision>
  <dcterms:created xsi:type="dcterms:W3CDTF">2021-10-24T14:42:08Z</dcterms:created>
  <dcterms:modified xsi:type="dcterms:W3CDTF">2022-05-24T00:02:38Z</dcterms:modified>
</cp:coreProperties>
</file>