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296"/>
  </p:normalViewPr>
  <p:slideViewPr>
    <p:cSldViewPr snapToGrid="0" snapToObjects="1">
      <p:cViewPr varScale="1">
        <p:scale>
          <a:sx n="121" d="100"/>
          <a:sy n="121" d="100"/>
        </p:scale>
        <p:origin x="20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5207438-5284-CBCA-9E89-E9B6C3D2D0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50727DF-DABC-7A01-F255-E907CA3FE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FE1A5D8-1196-ED67-03B7-B418168D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6592CC-973D-51C7-845D-E4913A4AF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3478683-BCD1-C08F-7021-7726EB686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96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360364-FEB4-B14A-A778-4BEBF1E19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5BC365-AE68-7191-1998-B0FD87870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B82BA6E-BB5E-D19B-B3B5-A6A306732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9212922-E9F0-6757-CC5D-C16B88272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8DEFE04-6EE1-788E-3453-17F3B64BF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4621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82C3BB-D075-C414-D264-EDD5DC92C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E51BAE7-66A6-F1E2-3BD7-64B98D6A7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1D05D4-2BC5-18E8-7E76-5B53E866D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A7DF3C0-5AF6-3417-1F45-04B60C7BC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20EB0D4-F801-8252-F48F-82299028E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47508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32609CC-BE8A-808A-F987-0A69F9567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D4E8E6-080A-4670-ABCB-90C9B4F94F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E0F2E36-1B36-08BD-D9FE-8340995920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ED2110-AACB-6CF8-CE58-96F530334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8477FFE-245C-2A17-888C-8BE742CB1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78FCFA4-99B6-4F50-1C57-F38672402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89551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AD1CDA3-D0B6-7E6F-3306-ED9800EF6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AF1FB12-B4AD-B468-CF2E-DC95D3724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87E85CF-EA8D-5E77-8F82-67CD2A1765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848E04B-DEF8-2DC6-5CAF-851E90E347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D020941-FC0E-1161-6B4A-950393E5DA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CD767AF-2C4B-2FB4-40DF-A526D56D6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6E733CF-9D32-12D8-D178-61148AC14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CE4494C-D7B7-856D-7E68-D9A016946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08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57B89D-4E86-9768-7E17-56A43876E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A332194-A4DA-2086-B926-88F549C70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A8A8D26-9CDA-08F2-3236-73D73E12C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64524A4-7360-0E50-FECD-C9F3A2C8C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37889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A9A20E9-41AB-1150-E3D3-DD6A9B03A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883242B-A260-0DDC-3465-C218FDB16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50496C4-F4BC-DF0D-FD48-6415F83AE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22361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AEA175-2158-E81D-71C9-29477CB66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1097581-702A-3F55-A648-9EC6EF6C1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D979D56-E860-0D50-9052-EB191D212C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7460403-D626-6B17-8AA6-AC3D45120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A0E9AD6-EC29-212D-FCD1-F50FCD359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D2114EA-4FC9-8E46-5D4B-AE6301DB4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11913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6E3F69-610B-62AB-DD06-10B160D6D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26F6AC1-5BCD-1620-2685-BBFC3D5457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4003B9A-455C-32EE-BA4A-A69B3CCBC1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1B2343E-3944-94D2-E0A8-628800117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F1AE86A-607C-F21B-E396-A67A68E0B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C66C7A4-78DD-B083-3912-3B58C5652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52919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77BFA7-F2DB-9D1F-A81E-4587F9DBC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7C61DC7-0A9C-DFC5-8944-FB3DF7E4B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50F459-B813-96B8-1CBD-C42403995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7C7DAA-0782-30F5-4D46-F620AA8B3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430654-C2DB-B0A5-7CDD-2CE20CEC4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32102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8E5EFBE-777A-EC8E-96E7-CCE15F893A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A51B1D6-6AA2-A36A-DE70-F52129CAA7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C89A6D-89E6-847D-E635-BB1FE70E6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F9C21A8-241A-527A-300C-213644538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CB3014-D5E8-63D7-66BA-8EACAA2F0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9232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2CA6CFD-D71D-B694-9AB7-1259BB9B5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431D5CF-F1E6-C3EB-6A53-06F302CE4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B9B6710-FC7D-37C5-A87F-ADBD19DACD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60B85-94F6-1B46-ACE1-027DD56967DC}" type="datetimeFigureOut">
              <a:rPr kumimoji="1" lang="zh-CN" altLang="en-US" smtClean="0"/>
              <a:t>2022/6/6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4F9180-808C-47C2-3CDA-EF8D68B01E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DA651D-D566-67EA-7F8E-3258F4088F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DC638-3724-2146-A2B3-76D8581D070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86020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7D1D32-9E75-9B3D-B02A-3832BBC44B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zh-CN" b="1" dirty="0"/>
              <a:t>《</a:t>
            </a:r>
            <a:r>
              <a:rPr kumimoji="1" lang="zh-CN" altLang="en-US" b="1" dirty="0"/>
              <a:t>数据的分析</a:t>
            </a:r>
            <a:r>
              <a:rPr kumimoji="1" lang="en-US" altLang="zh-CN" b="1" dirty="0"/>
              <a:t>》</a:t>
            </a:r>
            <a:br>
              <a:rPr kumimoji="1" lang="en-US" altLang="zh-CN" b="1" dirty="0"/>
            </a:br>
            <a:r>
              <a:rPr kumimoji="1" lang="zh-CN" altLang="en-US" b="1" dirty="0"/>
              <a:t>课堂练习讲评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4BE02BF-72A7-E350-AC1D-D757E57432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57512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3C8349-7469-4F16-5D97-637F132EE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8D915E-B94D-CA99-93EB-9D46BBE052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98F3EDA-2CAC-DA6A-66E1-2C71C84D3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734" y="0"/>
            <a:ext cx="116525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896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D59A6F-13B6-2A68-CB0E-0E62CB1A3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4ADB720-76E8-8460-55B6-A407782FB6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5E0BEAC7-41C5-3A92-5ECB-71F6F4CB52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" r="-474" b="40536"/>
          <a:stretch/>
        </p:blipFill>
        <p:spPr>
          <a:xfrm>
            <a:off x="134161" y="788275"/>
            <a:ext cx="12162432" cy="466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736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92226B-27CA-443E-16F6-70D696072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708F167-8E5A-D3F2-9E13-E054978A7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729CC1F-5A42-647E-3DB8-782B8E6B2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3785695"/>
            <a:ext cx="11899900" cy="26289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C4C5FC6-6015-BFA5-D4F8-6779826E0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0" y="462839"/>
            <a:ext cx="11938000" cy="303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22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79E8F1-CCC6-4B2A-FA24-841803D81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5BBF7E-2D39-FC7E-0264-B9D6F40EE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F29B110-E91D-9A25-B373-F7C2DFC93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" y="365125"/>
            <a:ext cx="11938000" cy="359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596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023F0C-8E62-4B61-AA15-A2DA51017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14CC47-4AD2-7B82-7817-BE50D468B1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D58B9FC-BF8C-FFF9-4CDE-3497AC14E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138386"/>
            <a:ext cx="12039600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976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9E4770C-CC85-F360-052C-6943BFA5E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225A522-4948-6395-160C-3E5C41FADC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90D876-EC22-52F5-AB84-6DBE75007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50" y="104447"/>
            <a:ext cx="11874500" cy="40005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3645BDD-1B45-3DD4-8722-1CA3A4D000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3" r="176"/>
          <a:stretch/>
        </p:blipFill>
        <p:spPr>
          <a:xfrm>
            <a:off x="1876535" y="4104947"/>
            <a:ext cx="8696872" cy="275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6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E4F740-B608-C52D-4BB0-5842A69E7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F57CEEF-F9DF-1E2F-9D7E-B33F3BB187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132AD28-4EE1-5AF6-4768-4B5F38655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" y="255314"/>
            <a:ext cx="119888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007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F86166-08AF-3B15-BB20-BDB351332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B42BB92-DD6A-02AE-A6F0-0DA07A335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CDB504D-AEDA-164B-C609-4804018B5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0"/>
            <a:ext cx="100733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7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EB82A1-EDD2-7214-DB8A-7BA336657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6C74393-E50A-AEE6-E41D-197E211CA8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804A96C-8D1B-C44B-6B9B-61CF0A7551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361" y="0"/>
            <a:ext cx="115272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14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575EA8-FB7A-0893-2D87-6E1FDBBFB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C998C9F-ABA2-899F-3ED3-F22F1C531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E7A068CB-28F1-028E-EA96-74E83C2496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656" y="0"/>
            <a:ext cx="10750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907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</Words>
  <Application>Microsoft Macintosh PowerPoint</Application>
  <PresentationFormat>宽屏</PresentationFormat>
  <Paragraphs>1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5" baseType="lpstr">
      <vt:lpstr>等线</vt:lpstr>
      <vt:lpstr>等线 Light</vt:lpstr>
      <vt:lpstr>Arial</vt:lpstr>
      <vt:lpstr>Office 主题​​</vt:lpstr>
      <vt:lpstr>《数据的分析》 课堂练习讲评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《数据的分析》 课堂练习讲评</dc:title>
  <dc:creator>Microsoft Office User</dc:creator>
  <cp:lastModifiedBy>Microsoft Office User</cp:lastModifiedBy>
  <cp:revision>2</cp:revision>
  <dcterms:created xsi:type="dcterms:W3CDTF">2022-06-06T00:47:29Z</dcterms:created>
  <dcterms:modified xsi:type="dcterms:W3CDTF">2022-06-06T00:57:53Z</dcterms:modified>
</cp:coreProperties>
</file>