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1"/>
            <a:ext cx="9142809" cy="6857207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8414" tIns="19207" rIns="38414" bIns="19207" rtlCol="0" anchor="ctr"/>
          <a:lstStyle/>
          <a:p>
            <a:pPr algn="ctr"/>
            <a:endParaRPr lang="zh-CN" altLang="en-US" sz="25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472995" y="341319"/>
            <a:ext cx="8240491" cy="6175363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8287" tIns="19143" rIns="38287" bIns="19143" numCol="1" rtlCol="0" anchor="t" anchorCtr="0" compatLnSpc="1"/>
          <a:lstStyle/>
          <a:p>
            <a:pPr marL="0" marR="0" indent="0" algn="l" defTabSz="38260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9" name="27 Imagen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8113591" y="6143840"/>
            <a:ext cx="293613" cy="32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5"/>
          <p:cNvSpPr txBox="1"/>
          <p:nvPr userDrawn="1"/>
        </p:nvSpPr>
        <p:spPr>
          <a:xfrm>
            <a:off x="8124946" y="6121961"/>
            <a:ext cx="269264" cy="269622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>
            <a:defPPr>
              <a:defRPr lang="zh-CN"/>
            </a:defPPr>
            <a:lvl1pPr marL="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EEF1883-7A0E-4F66-9932-E581691AD397}" type="slidenum">
              <a:rPr lang="zh-CN" altLang="en-US" sz="1200" b="1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r>
              <a:rPr lang="zh-CN" altLang="en-US" sz="15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813967" y="6131540"/>
            <a:ext cx="280190" cy="373381"/>
            <a:chOff x="11226607" y="6533712"/>
            <a:chExt cx="216000" cy="216000"/>
          </a:xfrm>
        </p:grpSpPr>
        <p:sp>
          <p:nvSpPr>
            <p:cNvPr id="21" name="椭圆 20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A2CEA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8413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2" name="燕尾形 21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8413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2" name="组合 11"/>
          <p:cNvGrpSpPr/>
          <p:nvPr userDrawn="1"/>
        </p:nvGrpSpPr>
        <p:grpSpPr>
          <a:xfrm>
            <a:off x="8423747" y="6143301"/>
            <a:ext cx="280190" cy="373381"/>
            <a:chOff x="11142748" y="6381312"/>
            <a:chExt cx="216000" cy="216000"/>
          </a:xfrm>
        </p:grpSpPr>
        <p:sp>
          <p:nvSpPr>
            <p:cNvPr id="19" name="椭圆 18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A2CEA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8413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" name="燕尾形 19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38413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6839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slide" Target="slide2.xml"/><Relationship Id="rId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7997625" y="2169656"/>
            <a:ext cx="1012500" cy="2296833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037EC38E-21B6-4B70-B7D0-7EF1E23E3893}"/>
              </a:ext>
            </a:extLst>
          </p:cNvPr>
          <p:cNvSpPr/>
          <p:nvPr/>
        </p:nvSpPr>
        <p:spPr>
          <a:xfrm>
            <a:off x="3127960" y="572989"/>
            <a:ext cx="2845965" cy="408121"/>
          </a:xfrm>
          <a:prstGeom prst="rect">
            <a:avLst/>
          </a:prstGeom>
        </p:spPr>
        <p:txBody>
          <a:bodyPr wrap="none" lIns="38414" tIns="19207" rIns="38414" bIns="19207">
            <a:spAutoFit/>
          </a:bodyPr>
          <a:lstStyle/>
          <a:p>
            <a:pPr algn="ctr" defTabSz="767352"/>
            <a:r>
              <a:rPr lang="zh-CN" altLang="en-US" sz="2400" b="1" dirty="0">
                <a:solidFill>
                  <a:prstClr val="black"/>
                </a:solidFill>
                <a:ea typeface="黑体" panose="02010609060101010101" pitchFamily="49" charset="-122"/>
                <a:sym typeface="+mn-lt"/>
              </a:rPr>
              <a:t>第</a:t>
            </a:r>
            <a:r>
              <a:rPr lang="en-US" altLang="zh-CN" sz="2400" b="1" dirty="0">
                <a:solidFill>
                  <a:prstClr val="black"/>
                </a:solidFill>
                <a:ea typeface="宋体" panose="02010600030101010101" pitchFamily="2" charset="-122"/>
                <a:sym typeface="+mn-lt"/>
              </a:rPr>
              <a:t>2</a:t>
            </a:r>
            <a:r>
              <a:rPr lang="zh-CN" altLang="en-US" sz="2400" b="1" dirty="0">
                <a:solidFill>
                  <a:prstClr val="black"/>
                </a:solidFill>
                <a:ea typeface="黑体" panose="02010609060101010101" pitchFamily="49" charset="-122"/>
                <a:sym typeface="+mn-lt"/>
              </a:rPr>
              <a:t>课  物质的量浓度</a:t>
            </a:r>
            <a:endParaRPr lang="en-US" altLang="zh-CN" sz="2400" b="1" dirty="0">
              <a:solidFill>
                <a:prstClr val="black"/>
              </a:solidFill>
              <a:ea typeface="黑体" panose="02010609060101010101" pitchFamily="49" charset="-122"/>
              <a:sym typeface="+mn-lt"/>
            </a:endParaRPr>
          </a:p>
        </p:txBody>
      </p:sp>
      <p:sp>
        <p:nvSpPr>
          <p:cNvPr id="8" name="TextBox 2">
            <a:extLst>
              <a:ext uri="{FF2B5EF4-FFF2-40B4-BE49-F238E27FC236}">
                <a16:creationId xmlns="" xmlns:a16="http://schemas.microsoft.com/office/drawing/2014/main" id="{4D21E7D7-1802-4F6C-8010-98620AC1B615}"/>
              </a:ext>
            </a:extLst>
          </p:cNvPr>
          <p:cNvSpPr txBox="1"/>
          <p:nvPr/>
        </p:nvSpPr>
        <p:spPr>
          <a:xfrm>
            <a:off x="802151" y="1374905"/>
            <a:ext cx="4029565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defTabSz="767352"/>
            <a:r>
              <a:rPr lang="zh-CN" altLang="en-US" sz="2100" b="1" dirty="0">
                <a:solidFill>
                  <a:srgbClr val="FF0000"/>
                </a:solidFill>
                <a:ea typeface="黑体" panose="02010609060101010101" pitchFamily="49" charset="-122"/>
                <a:sym typeface="+mn-lt"/>
              </a:rPr>
              <a:t>普查</a:t>
            </a:r>
            <a:r>
              <a:rPr lang="zh-CN" altLang="en-US" sz="2100" b="1" dirty="0">
                <a:solidFill>
                  <a:srgbClr val="FF0000"/>
                </a:solidFill>
                <a:ea typeface="黑体" panose="02010609060101010101" pitchFamily="49" charset="-122"/>
                <a:sym typeface="+mn-lt"/>
              </a:rPr>
              <a:t>讲</a:t>
            </a:r>
            <a:r>
              <a:rPr lang="en-US" altLang="zh-CN" sz="2100" b="1" dirty="0">
                <a:solidFill>
                  <a:srgbClr val="FF0000"/>
                </a:solidFill>
                <a:ea typeface="黑体" panose="02010609060101010101" pitchFamily="49" charset="-122"/>
                <a:sym typeface="+mn-lt"/>
              </a:rPr>
              <a:t>2Ⅰ</a:t>
            </a:r>
            <a:endParaRPr lang="zh-CN" altLang="en-US" sz="2100" b="1" dirty="0">
              <a:solidFill>
                <a:srgbClr val="FF0000"/>
              </a:solidFill>
              <a:ea typeface="楷体" panose="02010609060101010101" pitchFamily="49" charset="-122"/>
              <a:sym typeface="+mn-lt"/>
            </a:endParaRPr>
          </a:p>
        </p:txBody>
      </p:sp>
      <p:sp>
        <p:nvSpPr>
          <p:cNvPr id="10" name="TextBox 4">
            <a:extLst>
              <a:ext uri="{FF2B5EF4-FFF2-40B4-BE49-F238E27FC236}">
                <a16:creationId xmlns="" xmlns:a16="http://schemas.microsoft.com/office/drawing/2014/main" id="{E626FF52-D304-4978-B1F3-8D6AA1026F79}"/>
              </a:ext>
            </a:extLst>
          </p:cNvPr>
          <p:cNvSpPr txBox="1"/>
          <p:nvPr/>
        </p:nvSpPr>
        <p:spPr>
          <a:xfrm>
            <a:off x="1063482" y="1967263"/>
            <a:ext cx="1753451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defTabSz="767352"/>
            <a:r>
              <a:rPr lang="zh-CN" altLang="en-US" sz="2100" b="1" dirty="0">
                <a:solidFill>
                  <a:prstClr val="black"/>
                </a:solidFill>
                <a:ea typeface="宋体" panose="02010600030101010101" pitchFamily="2" charset="-122"/>
                <a:sym typeface="+mn-lt"/>
              </a:rPr>
              <a:t>一张</a:t>
            </a:r>
            <a:r>
              <a:rPr lang="zh-CN" altLang="en-US" sz="2100" b="1" dirty="0">
                <a:solidFill>
                  <a:prstClr val="black"/>
                </a:solidFill>
                <a:ea typeface="宋体" panose="02010600030101010101" pitchFamily="2" charset="-122"/>
                <a:sym typeface="+mn-lt"/>
              </a:rPr>
              <a:t>图学透</a:t>
            </a:r>
            <a:endParaRPr lang="zh-CN" altLang="en-US" sz="2100" b="1" dirty="0">
              <a:solidFill>
                <a:prstClr val="black"/>
              </a:solidFill>
              <a:ea typeface="宋体" panose="02010600030101010101" pitchFamily="2" charset="-122"/>
              <a:sym typeface="+mn-lt"/>
            </a:endParaRPr>
          </a:p>
        </p:txBody>
      </p:sp>
      <p:sp>
        <p:nvSpPr>
          <p:cNvPr id="11" name="TextBox 5">
            <a:extLst>
              <a:ext uri="{FF2B5EF4-FFF2-40B4-BE49-F238E27FC236}">
                <a16:creationId xmlns="" xmlns:a16="http://schemas.microsoft.com/office/drawing/2014/main" id="{2E44AC73-FFCF-4C74-8F74-D7A138C68F68}"/>
              </a:ext>
            </a:extLst>
          </p:cNvPr>
          <p:cNvSpPr txBox="1"/>
          <p:nvPr/>
        </p:nvSpPr>
        <p:spPr>
          <a:xfrm>
            <a:off x="1090671" y="3581624"/>
            <a:ext cx="1506955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defTabSz="767352"/>
            <a:r>
              <a:rPr lang="zh-CN" altLang="en-US" sz="2100" b="1" dirty="0">
                <a:solidFill>
                  <a:prstClr val="black"/>
                </a:solidFill>
                <a:ea typeface="宋体" panose="02010600030101010101" pitchFamily="2" charset="-122"/>
                <a:sym typeface="+mn-lt"/>
              </a:rPr>
              <a:t>两组</a:t>
            </a:r>
            <a:r>
              <a:rPr lang="zh-CN" altLang="en-US" sz="2100" b="1" dirty="0">
                <a:solidFill>
                  <a:prstClr val="black"/>
                </a:solidFill>
                <a:ea typeface="宋体" panose="02010600030101010101" pitchFamily="2" charset="-122"/>
                <a:sym typeface="+mn-lt"/>
              </a:rPr>
              <a:t>题讲透</a:t>
            </a:r>
          </a:p>
        </p:txBody>
      </p:sp>
      <p:sp>
        <p:nvSpPr>
          <p:cNvPr id="15" name="TextBox 9">
            <a:extLst>
              <a:ext uri="{FF2B5EF4-FFF2-40B4-BE49-F238E27FC236}">
                <a16:creationId xmlns="" xmlns:a16="http://schemas.microsoft.com/office/drawing/2014/main" id="{A863F48F-585E-4464-AC10-7D219D8118AF}"/>
              </a:ext>
            </a:extLst>
          </p:cNvPr>
          <p:cNvSpPr txBox="1"/>
          <p:nvPr/>
        </p:nvSpPr>
        <p:spPr>
          <a:xfrm>
            <a:off x="2540503" y="3580350"/>
            <a:ext cx="1384591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algn="ctr" defTabSz="767352"/>
            <a:r>
              <a:rPr lang="zh-CN" altLang="en-US" sz="2100" b="1" dirty="0">
                <a:ea typeface="楷体" panose="02010609060101010101" pitchFamily="49" charset="-122"/>
                <a:sym typeface="+mn-lt"/>
                <a:hlinkClick r:id="rId3" action="ppaction://hlinksldjump"/>
              </a:rPr>
              <a:t>第（</a:t>
            </a:r>
            <a:r>
              <a:rPr lang="en-US" altLang="zh-CN" sz="2100" b="1" dirty="0">
                <a:ea typeface="楷体" panose="02010609060101010101" pitchFamily="49" charset="-122"/>
                <a:sym typeface="+mn-lt"/>
                <a:hlinkClick r:id="rId3" action="ppaction://hlinksldjump"/>
              </a:rPr>
              <a:t>1</a:t>
            </a:r>
            <a:r>
              <a:rPr lang="zh-CN" altLang="en-US" sz="2100" b="1" dirty="0">
                <a:ea typeface="楷体" panose="02010609060101010101" pitchFamily="49" charset="-122"/>
                <a:sym typeface="+mn-lt"/>
                <a:hlinkClick r:id="rId3" action="ppaction://hlinksldjump"/>
              </a:rPr>
              <a:t>）题</a:t>
            </a:r>
            <a:endParaRPr lang="zh-CN" altLang="en-US" sz="2100" b="1" dirty="0">
              <a:ea typeface="楷体" panose="02010609060101010101" pitchFamily="49" charset="-122"/>
              <a:sym typeface="+mn-lt"/>
            </a:endParaRPr>
          </a:p>
        </p:txBody>
      </p:sp>
      <p:sp>
        <p:nvSpPr>
          <p:cNvPr id="24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8169980" y="2956746"/>
            <a:ext cx="857021" cy="797862"/>
          </a:xfrm>
          <a:prstGeom prst="rect">
            <a:avLst/>
          </a:prstGeom>
        </p:spPr>
        <p:txBody>
          <a:bodyPr vert="horz" lIns="27454" tIns="13727" rIns="27454" bIns="13727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767352"/>
            <a:r>
              <a:rPr lang="zh-CN" altLang="en-US" sz="2100">
                <a:solidFill>
                  <a:prstClr val="black"/>
                </a:solidFill>
                <a:latin typeface="+mn-lt"/>
                <a:ea typeface="宋体" panose="02010600030101010101" pitchFamily="2" charset="-122"/>
                <a:sym typeface="+mn-lt"/>
              </a:rPr>
              <a:t>目录</a:t>
            </a:r>
            <a:endParaRPr lang="en-US" altLang="zh-CN" sz="2100" dirty="0">
              <a:solidFill>
                <a:prstClr val="black"/>
              </a:solidFill>
              <a:latin typeface="+mn-lt"/>
              <a:ea typeface="宋体" panose="02010600030101010101" pitchFamily="2" charset="-122"/>
              <a:sym typeface="+mn-lt"/>
            </a:endParaRPr>
          </a:p>
        </p:txBody>
      </p:sp>
      <p:sp>
        <p:nvSpPr>
          <p:cNvPr id="25" name="TextBox 7">
            <a:extLst>
              <a:ext uri="{FF2B5EF4-FFF2-40B4-BE49-F238E27FC236}">
                <a16:creationId xmlns="" xmlns:a16="http://schemas.microsoft.com/office/drawing/2014/main" id="{1A5A2E15-8CBB-4E73-BCB7-341406D2CDD5}"/>
              </a:ext>
            </a:extLst>
          </p:cNvPr>
          <p:cNvSpPr txBox="1"/>
          <p:nvPr/>
        </p:nvSpPr>
        <p:spPr>
          <a:xfrm>
            <a:off x="3937503" y="3580350"/>
            <a:ext cx="1384591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algn="ctr" defTabSz="767352"/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rId4" action="ppaction://hlinksldjump"/>
              </a:rPr>
              <a:t>第（</a:t>
            </a:r>
            <a:r>
              <a:rPr lang="en-US" altLang="zh-CN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rId4" action="ppaction://hlinksldjump"/>
              </a:rPr>
              <a:t>2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rId4" action="ppaction://hlinksldjump"/>
              </a:rPr>
              <a:t>）题</a:t>
            </a:r>
            <a:endParaRPr lang="zh-CN" altLang="en-US" sz="2100" b="1" dirty="0">
              <a:solidFill>
                <a:prstClr val="black"/>
              </a:solidFill>
              <a:ea typeface="楷体" panose="02010609060101010101" pitchFamily="49" charset="-122"/>
              <a:sym typeface="+mn-lt"/>
            </a:endParaRPr>
          </a:p>
        </p:txBody>
      </p:sp>
      <p:sp>
        <p:nvSpPr>
          <p:cNvPr id="23" name="TextBox 7">
            <a:hlinkClick r:id="" action="ppaction://noaction"/>
            <a:extLst>
              <a:ext uri="{FF2B5EF4-FFF2-40B4-BE49-F238E27FC236}">
                <a16:creationId xmlns="" xmlns:a16="http://schemas.microsoft.com/office/drawing/2014/main" id="{936BCE89-8A46-4975-9741-5640D7F02320}"/>
              </a:ext>
            </a:extLst>
          </p:cNvPr>
          <p:cNvSpPr txBox="1"/>
          <p:nvPr/>
        </p:nvSpPr>
        <p:spPr>
          <a:xfrm>
            <a:off x="5334503" y="3580350"/>
            <a:ext cx="1384591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algn="ctr" defTabSz="767352"/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第（</a:t>
            </a:r>
            <a:r>
              <a:rPr lang="en-US" altLang="zh-CN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3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）题</a:t>
            </a:r>
            <a:endParaRPr lang="zh-CN" altLang="en-US" sz="2100" b="1" dirty="0">
              <a:solidFill>
                <a:prstClr val="black"/>
              </a:solidFill>
              <a:ea typeface="楷体" panose="02010609060101010101" pitchFamily="49" charset="-122"/>
              <a:sym typeface="+mn-lt"/>
            </a:endParaRPr>
          </a:p>
        </p:txBody>
      </p:sp>
      <p:sp>
        <p:nvSpPr>
          <p:cNvPr id="22" name="TextBox 7">
            <a:extLst>
              <a:ext uri="{FF2B5EF4-FFF2-40B4-BE49-F238E27FC236}">
                <a16:creationId xmlns="" xmlns:a16="http://schemas.microsoft.com/office/drawing/2014/main" id="{1A5A2E15-8CBB-4E73-BCB7-341406D2CDD5}"/>
              </a:ext>
            </a:extLst>
          </p:cNvPr>
          <p:cNvSpPr txBox="1"/>
          <p:nvPr/>
        </p:nvSpPr>
        <p:spPr>
          <a:xfrm>
            <a:off x="2540503" y="4172708"/>
            <a:ext cx="1384591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algn="ctr" defTabSz="767352"/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第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（</a:t>
            </a:r>
            <a:r>
              <a:rPr lang="en-US" altLang="zh-CN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4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）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题</a:t>
            </a:r>
            <a:endParaRPr lang="zh-CN" altLang="en-US" sz="2100" b="1" dirty="0">
              <a:solidFill>
                <a:prstClr val="black"/>
              </a:solidFill>
              <a:ea typeface="楷体" panose="02010609060101010101" pitchFamily="49" charset="-122"/>
              <a:sym typeface="+mn-lt"/>
            </a:endParaRPr>
          </a:p>
        </p:txBody>
      </p:sp>
      <p:sp>
        <p:nvSpPr>
          <p:cNvPr id="27" name="TextBox 7">
            <a:extLst>
              <a:ext uri="{FF2B5EF4-FFF2-40B4-BE49-F238E27FC236}">
                <a16:creationId xmlns="" xmlns:a16="http://schemas.microsoft.com/office/drawing/2014/main" id="{1A5A2E15-8CBB-4E73-BCB7-341406D2CDD5}"/>
              </a:ext>
            </a:extLst>
          </p:cNvPr>
          <p:cNvSpPr txBox="1"/>
          <p:nvPr/>
        </p:nvSpPr>
        <p:spPr>
          <a:xfrm>
            <a:off x="3937503" y="4172708"/>
            <a:ext cx="1384591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algn="ctr" defTabSz="767352"/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第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（</a:t>
            </a:r>
            <a:r>
              <a:rPr lang="en-US" altLang="zh-CN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5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）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题</a:t>
            </a:r>
            <a:endParaRPr lang="zh-CN" altLang="en-US" sz="2100" b="1" dirty="0">
              <a:solidFill>
                <a:prstClr val="black"/>
              </a:solidFill>
              <a:ea typeface="楷体" panose="02010609060101010101" pitchFamily="49" charset="-122"/>
              <a:sym typeface="+mn-lt"/>
            </a:endParaRPr>
          </a:p>
        </p:txBody>
      </p:sp>
      <p:sp>
        <p:nvSpPr>
          <p:cNvPr id="29" name="TextBox 7">
            <a:extLst>
              <a:ext uri="{FF2B5EF4-FFF2-40B4-BE49-F238E27FC236}">
                <a16:creationId xmlns="" xmlns:a16="http://schemas.microsoft.com/office/drawing/2014/main" id="{1A5A2E15-8CBB-4E73-BCB7-341406D2CDD5}"/>
              </a:ext>
            </a:extLst>
          </p:cNvPr>
          <p:cNvSpPr txBox="1"/>
          <p:nvPr/>
        </p:nvSpPr>
        <p:spPr>
          <a:xfrm>
            <a:off x="5334503" y="4172708"/>
            <a:ext cx="1384591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algn="ctr" defTabSz="767352"/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第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（</a:t>
            </a:r>
            <a:r>
              <a:rPr lang="en-US" altLang="zh-CN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6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）</a:t>
            </a:r>
            <a:r>
              <a:rPr lang="zh-CN" altLang="en-US" sz="2100" b="1" dirty="0">
                <a:solidFill>
                  <a:prstClr val="black"/>
                </a:solidFill>
                <a:ea typeface="楷体" panose="02010609060101010101" pitchFamily="49" charset="-122"/>
                <a:sym typeface="+mn-lt"/>
                <a:hlinkClick r:id="" action="ppaction://noaction"/>
              </a:rPr>
              <a:t>题</a:t>
            </a:r>
            <a:endParaRPr lang="zh-CN" altLang="en-US" sz="2100" b="1" dirty="0">
              <a:solidFill>
                <a:prstClr val="black"/>
              </a:solidFill>
              <a:ea typeface="楷体" panose="02010609060101010101" pitchFamily="49" charset="-122"/>
              <a:sym typeface="+mn-lt"/>
            </a:endParaRPr>
          </a:p>
        </p:txBody>
      </p:sp>
      <p:sp>
        <p:nvSpPr>
          <p:cNvPr id="17" name="TextBox 4">
            <a:extLst>
              <a:ext uri="{FF2B5EF4-FFF2-40B4-BE49-F238E27FC236}">
                <a16:creationId xmlns="" xmlns:a16="http://schemas.microsoft.com/office/drawing/2014/main" id="{E626FF52-D304-4978-B1F3-8D6AA1026F79}"/>
              </a:ext>
            </a:extLst>
          </p:cNvPr>
          <p:cNvSpPr txBox="1"/>
          <p:nvPr/>
        </p:nvSpPr>
        <p:spPr>
          <a:xfrm>
            <a:off x="2686821" y="1963877"/>
            <a:ext cx="2491523" cy="361955"/>
          </a:xfrm>
          <a:prstGeom prst="rect">
            <a:avLst/>
          </a:prstGeom>
          <a:noFill/>
        </p:spPr>
        <p:txBody>
          <a:bodyPr wrap="square" lIns="38414" tIns="19207" rIns="38414" bIns="19207" rtlCol="0">
            <a:spAutoFit/>
          </a:bodyPr>
          <a:lstStyle/>
          <a:p>
            <a:pPr defTabSz="767352"/>
            <a:r>
              <a:rPr lang="zh-CN" altLang="en-US" sz="2100" b="1" dirty="0">
                <a:solidFill>
                  <a:prstClr val="black"/>
                </a:solidFill>
                <a:ea typeface="宋体" panose="02010600030101010101" pitchFamily="2" charset="-122"/>
                <a:sym typeface="+mn-lt"/>
                <a:hlinkClick r:id="rId5" action="ppaction://hlinksldjump"/>
              </a:rPr>
              <a:t>物质的量浓度及计算</a:t>
            </a:r>
            <a:endParaRPr lang="zh-CN" altLang="en-US" sz="2100" b="1" dirty="0">
              <a:solidFill>
                <a:prstClr val="black"/>
              </a:solidFill>
              <a:ea typeface="宋体" panose="02010600030101010101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2941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019809" y="2194626"/>
            <a:ext cx="1249337" cy="2296833"/>
            <a:chOff x="21320650" y="4338000"/>
            <a:chExt cx="3331550" cy="4596059"/>
          </a:xfrm>
        </p:grpSpPr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9A342A3B-2BE7-4216-9A57-FDE09766DE9C}"/>
                </a:ext>
              </a:extLst>
            </p:cNvPr>
            <p:cNvGrpSpPr/>
            <p:nvPr/>
          </p:nvGrpSpPr>
          <p:grpSpPr>
            <a:xfrm>
              <a:off x="21320650" y="4338000"/>
              <a:ext cx="2835000" cy="4596059"/>
              <a:chOff x="21320650" y="4338000"/>
              <a:chExt cx="2835000" cy="4596059"/>
            </a:xfrm>
          </p:grpSpPr>
          <p:pic>
            <p:nvPicPr>
              <p:cNvPr id="18" name="图片 17">
                <a:extLst>
                  <a:ext uri="{FF2B5EF4-FFF2-40B4-BE49-F238E27FC236}">
                    <a16:creationId xmlns="" xmlns:a16="http://schemas.microsoft.com/office/drawing/2014/main" id="{DDB4CE5B-A8C8-4061-8455-6F1A5733A20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45499"/>
              <a:stretch/>
            </p:blipFill>
            <p:spPr>
              <a:xfrm>
                <a:off x="21320650" y="4338000"/>
                <a:ext cx="2700000" cy="4596059"/>
              </a:xfrm>
              <a:prstGeom prst="rect">
                <a:avLst/>
              </a:prstGeom>
            </p:spPr>
          </p:pic>
          <p:sp>
            <p:nvSpPr>
              <p:cNvPr id="19" name="页脚占位符 11">
                <a:extLst>
                  <a:ext uri="{FF2B5EF4-FFF2-40B4-BE49-F238E27FC236}">
                    <a16:creationId xmlns="" xmlns:a16="http://schemas.microsoft.com/office/drawing/2014/main" id="{28275F5D-5E93-458B-B314-303ADEE56A9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870260" y="4622782"/>
                <a:ext cx="2285390" cy="2173204"/>
              </a:xfrm>
              <a:prstGeom prst="rect">
                <a:avLst/>
              </a:prstGeom>
            </p:spPr>
            <p:txBody>
              <a:bodyPr vert="horz" lIns="65350" tIns="32676" rIns="65350" bIns="32676" rtlCol="0" anchor="ctr"/>
              <a:lstStyle>
                <a:defPPr>
                  <a:defRPr lang="zh-CN"/>
                </a:defPPr>
                <a:lvl1pPr marL="0" algn="l" defTabSz="1827530" rtl="0" eaLnBrk="1" latinLnBrk="0" hangingPunct="1">
                  <a:defRPr sz="2400" b="1" kern="1200">
                    <a:solidFill>
                      <a:schemeClr val="tx1"/>
                    </a:solidFill>
                    <a:latin typeface="方正书宋_GBK" panose="03000509000000000000" pitchFamily="65" charset="-122"/>
                    <a:ea typeface="方正书宋_GBK" panose="03000509000000000000" pitchFamily="65" charset="-122"/>
                    <a:cs typeface="+mn-cs"/>
                  </a:defRPr>
                </a:lvl1pPr>
                <a:lvl2pPr marL="91376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82816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2741930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365569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457009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5483860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639762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7311390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767352"/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第</a:t>
                </a:r>
                <a:r>
                  <a:rPr lang="en-US" altLang="zh-CN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2</a:t>
                </a:r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课  </a:t>
                </a:r>
                <a:endParaRPr lang="en-US" altLang="zh-CN" sz="12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endParaRPr>
              </a:p>
              <a:p>
                <a:pPr algn="ctr" defTabSz="767352"/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一张</a:t>
                </a:r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图学</a:t>
                </a:r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透</a:t>
                </a: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21594966" y="6380628"/>
              <a:ext cx="3057234" cy="1108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767352"/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物质的量</a:t>
              </a:r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浓</a:t>
              </a:r>
              <a:endParaRPr lang="en-US" altLang="zh-CN" sz="1500" b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lt"/>
              </a:endParaRPr>
            </a:p>
            <a:p>
              <a:pPr defTabSz="767352"/>
              <a:r>
                <a:rPr lang="en-US" altLang="zh-CN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 </a:t>
              </a:r>
              <a:r>
                <a:rPr lang="en-US" altLang="zh-CN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   </a:t>
              </a:r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度</a:t>
              </a:r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及</a:t>
              </a:r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计算</a:t>
              </a:r>
              <a:endParaRPr lang="zh-CN" altLang="en-US" sz="1500" b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9156A55-624F-4BD8-B182-EBC8A60CFB53}"/>
              </a:ext>
            </a:extLst>
          </p:cNvPr>
          <p:cNvGrpSpPr/>
          <p:nvPr/>
        </p:nvGrpSpPr>
        <p:grpSpPr>
          <a:xfrm>
            <a:off x="476818" y="217466"/>
            <a:ext cx="1602094" cy="427278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透</a:t>
              </a:r>
            </a:p>
          </p:txBody>
        </p:sp>
      </p:grpSp>
      <p:pic>
        <p:nvPicPr>
          <p:cNvPr id="1026" name="Picture 2" descr="C:\Users\dell\Desktop\第2课\一张图\一张图-0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"/>
            <a:ext cx="9144000" cy="68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CE0"/>
              </a:clrFrom>
              <a:clrTo>
                <a:srgbClr val="FFFC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286" y="3429000"/>
            <a:ext cx="364731" cy="394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CE0"/>
              </a:clrFrom>
              <a:clrTo>
                <a:srgbClr val="FFFC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0148" y="4769645"/>
            <a:ext cx="1085225" cy="705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864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019809" y="2194626"/>
            <a:ext cx="1249337" cy="2296833"/>
            <a:chOff x="21320650" y="4338000"/>
            <a:chExt cx="3331550" cy="4596059"/>
          </a:xfrm>
        </p:grpSpPr>
        <p:grpSp>
          <p:nvGrpSpPr>
            <p:cNvPr id="17" name="组合 16">
              <a:extLst>
                <a:ext uri="{FF2B5EF4-FFF2-40B4-BE49-F238E27FC236}">
                  <a16:creationId xmlns="" xmlns:a16="http://schemas.microsoft.com/office/drawing/2014/main" id="{9A342A3B-2BE7-4216-9A57-FDE09766DE9C}"/>
                </a:ext>
              </a:extLst>
            </p:cNvPr>
            <p:cNvGrpSpPr/>
            <p:nvPr/>
          </p:nvGrpSpPr>
          <p:grpSpPr>
            <a:xfrm>
              <a:off x="21320650" y="4338000"/>
              <a:ext cx="2835000" cy="4596059"/>
              <a:chOff x="21320650" y="4338000"/>
              <a:chExt cx="2835000" cy="4596059"/>
            </a:xfrm>
          </p:grpSpPr>
          <p:pic>
            <p:nvPicPr>
              <p:cNvPr id="18" name="图片 17">
                <a:extLst>
                  <a:ext uri="{FF2B5EF4-FFF2-40B4-BE49-F238E27FC236}">
                    <a16:creationId xmlns="" xmlns:a16="http://schemas.microsoft.com/office/drawing/2014/main" id="{DDB4CE5B-A8C8-4061-8455-6F1A5733A20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45499"/>
              <a:stretch/>
            </p:blipFill>
            <p:spPr>
              <a:xfrm>
                <a:off x="21320650" y="4338000"/>
                <a:ext cx="2700000" cy="4596059"/>
              </a:xfrm>
              <a:prstGeom prst="rect">
                <a:avLst/>
              </a:prstGeom>
            </p:spPr>
          </p:pic>
          <p:sp>
            <p:nvSpPr>
              <p:cNvPr id="19" name="页脚占位符 11">
                <a:extLst>
                  <a:ext uri="{FF2B5EF4-FFF2-40B4-BE49-F238E27FC236}">
                    <a16:creationId xmlns="" xmlns:a16="http://schemas.microsoft.com/office/drawing/2014/main" id="{28275F5D-5E93-458B-B314-303ADEE56A9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870260" y="4622782"/>
                <a:ext cx="2285390" cy="2173204"/>
              </a:xfrm>
              <a:prstGeom prst="rect">
                <a:avLst/>
              </a:prstGeom>
            </p:spPr>
            <p:txBody>
              <a:bodyPr vert="horz" lIns="65350" tIns="32676" rIns="65350" bIns="32676" rtlCol="0" anchor="ctr"/>
              <a:lstStyle>
                <a:defPPr>
                  <a:defRPr lang="zh-CN"/>
                </a:defPPr>
                <a:lvl1pPr marL="0" algn="l" defTabSz="1827530" rtl="0" eaLnBrk="1" latinLnBrk="0" hangingPunct="1">
                  <a:defRPr sz="2400" b="1" kern="1200">
                    <a:solidFill>
                      <a:schemeClr val="tx1"/>
                    </a:solidFill>
                    <a:latin typeface="方正书宋_GBK" panose="03000509000000000000" pitchFamily="65" charset="-122"/>
                    <a:ea typeface="方正书宋_GBK" panose="03000509000000000000" pitchFamily="65" charset="-122"/>
                    <a:cs typeface="+mn-cs"/>
                  </a:defRPr>
                </a:lvl1pPr>
                <a:lvl2pPr marL="91376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82816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2741930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365569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457009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5483860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6397625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7311390" algn="l" defTabSz="1827530" rtl="0" eaLnBrk="1" latinLnBrk="0" hangingPunct="1">
                  <a:defRPr sz="3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767352"/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第</a:t>
                </a:r>
                <a:r>
                  <a:rPr lang="en-US" altLang="zh-CN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2</a:t>
                </a:r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课  </a:t>
                </a:r>
                <a:endParaRPr lang="en-US" altLang="zh-CN" sz="12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endParaRPr>
              </a:p>
              <a:p>
                <a:pPr algn="ctr" defTabSz="767352"/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一张</a:t>
                </a:r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图学</a:t>
                </a:r>
                <a:r>
                  <a:rPr lang="zh-CN" altLang="en-US" sz="1200" dirty="0">
                    <a:solidFill>
                      <a:prstClr val="black"/>
                    </a:solidFill>
                    <a:latin typeface="+mn-lt"/>
                    <a:ea typeface="宋体" panose="02010600030101010101" pitchFamily="2" charset="-122"/>
                    <a:sym typeface="+mn-lt"/>
                  </a:rPr>
                  <a:t>透</a:t>
                </a: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21594966" y="6380628"/>
              <a:ext cx="3057234" cy="11085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767352"/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物质的量</a:t>
              </a:r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浓</a:t>
              </a:r>
              <a:endParaRPr lang="en-US" altLang="zh-CN" sz="1500" b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lt"/>
              </a:endParaRPr>
            </a:p>
            <a:p>
              <a:pPr defTabSz="767352"/>
              <a:r>
                <a:rPr lang="en-US" altLang="zh-CN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 </a:t>
              </a:r>
              <a:r>
                <a:rPr lang="en-US" altLang="zh-CN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   </a:t>
              </a:r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度</a:t>
              </a:r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及</a:t>
              </a:r>
              <a:r>
                <a:rPr lang="zh-CN" altLang="en-US" sz="1500" b="1" dirty="0">
                  <a:solidFill>
                    <a:srgbClr val="FF0000"/>
                  </a:solidFill>
                  <a:ea typeface="宋体" panose="02010600030101010101" pitchFamily="2" charset="-122"/>
                  <a:cs typeface="Times New Roman" panose="02020603050405020304" pitchFamily="18" charset="0"/>
                  <a:sym typeface="+mn-lt"/>
                </a:rPr>
                <a:t>计算</a:t>
              </a:r>
              <a:endParaRPr lang="zh-CN" altLang="en-US" sz="1500" b="1" dirty="0">
                <a:solidFill>
                  <a:srgbClr val="FF0000"/>
                </a:solidFill>
                <a:ea typeface="宋体" panose="02010600030101010101" pitchFamily="2" charset="-122"/>
                <a:cs typeface="Times New Roman" panose="02020603050405020304" pitchFamily="18" charset="0"/>
                <a:sym typeface="+mn-lt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99156A55-624F-4BD8-B182-EBC8A60CFB53}"/>
              </a:ext>
            </a:extLst>
          </p:cNvPr>
          <p:cNvGrpSpPr/>
          <p:nvPr/>
        </p:nvGrpSpPr>
        <p:grpSpPr>
          <a:xfrm>
            <a:off x="476818" y="217466"/>
            <a:ext cx="1602094" cy="427278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767352"/>
              <a:r>
                <a:rPr lang="zh-CN" altLang="en-US" sz="2300" b="1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透</a:t>
              </a:r>
            </a:p>
          </p:txBody>
        </p:sp>
      </p:grpSp>
      <p:pic>
        <p:nvPicPr>
          <p:cNvPr id="2050" name="Picture 2" descr="C:\Users\dell\Desktop\第2课\一张图\一张图-0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"/>
            <a:ext cx="9144000" cy="68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8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7999410" y="2169000"/>
            <a:ext cx="1029911" cy="2298030"/>
            <a:chOff x="21320650" y="4338000"/>
            <a:chExt cx="2745000" cy="4596059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1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课  </a:t>
              </a:r>
              <a:endParaRPr lang="en-US" altLang="zh-CN" sz="1500" dirty="0">
                <a:solidFill>
                  <a:prstClr val="black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第（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1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）题</a:t>
              </a:r>
            </a:p>
            <a:p>
              <a:pPr algn="ctr" defTabSz="767745">
                <a:defRPr/>
              </a:pPr>
              <a:r>
                <a:rPr lang="en-US" altLang="zh-CN" sz="1500" dirty="0">
                  <a:solidFill>
                    <a:srgbClr val="FF0000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P6</a:t>
              </a:r>
              <a:endParaRPr lang="zh-CN" altLang="en-US" sz="1500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BF923D6-A89B-4C11-90E4-B362D10065BA}"/>
              </a:ext>
            </a:extLst>
          </p:cNvPr>
          <p:cNvGrpSpPr/>
          <p:nvPr/>
        </p:nvGrpSpPr>
        <p:grpSpPr>
          <a:xfrm>
            <a:off x="474684" y="368271"/>
            <a:ext cx="1602929" cy="427500"/>
            <a:chOff x="1265164" y="736542"/>
            <a:chExt cx="4272250" cy="855000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E4AB4219-F716-4A00-A095-DD53A54185DE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两</a:t>
              </a:r>
              <a:endParaRPr lang="zh-CN" altLang="en-US" sz="2300" b="1" kern="0" dirty="0">
                <a:solidFill>
                  <a:prstClr val="white"/>
                </a:solidFill>
                <a:ea typeface="楷体" panose="02010609060101010101" pitchFamily="49" charset="-122"/>
                <a:sym typeface="+mn-lt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80E3594F-97E3-4DAF-8444-FF23141E6C2D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组</a:t>
              </a:r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88F16E02-91D5-4454-9EF5-7755B0C3E846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题</a:t>
              </a:r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9AED479C-7E07-4553-94B1-EB4983189880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讲</a:t>
              </a:r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F5CF588-B9E2-40C0-B74A-B32AD4186DF8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透</a:t>
              </a:r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13" y="1112519"/>
            <a:ext cx="5935506" cy="927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73" y="2439215"/>
            <a:ext cx="3149487" cy="41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8" y="3125188"/>
            <a:ext cx="3101548" cy="499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85" y="3852446"/>
            <a:ext cx="2749046" cy="42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47" y="4522220"/>
            <a:ext cx="2943627" cy="49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393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7999410" y="2169000"/>
            <a:ext cx="1029911" cy="2298030"/>
            <a:chOff x="21320650" y="4338000"/>
            <a:chExt cx="2745000" cy="4596059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1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课  </a:t>
              </a:r>
              <a:endParaRPr lang="en-US" altLang="zh-CN" sz="1500" dirty="0">
                <a:solidFill>
                  <a:prstClr val="black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第（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1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）题</a:t>
              </a:r>
            </a:p>
            <a:p>
              <a:pPr algn="ctr" defTabSz="767745">
                <a:defRPr/>
              </a:pPr>
              <a:r>
                <a:rPr lang="en-US" altLang="zh-CN" sz="1500" dirty="0">
                  <a:solidFill>
                    <a:srgbClr val="FF0000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P6</a:t>
              </a:r>
              <a:endParaRPr lang="zh-CN" altLang="en-US" sz="1500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BF923D6-A89B-4C11-90E4-B362D10065BA}"/>
              </a:ext>
            </a:extLst>
          </p:cNvPr>
          <p:cNvGrpSpPr/>
          <p:nvPr/>
        </p:nvGrpSpPr>
        <p:grpSpPr>
          <a:xfrm>
            <a:off x="474684" y="368271"/>
            <a:ext cx="1602929" cy="427500"/>
            <a:chOff x="1265164" y="736542"/>
            <a:chExt cx="4272250" cy="855000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E4AB4219-F716-4A00-A095-DD53A54185DE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两</a:t>
              </a:r>
              <a:endParaRPr lang="zh-CN" altLang="en-US" sz="2300" b="1" kern="0" dirty="0">
                <a:solidFill>
                  <a:prstClr val="white"/>
                </a:solidFill>
                <a:ea typeface="楷体" panose="02010609060101010101" pitchFamily="49" charset="-122"/>
                <a:sym typeface="+mn-lt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80E3594F-97E3-4DAF-8444-FF23141E6C2D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组</a:t>
              </a:r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88F16E02-91D5-4454-9EF5-7755B0C3E846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题</a:t>
              </a:r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9AED479C-7E07-4553-94B1-EB4983189880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讲</a:t>
              </a:r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F5CF588-B9E2-40C0-B74A-B32AD4186DF8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透</a:t>
              </a:r>
            </a:p>
          </p:txBody>
        </p:sp>
      </p:grp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44" y="2581275"/>
            <a:ext cx="5274752" cy="1417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13" y="1112519"/>
            <a:ext cx="5935506" cy="927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149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7999410" y="2169000"/>
            <a:ext cx="1029911" cy="2298030"/>
            <a:chOff x="21320650" y="4338000"/>
            <a:chExt cx="2745000" cy="4596059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1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课  </a:t>
              </a:r>
              <a:endParaRPr lang="en-US" altLang="zh-CN" sz="1500" dirty="0">
                <a:solidFill>
                  <a:prstClr val="black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第（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1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）题</a:t>
              </a:r>
            </a:p>
            <a:p>
              <a:pPr algn="ctr" defTabSz="767745">
                <a:defRPr/>
              </a:pPr>
              <a:r>
                <a:rPr lang="en-US" altLang="zh-CN" sz="1500" dirty="0">
                  <a:solidFill>
                    <a:srgbClr val="FF0000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P6</a:t>
              </a:r>
              <a:endParaRPr lang="zh-CN" altLang="en-US" sz="1500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BF923D6-A89B-4C11-90E4-B362D10065BA}"/>
              </a:ext>
            </a:extLst>
          </p:cNvPr>
          <p:cNvGrpSpPr/>
          <p:nvPr/>
        </p:nvGrpSpPr>
        <p:grpSpPr>
          <a:xfrm>
            <a:off x="474684" y="368271"/>
            <a:ext cx="1602929" cy="427500"/>
            <a:chOff x="1265164" y="736542"/>
            <a:chExt cx="4272250" cy="855000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E4AB4219-F716-4A00-A095-DD53A54185DE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两</a:t>
              </a:r>
              <a:endParaRPr lang="zh-CN" altLang="en-US" sz="2300" b="1" kern="0" dirty="0">
                <a:solidFill>
                  <a:prstClr val="white"/>
                </a:solidFill>
                <a:ea typeface="楷体" panose="02010609060101010101" pitchFamily="49" charset="-122"/>
                <a:sym typeface="+mn-lt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80E3594F-97E3-4DAF-8444-FF23141E6C2D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组</a:t>
              </a:r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88F16E02-91D5-4454-9EF5-7755B0C3E846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题</a:t>
              </a:r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9AED479C-7E07-4553-94B1-EB4983189880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讲</a:t>
              </a:r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F5CF588-B9E2-40C0-B74A-B32AD4186DF8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透</a:t>
              </a:r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13" y="1112519"/>
            <a:ext cx="5935506" cy="927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73" y="2439215"/>
            <a:ext cx="3149487" cy="41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8" y="3125188"/>
            <a:ext cx="3101548" cy="499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85" y="3852446"/>
            <a:ext cx="2749046" cy="42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47" y="4522220"/>
            <a:ext cx="2943627" cy="49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文本框 1">
            <a:extLst>
              <a:ext uri="{FF2B5EF4-FFF2-40B4-BE49-F238E27FC236}">
                <a16:creationId xmlns="" xmlns:a16="http://schemas.microsoft.com/office/drawing/2014/main" id="{A781325D-6D93-4363-8EEA-51FFAA72AFA8}"/>
              </a:ext>
            </a:extLst>
          </p:cNvPr>
          <p:cNvSpPr txBox="1"/>
          <p:nvPr/>
        </p:nvSpPr>
        <p:spPr>
          <a:xfrm>
            <a:off x="3807198" y="1609815"/>
            <a:ext cx="279557" cy="423510"/>
          </a:xfrm>
          <a:prstGeom prst="rect">
            <a:avLst/>
          </a:prstGeom>
          <a:noFill/>
        </p:spPr>
        <p:txBody>
          <a:bodyPr wrap="none" lIns="38414" tIns="19207" rIns="38414" bIns="19207" rtlCol="0">
            <a:spAutoFit/>
          </a:bodyPr>
          <a:lstStyle/>
          <a:p>
            <a:r>
              <a:rPr lang="en-US" altLang="zh-CN" sz="2500" b="1" dirty="0">
                <a:solidFill>
                  <a:srgbClr val="FF0000"/>
                </a:solidFill>
                <a:cs typeface="Times New Roman" panose="02020603050405020304" pitchFamily="18" charset="0"/>
                <a:sym typeface="+mn-lt"/>
              </a:rPr>
              <a:t>D</a:t>
            </a:r>
            <a:endParaRPr lang="zh-CN" altLang="en-US" sz="2500" b="1" dirty="0">
              <a:solidFill>
                <a:srgbClr val="FF0000"/>
              </a:solidFill>
              <a:cs typeface="Times New Roman" panose="02020603050405020304" pitchFamily="18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9718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7999410" y="2169000"/>
            <a:ext cx="1029911" cy="2298030"/>
            <a:chOff x="21320650" y="4338000"/>
            <a:chExt cx="2745000" cy="4596059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1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课  </a:t>
              </a:r>
              <a:endParaRPr lang="en-US" altLang="zh-CN" sz="1500" dirty="0">
                <a:solidFill>
                  <a:prstClr val="black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（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）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题</a:t>
              </a:r>
            </a:p>
            <a:p>
              <a:pPr algn="ctr" defTabSz="767745">
                <a:defRPr/>
              </a:pPr>
              <a:r>
                <a:rPr lang="en-US" altLang="zh-CN" sz="1500" dirty="0">
                  <a:solidFill>
                    <a:srgbClr val="FF0000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P6</a:t>
              </a:r>
              <a:endParaRPr lang="zh-CN" altLang="en-US" sz="1500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BF923D6-A89B-4C11-90E4-B362D10065BA}"/>
              </a:ext>
            </a:extLst>
          </p:cNvPr>
          <p:cNvGrpSpPr/>
          <p:nvPr/>
        </p:nvGrpSpPr>
        <p:grpSpPr>
          <a:xfrm>
            <a:off x="474684" y="368271"/>
            <a:ext cx="1602929" cy="427500"/>
            <a:chOff x="1265164" y="736542"/>
            <a:chExt cx="4272250" cy="855000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E4AB4219-F716-4A00-A095-DD53A54185DE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两</a:t>
              </a:r>
              <a:endParaRPr lang="zh-CN" altLang="en-US" sz="2300" b="1" kern="0" dirty="0">
                <a:solidFill>
                  <a:prstClr val="white"/>
                </a:solidFill>
                <a:ea typeface="楷体" panose="02010609060101010101" pitchFamily="49" charset="-122"/>
                <a:sym typeface="+mn-lt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80E3594F-97E3-4DAF-8444-FF23141E6C2D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组</a:t>
              </a:r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88F16E02-91D5-4454-9EF5-7755B0C3E846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题</a:t>
              </a:r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9AED479C-7E07-4553-94B1-EB4983189880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讲</a:t>
              </a:r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F5CF588-B9E2-40C0-B74A-B32AD4186DF8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透</a:t>
              </a: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05" y="1022465"/>
            <a:ext cx="6258008" cy="1072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69" y="2562802"/>
            <a:ext cx="4712957" cy="1540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917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7999410" y="2169000"/>
            <a:ext cx="1029911" cy="2298030"/>
            <a:chOff x="21320650" y="4338000"/>
            <a:chExt cx="2745000" cy="4596059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1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课  </a:t>
              </a:r>
              <a:endParaRPr lang="en-US" altLang="zh-CN" sz="1500" dirty="0">
                <a:solidFill>
                  <a:prstClr val="black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（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）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题</a:t>
              </a:r>
            </a:p>
            <a:p>
              <a:pPr algn="ctr" defTabSz="767745">
                <a:defRPr/>
              </a:pPr>
              <a:r>
                <a:rPr lang="en-US" altLang="zh-CN" sz="1500" dirty="0">
                  <a:solidFill>
                    <a:srgbClr val="FF0000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P6</a:t>
              </a:r>
              <a:endParaRPr lang="zh-CN" altLang="en-US" sz="1500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BF923D6-A89B-4C11-90E4-B362D10065BA}"/>
              </a:ext>
            </a:extLst>
          </p:cNvPr>
          <p:cNvGrpSpPr/>
          <p:nvPr/>
        </p:nvGrpSpPr>
        <p:grpSpPr>
          <a:xfrm>
            <a:off x="474684" y="368271"/>
            <a:ext cx="1602929" cy="427500"/>
            <a:chOff x="1265164" y="736542"/>
            <a:chExt cx="4272250" cy="855000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E4AB4219-F716-4A00-A095-DD53A54185DE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两</a:t>
              </a:r>
              <a:endParaRPr lang="zh-CN" altLang="en-US" sz="2300" b="1" kern="0" dirty="0">
                <a:solidFill>
                  <a:prstClr val="white"/>
                </a:solidFill>
                <a:ea typeface="楷体" panose="02010609060101010101" pitchFamily="49" charset="-122"/>
                <a:sym typeface="+mn-lt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80E3594F-97E3-4DAF-8444-FF23141E6C2D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组</a:t>
              </a:r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88F16E02-91D5-4454-9EF5-7755B0C3E846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题</a:t>
              </a:r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9AED479C-7E07-4553-94B1-EB4983189880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讲</a:t>
              </a:r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F5CF588-B9E2-40C0-B74A-B32AD4186DF8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透</a:t>
              </a: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05" y="1022465"/>
            <a:ext cx="6258008" cy="1072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79" y="2520319"/>
            <a:ext cx="5014575" cy="229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731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7999410" y="2169000"/>
            <a:ext cx="1029911" cy="2298030"/>
            <a:chOff x="21320650" y="4338000"/>
            <a:chExt cx="2745000" cy="4596059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1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课  </a:t>
              </a:r>
              <a:endParaRPr lang="en-US" altLang="zh-CN" sz="1500" dirty="0">
                <a:solidFill>
                  <a:prstClr val="black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（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）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题</a:t>
              </a:r>
            </a:p>
            <a:p>
              <a:pPr algn="ctr" defTabSz="767745">
                <a:defRPr/>
              </a:pPr>
              <a:r>
                <a:rPr lang="en-US" altLang="zh-CN" sz="1500" dirty="0">
                  <a:solidFill>
                    <a:srgbClr val="FF0000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P6</a:t>
              </a:r>
              <a:endParaRPr lang="zh-CN" altLang="en-US" sz="1500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BF923D6-A89B-4C11-90E4-B362D10065BA}"/>
              </a:ext>
            </a:extLst>
          </p:cNvPr>
          <p:cNvGrpSpPr/>
          <p:nvPr/>
        </p:nvGrpSpPr>
        <p:grpSpPr>
          <a:xfrm>
            <a:off x="474684" y="368271"/>
            <a:ext cx="1602929" cy="427500"/>
            <a:chOff x="1265164" y="736542"/>
            <a:chExt cx="4272250" cy="855000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E4AB4219-F716-4A00-A095-DD53A54185DE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两</a:t>
              </a:r>
              <a:endParaRPr lang="zh-CN" altLang="en-US" sz="2300" b="1" kern="0" dirty="0">
                <a:solidFill>
                  <a:prstClr val="white"/>
                </a:solidFill>
                <a:ea typeface="楷体" panose="02010609060101010101" pitchFamily="49" charset="-122"/>
                <a:sym typeface="+mn-lt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80E3594F-97E3-4DAF-8444-FF23141E6C2D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组</a:t>
              </a:r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88F16E02-91D5-4454-9EF5-7755B0C3E846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题</a:t>
              </a:r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9AED479C-7E07-4553-94B1-EB4983189880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讲</a:t>
              </a:r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F5CF588-B9E2-40C0-B74A-B32AD4186DF8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透</a:t>
              </a: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05" y="1022465"/>
            <a:ext cx="6258008" cy="1072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69" y="2562802"/>
            <a:ext cx="4712957" cy="1540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文本框 1">
            <a:extLst>
              <a:ext uri="{FF2B5EF4-FFF2-40B4-BE49-F238E27FC236}">
                <a16:creationId xmlns="" xmlns:a16="http://schemas.microsoft.com/office/drawing/2014/main" id="{A781325D-6D93-4363-8EEA-51FFAA72AFA8}"/>
              </a:ext>
            </a:extLst>
          </p:cNvPr>
          <p:cNvSpPr txBox="1"/>
          <p:nvPr/>
        </p:nvSpPr>
        <p:spPr>
          <a:xfrm>
            <a:off x="5435262" y="1577040"/>
            <a:ext cx="247497" cy="423510"/>
          </a:xfrm>
          <a:prstGeom prst="rect">
            <a:avLst/>
          </a:prstGeom>
          <a:noFill/>
        </p:spPr>
        <p:txBody>
          <a:bodyPr wrap="none" lIns="38414" tIns="19207" rIns="38414" bIns="19207" rtlCol="0">
            <a:spAutoFit/>
          </a:bodyPr>
          <a:lstStyle/>
          <a:p>
            <a:r>
              <a:rPr lang="en-US" altLang="zh-CN" sz="2500" b="1" dirty="0">
                <a:solidFill>
                  <a:srgbClr val="FF0000"/>
                </a:solidFill>
                <a:cs typeface="Times New Roman" panose="02020603050405020304" pitchFamily="18" charset="0"/>
                <a:sym typeface="+mn-lt"/>
              </a:rPr>
              <a:t>C</a:t>
            </a:r>
            <a:endParaRPr lang="zh-CN" altLang="en-US" sz="2500" b="1" dirty="0">
              <a:solidFill>
                <a:srgbClr val="FF0000"/>
              </a:solidFill>
              <a:cs typeface="Times New Roman" panose="02020603050405020304" pitchFamily="18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612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7999410" y="2169000"/>
            <a:ext cx="1029911" cy="2298030"/>
            <a:chOff x="21320650" y="4338000"/>
            <a:chExt cx="2745000" cy="4596059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1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2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课  </a:t>
              </a:r>
              <a:endParaRPr lang="en-US" altLang="zh-CN" sz="1500" dirty="0">
                <a:solidFill>
                  <a:prstClr val="black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  <a:p>
              <a:pPr algn="ctr" defTabSz="767745">
                <a:defRPr/>
              </a:pP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第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（</a:t>
              </a:r>
              <a:r>
                <a:rPr lang="en-US" altLang="zh-CN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4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）</a:t>
              </a:r>
              <a:r>
                <a:rPr lang="zh-CN" altLang="en-US" sz="1500" dirty="0">
                  <a:solidFill>
                    <a:prstClr val="black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题</a:t>
              </a:r>
            </a:p>
            <a:p>
              <a:pPr algn="ctr" defTabSz="767745">
                <a:defRPr/>
              </a:pPr>
              <a:r>
                <a:rPr lang="en-US" altLang="zh-CN" sz="1500" dirty="0">
                  <a:solidFill>
                    <a:srgbClr val="FF0000"/>
                  </a:solidFill>
                  <a:latin typeface="+mn-lt"/>
                  <a:ea typeface="宋体" panose="02010600030101010101" pitchFamily="2" charset="-122"/>
                  <a:sym typeface="+mn-lt"/>
                </a:rPr>
                <a:t>P7</a:t>
              </a:r>
              <a:endParaRPr lang="zh-CN" altLang="en-US" sz="1500" dirty="0">
                <a:solidFill>
                  <a:srgbClr val="FF0000"/>
                </a:solidFill>
                <a:latin typeface="+mn-lt"/>
                <a:ea typeface="宋体" panose="02010600030101010101" pitchFamily="2" charset="-122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BF923D6-A89B-4C11-90E4-B362D10065BA}"/>
              </a:ext>
            </a:extLst>
          </p:cNvPr>
          <p:cNvGrpSpPr/>
          <p:nvPr/>
        </p:nvGrpSpPr>
        <p:grpSpPr>
          <a:xfrm>
            <a:off x="474684" y="368271"/>
            <a:ext cx="1602929" cy="427500"/>
            <a:chOff x="1265164" y="736542"/>
            <a:chExt cx="4272250" cy="855000"/>
          </a:xfrm>
        </p:grpSpPr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E4AB4219-F716-4A00-A095-DD53A54185DE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两</a:t>
              </a:r>
              <a:endParaRPr lang="zh-CN" altLang="en-US" sz="2300" b="1" kern="0" dirty="0">
                <a:solidFill>
                  <a:prstClr val="white"/>
                </a:solidFill>
                <a:ea typeface="楷体" panose="02010609060101010101" pitchFamily="49" charset="-122"/>
                <a:sym typeface="+mn-lt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80E3594F-97E3-4DAF-8444-FF23141E6C2D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 dirty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组</a:t>
              </a:r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88F16E02-91D5-4454-9EF5-7755B0C3E846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题</a:t>
              </a:r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9AED479C-7E07-4553-94B1-EB4983189880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讲</a:t>
              </a:r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F5CF588-B9E2-40C0-B74A-B32AD4186DF8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67745">
                <a:defRPr/>
              </a:pPr>
              <a:r>
                <a:rPr lang="zh-CN" altLang="en-US" sz="2300" b="1" kern="0">
                  <a:solidFill>
                    <a:prstClr val="white"/>
                  </a:solidFill>
                  <a:ea typeface="楷体" panose="02010609060101010101" pitchFamily="49" charset="-122"/>
                  <a:sym typeface="+mn-lt"/>
                </a:rPr>
                <a:t>透</a:t>
              </a:r>
            </a:p>
          </p:txBody>
        </p:sp>
      </p:grp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25" y="954745"/>
            <a:ext cx="6039360" cy="138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12" y="2494892"/>
            <a:ext cx="4568231" cy="430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423425" y="3253336"/>
            <a:ext cx="4398391" cy="2976050"/>
            <a:chOff x="1128545" y="6506672"/>
            <a:chExt cx="11722933" cy="5952099"/>
          </a:xfrm>
        </p:grpSpPr>
        <p:pic>
          <p:nvPicPr>
            <p:cNvPr id="17410" name="Picture 2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8545" y="6506672"/>
              <a:ext cx="11425876" cy="32238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411" name="Picture 3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8664" y="10022526"/>
              <a:ext cx="11652814" cy="2436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703" y="2461642"/>
            <a:ext cx="1460369" cy="380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374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199</Words>
  <Application>Microsoft Office PowerPoint</Application>
  <PresentationFormat>全屏显示(4:3)</PresentationFormat>
  <Paragraphs>88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qq</dc:creator>
  <cp:lastModifiedBy>qq</cp:lastModifiedBy>
  <cp:revision>2</cp:revision>
  <dcterms:created xsi:type="dcterms:W3CDTF">2019-01-17T15:27:41Z</dcterms:created>
  <dcterms:modified xsi:type="dcterms:W3CDTF">2019-01-17T15:29:29Z</dcterms:modified>
</cp:coreProperties>
</file>