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98" r:id="rId3"/>
    <p:sldId id="257" r:id="rId4"/>
    <p:sldId id="258" r:id="rId6"/>
    <p:sldId id="259" r:id="rId7"/>
    <p:sldId id="260" r:id="rId8"/>
    <p:sldId id="261" r:id="rId9"/>
    <p:sldId id="262" r:id="rId10"/>
    <p:sldId id="263" r:id="rId11"/>
    <p:sldId id="282" r:id="rId12"/>
    <p:sldId id="264" r:id="rId13"/>
    <p:sldId id="283" r:id="rId14"/>
    <p:sldId id="272" r:id="rId15"/>
    <p:sldId id="284" r:id="rId16"/>
    <p:sldId id="266" r:id="rId17"/>
    <p:sldId id="267" r:id="rId18"/>
    <p:sldId id="271" r:id="rId19"/>
    <p:sldId id="268" r:id="rId20"/>
    <p:sldId id="285" r:id="rId21"/>
    <p:sldId id="286" r:id="rId22"/>
    <p:sldId id="269" r:id="rId23"/>
    <p:sldId id="270" r:id="rId24"/>
    <p:sldId id="322" r:id="rId25"/>
    <p:sldId id="265" r:id="rId26"/>
    <p:sldId id="280" r:id="rId27"/>
    <p:sldId id="281" r:id="rId28"/>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00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0594" name="幻灯片图像占位符 110593"/>
          <p:cNvSpPr>
            <a:spLocks noRot="1" noTextEdit="1"/>
          </p:cNvSpPr>
          <p:nvPr>
            <p:ph type="sldImg"/>
          </p:nvPr>
        </p:nvSpPr>
        <p:spPr/>
      </p:sp>
      <p:sp>
        <p:nvSpPr>
          <p:cNvPr id="110595" name="文本占位符 110594"/>
          <p:cNvSpPr>
            <a:spLocks noGrp="1"/>
          </p:cNvSpPr>
          <p:nvPr>
            <p:ph type="body" idx="1"/>
          </p:nvPr>
        </p:nvSpPr>
        <p:spPr/>
        <p:txBody>
          <a:bodyPr/>
          <a:p>
            <a:pPr lvl="0"/>
            <a:endParaRPr dirty="0"/>
          </a:p>
        </p:txBody>
      </p:sp>
      <p:sp>
        <p:nvSpPr>
          <p:cNvPr id="2" name="灯片编号占位符 1"/>
          <p:cNvSpPr/>
          <p:nvPr>
            <p:ph type="sldNum" sz="quarter" idx="2"/>
          </p:nvPr>
        </p:nvSpPr>
        <p:spPr/>
        <p:txBody>
          <a:bodyPr/>
          <a:p>
            <a:pPr lvl="0" algn="r"/>
            <a:fld id="{9A0DB2DC-4C9A-4742-B13C-FB6460FD3503}" type="slidenum">
              <a:rPr lang="zh-CN" sz="1200" dirty="0"/>
            </a:fld>
            <a:endParaRPr lang="zh-CN"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34146" name="幻灯片图像占位符 134145"/>
          <p:cNvSpPr>
            <a:spLocks noRot="1" noTextEdit="1"/>
          </p:cNvSpPr>
          <p:nvPr>
            <p:ph type="sldImg"/>
          </p:nvPr>
        </p:nvSpPr>
        <p:spPr/>
      </p:sp>
      <p:sp>
        <p:nvSpPr>
          <p:cNvPr id="134147" name="文本占位符 134146"/>
          <p:cNvSpPr>
            <a:spLocks noGrp="1"/>
          </p:cNvSpPr>
          <p:nvPr>
            <p:ph type="body" idx="1"/>
          </p:nvPr>
        </p:nvSpPr>
        <p:spPr/>
        <p:txBody>
          <a:bodyPr/>
          <a:p>
            <a:pPr lvl="0"/>
            <a:endParaRPr dirty="0"/>
          </a:p>
        </p:txBody>
      </p:sp>
      <p:sp>
        <p:nvSpPr>
          <p:cNvPr id="2" name="灯片编号占位符 1"/>
          <p:cNvSpPr/>
          <p:nvPr>
            <p:ph type="sldNum" sz="quarter" idx="2"/>
          </p:nvPr>
        </p:nvSpPr>
        <p:spPr/>
        <p:txBody>
          <a:bodyPr/>
          <a:p>
            <a:pPr lvl="0" algn="r"/>
            <a:fld id="{9A0DB2DC-4C9A-4742-B13C-FB6460FD3503}" type="slidenum">
              <a:rPr lang="zh-CN" sz="1200" dirty="0"/>
            </a:fld>
            <a:endParaRPr lang="zh-CN"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6" name="幻灯片图像占位符 72705"/>
          <p:cNvSpPr>
            <a:spLocks noRot="1" noTextEdit="1"/>
          </p:cNvSpPr>
          <p:nvPr>
            <p:ph type="sldImg"/>
          </p:nvPr>
        </p:nvSpPr>
        <p:spPr/>
      </p:sp>
      <p:sp>
        <p:nvSpPr>
          <p:cNvPr id="72707" name="文本占位符 72706"/>
          <p:cNvSpPr>
            <a:spLocks noGrp="1"/>
          </p:cNvSpPr>
          <p:nvPr>
            <p:ph type="body" idx="1"/>
          </p:nvPr>
        </p:nvSpPr>
        <p:spPr/>
        <p:txBody>
          <a:bodyPr/>
          <a:p>
            <a:pPr lvl="0"/>
            <a:endParaRPr dirty="0"/>
          </a:p>
        </p:txBody>
      </p:sp>
      <p:sp>
        <p:nvSpPr>
          <p:cNvPr id="2" name="灯片编号占位符 1"/>
          <p:cNvSpPr/>
          <p:nvPr>
            <p:ph type="sldNum" sz="quarter" idx="2"/>
          </p:nvPr>
        </p:nvSpPr>
        <p:spPr/>
        <p:txBody>
          <a:bodyPr/>
          <a:p>
            <a:pPr lvl="0" algn="r"/>
            <a:fld id="{9A0DB2DC-4C9A-4742-B13C-FB6460FD3503}" type="slidenum">
              <a:rPr lang="zh-CN" sz="1200" dirty="0"/>
            </a:fld>
            <a:endParaRPr lang="zh-CN"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6" name="幻灯片图像占位符 72705"/>
          <p:cNvSpPr>
            <a:spLocks noRot="1" noTextEdit="1"/>
          </p:cNvSpPr>
          <p:nvPr>
            <p:ph type="sldImg"/>
          </p:nvPr>
        </p:nvSpPr>
        <p:spPr/>
      </p:sp>
      <p:sp>
        <p:nvSpPr>
          <p:cNvPr id="72707" name="文本占位符 72706"/>
          <p:cNvSpPr>
            <a:spLocks noGrp="1"/>
          </p:cNvSpPr>
          <p:nvPr>
            <p:ph type="body" idx="1"/>
          </p:nvPr>
        </p:nvSpPr>
        <p:spPr/>
        <p:txBody>
          <a:bodyPr/>
          <a:p>
            <a:pPr lvl="0"/>
            <a:endParaRPr dirty="0"/>
          </a:p>
        </p:txBody>
      </p:sp>
      <p:sp>
        <p:nvSpPr>
          <p:cNvPr id="2" name="灯片编号占位符 1"/>
          <p:cNvSpPr/>
          <p:nvPr>
            <p:ph type="sldNum" sz="quarter" idx="2"/>
          </p:nvPr>
        </p:nvSpPr>
        <p:spPr/>
        <p:txBody>
          <a:bodyPr/>
          <a:p>
            <a:pPr lvl="0" algn="r"/>
            <a:fld id="{9A0DB2DC-4C9A-4742-B13C-FB6460FD3503}" type="slidenum">
              <a:rPr lang="zh-CN" sz="1200" dirty="0"/>
            </a:fld>
            <a:endParaRPr lang="zh-CN"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6" name="幻灯片图像占位符 72705"/>
          <p:cNvSpPr>
            <a:spLocks noRot="1" noTextEdit="1"/>
          </p:cNvSpPr>
          <p:nvPr>
            <p:ph type="sldImg"/>
          </p:nvPr>
        </p:nvSpPr>
        <p:spPr/>
      </p:sp>
      <p:sp>
        <p:nvSpPr>
          <p:cNvPr id="72707" name="文本占位符 72706"/>
          <p:cNvSpPr>
            <a:spLocks noGrp="1"/>
          </p:cNvSpPr>
          <p:nvPr>
            <p:ph type="body" idx="1"/>
          </p:nvPr>
        </p:nvSpPr>
        <p:spPr/>
        <p:txBody>
          <a:bodyPr/>
          <a:p>
            <a:pPr lvl="0"/>
            <a:endParaRPr dirty="0"/>
          </a:p>
        </p:txBody>
      </p:sp>
      <p:sp>
        <p:nvSpPr>
          <p:cNvPr id="2" name="灯片编号占位符 1"/>
          <p:cNvSpPr/>
          <p:nvPr>
            <p:ph type="sldNum" sz="quarter" idx="2"/>
          </p:nvPr>
        </p:nvSpPr>
        <p:spPr/>
        <p:txBody>
          <a:bodyPr/>
          <a:p>
            <a:pPr lvl="0" algn="r"/>
            <a:fld id="{9A0DB2DC-4C9A-4742-B13C-FB6460FD3503}" type="slidenum">
              <a:rPr lang="zh-CN" sz="1200" dirty="0"/>
            </a:fld>
            <a:endParaRPr lang="zh-CN"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31074" name="幻灯片图像占位符 131073"/>
          <p:cNvSpPr>
            <a:spLocks noRot="1" noTextEdit="1"/>
          </p:cNvSpPr>
          <p:nvPr>
            <p:ph type="sldImg"/>
          </p:nvPr>
        </p:nvSpPr>
        <p:spPr/>
      </p:sp>
      <p:sp>
        <p:nvSpPr>
          <p:cNvPr id="131075" name="文本占位符 131074"/>
          <p:cNvSpPr>
            <a:spLocks noGrp="1"/>
          </p:cNvSpPr>
          <p:nvPr>
            <p:ph type="body" idx="1"/>
          </p:nvPr>
        </p:nvSpPr>
        <p:spPr/>
        <p:txBody>
          <a:bodyPr/>
          <a:p>
            <a:pPr lvl="0"/>
            <a:endParaRPr dirty="0"/>
          </a:p>
        </p:txBody>
      </p:sp>
      <p:sp>
        <p:nvSpPr>
          <p:cNvPr id="2" name="灯片编号占位符 1"/>
          <p:cNvSpPr/>
          <p:nvPr>
            <p:ph type="sldNum" sz="quarter" idx="2"/>
          </p:nvPr>
        </p:nvSpPr>
        <p:spPr/>
        <p:txBody>
          <a:bodyPr/>
          <a:p>
            <a:pPr lvl="0" algn="r"/>
            <a:fld id="{9A0DB2DC-4C9A-4742-B13C-FB6460FD3503}" type="slidenum">
              <a:rPr lang="zh-CN" sz="1200" dirty="0"/>
            </a:fld>
            <a:endParaRPr lang="zh-CN"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2.wav"/><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audio" Target="../media/audio3.wav"/><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9" Type="http://schemas.openxmlformats.org/officeDocument/2006/relationships/audio" Target="../media/audio5.wav"/><Relationship Id="rId8" Type="http://schemas.openxmlformats.org/officeDocument/2006/relationships/audio" Target="../media/audio4.wav"/><Relationship Id="rId7" Type="http://schemas.openxmlformats.org/officeDocument/2006/relationships/image" Target="../media/image16.GIF"/><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 Id="rId3" Type="http://schemas.openxmlformats.org/officeDocument/2006/relationships/image" Target="../media/image12.png"/><Relationship Id="rId2" Type="http://schemas.openxmlformats.org/officeDocument/2006/relationships/image" Target="../media/image11.png"/><Relationship Id="rId10" Type="http://schemas.openxmlformats.org/officeDocument/2006/relationships/slideLayout" Target="../slideLayouts/slideLayout7.xml"/><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1695450" y="781685"/>
            <a:ext cx="9530080" cy="2895600"/>
          </a:xfrm>
          <a:prstGeom prst="rect">
            <a:avLst/>
          </a:prstGeom>
          <a:noFill/>
          <a:ln w="9525">
            <a:noFill/>
          </a:ln>
        </p:spPr>
        <p:txBody>
          <a:bodyPr wrap="square" anchor="t">
            <a:spAutoFit/>
          </a:bodyPr>
          <a:p>
            <a:pPr lvl="0" indent="0">
              <a:spcBef>
                <a:spcPct val="50000"/>
              </a:spcBef>
            </a:pPr>
            <a:r>
              <a:rPr lang="zh-CN" altLang="en-US" sz="4000" b="1">
                <a:latin typeface="黑体" panose="02010600030101010101" pitchFamily="2" charset="-122"/>
                <a:ea typeface="黑体" panose="02010600030101010101" pitchFamily="2" charset="-122"/>
                <a:cs typeface="宋体" panose="02010600030101010101" pitchFamily="2" charset="-122"/>
                <a:sym typeface="+mn-ea"/>
              </a:rPr>
              <a:t>今日作业：    </a:t>
            </a:r>
            <a:endPar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sz="4000" b="1">
                <a:latin typeface="黑体" panose="02010600030101010101" pitchFamily="2" charset="-122"/>
                <a:ea typeface="黑体" panose="02010600030101010101" pitchFamily="2" charset="-122"/>
                <a:cs typeface="宋体" panose="02010600030101010101" pitchFamily="2" charset="-122"/>
                <a:sym typeface="+mn-ea"/>
              </a:rPr>
              <a:t>1.</a:t>
            </a:r>
            <a:r>
              <a:rPr lang="zh-CN" altLang="en-US" sz="48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背诵并默写</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课文《</a:t>
            </a:r>
            <a:r>
              <a:rPr lang="zh-CN" altLang="en-US" sz="48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穿井得一人</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altLang="zh-CN" sz="4000" b="1">
                <a:latin typeface="黑体" panose="02010600030101010101" pitchFamily="2" charset="-122"/>
                <a:ea typeface="黑体" panose="02010600030101010101" pitchFamily="2" charset="-122"/>
                <a:cs typeface="宋体" panose="02010600030101010101" pitchFamily="2" charset="-122"/>
                <a:sym typeface="+mn-ea"/>
              </a:rPr>
              <a:t>2.</a:t>
            </a:r>
            <a:r>
              <a:rPr lang="zh-CN" altLang="en-US" sz="48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背诵并默写</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第</a:t>
            </a:r>
            <a:r>
              <a:rPr lang="en-US" altLang="zh-CN" sz="4000" b="1">
                <a:latin typeface="黑体" panose="02010600030101010101" pitchFamily="2" charset="-122"/>
                <a:ea typeface="黑体" panose="02010600030101010101" pitchFamily="2" charset="-122"/>
                <a:cs typeface="宋体" panose="02010600030101010101" pitchFamily="2" charset="-122"/>
                <a:sym typeface="+mn-ea"/>
              </a:rPr>
              <a:t>133</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页</a:t>
            </a:r>
            <a:r>
              <a:rPr lang="zh-CN" altLang="en-US" sz="48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文下注释</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9570" name="图片 109569" descr="tutu233"/>
          <p:cNvPicPr>
            <a:picLocks noChangeAspect="1"/>
          </p:cNvPicPr>
          <p:nvPr/>
        </p:nvPicPr>
        <p:blipFill>
          <a:blip r:embed="rId1"/>
          <a:stretch>
            <a:fillRect/>
          </a:stretch>
        </p:blipFill>
        <p:spPr>
          <a:xfrm>
            <a:off x="1524000" y="368300"/>
            <a:ext cx="9144000" cy="5887720"/>
          </a:xfrm>
          <a:prstGeom prst="rect">
            <a:avLst/>
          </a:prstGeom>
          <a:noFill/>
          <a:ln w="9525">
            <a:noFill/>
          </a:ln>
        </p:spPr>
      </p:pic>
      <p:sp>
        <p:nvSpPr>
          <p:cNvPr id="109571" name="矩形 109570"/>
          <p:cNvSpPr/>
          <p:nvPr/>
        </p:nvSpPr>
        <p:spPr>
          <a:xfrm>
            <a:off x="2063750" y="1052513"/>
            <a:ext cx="7993063" cy="4297680"/>
          </a:xfrm>
          <a:prstGeom prst="rect">
            <a:avLst/>
          </a:prstGeom>
          <a:noFill/>
          <a:ln w="12700">
            <a:noFill/>
          </a:ln>
        </p:spPr>
        <p:txBody>
          <a:bodyPr>
            <a:spAutoFit/>
          </a:bodyPr>
          <a:p>
            <a:pPr lvl="0">
              <a:spcBef>
                <a:spcPct val="50000"/>
              </a:spcBef>
            </a:pPr>
            <a:r>
              <a:rPr lang="zh-CN" altLang="en-US" sz="6600" b="1" dirty="0">
                <a:solidFill>
                  <a:srgbClr val="0000CC"/>
                </a:solidFill>
                <a:latin typeface="黑体" panose="02010600030101010101" pitchFamily="2" charset="-122"/>
                <a:ea typeface="黑体" panose="02010600030101010101" pitchFamily="2" charset="-122"/>
              </a:rPr>
              <a:t>导入新课：</a:t>
            </a:r>
            <a:endParaRPr lang="zh-CN" altLang="en-US" sz="6600" b="1" dirty="0">
              <a:solidFill>
                <a:srgbClr val="0000CC"/>
              </a:solidFill>
              <a:latin typeface="黑体" panose="02010600030101010101" pitchFamily="2" charset="-122"/>
              <a:ea typeface="黑体" panose="02010600030101010101" pitchFamily="2" charset="-122"/>
            </a:endParaRPr>
          </a:p>
          <a:p>
            <a:pPr lvl="0">
              <a:spcBef>
                <a:spcPct val="50000"/>
              </a:spcBef>
            </a:pPr>
            <a:r>
              <a:rPr lang="zh-CN" altLang="en-US" sz="4400" b="1" dirty="0">
                <a:solidFill>
                  <a:srgbClr val="0000CC"/>
                </a:solidFill>
                <a:latin typeface="华文新魏" pitchFamily="2" charset="-122"/>
                <a:ea typeface="华文新魏" pitchFamily="2" charset="-122"/>
              </a:rPr>
              <a:t>           </a:t>
            </a:r>
            <a:r>
              <a:rPr lang="zh-CN" altLang="en-US" sz="6000" b="1" dirty="0">
                <a:solidFill>
                  <a:srgbClr val="FF0000"/>
                </a:solidFill>
                <a:latin typeface="黑体" panose="02010600030101010101" pitchFamily="2" charset="-122"/>
                <a:ea typeface="黑体" panose="02010600030101010101" pitchFamily="2" charset="-122"/>
              </a:rPr>
              <a:t>你知道我国有哪些广为流传的神话故事或传说？</a:t>
            </a:r>
            <a:endParaRPr lang="zh-CN" altLang="en-US" sz="6000" b="1" dirty="0">
              <a:solidFill>
                <a:srgbClr val="FF0000"/>
              </a:solidFill>
              <a:latin typeface="黑体" panose="02010600030101010101" pitchFamily="2" charset="-122"/>
              <a:ea typeface="黑体" panose="02010600030101010101" pitchFamily="2" charset="-122"/>
            </a:endParaRPr>
          </a:p>
        </p:txBody>
      </p:sp>
    </p:spTree>
  </p:cSld>
  <p:clrMapOvr>
    <a:masterClrMapping/>
  </p:clrMapOvr>
  <p:transition>
    <p:split dir="in"/>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9" name="Text Box 3"/>
          <p:cNvSpPr txBox="1"/>
          <p:nvPr/>
        </p:nvSpPr>
        <p:spPr>
          <a:xfrm>
            <a:off x="2819400" y="5410200"/>
            <a:ext cx="6858000" cy="1188720"/>
          </a:xfrm>
          <a:prstGeom prst="rect">
            <a:avLst/>
          </a:prstGeom>
          <a:noFill/>
          <a:ln w="9525">
            <a:noFill/>
          </a:ln>
        </p:spPr>
        <p:txBody>
          <a:bodyPr>
            <a:spAutoFit/>
          </a:bodyPr>
          <a:p>
            <a:pPr lvl="0" algn="ctr">
              <a:spcBef>
                <a:spcPct val="50000"/>
              </a:spcBef>
              <a:buClr>
                <a:srgbClr val="000000"/>
              </a:buClr>
            </a:pPr>
            <a:r>
              <a:rPr lang="zh-CN" altLang="en-US" sz="7200" b="1" dirty="0">
                <a:solidFill>
                  <a:srgbClr val="FF0000"/>
                </a:solidFill>
                <a:latin typeface="黑体" panose="02010600030101010101" pitchFamily="2" charset="-122"/>
                <a:ea typeface="黑体" panose="02010600030101010101" pitchFamily="2" charset="-122"/>
              </a:rPr>
              <a:t>盘古开天辟地</a:t>
            </a:r>
            <a:endParaRPr lang="zh-CN" altLang="en-US" sz="7200" b="1" dirty="0">
              <a:solidFill>
                <a:srgbClr val="FF0000"/>
              </a:solidFill>
              <a:latin typeface="黑体" panose="02010600030101010101" pitchFamily="2" charset="-122"/>
              <a:ea typeface="黑体" panose="02010600030101010101" pitchFamily="2" charset="-122"/>
            </a:endParaRPr>
          </a:p>
        </p:txBody>
      </p:sp>
      <p:pic>
        <p:nvPicPr>
          <p:cNvPr id="112644" name="图片 112643" descr="4d7932134444ce755f8a3"/>
          <p:cNvPicPr>
            <a:picLocks noChangeAspect="1"/>
          </p:cNvPicPr>
          <p:nvPr/>
        </p:nvPicPr>
        <p:blipFill>
          <a:blip r:embed="rId1"/>
          <a:stretch>
            <a:fillRect/>
          </a:stretch>
        </p:blipFill>
        <p:spPr>
          <a:xfrm>
            <a:off x="409575" y="62230"/>
            <a:ext cx="11568430" cy="5527675"/>
          </a:xfrm>
          <a:prstGeom prst="rect">
            <a:avLst/>
          </a:prstGeom>
          <a:noFill/>
          <a:ln w="9525">
            <a:noFill/>
          </a:ln>
        </p:spPr>
      </p:pic>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9">
                                            <p:txEl>
                                              <p:charRg st="0" end="7"/>
                                            </p:txEl>
                                          </p:spTgt>
                                        </p:tgtEl>
                                        <p:attrNameLst>
                                          <p:attrName>style.visibility</p:attrName>
                                        </p:attrNameLst>
                                      </p:cBhvr>
                                      <p:to>
                                        <p:strVal val="visible"/>
                                      </p:to>
                                    </p:set>
                                    <p:anim calcmode="lin" valueType="num">
                                      <p:cBhvr additive="base">
                                        <p:cTn id="7" dur="500" fill="hold"/>
                                        <p:tgtEl>
                                          <p:spTgt spid="4099">
                                            <p:txEl>
                                              <p:charRg st="0" end="7"/>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099">
                                            <p:txEl>
                                              <p:charRg st="0"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3906" name="图片 123905" descr="夸父逐日"/>
          <p:cNvPicPr>
            <a:picLocks noChangeAspect="1"/>
          </p:cNvPicPr>
          <p:nvPr/>
        </p:nvPicPr>
        <p:blipFill>
          <a:blip r:embed="rId1"/>
          <a:stretch>
            <a:fillRect/>
          </a:stretch>
        </p:blipFill>
        <p:spPr>
          <a:xfrm>
            <a:off x="1550670" y="71755"/>
            <a:ext cx="10515600" cy="6453505"/>
          </a:xfrm>
          <a:prstGeom prst="rect">
            <a:avLst/>
          </a:prstGeom>
          <a:noFill/>
          <a:ln w="9525">
            <a:noFill/>
          </a:ln>
        </p:spPr>
      </p:pic>
      <p:sp>
        <p:nvSpPr>
          <p:cNvPr id="123907" name="文本框 123906"/>
          <p:cNvSpPr txBox="1"/>
          <p:nvPr/>
        </p:nvSpPr>
        <p:spPr>
          <a:xfrm>
            <a:off x="225425" y="836930"/>
            <a:ext cx="1097280" cy="4572000"/>
          </a:xfrm>
          <a:prstGeom prst="rect">
            <a:avLst/>
          </a:prstGeom>
          <a:noFill/>
          <a:ln w="9525">
            <a:noFill/>
          </a:ln>
        </p:spPr>
        <p:txBody>
          <a:bodyPr vert="eaVert">
            <a:spAutoFit/>
          </a:bodyPr>
          <a:p>
            <a:pPr lvl="0" algn="ctr">
              <a:spcBef>
                <a:spcPct val="50000"/>
              </a:spcBef>
              <a:buClr>
                <a:srgbClr val="000000"/>
              </a:buClr>
            </a:pPr>
            <a:r>
              <a:rPr lang="zh-CN" altLang="en-US" sz="6000" b="1" dirty="0">
                <a:solidFill>
                  <a:srgbClr val="FFC000"/>
                </a:solidFill>
                <a:latin typeface="黑体" panose="02010600030101010101" pitchFamily="2" charset="-122"/>
                <a:ea typeface="黑体" panose="02010600030101010101" pitchFamily="2" charset="-122"/>
              </a:rPr>
              <a:t>夸 父 逐 日</a:t>
            </a:r>
            <a:endParaRPr lang="zh-CN" altLang="en-US" sz="6000" b="1" dirty="0">
              <a:solidFill>
                <a:srgbClr val="FFC000"/>
              </a:solidFill>
              <a:latin typeface="黑体" panose="02010600030101010101" pitchFamily="2" charset="-122"/>
              <a:ea typeface="黑体" panose="02010600030101010101" pitchFamily="2" charset="-122"/>
            </a:endParaRPr>
          </a:p>
        </p:txBody>
      </p:sp>
    </p:spTree>
  </p:cSld>
  <p:clrMapOvr>
    <a:masterClrMapping/>
  </p:clrMapOvr>
  <p:transition advClick="0" advTm="7000">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3907"/>
                                        </p:tgtEl>
                                        <p:attrNameLst>
                                          <p:attrName>style.visibility</p:attrName>
                                        </p:attrNameLst>
                                      </p:cBhvr>
                                      <p:to>
                                        <p:strVal val="visible"/>
                                      </p:to>
                                    </p:set>
                                    <p:animEffect transition="in" filter="fade">
                                      <p:cBhvr>
                                        <p:cTn id="7" dur="1000"/>
                                        <p:tgtEl>
                                          <p:spTgt spid="123907"/>
                                        </p:tgtEl>
                                      </p:cBhvr>
                                    </p:animEffect>
                                    <p:anim calcmode="lin" valueType="num">
                                      <p:cBhvr>
                                        <p:cTn id="8" dur="1000" fill="hold"/>
                                        <p:tgtEl>
                                          <p:spTgt spid="123907"/>
                                        </p:tgtEl>
                                        <p:attrNameLst>
                                          <p:attrName>ppt_x</p:attrName>
                                        </p:attrNameLst>
                                      </p:cBhvr>
                                      <p:tavLst>
                                        <p:tav tm="0">
                                          <p:val>
                                            <p:strVal val="#ppt_x"/>
                                          </p:val>
                                        </p:tav>
                                        <p:tav tm="100000">
                                          <p:val>
                                            <p:strVal val="#ppt_x"/>
                                          </p:val>
                                        </p:tav>
                                      </p:tavLst>
                                    </p:anim>
                                    <p:anim calcmode="lin" valueType="num">
                                      <p:cBhvr>
                                        <p:cTn id="9" dur="1000" fill="hold"/>
                                        <p:tgtEl>
                                          <p:spTgt spid="12390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9" name="Text Box 5"/>
          <p:cNvSpPr txBox="1"/>
          <p:nvPr/>
        </p:nvSpPr>
        <p:spPr>
          <a:xfrm>
            <a:off x="10828655" y="1276985"/>
            <a:ext cx="1097280" cy="4038600"/>
          </a:xfrm>
          <a:prstGeom prst="rect">
            <a:avLst/>
          </a:prstGeom>
          <a:noFill/>
          <a:ln w="9525">
            <a:noFill/>
          </a:ln>
        </p:spPr>
        <p:txBody>
          <a:bodyPr vert="eaVert">
            <a:spAutoFit/>
          </a:bodyPr>
          <a:p>
            <a:pPr lvl="0" algn="ctr">
              <a:spcBef>
                <a:spcPct val="50000"/>
              </a:spcBef>
              <a:buClr>
                <a:srgbClr val="000000"/>
              </a:buClr>
            </a:pPr>
            <a:r>
              <a:rPr lang="zh-CN" altLang="en-US" sz="6000" b="1" dirty="0">
                <a:solidFill>
                  <a:srgbClr val="FFC000"/>
                </a:solidFill>
                <a:latin typeface="黑体" panose="02010600030101010101" pitchFamily="2" charset="-122"/>
                <a:ea typeface="黑体" panose="02010600030101010101" pitchFamily="2" charset="-122"/>
              </a:rPr>
              <a:t>后羿射日</a:t>
            </a:r>
            <a:endParaRPr lang="zh-CN" altLang="en-US" sz="6000" b="1" dirty="0">
              <a:solidFill>
                <a:srgbClr val="FFC000"/>
              </a:solidFill>
              <a:latin typeface="黑体" panose="02010600030101010101" pitchFamily="2" charset="-122"/>
              <a:ea typeface="黑体" panose="02010600030101010101" pitchFamily="2" charset="-122"/>
            </a:endParaRPr>
          </a:p>
        </p:txBody>
      </p:sp>
      <p:pic>
        <p:nvPicPr>
          <p:cNvPr id="114692" name="图片 114691" descr="6-10102GA5550-L"/>
          <p:cNvPicPr>
            <a:picLocks noChangeAspect="1"/>
          </p:cNvPicPr>
          <p:nvPr/>
        </p:nvPicPr>
        <p:blipFill>
          <a:blip r:embed="rId1"/>
          <a:stretch>
            <a:fillRect/>
          </a:stretch>
        </p:blipFill>
        <p:spPr>
          <a:xfrm>
            <a:off x="46355" y="22860"/>
            <a:ext cx="10674350" cy="6565265"/>
          </a:xfrm>
          <a:prstGeom prst="rect">
            <a:avLst/>
          </a:prstGeom>
          <a:noFill/>
          <a:ln w="9525">
            <a:noFill/>
          </a:ln>
        </p:spPr>
      </p:pic>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blinds(horizontal)">
                                      <p:cBhvr>
                                        <p:cTn id="7" dur="500"/>
                                        <p:tgtEl>
                                          <p:spTgt spid="6149"/>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882" name="图片 122881" descr="嫦娥"/>
          <p:cNvPicPr>
            <a:picLocks noChangeAspect="1"/>
          </p:cNvPicPr>
          <p:nvPr/>
        </p:nvPicPr>
        <p:blipFill>
          <a:blip r:embed="rId1"/>
          <a:stretch>
            <a:fillRect/>
          </a:stretch>
        </p:blipFill>
        <p:spPr>
          <a:xfrm>
            <a:off x="62865" y="97155"/>
            <a:ext cx="11992610" cy="5563870"/>
          </a:xfrm>
          <a:prstGeom prst="rect">
            <a:avLst/>
          </a:prstGeom>
          <a:noFill/>
          <a:ln w="9525">
            <a:noFill/>
          </a:ln>
        </p:spPr>
      </p:pic>
      <p:sp>
        <p:nvSpPr>
          <p:cNvPr id="122883" name="文本框 122882"/>
          <p:cNvSpPr txBox="1"/>
          <p:nvPr/>
        </p:nvSpPr>
        <p:spPr>
          <a:xfrm>
            <a:off x="4656138" y="5661025"/>
            <a:ext cx="5486400" cy="1005840"/>
          </a:xfrm>
          <a:prstGeom prst="rect">
            <a:avLst/>
          </a:prstGeom>
          <a:noFill/>
          <a:ln w="9525">
            <a:noFill/>
          </a:ln>
        </p:spPr>
        <p:txBody>
          <a:bodyPr>
            <a:spAutoFit/>
          </a:bodyPr>
          <a:p>
            <a:pPr lvl="0" algn="ctr">
              <a:spcBef>
                <a:spcPct val="50000"/>
              </a:spcBef>
              <a:buClr>
                <a:srgbClr val="000000"/>
              </a:buClr>
            </a:pPr>
            <a:r>
              <a:rPr lang="zh-CN" altLang="en-US" sz="6000" b="1" dirty="0">
                <a:solidFill>
                  <a:srgbClr val="0000FF"/>
                </a:solidFill>
                <a:latin typeface="黑体" panose="02010600030101010101" pitchFamily="2" charset="-122"/>
                <a:ea typeface="黑体" panose="02010600030101010101" pitchFamily="2" charset="-122"/>
              </a:rPr>
              <a:t>嫦 娥 奔 月</a:t>
            </a:r>
            <a:endParaRPr lang="zh-CN" altLang="en-US" sz="6000" b="1" dirty="0">
              <a:solidFill>
                <a:srgbClr val="0000FF"/>
              </a:solidFill>
              <a:latin typeface="黑体" panose="02010600030101010101" pitchFamily="2" charset="-122"/>
              <a:ea typeface="黑体" panose="02010600030101010101" pitchFamily="2" charset="-122"/>
            </a:endParaRPr>
          </a:p>
        </p:txBody>
      </p:sp>
    </p:spTree>
  </p:cSld>
  <p:clrMapOvr>
    <a:masterClrMapping/>
  </p:clrMapOvr>
  <p:transition advClick="0" advTm="7000">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122883"/>
                                        </p:tgtEl>
                                        <p:attrNameLst>
                                          <p:attrName>style.visibility</p:attrName>
                                        </p:attrNameLst>
                                      </p:cBhvr>
                                      <p:to>
                                        <p:strVal val="visible"/>
                                      </p:to>
                                    </p:set>
                                    <p:animEffect transition="in" filter="plus(in)">
                                      <p:cBhvr>
                                        <p:cTn id="7" dur="1000"/>
                                        <p:tgtEl>
                                          <p:spTgt spid="122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931" name="文本框 124930"/>
          <p:cNvSpPr txBox="1"/>
          <p:nvPr/>
        </p:nvSpPr>
        <p:spPr>
          <a:xfrm>
            <a:off x="3792538" y="260350"/>
            <a:ext cx="4679950" cy="1005840"/>
          </a:xfrm>
          <a:prstGeom prst="rect">
            <a:avLst/>
          </a:prstGeom>
          <a:noFill/>
          <a:ln w="9525">
            <a:noFill/>
          </a:ln>
        </p:spPr>
        <p:txBody>
          <a:bodyPr>
            <a:spAutoFit/>
          </a:bodyPr>
          <a:p>
            <a:pPr lvl="0" algn="ctr">
              <a:spcBef>
                <a:spcPct val="50000"/>
              </a:spcBef>
              <a:buClr>
                <a:srgbClr val="000000"/>
              </a:buClr>
            </a:pPr>
            <a:r>
              <a:rPr lang="zh-CN" altLang="en-US" sz="6000" b="1" dirty="0">
                <a:solidFill>
                  <a:srgbClr val="0000FF"/>
                </a:solidFill>
                <a:latin typeface="黑体" panose="02010600030101010101" pitchFamily="2" charset="-122"/>
                <a:ea typeface="黑体" panose="02010600030101010101" pitchFamily="2" charset="-122"/>
              </a:rPr>
              <a:t>精 卫 填 海</a:t>
            </a:r>
            <a:endParaRPr lang="zh-CN" altLang="en-US" sz="6000" b="1" dirty="0">
              <a:solidFill>
                <a:srgbClr val="0000FF"/>
              </a:solidFill>
              <a:latin typeface="黑体" panose="02010600030101010101" pitchFamily="2" charset="-122"/>
              <a:ea typeface="黑体" panose="02010600030101010101" pitchFamily="2" charset="-122"/>
            </a:endParaRPr>
          </a:p>
        </p:txBody>
      </p:sp>
      <p:pic>
        <p:nvPicPr>
          <p:cNvPr id="124932" name="图片 124931" descr="20120427132156d596f"/>
          <p:cNvPicPr>
            <a:picLocks noChangeAspect="1"/>
          </p:cNvPicPr>
          <p:nvPr/>
        </p:nvPicPr>
        <p:blipFill>
          <a:blip r:embed="rId1"/>
          <a:stretch>
            <a:fillRect/>
          </a:stretch>
        </p:blipFill>
        <p:spPr>
          <a:xfrm>
            <a:off x="150495" y="1266190"/>
            <a:ext cx="11884025" cy="5394960"/>
          </a:xfrm>
          <a:prstGeom prst="rect">
            <a:avLst/>
          </a:prstGeom>
          <a:noFill/>
          <a:ln w="9525">
            <a:noFill/>
          </a:ln>
        </p:spPr>
      </p:pic>
    </p:spTree>
  </p:cSld>
  <p:clrMapOvr>
    <a:masterClrMapping/>
  </p:clrMapOvr>
  <p:transition advClick="0" advTm="7000">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4931"/>
                                        </p:tgtEl>
                                        <p:attrNameLst>
                                          <p:attrName>style.visibility</p:attrName>
                                        </p:attrNameLst>
                                      </p:cBhvr>
                                      <p:to>
                                        <p:strVal val="visible"/>
                                      </p:to>
                                    </p:set>
                                    <p:animEffect transition="in" filter="checkerboard(across)">
                                      <p:cBhvr>
                                        <p:cTn id="7" dur="500"/>
                                        <p:tgtEl>
                                          <p:spTgt spid="124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0" name="图片 12289" descr="kp_pic"/>
          <p:cNvPicPr>
            <a:picLocks noChangeAspect="1"/>
          </p:cNvPicPr>
          <p:nvPr/>
        </p:nvPicPr>
        <p:blipFill>
          <a:blip r:embed="rId1">
            <a:lum bright="14001" contrast="38000"/>
          </a:blip>
          <a:stretch>
            <a:fillRect/>
          </a:stretch>
        </p:blipFill>
        <p:spPr>
          <a:xfrm>
            <a:off x="67310" y="0"/>
            <a:ext cx="12090400" cy="6858000"/>
          </a:xfrm>
          <a:prstGeom prst="rect">
            <a:avLst/>
          </a:prstGeom>
          <a:noFill/>
          <a:ln w="9525">
            <a:noFill/>
          </a:ln>
        </p:spPr>
      </p:pic>
      <p:sp>
        <p:nvSpPr>
          <p:cNvPr id="12291" name="标题 12290"/>
          <p:cNvSpPr>
            <a:spLocks noGrp="1" noRot="1"/>
          </p:cNvSpPr>
          <p:nvPr>
            <p:ph type="ctrTitle"/>
          </p:nvPr>
        </p:nvSpPr>
        <p:spPr>
          <a:xfrm>
            <a:off x="5421313" y="368300"/>
            <a:ext cx="4454525" cy="944563"/>
          </a:xfrm>
        </p:spPr>
        <p:txBody>
          <a:bodyPr anchor="ctr">
            <a:normAutofit fontScale="90000"/>
          </a:bodyPr>
          <a:p>
            <a:pPr defTabSz="914400">
              <a:lnSpc>
                <a:spcPct val="125000"/>
              </a:lnSpc>
              <a:buNone/>
            </a:pPr>
            <a:r>
              <a:rPr lang="zh-CN" altLang="en-US" sz="4800" b="1" i="1" kern="1200" baseline="0">
                <a:solidFill>
                  <a:srgbClr val="A50021"/>
                </a:solidFill>
                <a:effectLst>
                  <a:outerShdw blurRad="38100" dist="38100" dir="2700000">
                    <a:srgbClr val="000000"/>
                  </a:outerShdw>
                </a:effectLst>
                <a:latin typeface="Arial" panose="020B0604020202020204" pitchFamily="34" charset="0"/>
                <a:ea typeface="宋体" panose="02010600030101010101" pitchFamily="2" charset="-122"/>
              </a:rPr>
              <a:t>女娲造人</a:t>
            </a:r>
            <a:endParaRPr lang="zh-CN" altLang="en-US" sz="4800" b="1" i="1" kern="1200" baseline="0">
              <a:solidFill>
                <a:srgbClr val="A50021"/>
              </a:solidFill>
              <a:effectLst>
                <a:outerShdw blurRad="38100" dist="38100" dir="2700000">
                  <a:srgbClr val="000000"/>
                </a:outerShdw>
              </a:effectLst>
              <a:latin typeface="Arial" panose="020B0604020202020204" pitchFamily="34" charset="0"/>
              <a:ea typeface="宋体" panose="02010600030101010101" pitchFamily="2" charset="-122"/>
            </a:endParaRPr>
          </a:p>
        </p:txBody>
      </p:sp>
      <p:pic>
        <p:nvPicPr>
          <p:cNvPr id="12292" name="图片 12291" descr="girl13">
            <a:hlinkClick r:id="" action="ppaction://noaction"/>
          </p:cNvPr>
          <p:cNvPicPr>
            <a:picLocks noChangeAspect="1"/>
          </p:cNvPicPr>
          <p:nvPr/>
        </p:nvPicPr>
        <p:blipFill>
          <a:blip r:embed="rId2"/>
          <a:stretch>
            <a:fillRect/>
          </a:stretch>
        </p:blipFill>
        <p:spPr>
          <a:xfrm>
            <a:off x="8229600" y="5391150"/>
            <a:ext cx="2974975" cy="1466850"/>
          </a:xfrm>
          <a:prstGeom prst="rect">
            <a:avLst/>
          </a:prstGeom>
          <a:noFill/>
          <a:ln w="9525">
            <a:noFill/>
          </a:ln>
        </p:spPr>
      </p:pic>
      <p:pic>
        <p:nvPicPr>
          <p:cNvPr id="12293" name="图片 12292" descr="GIF-502"/>
          <p:cNvPicPr>
            <a:picLocks noChangeAspect="1"/>
          </p:cNvPicPr>
          <p:nvPr/>
        </p:nvPicPr>
        <p:blipFill>
          <a:blip r:embed="rId3"/>
          <a:stretch>
            <a:fillRect/>
          </a:stretch>
        </p:blipFill>
        <p:spPr>
          <a:xfrm>
            <a:off x="2743200" y="533400"/>
            <a:ext cx="1219200" cy="1323975"/>
          </a:xfrm>
          <a:prstGeom prst="rect">
            <a:avLst/>
          </a:prstGeom>
          <a:noFill/>
          <a:ln w="9525">
            <a:noFill/>
          </a:ln>
        </p:spPr>
      </p:pic>
      <p:sp>
        <p:nvSpPr>
          <p:cNvPr id="12294" name="文本框 12293"/>
          <p:cNvSpPr txBox="1"/>
          <p:nvPr/>
        </p:nvSpPr>
        <p:spPr>
          <a:xfrm>
            <a:off x="7445375" y="1763713"/>
            <a:ext cx="2520950" cy="874395"/>
          </a:xfrm>
          <a:prstGeom prst="rect">
            <a:avLst/>
          </a:prstGeom>
          <a:noFill/>
          <a:ln w="9525">
            <a:noFill/>
          </a:ln>
        </p:spPr>
        <p:txBody>
          <a:bodyPr>
            <a:spAutoFit/>
          </a:bodyPr>
          <a:p>
            <a:pPr lvl="0" algn="r">
              <a:spcBef>
                <a:spcPct val="50000"/>
              </a:spcBef>
            </a:pPr>
            <a:r>
              <a:rPr lang="zh-CN" altLang="en-US" sz="4800" b="1">
                <a:solidFill>
                  <a:schemeClr val="accent2"/>
                </a:solidFill>
                <a:latin typeface="Times New Roman" panose="02020603050405020304" pitchFamily="2" charset="0"/>
                <a:ea typeface="隶书" pitchFamily="1" charset="-122"/>
              </a:rPr>
              <a:t>袁珂</a:t>
            </a:r>
            <a:endParaRPr lang="zh-CN" altLang="en-US" sz="4800" b="1">
              <a:solidFill>
                <a:schemeClr val="accent2"/>
              </a:solidFill>
              <a:latin typeface="Times New Roman" panose="02020603050405020304" pitchFamily="2" charset="0"/>
              <a:ea typeface="隶书" pitchFamily="1" charset="-122"/>
            </a:endParaRPr>
          </a:p>
        </p:txBody>
      </p:sp>
    </p:spTree>
  </p:cSld>
  <p:clrMapOvr>
    <a:masterClrMapping/>
  </p:clrMapOvr>
  <p:transition>
    <p:dissolve/>
    <p:sndAc>
      <p:stSnd>
        <p:snd r:embed="rId4" name="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120015"/>
            <a:ext cx="10515600" cy="1325563"/>
          </a:xfrm>
        </p:spPr>
        <p:txBody>
          <a:bodyPr/>
          <a:p>
            <a:r>
              <a:rPr lang="zh-CN" altLang="en-US" sz="4000" b="1">
                <a:solidFill>
                  <a:schemeClr val="tx1"/>
                </a:solidFill>
              </a:rPr>
              <a:t>二、抓住</a:t>
            </a:r>
            <a:r>
              <a:rPr lang="zh-CN" altLang="en-US" sz="6000" b="1">
                <a:solidFill>
                  <a:srgbClr val="FF0000"/>
                </a:solidFill>
              </a:rPr>
              <a:t>题目，</a:t>
            </a:r>
            <a:r>
              <a:rPr lang="zh-CN" altLang="en-US" sz="4000" b="1">
                <a:solidFill>
                  <a:schemeClr val="tx1"/>
                </a:solidFill>
              </a:rPr>
              <a:t>快速解读</a:t>
            </a:r>
            <a:r>
              <a:rPr lang="zh-CN" altLang="en-US" sz="6000" b="1">
                <a:solidFill>
                  <a:srgbClr val="FF0000"/>
                </a:solidFill>
              </a:rPr>
              <a:t>文本：</a:t>
            </a:r>
            <a:endParaRPr lang="zh-CN" altLang="en-US" sz="6000" b="1">
              <a:solidFill>
                <a:srgbClr val="FF0000"/>
              </a:solidFill>
            </a:endParaRPr>
          </a:p>
        </p:txBody>
      </p:sp>
      <p:sp>
        <p:nvSpPr>
          <p:cNvPr id="3" name="内容占位符 2"/>
          <p:cNvSpPr>
            <a:spLocks noGrp="1"/>
          </p:cNvSpPr>
          <p:nvPr>
            <p:ph idx="1"/>
          </p:nvPr>
        </p:nvSpPr>
        <p:spPr>
          <a:xfrm>
            <a:off x="156845" y="1445895"/>
            <a:ext cx="11930380" cy="4351655"/>
          </a:xfrm>
        </p:spPr>
        <p:txBody>
          <a:bodyPr/>
          <a:p>
            <a:r>
              <a:rPr lang="zh-CN" altLang="en-US" sz="3600" b="1">
                <a:solidFill>
                  <a:srgbClr val="0000CC"/>
                </a:solidFill>
                <a:latin typeface="黑体" panose="02010600030101010101" pitchFamily="2" charset="-122"/>
                <a:ea typeface="黑体" panose="02010600030101010101" pitchFamily="2" charset="-122"/>
              </a:rPr>
              <a:t>速读第一段。本文题为</a:t>
            </a:r>
            <a:r>
              <a:rPr lang="en-US" altLang="zh-CN" sz="3600" b="1">
                <a:solidFill>
                  <a:srgbClr val="0000CC"/>
                </a:solidFill>
                <a:latin typeface="黑体" panose="02010600030101010101" pitchFamily="2" charset="-122"/>
                <a:ea typeface="黑体" panose="02010600030101010101" pitchFamily="2" charset="-122"/>
              </a:rPr>
              <a:t>“</a:t>
            </a:r>
            <a:r>
              <a:rPr lang="zh-CN" altLang="en-US" sz="3600" b="1">
                <a:solidFill>
                  <a:srgbClr val="0000CC"/>
                </a:solidFill>
                <a:latin typeface="黑体" panose="02010600030101010101" pitchFamily="2" charset="-122"/>
                <a:ea typeface="黑体" panose="02010600030101010101" pitchFamily="2" charset="-122"/>
              </a:rPr>
              <a:t>女娲造人</a:t>
            </a:r>
            <a:r>
              <a:rPr lang="en-US" altLang="zh-CN" sz="3600" b="1">
                <a:solidFill>
                  <a:srgbClr val="0000CC"/>
                </a:solidFill>
                <a:latin typeface="黑体" panose="02010600030101010101" pitchFamily="2" charset="-122"/>
                <a:ea typeface="黑体" panose="02010600030101010101" pitchFamily="2" charset="-122"/>
              </a:rPr>
              <a:t>”</a:t>
            </a:r>
            <a:r>
              <a:rPr lang="zh-CN" altLang="en-US" sz="3600" b="1">
                <a:solidFill>
                  <a:srgbClr val="0000CC"/>
                </a:solidFill>
                <a:latin typeface="黑体" panose="02010600030101010101" pitchFamily="2" charset="-122"/>
                <a:ea typeface="黑体" panose="02010600030101010101" pitchFamily="2" charset="-122"/>
              </a:rPr>
              <a:t>，</a:t>
            </a:r>
            <a:r>
              <a:rPr lang="zh-CN" altLang="en-US" sz="4400" b="1">
                <a:solidFill>
                  <a:srgbClr val="0000CC"/>
                </a:solidFill>
                <a:latin typeface="黑体" panose="02010600030101010101" pitchFamily="2" charset="-122"/>
                <a:ea typeface="黑体" panose="02010600030101010101" pitchFamily="2" charset="-122"/>
                <a:sym typeface="+mn-ea"/>
              </a:rPr>
              <a:t>思考：</a:t>
            </a:r>
            <a:endParaRPr lang="zh-CN" altLang="en-US" sz="4400" b="1">
              <a:solidFill>
                <a:srgbClr val="0000CC"/>
              </a:solidFill>
              <a:latin typeface="黑体" panose="02010600030101010101" pitchFamily="2" charset="-122"/>
              <a:ea typeface="黑体" panose="02010600030101010101" pitchFamily="2" charset="-122"/>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1.</a:t>
            </a:r>
            <a:r>
              <a:rPr lang="zh-CN" altLang="en-US" sz="3600" b="1">
                <a:solidFill>
                  <a:srgbClr val="0000CC"/>
                </a:solidFill>
                <a:latin typeface="黑体" panose="02010600030101010101" pitchFamily="2" charset="-122"/>
                <a:ea typeface="黑体" panose="02010600030101010101" pitchFamily="2" charset="-122"/>
                <a:sym typeface="+mn-ea"/>
              </a:rPr>
              <a:t>本段的</a:t>
            </a:r>
            <a:r>
              <a:rPr lang="zh-CN" altLang="en-US" sz="4400" b="1">
                <a:solidFill>
                  <a:srgbClr val="FF0000"/>
                </a:solidFill>
                <a:latin typeface="黑体" panose="02010600030101010101" pitchFamily="2" charset="-122"/>
                <a:ea typeface="黑体" panose="02010600030101010101" pitchFamily="2" charset="-122"/>
                <a:sym typeface="+mn-ea"/>
              </a:rPr>
              <a:t>主要内容</a:t>
            </a:r>
            <a:r>
              <a:rPr lang="zh-CN" altLang="en-US" sz="3600" b="1">
                <a:solidFill>
                  <a:srgbClr val="0000CC"/>
                </a:solidFill>
                <a:latin typeface="黑体" panose="02010600030101010101" pitchFamily="2" charset="-122"/>
                <a:ea typeface="黑体" panose="02010600030101010101" pitchFamily="2" charset="-122"/>
                <a:sym typeface="+mn-ea"/>
              </a:rPr>
              <a:t>是什么？请简要概括。</a:t>
            </a:r>
            <a:endParaRPr lang="zh-CN" altLang="en-US" sz="3600" b="1">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2.</a:t>
            </a:r>
            <a:r>
              <a:rPr lang="zh-CN" altLang="en-US" sz="3600" b="1">
                <a:solidFill>
                  <a:srgbClr val="0000CC"/>
                </a:solidFill>
                <a:latin typeface="黑体" panose="02010600030101010101" pitchFamily="2" charset="-122"/>
                <a:ea typeface="黑体" panose="02010600030101010101" pitchFamily="2" charset="-122"/>
                <a:sym typeface="+mn-ea"/>
              </a:rPr>
              <a:t>本段在全文中的</a:t>
            </a:r>
            <a:r>
              <a:rPr lang="zh-CN" altLang="en-US" sz="4400" b="1">
                <a:solidFill>
                  <a:srgbClr val="FF0000"/>
                </a:solidFill>
                <a:latin typeface="黑体" panose="02010600030101010101" pitchFamily="2" charset="-122"/>
                <a:ea typeface="黑体" panose="02010600030101010101" pitchFamily="2" charset="-122"/>
                <a:sym typeface="+mn-ea"/>
              </a:rPr>
              <a:t>作用</a:t>
            </a:r>
            <a:r>
              <a:rPr lang="zh-CN" altLang="en-US" sz="3600" b="1">
                <a:solidFill>
                  <a:srgbClr val="0000CC"/>
                </a:solidFill>
                <a:latin typeface="黑体" panose="02010600030101010101" pitchFamily="2" charset="-122"/>
                <a:ea typeface="黑体" panose="02010600030101010101" pitchFamily="2" charset="-122"/>
                <a:sym typeface="+mn-ea"/>
              </a:rPr>
              <a:t>是什么？</a:t>
            </a:r>
            <a:endParaRPr lang="zh-CN" altLang="en-US" sz="3600" b="1" kern="1200">
              <a:solidFill>
                <a:srgbClr val="0000CC"/>
              </a:solidFill>
              <a:latin typeface="黑体" panose="02010600030101010101" pitchFamily="2" charset="-122"/>
              <a:ea typeface="黑体" panose="02010600030101010101" pitchFamily="2" charset="-122"/>
              <a:sym typeface="+mn-ea"/>
            </a:endParaRPr>
          </a:p>
          <a:p>
            <a:pPr>
              <a:buNone/>
            </a:pPr>
            <a:endParaRPr lang="zh-CN" altLang="en-US" sz="3600" b="1">
              <a:solidFill>
                <a:srgbClr val="FF0000"/>
              </a:solidFill>
            </a:endParaRPr>
          </a:p>
        </p:txBody>
      </p:sp>
      <p:sp>
        <p:nvSpPr>
          <p:cNvPr id="4" name="Text Box 14"/>
          <p:cNvSpPr txBox="1"/>
          <p:nvPr/>
        </p:nvSpPr>
        <p:spPr>
          <a:xfrm>
            <a:off x="1472565" y="3686175"/>
            <a:ext cx="7828280" cy="762000"/>
          </a:xfrm>
          <a:prstGeom prst="rect">
            <a:avLst/>
          </a:prstGeom>
          <a:noFill/>
          <a:ln w="9525">
            <a:solidFill>
              <a:srgbClr val="002060"/>
            </a:solidFill>
          </a:ln>
        </p:spPr>
        <p:txBody>
          <a:bodyPr wrap="square" anchor="t">
            <a:spAutoFit/>
          </a:bodyPr>
          <a:p>
            <a:pPr lvl="0" indent="0"/>
            <a:r>
              <a:rPr lang="zh-CN" altLang="en-US" sz="4400" b="1" dirty="0">
                <a:solidFill>
                  <a:schemeClr val="tx1"/>
                </a:solidFill>
                <a:latin typeface="黑体" panose="02010600030101010101" pitchFamily="2" charset="-122"/>
                <a:ea typeface="黑体" panose="02010600030101010101" pitchFamily="2" charset="-122"/>
              </a:rPr>
              <a:t>没有人类</a:t>
            </a:r>
            <a:r>
              <a:rPr lang="zh-CN" altLang="en-US" sz="3600" b="1" dirty="0">
                <a:solidFill>
                  <a:srgbClr val="FF0000"/>
                </a:solidFill>
                <a:latin typeface="黑体" panose="02010600030101010101" pitchFamily="2" charset="-122"/>
                <a:ea typeface="黑体" panose="02010600030101010101" pitchFamily="2" charset="-122"/>
              </a:rPr>
              <a:t>的世界有些</a:t>
            </a:r>
            <a:r>
              <a:rPr lang="zh-CN" altLang="en-US" sz="4400" b="1" dirty="0">
                <a:solidFill>
                  <a:schemeClr val="tx1"/>
                </a:solidFill>
                <a:latin typeface="黑体" panose="02010600030101010101" pitchFamily="2" charset="-122"/>
                <a:ea typeface="黑体" panose="02010600030101010101" pitchFamily="2" charset="-122"/>
              </a:rPr>
              <a:t>荒凉寂寞</a:t>
            </a:r>
            <a:r>
              <a:rPr lang="zh-CN" altLang="en-US" sz="4400" b="1" dirty="0">
                <a:solidFill>
                  <a:srgbClr val="FF0000"/>
                </a:solidFill>
                <a:latin typeface="黑体" panose="02010600030101010101" pitchFamily="2" charset="-122"/>
                <a:ea typeface="黑体" panose="02010600030101010101" pitchFamily="2" charset="-122"/>
              </a:rPr>
              <a:t>。</a:t>
            </a:r>
            <a:endParaRPr lang="zh-CN" altLang="en-US" sz="4400" b="1" dirty="0">
              <a:solidFill>
                <a:srgbClr val="FF0000"/>
              </a:solidFill>
              <a:latin typeface="黑体" panose="02010600030101010101" pitchFamily="2" charset="-122"/>
              <a:ea typeface="黑体" panose="02010600030101010101" pitchFamily="2" charset="-122"/>
            </a:endParaRPr>
          </a:p>
        </p:txBody>
      </p:sp>
      <p:sp>
        <p:nvSpPr>
          <p:cNvPr id="5" name="Text Box 14"/>
          <p:cNvSpPr txBox="1"/>
          <p:nvPr/>
        </p:nvSpPr>
        <p:spPr>
          <a:xfrm>
            <a:off x="1209675" y="4674235"/>
            <a:ext cx="8354695" cy="1432560"/>
          </a:xfrm>
          <a:prstGeom prst="rect">
            <a:avLst/>
          </a:prstGeom>
          <a:noFill/>
          <a:ln w="9525">
            <a:solidFill>
              <a:srgbClr val="002060"/>
            </a:solidFill>
          </a:ln>
        </p:spPr>
        <p:txBody>
          <a:bodyPr wrap="square" anchor="t">
            <a:spAutoFit/>
          </a:bodyPr>
          <a:p>
            <a:pPr lvl="0" indent="0"/>
            <a:r>
              <a:rPr lang="zh-CN" altLang="en-US" sz="4400" b="1" dirty="0">
                <a:solidFill>
                  <a:schemeClr val="tx1"/>
                </a:solidFill>
                <a:latin typeface="黑体" panose="02010600030101010101" pitchFamily="2" charset="-122"/>
                <a:ea typeface="黑体" panose="02010600030101010101" pitchFamily="2" charset="-122"/>
              </a:rPr>
              <a:t>简介</a:t>
            </a:r>
            <a:r>
              <a:rPr lang="zh-CN" altLang="en-US" sz="3600" b="1" dirty="0">
                <a:solidFill>
                  <a:srgbClr val="0000CC"/>
                </a:solidFill>
                <a:latin typeface="黑体" panose="02010600030101010101" pitchFamily="2" charset="-122"/>
                <a:ea typeface="黑体" panose="02010600030101010101" pitchFamily="2" charset="-122"/>
              </a:rPr>
              <a:t>天地形成以后</a:t>
            </a:r>
            <a:r>
              <a:rPr lang="zh-CN" altLang="en-US" sz="4400" b="1" dirty="0">
                <a:solidFill>
                  <a:schemeClr val="tx1"/>
                </a:solidFill>
                <a:latin typeface="黑体" panose="02010600030101010101" pitchFamily="2" charset="-122"/>
                <a:ea typeface="黑体" panose="02010600030101010101" pitchFamily="2" charset="-122"/>
              </a:rPr>
              <a:t>世界的样貌</a:t>
            </a:r>
            <a:r>
              <a:rPr lang="zh-CN" altLang="en-US" sz="3600" b="1" dirty="0">
                <a:solidFill>
                  <a:srgbClr val="0000CC"/>
                </a:solidFill>
                <a:latin typeface="黑体" panose="02010600030101010101" pitchFamily="2" charset="-122"/>
                <a:ea typeface="黑体" panose="02010600030101010101" pitchFamily="2" charset="-122"/>
              </a:rPr>
              <a:t>，为下文叙写女娲造人</a:t>
            </a:r>
            <a:r>
              <a:rPr lang="zh-CN" altLang="en-US" sz="4400" b="1" dirty="0">
                <a:solidFill>
                  <a:schemeClr val="tx1"/>
                </a:solidFill>
                <a:latin typeface="黑体" panose="02010600030101010101" pitchFamily="2" charset="-122"/>
                <a:ea typeface="黑体" panose="02010600030101010101" pitchFamily="2" charset="-122"/>
              </a:rPr>
              <a:t>做铺垫</a:t>
            </a:r>
            <a:r>
              <a:rPr lang="zh-CN" altLang="en-US" sz="3600" b="1" dirty="0">
                <a:solidFill>
                  <a:srgbClr val="0000CC"/>
                </a:solidFill>
                <a:latin typeface="黑体" panose="02010600030101010101" pitchFamily="2" charset="-122"/>
                <a:ea typeface="黑体" panose="02010600030101010101" pitchFamily="2" charset="-122"/>
              </a:rPr>
              <a:t>。</a:t>
            </a:r>
            <a:endParaRPr lang="zh-CN" altLang="en-US" sz="3600" b="1" dirty="0">
              <a:solidFill>
                <a:srgbClr val="0000CC"/>
              </a:solidFill>
              <a:latin typeface="黑体" panose="02010600030101010101" pitchFamily="2" charset="-122"/>
              <a:ea typeface="黑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000000"/>
                                          </p:val>
                                        </p:tav>
                                        <p:tav tm="100000">
                                          <p:val>
                                            <p:strVal val="#ppt_w"/>
                                          </p:val>
                                        </p:tav>
                                      </p:tavLst>
                                    </p:anim>
                                    <p:anim calcmode="lin" valueType="num">
                                      <p:cBhvr>
                                        <p:cTn id="8" dur="500" fill="hold"/>
                                        <p:tgtEl>
                                          <p:spTgt spid="4"/>
                                        </p:tgtEl>
                                        <p:attrNameLst>
                                          <p:attrName>ppt_h</p:attrName>
                                        </p:attrNameLst>
                                      </p:cBhvr>
                                      <p:tavLst>
                                        <p:tav tm="0">
                                          <p:val>
                                            <p:fltVal val="0.00000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000000"/>
                                          </p:val>
                                        </p:tav>
                                        <p:tav tm="100000">
                                          <p:val>
                                            <p:strVal val="#ppt_w"/>
                                          </p:val>
                                        </p:tav>
                                      </p:tavLst>
                                    </p:anim>
                                    <p:anim calcmode="lin" valueType="num">
                                      <p:cBhvr>
                                        <p:cTn id="15" dur="500" fill="hold"/>
                                        <p:tgtEl>
                                          <p:spTgt spid="5"/>
                                        </p:tgtEl>
                                        <p:attrNameLst>
                                          <p:attrName>ppt_h</p:attrName>
                                        </p:attrNameLst>
                                      </p:cBhvr>
                                      <p:tavLst>
                                        <p:tav tm="0">
                                          <p:val>
                                            <p:fltVal val="0.00000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835" y="93980"/>
            <a:ext cx="10515600" cy="1325563"/>
          </a:xfrm>
        </p:spPr>
        <p:txBody>
          <a:bodyPr/>
          <a:p>
            <a:r>
              <a:rPr lang="zh-CN" altLang="en-US" sz="4000" b="1">
                <a:solidFill>
                  <a:schemeClr val="tx1"/>
                </a:solidFill>
              </a:rPr>
              <a:t>二、抓住</a:t>
            </a:r>
            <a:r>
              <a:rPr lang="zh-CN" altLang="en-US" sz="6000" b="1">
                <a:solidFill>
                  <a:srgbClr val="FF0000"/>
                </a:solidFill>
              </a:rPr>
              <a:t>题目，</a:t>
            </a:r>
            <a:r>
              <a:rPr lang="zh-CN" altLang="en-US" sz="4000" b="1">
                <a:solidFill>
                  <a:schemeClr val="tx1"/>
                </a:solidFill>
              </a:rPr>
              <a:t>快速解读</a:t>
            </a:r>
            <a:r>
              <a:rPr lang="zh-CN" altLang="en-US" sz="6000" b="1">
                <a:solidFill>
                  <a:srgbClr val="FF0000"/>
                </a:solidFill>
              </a:rPr>
              <a:t>文本：</a:t>
            </a:r>
            <a:endParaRPr lang="zh-CN" altLang="en-US" sz="6000" b="1">
              <a:solidFill>
                <a:srgbClr val="FF0000"/>
              </a:solidFill>
            </a:endParaRPr>
          </a:p>
        </p:txBody>
      </p:sp>
      <p:sp>
        <p:nvSpPr>
          <p:cNvPr id="3" name="内容占位符 2"/>
          <p:cNvSpPr>
            <a:spLocks noGrp="1"/>
          </p:cNvSpPr>
          <p:nvPr>
            <p:ph idx="1"/>
          </p:nvPr>
        </p:nvSpPr>
        <p:spPr>
          <a:xfrm>
            <a:off x="79375" y="1343025"/>
            <a:ext cx="11878945" cy="4351655"/>
          </a:xfrm>
        </p:spPr>
        <p:txBody>
          <a:bodyPr/>
          <a:p>
            <a:r>
              <a:rPr lang="zh-CN" altLang="en-US" sz="3600" b="1">
                <a:solidFill>
                  <a:srgbClr val="0000CC"/>
                </a:solidFill>
                <a:latin typeface="黑体" panose="02010600030101010101" pitchFamily="2" charset="-122"/>
                <a:ea typeface="黑体" panose="02010600030101010101" pitchFamily="2" charset="-122"/>
              </a:rPr>
              <a:t>本文题为</a:t>
            </a:r>
            <a:r>
              <a:rPr lang="en-US" altLang="zh-CN" sz="3600" b="1">
                <a:solidFill>
                  <a:srgbClr val="0000CC"/>
                </a:solidFill>
                <a:latin typeface="黑体" panose="02010600030101010101" pitchFamily="2" charset="-122"/>
                <a:ea typeface="黑体" panose="02010600030101010101" pitchFamily="2" charset="-122"/>
              </a:rPr>
              <a:t>“</a:t>
            </a:r>
            <a:r>
              <a:rPr lang="zh-CN" altLang="en-US" sz="3600" b="1">
                <a:solidFill>
                  <a:srgbClr val="0000CC"/>
                </a:solidFill>
                <a:latin typeface="黑体" panose="02010600030101010101" pitchFamily="2" charset="-122"/>
                <a:ea typeface="黑体" panose="02010600030101010101" pitchFamily="2" charset="-122"/>
              </a:rPr>
              <a:t>女娲造人</a:t>
            </a:r>
            <a:r>
              <a:rPr lang="en-US" altLang="zh-CN" sz="3600" b="1">
                <a:solidFill>
                  <a:srgbClr val="0000CC"/>
                </a:solidFill>
                <a:latin typeface="黑体" panose="02010600030101010101" pitchFamily="2" charset="-122"/>
                <a:ea typeface="黑体" panose="02010600030101010101" pitchFamily="2" charset="-122"/>
              </a:rPr>
              <a:t>”</a:t>
            </a:r>
            <a:r>
              <a:rPr lang="zh-CN" altLang="en-US" sz="3600" b="1">
                <a:solidFill>
                  <a:srgbClr val="0000CC"/>
                </a:solidFill>
                <a:latin typeface="黑体" panose="02010600030101010101" pitchFamily="2" charset="-122"/>
                <a:ea typeface="黑体" panose="02010600030101010101" pitchFamily="2" charset="-122"/>
              </a:rPr>
              <a:t>，在文中用</a:t>
            </a:r>
            <a:r>
              <a:rPr lang="zh-CN" altLang="en-US" sz="3600" b="1" u="sng">
                <a:solidFill>
                  <a:srgbClr val="0000CC"/>
                </a:solidFill>
                <a:latin typeface="黑体" panose="02010600030101010101" pitchFamily="2" charset="-122"/>
                <a:ea typeface="黑体" panose="02010600030101010101" pitchFamily="2" charset="-122"/>
              </a:rPr>
              <a:t>波浪线</a:t>
            </a:r>
            <a:r>
              <a:rPr lang="zh-CN" altLang="en-US" sz="3600" b="1">
                <a:solidFill>
                  <a:srgbClr val="0000CC"/>
                </a:solidFill>
                <a:latin typeface="黑体" panose="02010600030101010101" pitchFamily="2" charset="-122"/>
                <a:ea typeface="黑体" panose="02010600030101010101" pitchFamily="2" charset="-122"/>
              </a:rPr>
              <a:t>画出</a:t>
            </a:r>
            <a:r>
              <a:rPr lang="zh-CN" altLang="en-US" sz="4400" b="1">
                <a:solidFill>
                  <a:srgbClr val="FF0000"/>
                </a:solidFill>
                <a:latin typeface="黑体" panose="02010600030101010101" pitchFamily="2" charset="-122"/>
                <a:ea typeface="黑体" panose="02010600030101010101" pitchFamily="2" charset="-122"/>
              </a:rPr>
              <a:t>相应语句</a:t>
            </a:r>
            <a:r>
              <a:rPr lang="zh-CN" altLang="en-US" sz="3600" b="1">
                <a:solidFill>
                  <a:srgbClr val="0000CC"/>
                </a:solidFill>
                <a:latin typeface="黑体" panose="02010600030101010101" pitchFamily="2" charset="-122"/>
                <a:ea typeface="黑体" panose="02010600030101010101" pitchFamily="2" charset="-122"/>
                <a:sym typeface="+mn-ea"/>
              </a:rPr>
              <a:t>：</a:t>
            </a:r>
            <a:endParaRPr lang="zh-CN" altLang="en-US" sz="3600" b="1">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    1.</a:t>
            </a:r>
            <a:r>
              <a:rPr lang="zh-CN" altLang="en-US" sz="3600" b="1">
                <a:solidFill>
                  <a:srgbClr val="0000CC"/>
                </a:solidFill>
                <a:latin typeface="黑体" panose="02010600030101010101" pitchFamily="2" charset="-122"/>
                <a:ea typeface="黑体" panose="02010600030101010101" pitchFamily="2" charset="-122"/>
                <a:sym typeface="+mn-ea"/>
              </a:rPr>
              <a:t>女娲</a:t>
            </a:r>
            <a:r>
              <a:rPr lang="zh-CN" altLang="en-US" sz="4800" b="1">
                <a:solidFill>
                  <a:srgbClr val="FF0000"/>
                </a:solidFill>
                <a:latin typeface="黑体" panose="02010600030101010101" pitchFamily="2" charset="-122"/>
                <a:ea typeface="黑体" panose="02010600030101010101" pitchFamily="2" charset="-122"/>
                <a:sym typeface="+mn-ea"/>
              </a:rPr>
              <a:t>为什么</a:t>
            </a:r>
            <a:r>
              <a:rPr lang="zh-CN" altLang="en-US" sz="3600" b="1">
                <a:solidFill>
                  <a:srgbClr val="0000CC"/>
                </a:solidFill>
                <a:latin typeface="黑体" panose="02010600030101010101" pitchFamily="2" charset="-122"/>
                <a:ea typeface="黑体" panose="02010600030101010101" pitchFamily="2" charset="-122"/>
                <a:sym typeface="+mn-ea"/>
              </a:rPr>
              <a:t>要造人？（第</a:t>
            </a:r>
            <a:r>
              <a:rPr lang="en-US" altLang="zh-CN" sz="3600" b="1">
                <a:solidFill>
                  <a:srgbClr val="0000CC"/>
                </a:solidFill>
                <a:latin typeface="黑体" panose="02010600030101010101" pitchFamily="2" charset="-122"/>
                <a:ea typeface="黑体" panose="02010600030101010101" pitchFamily="2" charset="-122"/>
                <a:sym typeface="+mn-ea"/>
              </a:rPr>
              <a:t>2——4</a:t>
            </a:r>
            <a:r>
              <a:rPr lang="zh-CN" altLang="en-US" sz="3600" b="1">
                <a:solidFill>
                  <a:srgbClr val="0000CC"/>
                </a:solidFill>
                <a:latin typeface="黑体" panose="02010600030101010101" pitchFamily="2" charset="-122"/>
                <a:ea typeface="黑体" panose="02010600030101010101" pitchFamily="2" charset="-122"/>
                <a:sym typeface="+mn-ea"/>
              </a:rPr>
              <a:t>段）</a:t>
            </a:r>
            <a:endParaRPr lang="zh-CN" altLang="en-US" sz="3600" b="1" kern="1200">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    2.</a:t>
            </a:r>
            <a:r>
              <a:rPr lang="zh-CN" altLang="en-US" sz="3600" b="1">
                <a:solidFill>
                  <a:srgbClr val="0000CC"/>
                </a:solidFill>
                <a:latin typeface="黑体" panose="02010600030101010101" pitchFamily="2" charset="-122"/>
                <a:ea typeface="黑体" panose="02010600030101010101" pitchFamily="2" charset="-122"/>
                <a:sym typeface="+mn-ea"/>
              </a:rPr>
              <a:t>女娲是</a:t>
            </a:r>
            <a:r>
              <a:rPr lang="zh-CN" altLang="en-US" sz="4800" b="1">
                <a:solidFill>
                  <a:srgbClr val="FF0000"/>
                </a:solidFill>
                <a:latin typeface="黑体" panose="02010600030101010101" pitchFamily="2" charset="-122"/>
                <a:ea typeface="黑体" panose="02010600030101010101" pitchFamily="2" charset="-122"/>
                <a:sym typeface="+mn-ea"/>
              </a:rPr>
              <a:t>怎样</a:t>
            </a:r>
            <a:r>
              <a:rPr lang="zh-CN" altLang="en-US" sz="3600" b="1">
                <a:solidFill>
                  <a:srgbClr val="0000CC"/>
                </a:solidFill>
                <a:latin typeface="黑体" panose="02010600030101010101" pitchFamily="2" charset="-122"/>
                <a:ea typeface="黑体" panose="02010600030101010101" pitchFamily="2" charset="-122"/>
                <a:sym typeface="+mn-ea"/>
              </a:rPr>
              <a:t>造人的？（第</a:t>
            </a:r>
            <a:r>
              <a:rPr lang="en-US" altLang="zh-CN" sz="3600" b="1">
                <a:solidFill>
                  <a:srgbClr val="0000CC"/>
                </a:solidFill>
                <a:latin typeface="黑体" panose="02010600030101010101" pitchFamily="2" charset="-122"/>
                <a:ea typeface="黑体" panose="02010600030101010101" pitchFamily="2" charset="-122"/>
                <a:sym typeface="+mn-ea"/>
              </a:rPr>
              <a:t>5——16</a:t>
            </a:r>
            <a:r>
              <a:rPr lang="zh-CN" altLang="en-US" sz="3600" b="1">
                <a:solidFill>
                  <a:srgbClr val="0000CC"/>
                </a:solidFill>
                <a:latin typeface="黑体" panose="02010600030101010101" pitchFamily="2" charset="-122"/>
                <a:ea typeface="黑体" panose="02010600030101010101" pitchFamily="2" charset="-122"/>
                <a:sym typeface="+mn-ea"/>
              </a:rPr>
              <a:t>段）</a:t>
            </a:r>
            <a:endParaRPr lang="zh-CN" altLang="en-US" sz="3600" b="1" kern="1200">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    3.</a:t>
            </a:r>
            <a:r>
              <a:rPr lang="zh-CN" altLang="en-US" sz="3600" b="1">
                <a:solidFill>
                  <a:srgbClr val="0000CC"/>
                </a:solidFill>
                <a:latin typeface="黑体" panose="02010600030101010101" pitchFamily="2" charset="-122"/>
                <a:ea typeface="黑体" panose="02010600030101010101" pitchFamily="2" charset="-122"/>
                <a:sym typeface="+mn-ea"/>
              </a:rPr>
              <a:t>第</a:t>
            </a:r>
            <a:r>
              <a:rPr lang="en-US" altLang="zh-CN" sz="3600" b="1">
                <a:solidFill>
                  <a:srgbClr val="0000CC"/>
                </a:solidFill>
                <a:latin typeface="黑体" panose="02010600030101010101" pitchFamily="2" charset="-122"/>
                <a:ea typeface="黑体" panose="02010600030101010101" pitchFamily="2" charset="-122"/>
                <a:sym typeface="+mn-ea"/>
              </a:rPr>
              <a:t>17——18</a:t>
            </a:r>
            <a:r>
              <a:rPr lang="zh-CN" altLang="en-US" sz="3600" b="1">
                <a:solidFill>
                  <a:srgbClr val="0000CC"/>
                </a:solidFill>
                <a:latin typeface="黑体" panose="02010600030101010101" pitchFamily="2" charset="-122"/>
                <a:ea typeface="黑体" panose="02010600030101010101" pitchFamily="2" charset="-122"/>
                <a:sym typeface="+mn-ea"/>
              </a:rPr>
              <a:t>段的</a:t>
            </a:r>
            <a:r>
              <a:rPr lang="zh-CN" altLang="en-US" sz="4400" b="1">
                <a:solidFill>
                  <a:srgbClr val="FF0000"/>
                </a:solidFill>
                <a:latin typeface="黑体" panose="02010600030101010101" pitchFamily="2" charset="-122"/>
                <a:ea typeface="黑体" panose="02010600030101010101" pitchFamily="2" charset="-122"/>
                <a:sym typeface="+mn-ea"/>
              </a:rPr>
              <a:t>主要内容</a:t>
            </a:r>
            <a:r>
              <a:rPr lang="zh-CN" altLang="en-US" sz="3600" b="1">
                <a:solidFill>
                  <a:srgbClr val="0000CC"/>
                </a:solidFill>
                <a:latin typeface="黑体" panose="02010600030101010101" pitchFamily="2" charset="-122"/>
                <a:ea typeface="黑体" panose="02010600030101010101" pitchFamily="2" charset="-122"/>
                <a:sym typeface="+mn-ea"/>
              </a:rPr>
              <a:t>是什么？</a:t>
            </a:r>
            <a:endParaRPr lang="zh-CN" altLang="en-US" sz="3600" b="1">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    4.</a:t>
            </a:r>
            <a:r>
              <a:rPr lang="zh-CN" altLang="en-US" sz="3600" b="1">
                <a:solidFill>
                  <a:srgbClr val="0000CC"/>
                </a:solidFill>
                <a:latin typeface="黑体" panose="02010600030101010101" pitchFamily="2" charset="-122"/>
                <a:ea typeface="黑体" panose="02010600030101010101" pitchFamily="2" charset="-122"/>
                <a:sym typeface="+mn-ea"/>
              </a:rPr>
              <a:t>先民创造</a:t>
            </a:r>
            <a:r>
              <a:rPr lang="en-US" altLang="zh-CN" sz="3600" b="1">
                <a:solidFill>
                  <a:srgbClr val="0000CC"/>
                </a:solidFill>
                <a:latin typeface="黑体" panose="02010600030101010101" pitchFamily="2" charset="-122"/>
                <a:ea typeface="黑体" panose="02010600030101010101" pitchFamily="2" charset="-122"/>
                <a:sym typeface="+mn-ea"/>
              </a:rPr>
              <a:t>“</a:t>
            </a:r>
            <a:r>
              <a:rPr lang="zh-CN" altLang="en-US" sz="3600" b="1">
                <a:solidFill>
                  <a:srgbClr val="0000CC"/>
                </a:solidFill>
                <a:latin typeface="黑体" panose="02010600030101010101" pitchFamily="2" charset="-122"/>
                <a:ea typeface="黑体" panose="02010600030101010101" pitchFamily="2" charset="-122"/>
                <a:sym typeface="+mn-ea"/>
              </a:rPr>
              <a:t>女娲造人</a:t>
            </a:r>
            <a:r>
              <a:rPr lang="en-US" altLang="zh-CN" sz="3600" b="1">
                <a:solidFill>
                  <a:srgbClr val="0000CC"/>
                </a:solidFill>
                <a:latin typeface="黑体" panose="02010600030101010101" pitchFamily="2" charset="-122"/>
                <a:ea typeface="黑体" panose="02010600030101010101" pitchFamily="2" charset="-122"/>
                <a:sym typeface="+mn-ea"/>
              </a:rPr>
              <a:t>”</a:t>
            </a:r>
            <a:r>
              <a:rPr lang="zh-CN" altLang="en-US" sz="3600" b="1">
                <a:solidFill>
                  <a:srgbClr val="0000CC"/>
                </a:solidFill>
                <a:latin typeface="黑体" panose="02010600030101010101" pitchFamily="2" charset="-122"/>
                <a:ea typeface="黑体" panose="02010600030101010101" pitchFamily="2" charset="-122"/>
                <a:sym typeface="+mn-ea"/>
              </a:rPr>
              <a:t>这一神话的</a:t>
            </a:r>
            <a:r>
              <a:rPr lang="zh-CN" altLang="en-US" sz="4800" b="1">
                <a:solidFill>
                  <a:srgbClr val="FF0000"/>
                </a:solidFill>
                <a:latin typeface="黑体" panose="02010600030101010101" pitchFamily="2" charset="-122"/>
                <a:ea typeface="黑体" panose="02010600030101010101" pitchFamily="2" charset="-122"/>
                <a:sym typeface="+mn-ea"/>
              </a:rPr>
              <a:t>意义</a:t>
            </a:r>
            <a:r>
              <a:rPr lang="zh-CN" altLang="en-US" sz="3600" b="1">
                <a:solidFill>
                  <a:srgbClr val="0000CC"/>
                </a:solidFill>
                <a:latin typeface="黑体" panose="02010600030101010101" pitchFamily="2" charset="-122"/>
                <a:ea typeface="黑体" panose="02010600030101010101" pitchFamily="2" charset="-122"/>
                <a:sym typeface="+mn-ea"/>
              </a:rPr>
              <a:t>是什么？</a:t>
            </a:r>
            <a:endParaRPr lang="zh-CN" altLang="en-US" sz="3600" b="1">
              <a:solidFill>
                <a:srgbClr val="0000CC"/>
              </a:solidFill>
              <a:latin typeface="黑体" panose="02010600030101010101" pitchFamily="2" charset="-122"/>
              <a:ea typeface="黑体" panose="02010600030101010101" pitchFamily="2" charset="-122"/>
              <a:sym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30810" y="182245"/>
            <a:ext cx="11878945" cy="4351655"/>
          </a:xfrm>
        </p:spPr>
        <p:txBody>
          <a:bodyPr>
            <a:normAutofit/>
          </a:bodyPr>
          <a:p>
            <a:r>
              <a:rPr lang="en-US" altLang="zh-CN" sz="3600" b="1">
                <a:solidFill>
                  <a:srgbClr val="0000CC"/>
                </a:solidFill>
                <a:latin typeface="黑体" panose="02010600030101010101" pitchFamily="2" charset="-122"/>
                <a:ea typeface="黑体" panose="02010600030101010101" pitchFamily="2" charset="-122"/>
                <a:sym typeface="+mn-ea"/>
              </a:rPr>
              <a:t>      1.</a:t>
            </a:r>
            <a:r>
              <a:rPr lang="zh-CN" altLang="en-US" sz="3600" b="1">
                <a:solidFill>
                  <a:srgbClr val="0000CC"/>
                </a:solidFill>
                <a:latin typeface="黑体" panose="02010600030101010101" pitchFamily="2" charset="-122"/>
                <a:ea typeface="黑体" panose="02010600030101010101" pitchFamily="2" charset="-122"/>
                <a:sym typeface="+mn-ea"/>
              </a:rPr>
              <a:t>女娲</a:t>
            </a:r>
            <a:r>
              <a:rPr lang="zh-CN" altLang="en-US" sz="4800" b="1">
                <a:solidFill>
                  <a:srgbClr val="FF0000"/>
                </a:solidFill>
                <a:latin typeface="黑体" panose="02010600030101010101" pitchFamily="2" charset="-122"/>
                <a:ea typeface="黑体" panose="02010600030101010101" pitchFamily="2" charset="-122"/>
                <a:sym typeface="+mn-ea"/>
              </a:rPr>
              <a:t>为什么</a:t>
            </a:r>
            <a:r>
              <a:rPr lang="zh-CN" altLang="en-US" sz="3600" b="1">
                <a:solidFill>
                  <a:srgbClr val="0000CC"/>
                </a:solidFill>
                <a:latin typeface="黑体" panose="02010600030101010101" pitchFamily="2" charset="-122"/>
                <a:ea typeface="黑体" panose="02010600030101010101" pitchFamily="2" charset="-122"/>
                <a:sym typeface="+mn-ea"/>
              </a:rPr>
              <a:t>要造人？（第</a:t>
            </a:r>
            <a:r>
              <a:rPr lang="en-US" altLang="zh-CN" sz="3600" b="1">
                <a:solidFill>
                  <a:srgbClr val="0000CC"/>
                </a:solidFill>
                <a:latin typeface="黑体" panose="02010600030101010101" pitchFamily="2" charset="-122"/>
                <a:ea typeface="黑体" panose="02010600030101010101" pitchFamily="2" charset="-122"/>
                <a:sym typeface="+mn-ea"/>
              </a:rPr>
              <a:t>2——4</a:t>
            </a:r>
            <a:r>
              <a:rPr lang="zh-CN" altLang="en-US" sz="3600" b="1">
                <a:solidFill>
                  <a:srgbClr val="0000CC"/>
                </a:solidFill>
                <a:latin typeface="黑体" panose="02010600030101010101" pitchFamily="2" charset="-122"/>
                <a:ea typeface="黑体" panose="02010600030101010101" pitchFamily="2" charset="-122"/>
                <a:sym typeface="+mn-ea"/>
              </a:rPr>
              <a:t>段）</a:t>
            </a:r>
            <a:endParaRPr lang="zh-CN" altLang="en-US" sz="3600" b="1" kern="1200">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    </a:t>
            </a:r>
            <a:endParaRPr lang="en-US" altLang="zh-CN" sz="3600" b="1">
              <a:solidFill>
                <a:srgbClr val="0000CC"/>
              </a:solidFill>
              <a:latin typeface="黑体" panose="02010600030101010101" pitchFamily="2" charset="-122"/>
              <a:ea typeface="黑体" panose="02010600030101010101" pitchFamily="2" charset="-122"/>
              <a:sym typeface="+mn-ea"/>
            </a:endParaRPr>
          </a:p>
          <a:p>
            <a:pPr>
              <a:buNone/>
            </a:pPr>
            <a:endParaRPr lang="en-US" altLang="zh-CN" sz="3600" b="1">
              <a:solidFill>
                <a:srgbClr val="0000CC"/>
              </a:solidFill>
              <a:latin typeface="黑体" panose="02010600030101010101" pitchFamily="2" charset="-122"/>
              <a:ea typeface="黑体" panose="02010600030101010101" pitchFamily="2" charset="-122"/>
              <a:sym typeface="+mn-ea"/>
            </a:endParaRPr>
          </a:p>
          <a:p>
            <a:pPr>
              <a:buNone/>
            </a:pPr>
            <a:endParaRPr lang="en-US" altLang="zh-CN" sz="3600" b="1">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       2.</a:t>
            </a:r>
            <a:r>
              <a:rPr lang="zh-CN" altLang="en-US" sz="3600" b="1">
                <a:solidFill>
                  <a:srgbClr val="0000CC"/>
                </a:solidFill>
                <a:latin typeface="黑体" panose="02010600030101010101" pitchFamily="2" charset="-122"/>
                <a:ea typeface="黑体" panose="02010600030101010101" pitchFamily="2" charset="-122"/>
                <a:sym typeface="+mn-ea"/>
              </a:rPr>
              <a:t>女娲是</a:t>
            </a:r>
            <a:r>
              <a:rPr lang="zh-CN" altLang="en-US" sz="4800" b="1">
                <a:solidFill>
                  <a:srgbClr val="FF0000"/>
                </a:solidFill>
                <a:latin typeface="黑体" panose="02010600030101010101" pitchFamily="2" charset="-122"/>
                <a:ea typeface="黑体" panose="02010600030101010101" pitchFamily="2" charset="-122"/>
                <a:sym typeface="+mn-ea"/>
              </a:rPr>
              <a:t>怎样</a:t>
            </a:r>
            <a:r>
              <a:rPr lang="zh-CN" altLang="en-US" sz="3600" b="1">
                <a:solidFill>
                  <a:srgbClr val="0000CC"/>
                </a:solidFill>
                <a:latin typeface="黑体" panose="02010600030101010101" pitchFamily="2" charset="-122"/>
                <a:ea typeface="黑体" panose="02010600030101010101" pitchFamily="2" charset="-122"/>
                <a:sym typeface="+mn-ea"/>
              </a:rPr>
              <a:t>造人的？（第</a:t>
            </a:r>
            <a:r>
              <a:rPr lang="en-US" altLang="zh-CN" sz="3600" b="1">
                <a:solidFill>
                  <a:srgbClr val="0000CC"/>
                </a:solidFill>
                <a:latin typeface="黑体" panose="02010600030101010101" pitchFamily="2" charset="-122"/>
                <a:ea typeface="黑体" panose="02010600030101010101" pitchFamily="2" charset="-122"/>
                <a:sym typeface="+mn-ea"/>
              </a:rPr>
              <a:t>5——16</a:t>
            </a:r>
            <a:r>
              <a:rPr lang="zh-CN" altLang="en-US" sz="3600" b="1">
                <a:solidFill>
                  <a:srgbClr val="0000CC"/>
                </a:solidFill>
                <a:latin typeface="黑体" panose="02010600030101010101" pitchFamily="2" charset="-122"/>
                <a:ea typeface="黑体" panose="02010600030101010101" pitchFamily="2" charset="-122"/>
                <a:sym typeface="+mn-ea"/>
              </a:rPr>
              <a:t>段）</a:t>
            </a:r>
            <a:endParaRPr lang="zh-CN" altLang="en-US" sz="3600" b="1" kern="1200">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    </a:t>
            </a:r>
            <a:endParaRPr lang="zh-CN" altLang="en-US" sz="3600" b="1">
              <a:solidFill>
                <a:srgbClr val="0000CC"/>
              </a:solidFill>
              <a:latin typeface="黑体" panose="02010600030101010101" pitchFamily="2" charset="-122"/>
              <a:ea typeface="黑体" panose="02010600030101010101" pitchFamily="2" charset="-122"/>
              <a:sym typeface="+mn-ea"/>
            </a:endParaRPr>
          </a:p>
        </p:txBody>
      </p:sp>
      <p:sp>
        <p:nvSpPr>
          <p:cNvPr id="5" name="Text Box 14"/>
          <p:cNvSpPr txBox="1"/>
          <p:nvPr/>
        </p:nvSpPr>
        <p:spPr>
          <a:xfrm>
            <a:off x="1123315" y="886460"/>
            <a:ext cx="9893300" cy="1493520"/>
          </a:xfrm>
          <a:prstGeom prst="rect">
            <a:avLst/>
          </a:prstGeom>
          <a:noFill/>
          <a:ln w="9525">
            <a:solidFill>
              <a:srgbClr val="002060"/>
            </a:solidFill>
          </a:ln>
        </p:spPr>
        <p:txBody>
          <a:bodyPr wrap="square" anchor="t">
            <a:spAutoFit/>
          </a:bodyPr>
          <a:p>
            <a:pPr lvl="0" indent="0"/>
            <a:r>
              <a:rPr lang="en-US" altLang="zh-CN" sz="4000" b="1" dirty="0">
                <a:solidFill>
                  <a:schemeClr val="tx1"/>
                </a:solidFill>
                <a:latin typeface="黑体" panose="02010600030101010101" pitchFamily="2" charset="-122"/>
                <a:ea typeface="黑体" panose="02010600030101010101" pitchFamily="2" charset="-122"/>
                <a:cs typeface="宋体" panose="02010600030101010101" pitchFamily="2" charset="-122"/>
              </a:rPr>
              <a:t>①</a:t>
            </a:r>
            <a:r>
              <a:rPr lang="zh-CN" altLang="en-US" sz="4000" b="1" dirty="0">
                <a:solidFill>
                  <a:schemeClr val="tx1"/>
                </a:solidFill>
                <a:latin typeface="黑体" panose="02010600030101010101" pitchFamily="2" charset="-122"/>
                <a:ea typeface="黑体" panose="02010600030101010101" pitchFamily="2" charset="-122"/>
              </a:rPr>
              <a:t>没有像自己一样的生物，女娲</a:t>
            </a:r>
            <a:r>
              <a:rPr lang="zh-CN" altLang="en-US" sz="4800" b="1" dirty="0">
                <a:solidFill>
                  <a:srgbClr val="FF0000"/>
                </a:solidFill>
                <a:latin typeface="黑体" panose="02010600030101010101" pitchFamily="2" charset="-122"/>
                <a:ea typeface="黑体" panose="02010600030101010101" pitchFamily="2" charset="-122"/>
              </a:rPr>
              <a:t>感到孤独</a:t>
            </a:r>
            <a:endParaRPr lang="zh-CN" altLang="en-US" sz="4800" b="1" dirty="0">
              <a:solidFill>
                <a:srgbClr val="FF0000"/>
              </a:solidFill>
              <a:latin typeface="黑体" panose="02010600030101010101" pitchFamily="2" charset="-122"/>
              <a:ea typeface="黑体" panose="02010600030101010101" pitchFamily="2" charset="-122"/>
            </a:endParaRPr>
          </a:p>
          <a:p>
            <a:pPr lvl="0" indent="0"/>
            <a:r>
              <a:rPr lang="en-US" altLang="zh-CN" sz="4000" b="1" dirty="0">
                <a:latin typeface="黑体" panose="02010600030101010101" pitchFamily="2" charset="-122"/>
                <a:ea typeface="黑体" panose="02010600030101010101" pitchFamily="2" charset="-122"/>
                <a:cs typeface="宋体" panose="02010600030101010101" pitchFamily="2" charset="-122"/>
                <a:sym typeface="+mn-ea"/>
              </a:rPr>
              <a:t>②</a:t>
            </a:r>
            <a:r>
              <a:rPr lang="zh-CN" altLang="en-US" sz="4000" b="1" dirty="0">
                <a:solidFill>
                  <a:schemeClr val="tx1"/>
                </a:solidFill>
                <a:latin typeface="黑体" panose="02010600030101010101" pitchFamily="2" charset="-122"/>
                <a:ea typeface="黑体" panose="02010600030101010101" pitchFamily="2" charset="-122"/>
              </a:rPr>
              <a:t>大地莽莽榛榛，却</a:t>
            </a:r>
            <a:r>
              <a:rPr lang="zh-CN" altLang="en-US" sz="4400" b="1" dirty="0">
                <a:solidFill>
                  <a:srgbClr val="FF0000"/>
                </a:solidFill>
                <a:latin typeface="黑体" panose="02010600030101010101" pitchFamily="2" charset="-122"/>
                <a:ea typeface="黑体" panose="02010600030101010101" pitchFamily="2" charset="-122"/>
              </a:rPr>
              <a:t>少了一些生机</a:t>
            </a:r>
            <a:r>
              <a:rPr lang="zh-CN" altLang="en-US" sz="4000" b="1" dirty="0">
                <a:solidFill>
                  <a:srgbClr val="FF0000"/>
                </a:solidFill>
                <a:latin typeface="黑体" panose="02010600030101010101" pitchFamily="2" charset="-122"/>
                <a:ea typeface="黑体" panose="02010600030101010101" pitchFamily="2" charset="-122"/>
              </a:rPr>
              <a:t>。</a:t>
            </a:r>
            <a:endParaRPr lang="zh-CN" altLang="en-US" sz="4000" b="1" dirty="0">
              <a:solidFill>
                <a:srgbClr val="FF0000"/>
              </a:solidFill>
              <a:latin typeface="黑体" panose="02010600030101010101" pitchFamily="2" charset="-122"/>
              <a:ea typeface="黑体" panose="02010600030101010101" pitchFamily="2" charset="-122"/>
            </a:endParaRPr>
          </a:p>
        </p:txBody>
      </p:sp>
      <p:sp>
        <p:nvSpPr>
          <p:cNvPr id="6" name="Text Box 14"/>
          <p:cNvSpPr txBox="1"/>
          <p:nvPr/>
        </p:nvSpPr>
        <p:spPr>
          <a:xfrm>
            <a:off x="2091055" y="3670935"/>
            <a:ext cx="7804785" cy="2042160"/>
          </a:xfrm>
          <a:prstGeom prst="rect">
            <a:avLst/>
          </a:prstGeom>
          <a:noFill/>
          <a:ln w="9525">
            <a:solidFill>
              <a:srgbClr val="002060"/>
            </a:solidFill>
          </a:ln>
        </p:spPr>
        <p:txBody>
          <a:bodyPr wrap="square" anchor="t">
            <a:spAutoFit/>
          </a:bodyPr>
          <a:p>
            <a:pPr lvl="0" indent="0"/>
            <a:r>
              <a:rPr lang="en-US" altLang="zh-CN" sz="4000" b="1" dirty="0">
                <a:solidFill>
                  <a:schemeClr val="tx1"/>
                </a:solidFill>
                <a:latin typeface="黑体" panose="02010600030101010101" pitchFamily="2" charset="-122"/>
                <a:ea typeface="黑体" panose="02010600030101010101" pitchFamily="2" charset="-122"/>
                <a:cs typeface="宋体" panose="02010600030101010101" pitchFamily="2" charset="-122"/>
              </a:rPr>
              <a:t>①</a:t>
            </a:r>
            <a:r>
              <a:rPr lang="zh-CN" altLang="en-US" sz="4400" b="1" dirty="0">
                <a:solidFill>
                  <a:srgbClr val="FF0000"/>
                </a:solidFill>
                <a:latin typeface="黑体" panose="02010600030101010101" pitchFamily="2" charset="-122"/>
                <a:ea typeface="黑体" panose="02010600030101010101" pitchFamily="2" charset="-122"/>
                <a:cs typeface="宋体" panose="02010600030101010101" pitchFamily="2" charset="-122"/>
              </a:rPr>
              <a:t>揉团黄泥</a:t>
            </a:r>
            <a:r>
              <a:rPr lang="zh-CN" altLang="en-US" sz="4000" b="1" dirty="0">
                <a:solidFill>
                  <a:schemeClr val="tx1"/>
                </a:solidFill>
                <a:latin typeface="黑体" panose="02010600030101010101" pitchFamily="2" charset="-122"/>
                <a:ea typeface="黑体" panose="02010600030101010101" pitchFamily="2" charset="-122"/>
                <a:cs typeface="宋体" panose="02010600030101010101" pitchFamily="2" charset="-122"/>
              </a:rPr>
              <a:t>造成人。</a:t>
            </a:r>
            <a:endParaRPr lang="zh-CN" altLang="en-US" sz="4800" b="1" dirty="0">
              <a:solidFill>
                <a:srgbClr val="FF0000"/>
              </a:solidFill>
              <a:latin typeface="黑体" panose="02010600030101010101" pitchFamily="2" charset="-122"/>
              <a:ea typeface="黑体" panose="02010600030101010101" pitchFamily="2" charset="-122"/>
            </a:endParaRPr>
          </a:p>
          <a:p>
            <a:pPr lvl="0" indent="0"/>
            <a:r>
              <a:rPr lang="en-US" altLang="zh-CN" sz="4000" b="1" dirty="0">
                <a:latin typeface="黑体" panose="02010600030101010101" pitchFamily="2" charset="-122"/>
                <a:ea typeface="黑体" panose="02010600030101010101" pitchFamily="2" charset="-122"/>
                <a:cs typeface="宋体" panose="02010600030101010101" pitchFamily="2" charset="-122"/>
                <a:sym typeface="+mn-ea"/>
              </a:rPr>
              <a:t>②</a:t>
            </a:r>
            <a:r>
              <a:rPr lang="zh-CN" altLang="en-US" sz="4000" b="1" dirty="0">
                <a:latin typeface="黑体" panose="02010600030101010101" pitchFamily="2" charset="-122"/>
                <a:ea typeface="黑体" panose="02010600030101010101" pitchFamily="2" charset="-122"/>
                <a:cs typeface="宋体" panose="02010600030101010101" pitchFamily="2" charset="-122"/>
                <a:sym typeface="+mn-ea"/>
              </a:rPr>
              <a:t>把</a:t>
            </a:r>
            <a:r>
              <a:rPr lang="zh-CN" altLang="en-US" sz="4400" b="1" dirty="0">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枯藤</a:t>
            </a:r>
            <a:r>
              <a:rPr lang="zh-CN" altLang="en-US" sz="4000" b="1" dirty="0">
                <a:latin typeface="黑体" panose="02010600030101010101" pitchFamily="2" charset="-122"/>
                <a:ea typeface="黑体" panose="02010600030101010101" pitchFamily="2" charset="-122"/>
                <a:cs typeface="宋体" panose="02010600030101010101" pitchFamily="2" charset="-122"/>
                <a:sym typeface="+mn-ea"/>
              </a:rPr>
              <a:t>放到泥潭里，搅混</a:t>
            </a:r>
            <a:r>
              <a:rPr lang="zh-CN" altLang="en-US" sz="4400" b="1" dirty="0">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泥浆</a:t>
            </a:r>
            <a:r>
              <a:rPr lang="zh-CN" altLang="en-US" sz="4000" b="1" dirty="0">
                <a:latin typeface="黑体" panose="02010600030101010101" pitchFamily="2" charset="-122"/>
                <a:ea typeface="黑体" panose="02010600030101010101" pitchFamily="2" charset="-122"/>
                <a:cs typeface="宋体" panose="02010600030101010101" pitchFamily="2" charset="-122"/>
                <a:sym typeface="+mn-ea"/>
              </a:rPr>
              <a:t>，</a:t>
            </a:r>
            <a:endParaRPr lang="zh-CN" altLang="en-US" sz="4000" b="1" dirty="0">
              <a:latin typeface="黑体" panose="02010600030101010101" pitchFamily="2" charset="-122"/>
              <a:ea typeface="黑体" panose="02010600030101010101" pitchFamily="2" charset="-122"/>
              <a:cs typeface="宋体" panose="02010600030101010101" pitchFamily="2" charset="-122"/>
              <a:sym typeface="+mn-ea"/>
            </a:endParaRPr>
          </a:p>
          <a:p>
            <a:pPr lvl="0" indent="0"/>
            <a:r>
              <a:rPr lang="zh-CN" altLang="en-US" sz="4000" b="1" dirty="0">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挥洒</a:t>
            </a:r>
            <a:r>
              <a:rPr lang="zh-CN" altLang="en-US" sz="4000" b="1" dirty="0">
                <a:solidFill>
                  <a:schemeClr val="tx1"/>
                </a:solidFill>
                <a:latin typeface="黑体" panose="02010600030101010101" pitchFamily="2" charset="-122"/>
                <a:ea typeface="黑体" panose="02010600030101010101" pitchFamily="2" charset="-122"/>
                <a:cs typeface="宋体" panose="02010600030101010101" pitchFamily="2" charset="-122"/>
                <a:sym typeface="+mn-ea"/>
              </a:rPr>
              <a:t>泥浆</a:t>
            </a:r>
            <a:r>
              <a:rPr lang="zh-CN" altLang="en-US" sz="4000" b="1" dirty="0">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溅落</a:t>
            </a:r>
            <a:r>
              <a:rPr lang="zh-CN" altLang="en-US" sz="4000" b="1" dirty="0">
                <a:solidFill>
                  <a:schemeClr val="tx1"/>
                </a:solidFill>
                <a:latin typeface="黑体" panose="02010600030101010101" pitchFamily="2" charset="-122"/>
                <a:ea typeface="黑体" panose="02010600030101010101" pitchFamily="2" charset="-122"/>
                <a:cs typeface="宋体" panose="02010600030101010101" pitchFamily="2" charset="-122"/>
                <a:sym typeface="+mn-ea"/>
              </a:rPr>
              <a:t>泥点，形成人</a:t>
            </a:r>
            <a:r>
              <a:rPr lang="zh-CN" altLang="en-US" sz="4000" b="1" dirty="0">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a:t>
            </a:r>
            <a:endParaRPr lang="zh-CN" altLang="en-US" sz="4000" b="1" dirty="0">
              <a:solidFill>
                <a:srgbClr val="FF0000"/>
              </a:solidFill>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000000"/>
                                          </p:val>
                                        </p:tav>
                                        <p:tav tm="100000">
                                          <p:val>
                                            <p:strVal val="#ppt_w"/>
                                          </p:val>
                                        </p:tav>
                                      </p:tavLst>
                                    </p:anim>
                                    <p:anim calcmode="lin" valueType="num">
                                      <p:cBhvr>
                                        <p:cTn id="15" dur="500" fill="hold"/>
                                        <p:tgtEl>
                                          <p:spTgt spid="6"/>
                                        </p:tgtEl>
                                        <p:attrNameLst>
                                          <p:attrName>ppt_h</p:attrName>
                                        </p:attrNameLst>
                                      </p:cBhvr>
                                      <p:tavLst>
                                        <p:tav tm="0">
                                          <p:val>
                                            <p:fltVal val="0.000000"/>
                                          </p:val>
                                        </p:tav>
                                        <p:tav tm="100000">
                                          <p:val>
                                            <p:strVal val="#ppt_h"/>
                                          </p:val>
                                        </p:tav>
                                      </p:tavLst>
                                    </p:anim>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4" name="图片 23553" descr="2"/>
          <p:cNvPicPr>
            <a:picLocks noChangeAspect="1"/>
          </p:cNvPicPr>
          <p:nvPr/>
        </p:nvPicPr>
        <p:blipFill>
          <a:blip r:embed="rId1">
            <a:lum bright="6000" contrast="36000"/>
          </a:blip>
          <a:stretch>
            <a:fillRect/>
          </a:stretch>
        </p:blipFill>
        <p:spPr>
          <a:xfrm>
            <a:off x="1524000" y="0"/>
            <a:ext cx="9372600" cy="6858000"/>
          </a:xfrm>
          <a:prstGeom prst="rect">
            <a:avLst/>
          </a:prstGeom>
          <a:noFill/>
          <a:ln w="9525">
            <a:noFill/>
          </a:ln>
        </p:spPr>
      </p:pic>
      <p:sp>
        <p:nvSpPr>
          <p:cNvPr id="23555" name="文本框 23554"/>
          <p:cNvSpPr txBox="1"/>
          <p:nvPr/>
        </p:nvSpPr>
        <p:spPr>
          <a:xfrm>
            <a:off x="3352800" y="5334000"/>
            <a:ext cx="6477000" cy="1101090"/>
          </a:xfrm>
          <a:prstGeom prst="rect">
            <a:avLst/>
          </a:prstGeom>
          <a:solidFill>
            <a:schemeClr val="bg1"/>
          </a:solidFill>
          <a:ln w="9525">
            <a:noFill/>
          </a:ln>
        </p:spPr>
        <p:txBody>
          <a:bodyPr>
            <a:spAutoFit/>
          </a:bodyPr>
          <a:p>
            <a:pPr lvl="0"/>
            <a:r>
              <a:rPr lang="zh-CN" altLang="en-US" sz="3200" b="1">
                <a:solidFill>
                  <a:schemeClr val="accent2"/>
                </a:solidFill>
                <a:latin typeface="Times New Roman" panose="02020603050405020304" pitchFamily="2" charset="0"/>
                <a:ea typeface="隶书" pitchFamily="1" charset="-122"/>
              </a:rPr>
              <a:t>太寂寞了</a:t>
            </a:r>
            <a:r>
              <a:rPr lang="en-US" altLang="zh-CN" sz="3200" b="1">
                <a:solidFill>
                  <a:schemeClr val="accent2"/>
                </a:solidFill>
                <a:latin typeface="Times New Roman" panose="02020603050405020304" pitchFamily="2" charset="0"/>
                <a:ea typeface="隶书" pitchFamily="1" charset="-122"/>
              </a:rPr>
              <a:t>……</a:t>
            </a:r>
            <a:r>
              <a:rPr lang="zh-CN" altLang="en-US" sz="3200" b="1">
                <a:solidFill>
                  <a:schemeClr val="accent2"/>
                </a:solidFill>
                <a:latin typeface="Times New Roman" panose="02020603050405020304" pitchFamily="2" charset="0"/>
                <a:ea typeface="隶书" pitchFamily="1" charset="-122"/>
              </a:rPr>
              <a:t>她不愿忍耐这寂寞，也不愿世上没有活泼泼的生灵</a:t>
            </a:r>
            <a:endParaRPr lang="zh-CN" altLang="en-US" sz="3200" b="1">
              <a:solidFill>
                <a:schemeClr val="accent2"/>
              </a:solidFill>
              <a:latin typeface="Times New Roman" panose="02020603050405020304" pitchFamily="2" charset="0"/>
              <a:ea typeface="隶书" pitchFamily="1" charset="-122"/>
            </a:endParaRPr>
          </a:p>
        </p:txBody>
      </p:sp>
      <p:pic>
        <p:nvPicPr>
          <p:cNvPr id="23556" name="图片 23555" descr="4"/>
          <p:cNvPicPr>
            <a:picLocks noChangeAspect="1"/>
          </p:cNvPicPr>
          <p:nvPr/>
        </p:nvPicPr>
        <p:blipFill>
          <a:blip r:embed="rId2">
            <a:lum bright="14001" contrast="26000"/>
          </a:blip>
          <a:stretch>
            <a:fillRect/>
          </a:stretch>
        </p:blipFill>
        <p:spPr>
          <a:xfrm>
            <a:off x="635" y="0"/>
            <a:ext cx="4799965" cy="3657600"/>
          </a:xfrm>
          <a:prstGeom prst="rect">
            <a:avLst/>
          </a:prstGeom>
          <a:noFill/>
          <a:ln w="9525">
            <a:noFill/>
          </a:ln>
        </p:spPr>
      </p:pic>
      <p:sp>
        <p:nvSpPr>
          <p:cNvPr id="23557" name="文本框 23556"/>
          <p:cNvSpPr txBox="1"/>
          <p:nvPr/>
        </p:nvSpPr>
        <p:spPr>
          <a:xfrm>
            <a:off x="1821180" y="0"/>
            <a:ext cx="2813050" cy="743585"/>
          </a:xfrm>
          <a:prstGeom prst="rect">
            <a:avLst/>
          </a:prstGeom>
          <a:solidFill>
            <a:schemeClr val="bg1"/>
          </a:solidFill>
          <a:ln w="9525">
            <a:noFill/>
          </a:ln>
        </p:spPr>
        <p:txBody>
          <a:bodyPr wrap="square">
            <a:spAutoFit/>
          </a:bodyPr>
          <a:p>
            <a:pPr lvl="0" algn="r"/>
            <a:r>
              <a:rPr lang="zh-CN" altLang="en-US" sz="4000" b="1">
                <a:solidFill>
                  <a:srgbClr val="FF0000"/>
                </a:solidFill>
                <a:latin typeface="Times New Roman" panose="02020603050405020304" pitchFamily="2" charset="0"/>
                <a:ea typeface="隶书" pitchFamily="1" charset="-122"/>
              </a:rPr>
              <a:t>捏泥巴造人</a:t>
            </a:r>
            <a:endParaRPr lang="zh-CN" altLang="en-US" sz="4000" b="1">
              <a:solidFill>
                <a:srgbClr val="FF0000"/>
              </a:solidFill>
              <a:latin typeface="Times New Roman" panose="02020603050405020304" pitchFamily="2" charset="0"/>
              <a:ea typeface="隶书" pitchFamily="1" charset="-122"/>
            </a:endParaRPr>
          </a:p>
        </p:txBody>
      </p:sp>
      <p:pic>
        <p:nvPicPr>
          <p:cNvPr id="23558" name="图片 23557" descr="8"/>
          <p:cNvPicPr>
            <a:picLocks noChangeAspect="1"/>
          </p:cNvPicPr>
          <p:nvPr/>
        </p:nvPicPr>
        <p:blipFill>
          <a:blip r:embed="rId3">
            <a:lum bright="10001" contrast="24000"/>
          </a:blip>
          <a:stretch>
            <a:fillRect/>
          </a:stretch>
        </p:blipFill>
        <p:spPr>
          <a:xfrm>
            <a:off x="4724400" y="0"/>
            <a:ext cx="3200400" cy="3657600"/>
          </a:xfrm>
          <a:prstGeom prst="rect">
            <a:avLst/>
          </a:prstGeom>
          <a:noFill/>
          <a:ln w="9525">
            <a:noFill/>
          </a:ln>
        </p:spPr>
      </p:pic>
      <p:sp>
        <p:nvSpPr>
          <p:cNvPr id="23559" name="文本框 23558"/>
          <p:cNvSpPr txBox="1"/>
          <p:nvPr/>
        </p:nvSpPr>
        <p:spPr>
          <a:xfrm>
            <a:off x="4544060" y="2895600"/>
            <a:ext cx="3277235" cy="743585"/>
          </a:xfrm>
          <a:prstGeom prst="rect">
            <a:avLst/>
          </a:prstGeom>
          <a:solidFill>
            <a:schemeClr val="bg1"/>
          </a:solidFill>
          <a:ln w="9525">
            <a:noFill/>
          </a:ln>
        </p:spPr>
        <p:txBody>
          <a:bodyPr wrap="square" anchor="t">
            <a:spAutoFit/>
          </a:bodyPr>
          <a:p>
            <a:pPr lvl="0" algn="r"/>
            <a:r>
              <a:rPr lang="zh-CN" altLang="en-US" sz="4000" b="1">
                <a:solidFill>
                  <a:srgbClr val="FF0000"/>
                </a:solidFill>
                <a:latin typeface="Times New Roman" panose="02020603050405020304" pitchFamily="2" charset="0"/>
                <a:ea typeface="隶书" pitchFamily="1" charset="-122"/>
              </a:rPr>
              <a:t>甩泥点子造人</a:t>
            </a:r>
            <a:endParaRPr lang="zh-CN" altLang="en-US" sz="4000" b="1">
              <a:solidFill>
                <a:srgbClr val="FF0000"/>
              </a:solidFill>
              <a:latin typeface="Times New Roman" panose="02020603050405020304" pitchFamily="2" charset="0"/>
              <a:ea typeface="隶书" pitchFamily="1" charset="-122"/>
            </a:endParaRPr>
          </a:p>
        </p:txBody>
      </p:sp>
      <p:pic>
        <p:nvPicPr>
          <p:cNvPr id="23560" name="图片 23559" descr="it[2]"/>
          <p:cNvPicPr/>
          <p:nvPr/>
        </p:nvPicPr>
        <p:blipFill>
          <a:blip r:embed="rId4">
            <a:lum bright="-4001" contrast="20000"/>
          </a:blip>
          <a:stretch>
            <a:fillRect/>
          </a:stretch>
        </p:blipFill>
        <p:spPr>
          <a:xfrm>
            <a:off x="7924800" y="0"/>
            <a:ext cx="4227195" cy="3657600"/>
          </a:xfrm>
          <a:prstGeom prst="rect">
            <a:avLst/>
          </a:prstGeom>
          <a:noFill/>
          <a:ln w="9525">
            <a:noFill/>
          </a:ln>
        </p:spPr>
      </p:pic>
      <p:sp>
        <p:nvSpPr>
          <p:cNvPr id="23561" name="文本框 23560"/>
          <p:cNvSpPr txBox="1"/>
          <p:nvPr/>
        </p:nvSpPr>
        <p:spPr>
          <a:xfrm>
            <a:off x="9390380" y="2914015"/>
            <a:ext cx="2761615" cy="743585"/>
          </a:xfrm>
          <a:prstGeom prst="rect">
            <a:avLst/>
          </a:prstGeom>
          <a:solidFill>
            <a:schemeClr val="bg1"/>
          </a:solidFill>
          <a:ln w="9525">
            <a:noFill/>
          </a:ln>
        </p:spPr>
        <p:txBody>
          <a:bodyPr wrap="square">
            <a:spAutoFit/>
          </a:bodyPr>
          <a:p>
            <a:pPr lvl="0"/>
            <a:r>
              <a:rPr lang="zh-CN" altLang="en-US" sz="4000" b="1">
                <a:solidFill>
                  <a:srgbClr val="FF0000"/>
                </a:solidFill>
                <a:latin typeface="Times New Roman" panose="02020603050405020304" pitchFamily="2" charset="0"/>
                <a:ea typeface="隶书" pitchFamily="1" charset="-122"/>
              </a:rPr>
              <a:t>让男女婚配</a:t>
            </a:r>
            <a:endParaRPr lang="zh-CN" altLang="en-US" sz="4000" b="1">
              <a:solidFill>
                <a:srgbClr val="FF0000"/>
              </a:solidFill>
              <a:latin typeface="Times New Roman" panose="02020603050405020304" pitchFamily="2" charset="0"/>
              <a:ea typeface="隶书" pitchFamily="1" charset="-122"/>
            </a:endParaRPr>
          </a:p>
        </p:txBody>
      </p:sp>
      <p:pic>
        <p:nvPicPr>
          <p:cNvPr id="23562" name="图片 23561" descr="5"/>
          <p:cNvPicPr>
            <a:picLocks noChangeAspect="1"/>
          </p:cNvPicPr>
          <p:nvPr/>
        </p:nvPicPr>
        <p:blipFill>
          <a:blip r:embed="rId5">
            <a:lum bright="6000" contrast="28000"/>
          </a:blip>
          <a:stretch>
            <a:fillRect/>
          </a:stretch>
        </p:blipFill>
        <p:spPr>
          <a:xfrm>
            <a:off x="0" y="3581400"/>
            <a:ext cx="4724400" cy="3276600"/>
          </a:xfrm>
          <a:prstGeom prst="rect">
            <a:avLst/>
          </a:prstGeom>
          <a:noFill/>
          <a:ln w="9525">
            <a:noFill/>
          </a:ln>
        </p:spPr>
      </p:pic>
      <p:pic>
        <p:nvPicPr>
          <p:cNvPr id="23563" name="图片 23562" descr="7"/>
          <p:cNvPicPr>
            <a:picLocks noChangeAspect="1"/>
          </p:cNvPicPr>
          <p:nvPr/>
        </p:nvPicPr>
        <p:blipFill>
          <a:blip r:embed="rId6">
            <a:lum bright="12000" contrast="38000"/>
          </a:blip>
          <a:stretch>
            <a:fillRect/>
          </a:stretch>
        </p:blipFill>
        <p:spPr>
          <a:xfrm>
            <a:off x="4724400" y="3581400"/>
            <a:ext cx="3200400" cy="3276600"/>
          </a:xfrm>
          <a:prstGeom prst="rect">
            <a:avLst/>
          </a:prstGeom>
          <a:noFill/>
          <a:ln w="9525">
            <a:noFill/>
          </a:ln>
        </p:spPr>
      </p:pic>
      <p:pic>
        <p:nvPicPr>
          <p:cNvPr id="23564" name="图片 23563" descr="031"/>
          <p:cNvPicPr/>
          <p:nvPr/>
        </p:nvPicPr>
        <p:blipFill>
          <a:blip r:embed="rId7"/>
          <a:stretch>
            <a:fillRect/>
          </a:stretch>
        </p:blipFill>
        <p:spPr>
          <a:xfrm>
            <a:off x="7821295" y="3657600"/>
            <a:ext cx="4434840" cy="5257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indefinite" fill="hold">
                                          <p:stCondLst>
                                            <p:cond delay="0"/>
                                          </p:stCondLst>
                                        </p:cTn>
                                        <p:tgtEl>
                                          <p:spTgt spid="23554"/>
                                        </p:tgtEl>
                                        <p:attrNameLst>
                                          <p:attrName>style.visibility</p:attrName>
                                        </p:attrNameLst>
                                      </p:cBhvr>
                                      <p:to>
                                        <p:strVal val="visible"/>
                                      </p:to>
                                    </p:set>
                                    <p:anim calcmode="lin" valueType="num">
                                      <p:cBhvr additive="base">
                                        <p:cTn id="7" dur="500" fill="hold"/>
                                        <p:tgtEl>
                                          <p:spTgt spid="23554"/>
                                        </p:tgtEl>
                                        <p:attrNameLst>
                                          <p:attrName>ppt_w</p:attrName>
                                        </p:attrNameLst>
                                      </p:cBhvr>
                                      <p:tavLst>
                                        <p:tav tm="0">
                                          <p:val>
                                            <p:fltVal val="0.000000"/>
                                          </p:val>
                                        </p:tav>
                                        <p:tav tm="100000">
                                          <p:val>
                                            <p:strVal val="#ppt_w"/>
                                          </p:val>
                                        </p:tav>
                                      </p:tavLst>
                                    </p:anim>
                                    <p:anim calcmode="lin" valueType="num">
                                      <p:cBhvr additive="base">
                                        <p:cTn id="8" dur="500" fill="hold"/>
                                        <p:tgtEl>
                                          <p:spTgt spid="23554"/>
                                        </p:tgtEl>
                                        <p:attrNameLst>
                                          <p:attrName>ppt_h</p:attrName>
                                        </p:attrNameLst>
                                      </p:cBhvr>
                                      <p:tavLst>
                                        <p:tav tm="0">
                                          <p:val>
                                            <p:fltVal val="0.00000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8" name="camera.wav"/>
                                        </p:tgtEl>
                                      </p:cMediaNode>
                                    </p:audio>
                                  </p:subTnLst>
                                </p:cTn>
                              </p:par>
                            </p:childTnLst>
                          </p:cTn>
                        </p:par>
                      </p:childTnLst>
                    </p:cTn>
                  </p:par>
                  <p:par>
                    <p:cTn id="9" fill="hold">
                      <p:stCondLst>
                        <p:cond delay="indefinite"/>
                      </p:stCondLst>
                      <p:childTnLst>
                        <p:par>
                          <p:cTn id="10" fill="hold">
                            <p:stCondLst>
                              <p:cond delay="0"/>
                            </p:stCondLst>
                            <p:childTnLst>
                              <p:par>
                                <p:cTn id="11" presetID="23" presetClass="entr" presetSubtype="528" fill="hold" nodeType="clickEffect">
                                  <p:stCondLst>
                                    <p:cond delay="0"/>
                                  </p:stCondLst>
                                  <p:childTnLst>
                                    <p:set>
                                      <p:cBhvr>
                                        <p:cTn id="12" dur="indefinite" fill="hold">
                                          <p:stCondLst>
                                            <p:cond delay="0"/>
                                          </p:stCondLst>
                                        </p:cTn>
                                        <p:tgtEl>
                                          <p:spTgt spid="23556"/>
                                        </p:tgtEl>
                                        <p:attrNameLst>
                                          <p:attrName>style.visibility</p:attrName>
                                        </p:attrNameLst>
                                      </p:cBhvr>
                                      <p:to>
                                        <p:strVal val="visible"/>
                                      </p:to>
                                    </p:set>
                                    <p:anim calcmode="lin" valueType="num">
                                      <p:cBhvr additive="base">
                                        <p:cTn id="13" dur="500" fill="hold"/>
                                        <p:tgtEl>
                                          <p:spTgt spid="23556"/>
                                        </p:tgtEl>
                                        <p:attrNameLst>
                                          <p:attrName>ppt_w</p:attrName>
                                        </p:attrNameLst>
                                      </p:cBhvr>
                                      <p:tavLst>
                                        <p:tav tm="0">
                                          <p:val>
                                            <p:fltVal val="0.000000"/>
                                          </p:val>
                                        </p:tav>
                                        <p:tav tm="100000">
                                          <p:val>
                                            <p:strVal val="#ppt_w"/>
                                          </p:val>
                                        </p:tav>
                                      </p:tavLst>
                                    </p:anim>
                                    <p:anim calcmode="lin" valueType="num">
                                      <p:cBhvr additive="base">
                                        <p:cTn id="14" dur="500" fill="hold"/>
                                        <p:tgtEl>
                                          <p:spTgt spid="23556"/>
                                        </p:tgtEl>
                                        <p:attrNameLst>
                                          <p:attrName>ppt_h</p:attrName>
                                        </p:attrNameLst>
                                      </p:cBhvr>
                                      <p:tavLst>
                                        <p:tav tm="0">
                                          <p:val>
                                            <p:fltVal val="0.000000"/>
                                          </p:val>
                                        </p:tav>
                                        <p:tav tm="100000">
                                          <p:val>
                                            <p:strVal val="#ppt_h"/>
                                          </p:val>
                                        </p:tav>
                                      </p:tavLst>
                                    </p:anim>
                                    <p:anim calcmode="lin" valueType="num">
                                      <p:cBhvr additive="base">
                                        <p:cTn id="15" dur="500" fill="hold"/>
                                        <p:tgtEl>
                                          <p:spTgt spid="23556"/>
                                        </p:tgtEl>
                                        <p:attrNameLst>
                                          <p:attrName>ppt_x</p:attrName>
                                        </p:attrNameLst>
                                      </p:cBhvr>
                                      <p:tavLst>
                                        <p:tav tm="0">
                                          <p:val>
                                            <p:fltVal val="0.500000"/>
                                          </p:val>
                                        </p:tav>
                                        <p:tav tm="100000">
                                          <p:val>
                                            <p:strVal val="#ppt_x"/>
                                          </p:val>
                                        </p:tav>
                                      </p:tavLst>
                                    </p:anim>
                                    <p:anim calcmode="lin" valueType="num">
                                      <p:cBhvr additive="base">
                                        <p:cTn id="16" dur="500" fill="hold"/>
                                        <p:tgtEl>
                                          <p:spTgt spid="23556"/>
                                        </p:tgtEl>
                                        <p:attrNameLst>
                                          <p:attrName>ppt_y</p:attrName>
                                        </p:attrNameLst>
                                      </p:cBhvr>
                                      <p:tavLst>
                                        <p:tav tm="0">
                                          <p:val>
                                            <p:fltVal val="0.500000"/>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8" name="camera.wav"/>
                                        </p:tgtEl>
                                      </p:cMediaNode>
                                    </p:audio>
                                  </p:subTnLst>
                                </p:cTn>
                              </p:par>
                            </p:childTnLst>
                          </p:cTn>
                        </p:par>
                      </p:childTnLst>
                    </p:cTn>
                  </p:par>
                  <p:par>
                    <p:cTn id="17" fill="hold">
                      <p:stCondLst>
                        <p:cond delay="indefinite"/>
                      </p:stCondLst>
                      <p:childTnLst>
                        <p:par>
                          <p:cTn id="18" fill="hold">
                            <p:stCondLst>
                              <p:cond delay="0"/>
                            </p:stCondLst>
                            <p:childTnLst>
                              <p:par>
                                <p:cTn id="19" presetID="23" presetClass="entr" presetSubtype="528" fill="hold" nodeType="clickEffect">
                                  <p:stCondLst>
                                    <p:cond delay="0"/>
                                  </p:stCondLst>
                                  <p:childTnLst>
                                    <p:set>
                                      <p:cBhvr>
                                        <p:cTn id="20" dur="indefinite" fill="hold">
                                          <p:stCondLst>
                                            <p:cond delay="0"/>
                                          </p:stCondLst>
                                        </p:cTn>
                                        <p:tgtEl>
                                          <p:spTgt spid="23558"/>
                                        </p:tgtEl>
                                        <p:attrNameLst>
                                          <p:attrName>style.visibility</p:attrName>
                                        </p:attrNameLst>
                                      </p:cBhvr>
                                      <p:to>
                                        <p:strVal val="visible"/>
                                      </p:to>
                                    </p:set>
                                    <p:anim calcmode="lin" valueType="num">
                                      <p:cBhvr additive="base">
                                        <p:cTn id="21" dur="500" fill="hold"/>
                                        <p:tgtEl>
                                          <p:spTgt spid="23558"/>
                                        </p:tgtEl>
                                        <p:attrNameLst>
                                          <p:attrName>ppt_w</p:attrName>
                                        </p:attrNameLst>
                                      </p:cBhvr>
                                      <p:tavLst>
                                        <p:tav tm="0">
                                          <p:val>
                                            <p:fltVal val="0.000000"/>
                                          </p:val>
                                        </p:tav>
                                        <p:tav tm="100000">
                                          <p:val>
                                            <p:strVal val="#ppt_w"/>
                                          </p:val>
                                        </p:tav>
                                      </p:tavLst>
                                    </p:anim>
                                    <p:anim calcmode="lin" valueType="num">
                                      <p:cBhvr additive="base">
                                        <p:cTn id="22" dur="500" fill="hold"/>
                                        <p:tgtEl>
                                          <p:spTgt spid="23558"/>
                                        </p:tgtEl>
                                        <p:attrNameLst>
                                          <p:attrName>ppt_h</p:attrName>
                                        </p:attrNameLst>
                                      </p:cBhvr>
                                      <p:tavLst>
                                        <p:tav tm="0">
                                          <p:val>
                                            <p:fltVal val="0.000000"/>
                                          </p:val>
                                        </p:tav>
                                        <p:tav tm="100000">
                                          <p:val>
                                            <p:strVal val="#ppt_h"/>
                                          </p:val>
                                        </p:tav>
                                      </p:tavLst>
                                    </p:anim>
                                    <p:anim calcmode="lin" valueType="num">
                                      <p:cBhvr additive="base">
                                        <p:cTn id="23" dur="500" fill="hold"/>
                                        <p:tgtEl>
                                          <p:spTgt spid="23558"/>
                                        </p:tgtEl>
                                        <p:attrNameLst>
                                          <p:attrName>ppt_x</p:attrName>
                                        </p:attrNameLst>
                                      </p:cBhvr>
                                      <p:tavLst>
                                        <p:tav tm="0">
                                          <p:val>
                                            <p:fltVal val="0.500000"/>
                                          </p:val>
                                        </p:tav>
                                        <p:tav tm="100000">
                                          <p:val>
                                            <p:strVal val="#ppt_x"/>
                                          </p:val>
                                        </p:tav>
                                      </p:tavLst>
                                    </p:anim>
                                    <p:anim calcmode="lin" valueType="num">
                                      <p:cBhvr additive="base">
                                        <p:cTn id="24" dur="500" fill="hold"/>
                                        <p:tgtEl>
                                          <p:spTgt spid="23558"/>
                                        </p:tgtEl>
                                        <p:attrNameLst>
                                          <p:attrName>ppt_y</p:attrName>
                                        </p:attrNameLst>
                                      </p:cBhvr>
                                      <p:tavLst>
                                        <p:tav tm="0">
                                          <p:val>
                                            <p:fltVal val="0.500000"/>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8" name="camera.wav"/>
                                        </p:tgtEl>
                                      </p:cMediaNode>
                                    </p:audio>
                                  </p:subTnLst>
                                </p:cTn>
                              </p:par>
                            </p:childTnLst>
                          </p:cTn>
                        </p:par>
                      </p:childTnLst>
                    </p:cTn>
                  </p:par>
                  <p:par>
                    <p:cTn id="25" fill="hold">
                      <p:stCondLst>
                        <p:cond delay="indefinite"/>
                      </p:stCondLst>
                      <p:childTnLst>
                        <p:par>
                          <p:cTn id="26" fill="hold">
                            <p:stCondLst>
                              <p:cond delay="0"/>
                            </p:stCondLst>
                            <p:childTnLst>
                              <p:par>
                                <p:cTn id="27" presetID="23" presetClass="entr" presetSubtype="528" fill="hold" nodeType="clickEffect">
                                  <p:stCondLst>
                                    <p:cond delay="0"/>
                                  </p:stCondLst>
                                  <p:childTnLst>
                                    <p:set>
                                      <p:cBhvr>
                                        <p:cTn id="28" dur="indefinite" fill="hold">
                                          <p:stCondLst>
                                            <p:cond delay="0"/>
                                          </p:stCondLst>
                                        </p:cTn>
                                        <p:tgtEl>
                                          <p:spTgt spid="23560"/>
                                        </p:tgtEl>
                                        <p:attrNameLst>
                                          <p:attrName>style.visibility</p:attrName>
                                        </p:attrNameLst>
                                      </p:cBhvr>
                                      <p:to>
                                        <p:strVal val="visible"/>
                                      </p:to>
                                    </p:set>
                                    <p:anim calcmode="lin" valueType="num">
                                      <p:cBhvr additive="base">
                                        <p:cTn id="29" dur="500" fill="hold"/>
                                        <p:tgtEl>
                                          <p:spTgt spid="23560"/>
                                        </p:tgtEl>
                                        <p:attrNameLst>
                                          <p:attrName>ppt_w</p:attrName>
                                        </p:attrNameLst>
                                      </p:cBhvr>
                                      <p:tavLst>
                                        <p:tav tm="0">
                                          <p:val>
                                            <p:fltVal val="0.000000"/>
                                          </p:val>
                                        </p:tav>
                                        <p:tav tm="100000">
                                          <p:val>
                                            <p:strVal val="#ppt_w"/>
                                          </p:val>
                                        </p:tav>
                                      </p:tavLst>
                                    </p:anim>
                                    <p:anim calcmode="lin" valueType="num">
                                      <p:cBhvr additive="base">
                                        <p:cTn id="30" dur="500" fill="hold"/>
                                        <p:tgtEl>
                                          <p:spTgt spid="23560"/>
                                        </p:tgtEl>
                                        <p:attrNameLst>
                                          <p:attrName>ppt_h</p:attrName>
                                        </p:attrNameLst>
                                      </p:cBhvr>
                                      <p:tavLst>
                                        <p:tav tm="0">
                                          <p:val>
                                            <p:fltVal val="0.000000"/>
                                          </p:val>
                                        </p:tav>
                                        <p:tav tm="100000">
                                          <p:val>
                                            <p:strVal val="#ppt_h"/>
                                          </p:val>
                                        </p:tav>
                                      </p:tavLst>
                                    </p:anim>
                                    <p:anim calcmode="lin" valueType="num">
                                      <p:cBhvr additive="base">
                                        <p:cTn id="31" dur="500" fill="hold"/>
                                        <p:tgtEl>
                                          <p:spTgt spid="23560"/>
                                        </p:tgtEl>
                                        <p:attrNameLst>
                                          <p:attrName>ppt_x</p:attrName>
                                        </p:attrNameLst>
                                      </p:cBhvr>
                                      <p:tavLst>
                                        <p:tav tm="0">
                                          <p:val>
                                            <p:fltVal val="0.500000"/>
                                          </p:val>
                                        </p:tav>
                                        <p:tav tm="100000">
                                          <p:val>
                                            <p:strVal val="#ppt_x"/>
                                          </p:val>
                                        </p:tav>
                                      </p:tavLst>
                                    </p:anim>
                                    <p:anim calcmode="lin" valueType="num">
                                      <p:cBhvr additive="base">
                                        <p:cTn id="32" dur="500" fill="hold"/>
                                        <p:tgtEl>
                                          <p:spTgt spid="23560"/>
                                        </p:tgtEl>
                                        <p:attrNameLst>
                                          <p:attrName>ppt_y</p:attrName>
                                        </p:attrNameLst>
                                      </p:cBhvr>
                                      <p:tavLst>
                                        <p:tav tm="0">
                                          <p:val>
                                            <p:fltVal val="0.500000"/>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8" name="camera.wav"/>
                                        </p:tgtEl>
                                      </p:cMediaNode>
                                    </p:audio>
                                  </p:sub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indefinite" fill="hold">
                                          <p:stCondLst>
                                            <p:cond delay="0"/>
                                          </p:stCondLst>
                                        </p:cTn>
                                        <p:tgtEl>
                                          <p:spTgt spid="23557"/>
                                        </p:tgtEl>
                                        <p:attrNameLst>
                                          <p:attrName>style.visibility</p:attrName>
                                        </p:attrNameLst>
                                      </p:cBhvr>
                                      <p:to>
                                        <p:strVal val="visible"/>
                                      </p:to>
                                    </p:set>
                                    <p:animEffect filter="dissolve">
                                      <p:cBhvr>
                                        <p:cTn id="37" dur="500"/>
                                        <p:tgtEl>
                                          <p:spTgt spid="23557"/>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indefinite" fill="hold">
                                          <p:stCondLst>
                                            <p:cond delay="0"/>
                                          </p:stCondLst>
                                        </p:cTn>
                                        <p:tgtEl>
                                          <p:spTgt spid="23559"/>
                                        </p:tgtEl>
                                        <p:attrNameLst>
                                          <p:attrName>style.visibility</p:attrName>
                                        </p:attrNameLst>
                                      </p:cBhvr>
                                      <p:to>
                                        <p:strVal val="visible"/>
                                      </p:to>
                                    </p:set>
                                    <p:animEffect filter="dissolve">
                                      <p:cBhvr>
                                        <p:cTn id="42" dur="500"/>
                                        <p:tgtEl>
                                          <p:spTgt spid="23559"/>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indefinite" fill="hold">
                                          <p:stCondLst>
                                            <p:cond delay="0"/>
                                          </p:stCondLst>
                                        </p:cTn>
                                        <p:tgtEl>
                                          <p:spTgt spid="23561"/>
                                        </p:tgtEl>
                                        <p:attrNameLst>
                                          <p:attrName>style.visibility</p:attrName>
                                        </p:attrNameLst>
                                      </p:cBhvr>
                                      <p:to>
                                        <p:strVal val="visible"/>
                                      </p:to>
                                    </p:set>
                                    <p:animEffect filter="dissolve">
                                      <p:cBhvr>
                                        <p:cTn id="47" dur="500"/>
                                        <p:tgtEl>
                                          <p:spTgt spid="23561"/>
                                        </p:tgtEl>
                                      </p:cBhvr>
                                    </p:animEffect>
                                  </p:childTnLst>
                                </p:cTn>
                              </p:par>
                            </p:childTnLst>
                          </p:cTn>
                        </p:par>
                      </p:childTnLst>
                    </p:cTn>
                  </p:par>
                  <p:par>
                    <p:cTn id="48" fill="hold">
                      <p:stCondLst>
                        <p:cond delay="indefinite"/>
                      </p:stCondLst>
                      <p:childTnLst>
                        <p:par>
                          <p:cTn id="49" fill="hold">
                            <p:stCondLst>
                              <p:cond delay="0"/>
                            </p:stCondLst>
                            <p:childTnLst>
                              <p:par>
                                <p:cTn id="50" presetID="23" presetClass="entr" presetSubtype="528" fill="hold" nodeType="clickEffect">
                                  <p:stCondLst>
                                    <p:cond delay="0"/>
                                  </p:stCondLst>
                                  <p:childTnLst>
                                    <p:set>
                                      <p:cBhvr>
                                        <p:cTn id="51" dur="indefinite" fill="hold">
                                          <p:stCondLst>
                                            <p:cond delay="0"/>
                                          </p:stCondLst>
                                        </p:cTn>
                                        <p:tgtEl>
                                          <p:spTgt spid="23562"/>
                                        </p:tgtEl>
                                        <p:attrNameLst>
                                          <p:attrName>style.visibility</p:attrName>
                                        </p:attrNameLst>
                                      </p:cBhvr>
                                      <p:to>
                                        <p:strVal val="visible"/>
                                      </p:to>
                                    </p:set>
                                    <p:anim calcmode="lin" valueType="num">
                                      <p:cBhvr additive="base">
                                        <p:cTn id="52" dur="500" fill="hold"/>
                                        <p:tgtEl>
                                          <p:spTgt spid="23562"/>
                                        </p:tgtEl>
                                        <p:attrNameLst>
                                          <p:attrName>ppt_w</p:attrName>
                                        </p:attrNameLst>
                                      </p:cBhvr>
                                      <p:tavLst>
                                        <p:tav tm="0">
                                          <p:val>
                                            <p:fltVal val="0.000000"/>
                                          </p:val>
                                        </p:tav>
                                        <p:tav tm="100000">
                                          <p:val>
                                            <p:strVal val="#ppt_w"/>
                                          </p:val>
                                        </p:tav>
                                      </p:tavLst>
                                    </p:anim>
                                    <p:anim calcmode="lin" valueType="num">
                                      <p:cBhvr additive="base">
                                        <p:cTn id="53" dur="500" fill="hold"/>
                                        <p:tgtEl>
                                          <p:spTgt spid="23562"/>
                                        </p:tgtEl>
                                        <p:attrNameLst>
                                          <p:attrName>ppt_h</p:attrName>
                                        </p:attrNameLst>
                                      </p:cBhvr>
                                      <p:tavLst>
                                        <p:tav tm="0">
                                          <p:val>
                                            <p:fltVal val="0.000000"/>
                                          </p:val>
                                        </p:tav>
                                        <p:tav tm="100000">
                                          <p:val>
                                            <p:strVal val="#ppt_h"/>
                                          </p:val>
                                        </p:tav>
                                      </p:tavLst>
                                    </p:anim>
                                    <p:anim calcmode="lin" valueType="num">
                                      <p:cBhvr additive="base">
                                        <p:cTn id="54" dur="500" fill="hold"/>
                                        <p:tgtEl>
                                          <p:spTgt spid="23562"/>
                                        </p:tgtEl>
                                        <p:attrNameLst>
                                          <p:attrName>ppt_x</p:attrName>
                                        </p:attrNameLst>
                                      </p:cBhvr>
                                      <p:tavLst>
                                        <p:tav tm="0">
                                          <p:val>
                                            <p:fltVal val="0.500000"/>
                                          </p:val>
                                        </p:tav>
                                        <p:tav tm="100000">
                                          <p:val>
                                            <p:strVal val="#ppt_x"/>
                                          </p:val>
                                        </p:tav>
                                      </p:tavLst>
                                    </p:anim>
                                    <p:anim calcmode="lin" valueType="num">
                                      <p:cBhvr additive="base">
                                        <p:cTn id="55" dur="500" fill="hold"/>
                                        <p:tgtEl>
                                          <p:spTgt spid="23562"/>
                                        </p:tgtEl>
                                        <p:attrNameLst>
                                          <p:attrName>ppt_y</p:attrName>
                                        </p:attrNameLst>
                                      </p:cBhvr>
                                      <p:tavLst>
                                        <p:tav tm="0">
                                          <p:val>
                                            <p:fltVal val="0.500000"/>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8" name="camera.wav"/>
                                        </p:tgtEl>
                                      </p:cMediaNode>
                                    </p:audio>
                                  </p:subTnLst>
                                </p:cTn>
                              </p:par>
                            </p:childTnLst>
                          </p:cTn>
                        </p:par>
                      </p:childTnLst>
                    </p:cTn>
                  </p:par>
                  <p:par>
                    <p:cTn id="56" fill="hold">
                      <p:stCondLst>
                        <p:cond delay="indefinite"/>
                      </p:stCondLst>
                      <p:childTnLst>
                        <p:par>
                          <p:cTn id="57" fill="hold">
                            <p:stCondLst>
                              <p:cond delay="0"/>
                            </p:stCondLst>
                            <p:childTnLst>
                              <p:par>
                                <p:cTn id="58" presetID="23" presetClass="entr" presetSubtype="528" fill="hold" nodeType="clickEffect">
                                  <p:stCondLst>
                                    <p:cond delay="0"/>
                                  </p:stCondLst>
                                  <p:childTnLst>
                                    <p:set>
                                      <p:cBhvr>
                                        <p:cTn id="59" dur="indefinite" fill="hold">
                                          <p:stCondLst>
                                            <p:cond delay="0"/>
                                          </p:stCondLst>
                                        </p:cTn>
                                        <p:tgtEl>
                                          <p:spTgt spid="23563"/>
                                        </p:tgtEl>
                                        <p:attrNameLst>
                                          <p:attrName>style.visibility</p:attrName>
                                        </p:attrNameLst>
                                      </p:cBhvr>
                                      <p:to>
                                        <p:strVal val="visible"/>
                                      </p:to>
                                    </p:set>
                                    <p:anim calcmode="lin" valueType="num">
                                      <p:cBhvr additive="base">
                                        <p:cTn id="60" dur="500" fill="hold"/>
                                        <p:tgtEl>
                                          <p:spTgt spid="23563"/>
                                        </p:tgtEl>
                                        <p:attrNameLst>
                                          <p:attrName>ppt_w</p:attrName>
                                        </p:attrNameLst>
                                      </p:cBhvr>
                                      <p:tavLst>
                                        <p:tav tm="0">
                                          <p:val>
                                            <p:fltVal val="0.000000"/>
                                          </p:val>
                                        </p:tav>
                                        <p:tav tm="100000">
                                          <p:val>
                                            <p:strVal val="#ppt_w"/>
                                          </p:val>
                                        </p:tav>
                                      </p:tavLst>
                                    </p:anim>
                                    <p:anim calcmode="lin" valueType="num">
                                      <p:cBhvr additive="base">
                                        <p:cTn id="61" dur="500" fill="hold"/>
                                        <p:tgtEl>
                                          <p:spTgt spid="23563"/>
                                        </p:tgtEl>
                                        <p:attrNameLst>
                                          <p:attrName>ppt_h</p:attrName>
                                        </p:attrNameLst>
                                      </p:cBhvr>
                                      <p:tavLst>
                                        <p:tav tm="0">
                                          <p:val>
                                            <p:fltVal val="0.000000"/>
                                          </p:val>
                                        </p:tav>
                                        <p:tav tm="100000">
                                          <p:val>
                                            <p:strVal val="#ppt_h"/>
                                          </p:val>
                                        </p:tav>
                                      </p:tavLst>
                                    </p:anim>
                                    <p:anim calcmode="lin" valueType="num">
                                      <p:cBhvr additive="base">
                                        <p:cTn id="62" dur="500" fill="hold"/>
                                        <p:tgtEl>
                                          <p:spTgt spid="23563"/>
                                        </p:tgtEl>
                                        <p:attrNameLst>
                                          <p:attrName>ppt_x</p:attrName>
                                        </p:attrNameLst>
                                      </p:cBhvr>
                                      <p:tavLst>
                                        <p:tav tm="0">
                                          <p:val>
                                            <p:fltVal val="0.500000"/>
                                          </p:val>
                                        </p:tav>
                                        <p:tav tm="100000">
                                          <p:val>
                                            <p:strVal val="#ppt_x"/>
                                          </p:val>
                                        </p:tav>
                                      </p:tavLst>
                                    </p:anim>
                                    <p:anim calcmode="lin" valueType="num">
                                      <p:cBhvr additive="base">
                                        <p:cTn id="63" dur="500" fill="hold"/>
                                        <p:tgtEl>
                                          <p:spTgt spid="23563"/>
                                        </p:tgtEl>
                                        <p:attrNameLst>
                                          <p:attrName>ppt_y</p:attrName>
                                        </p:attrNameLst>
                                      </p:cBhvr>
                                      <p:tavLst>
                                        <p:tav tm="0">
                                          <p:val>
                                            <p:fltVal val="0.500000"/>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8" name="camera.wav"/>
                                        </p:tgtEl>
                                      </p:cMediaNode>
                                    </p:audio>
                                  </p:subTnLst>
                                </p:cTn>
                              </p:par>
                            </p:childTnLst>
                          </p:cTn>
                        </p:par>
                      </p:childTnLst>
                    </p:cTn>
                  </p:par>
                  <p:par>
                    <p:cTn id="64" fill="hold">
                      <p:stCondLst>
                        <p:cond delay="indefinite"/>
                      </p:stCondLst>
                      <p:childTnLst>
                        <p:par>
                          <p:cTn id="65" fill="hold">
                            <p:stCondLst>
                              <p:cond delay="0"/>
                            </p:stCondLst>
                            <p:childTnLst>
                              <p:par>
                                <p:cTn id="66" presetID="23" presetClass="entr" presetSubtype="528" fill="hold" nodeType="clickEffect">
                                  <p:stCondLst>
                                    <p:cond delay="0"/>
                                  </p:stCondLst>
                                  <p:childTnLst>
                                    <p:set>
                                      <p:cBhvr>
                                        <p:cTn id="67" dur="indefinite" fill="hold">
                                          <p:stCondLst>
                                            <p:cond delay="0"/>
                                          </p:stCondLst>
                                        </p:cTn>
                                        <p:tgtEl>
                                          <p:spTgt spid="23564"/>
                                        </p:tgtEl>
                                        <p:attrNameLst>
                                          <p:attrName>style.visibility</p:attrName>
                                        </p:attrNameLst>
                                      </p:cBhvr>
                                      <p:to>
                                        <p:strVal val="visible"/>
                                      </p:to>
                                    </p:set>
                                    <p:anim calcmode="lin" valueType="num">
                                      <p:cBhvr additive="base">
                                        <p:cTn id="68" dur="500" fill="hold"/>
                                        <p:tgtEl>
                                          <p:spTgt spid="23564"/>
                                        </p:tgtEl>
                                        <p:attrNameLst>
                                          <p:attrName>ppt_w</p:attrName>
                                        </p:attrNameLst>
                                      </p:cBhvr>
                                      <p:tavLst>
                                        <p:tav tm="0">
                                          <p:val>
                                            <p:fltVal val="0.000000"/>
                                          </p:val>
                                        </p:tav>
                                        <p:tav tm="100000">
                                          <p:val>
                                            <p:strVal val="#ppt_w"/>
                                          </p:val>
                                        </p:tav>
                                      </p:tavLst>
                                    </p:anim>
                                    <p:anim calcmode="lin" valueType="num">
                                      <p:cBhvr additive="base">
                                        <p:cTn id="69" dur="500" fill="hold"/>
                                        <p:tgtEl>
                                          <p:spTgt spid="23564"/>
                                        </p:tgtEl>
                                        <p:attrNameLst>
                                          <p:attrName>ppt_h</p:attrName>
                                        </p:attrNameLst>
                                      </p:cBhvr>
                                      <p:tavLst>
                                        <p:tav tm="0">
                                          <p:val>
                                            <p:fltVal val="0.000000"/>
                                          </p:val>
                                        </p:tav>
                                        <p:tav tm="100000">
                                          <p:val>
                                            <p:strVal val="#ppt_h"/>
                                          </p:val>
                                        </p:tav>
                                      </p:tavLst>
                                    </p:anim>
                                    <p:anim calcmode="lin" valueType="num">
                                      <p:cBhvr additive="base">
                                        <p:cTn id="70" dur="500" fill="hold"/>
                                        <p:tgtEl>
                                          <p:spTgt spid="23564"/>
                                        </p:tgtEl>
                                        <p:attrNameLst>
                                          <p:attrName>ppt_x</p:attrName>
                                        </p:attrNameLst>
                                      </p:cBhvr>
                                      <p:tavLst>
                                        <p:tav tm="0">
                                          <p:val>
                                            <p:fltVal val="0.500000"/>
                                          </p:val>
                                        </p:tav>
                                        <p:tav tm="100000">
                                          <p:val>
                                            <p:strVal val="#ppt_x"/>
                                          </p:val>
                                        </p:tav>
                                      </p:tavLst>
                                    </p:anim>
                                    <p:anim calcmode="lin" valueType="num">
                                      <p:cBhvr additive="base">
                                        <p:cTn id="71" dur="500" fill="hold"/>
                                        <p:tgtEl>
                                          <p:spTgt spid="23564"/>
                                        </p:tgtEl>
                                        <p:attrNameLst>
                                          <p:attrName>ppt_y</p:attrName>
                                        </p:attrNameLst>
                                      </p:cBhvr>
                                      <p:tavLst>
                                        <p:tav tm="0">
                                          <p:val>
                                            <p:fltVal val="0.500000"/>
                                          </p:val>
                                        </p:tav>
                                        <p:tav tm="100000">
                                          <p:val>
                                            <p:strVal val="#ppt_y"/>
                                          </p:val>
                                        </p:tav>
                                      </p:tavLst>
                                    </p:anim>
                                  </p:childTnLst>
                                  <p:subTnLst>
                                    <p:audio>
                                      <p:cMediaNode>
                                        <p:cTn display="0" masterRel="sameClick">
                                          <p:stCondLst>
                                            <p:cond evt="begin" delay="0">
                                              <p:tn val="66"/>
                                            </p:cond>
                                          </p:stCondLst>
                                          <p:endCondLst>
                                            <p:cond evt="onStopAudio" delay="0">
                                              <p:tgtEl>
                                                <p:sldTgt/>
                                              </p:tgtEl>
                                            </p:cond>
                                          </p:endCondLst>
                                        </p:cTn>
                                        <p:tgtEl>
                                          <p:sndTgt r:embed="rId9" name="ly500.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bldLvl="0" animBg="1"/>
      <p:bldP spid="23559" grpId="0" bldLvl="0" animBg="1"/>
      <p:bldP spid="2356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69545" y="246380"/>
            <a:ext cx="11878945" cy="4351655"/>
          </a:xfrm>
        </p:spPr>
        <p:txBody>
          <a:bodyPr/>
          <a:p>
            <a:pPr>
              <a:buNone/>
            </a:pPr>
            <a:r>
              <a:rPr lang="en-US" altLang="zh-CN" sz="3600" b="1">
                <a:solidFill>
                  <a:srgbClr val="0000CC"/>
                </a:solidFill>
                <a:latin typeface="黑体" panose="02010600030101010101" pitchFamily="2" charset="-122"/>
                <a:ea typeface="黑体" panose="02010600030101010101" pitchFamily="2" charset="-122"/>
                <a:sym typeface="+mn-ea"/>
              </a:rPr>
              <a:t>    3.</a:t>
            </a:r>
            <a:r>
              <a:rPr lang="zh-CN" altLang="en-US" sz="3600" b="1">
                <a:solidFill>
                  <a:srgbClr val="0000CC"/>
                </a:solidFill>
                <a:latin typeface="黑体" panose="02010600030101010101" pitchFamily="2" charset="-122"/>
                <a:ea typeface="黑体" panose="02010600030101010101" pitchFamily="2" charset="-122"/>
                <a:sym typeface="+mn-ea"/>
              </a:rPr>
              <a:t>第</a:t>
            </a:r>
            <a:r>
              <a:rPr lang="en-US" altLang="zh-CN" sz="3600" b="1">
                <a:solidFill>
                  <a:srgbClr val="0000CC"/>
                </a:solidFill>
                <a:latin typeface="黑体" panose="02010600030101010101" pitchFamily="2" charset="-122"/>
                <a:ea typeface="黑体" panose="02010600030101010101" pitchFamily="2" charset="-122"/>
                <a:sym typeface="+mn-ea"/>
              </a:rPr>
              <a:t>17——18</a:t>
            </a:r>
            <a:r>
              <a:rPr lang="zh-CN" altLang="en-US" sz="3600" b="1">
                <a:solidFill>
                  <a:srgbClr val="0000CC"/>
                </a:solidFill>
                <a:latin typeface="黑体" panose="02010600030101010101" pitchFamily="2" charset="-122"/>
                <a:ea typeface="黑体" panose="02010600030101010101" pitchFamily="2" charset="-122"/>
                <a:sym typeface="+mn-ea"/>
              </a:rPr>
              <a:t>段的</a:t>
            </a:r>
            <a:r>
              <a:rPr lang="zh-CN" altLang="en-US" sz="4400" b="1">
                <a:solidFill>
                  <a:srgbClr val="FF0000"/>
                </a:solidFill>
                <a:latin typeface="黑体" panose="02010600030101010101" pitchFamily="2" charset="-122"/>
                <a:ea typeface="黑体" panose="02010600030101010101" pitchFamily="2" charset="-122"/>
                <a:sym typeface="+mn-ea"/>
              </a:rPr>
              <a:t>主要内容</a:t>
            </a:r>
            <a:r>
              <a:rPr lang="zh-CN" altLang="en-US" sz="3600" b="1">
                <a:solidFill>
                  <a:srgbClr val="0000CC"/>
                </a:solidFill>
                <a:latin typeface="黑体" panose="02010600030101010101" pitchFamily="2" charset="-122"/>
                <a:ea typeface="黑体" panose="02010600030101010101" pitchFamily="2" charset="-122"/>
                <a:sym typeface="+mn-ea"/>
              </a:rPr>
              <a:t>是什么？</a:t>
            </a:r>
            <a:endParaRPr lang="zh-CN" altLang="en-US" sz="3600" b="1">
              <a:solidFill>
                <a:srgbClr val="0000CC"/>
              </a:solidFill>
              <a:latin typeface="黑体" panose="02010600030101010101" pitchFamily="2" charset="-122"/>
              <a:ea typeface="黑体" panose="02010600030101010101" pitchFamily="2" charset="-122"/>
              <a:sym typeface="+mn-ea"/>
            </a:endParaRPr>
          </a:p>
          <a:p>
            <a:pPr>
              <a:buNone/>
            </a:pPr>
            <a:r>
              <a:rPr lang="en-US" altLang="zh-CN" sz="3600" b="1">
                <a:solidFill>
                  <a:srgbClr val="0000CC"/>
                </a:solidFill>
                <a:latin typeface="黑体" panose="02010600030101010101" pitchFamily="2" charset="-122"/>
                <a:ea typeface="黑体" panose="02010600030101010101" pitchFamily="2" charset="-122"/>
                <a:sym typeface="+mn-ea"/>
              </a:rPr>
              <a:t>    </a:t>
            </a:r>
            <a:endParaRPr lang="zh-CN" altLang="en-US" sz="3600" b="1">
              <a:solidFill>
                <a:srgbClr val="0000CC"/>
              </a:solidFill>
              <a:latin typeface="黑体" panose="02010600030101010101" pitchFamily="2" charset="-122"/>
              <a:ea typeface="黑体" panose="02010600030101010101" pitchFamily="2" charset="-122"/>
              <a:sym typeface="+mn-ea"/>
            </a:endParaRPr>
          </a:p>
        </p:txBody>
      </p:sp>
      <p:sp>
        <p:nvSpPr>
          <p:cNvPr id="5" name="Text Box 14"/>
          <p:cNvSpPr txBox="1"/>
          <p:nvPr/>
        </p:nvSpPr>
        <p:spPr>
          <a:xfrm>
            <a:off x="3238500" y="1428115"/>
            <a:ext cx="4538345" cy="1554480"/>
          </a:xfrm>
          <a:prstGeom prst="rect">
            <a:avLst/>
          </a:prstGeom>
          <a:noFill/>
          <a:ln w="9525">
            <a:solidFill>
              <a:srgbClr val="002060"/>
            </a:solidFill>
          </a:ln>
        </p:spPr>
        <p:txBody>
          <a:bodyPr wrap="square" anchor="t">
            <a:spAutoFit/>
          </a:bodyPr>
          <a:p>
            <a:pPr lvl="0" indent="0"/>
            <a:r>
              <a:rPr lang="zh-CN" altLang="en-US" sz="4000" b="1" dirty="0">
                <a:solidFill>
                  <a:schemeClr val="tx1"/>
                </a:solidFill>
                <a:latin typeface="黑体" panose="02010600030101010101" pitchFamily="2" charset="-122"/>
                <a:ea typeface="黑体" panose="02010600030101010101" pitchFamily="2" charset="-122"/>
              </a:rPr>
              <a:t>女娲</a:t>
            </a:r>
            <a:r>
              <a:rPr lang="zh-CN" altLang="en-US" sz="4800" b="1" dirty="0">
                <a:solidFill>
                  <a:srgbClr val="FF0000"/>
                </a:solidFill>
                <a:latin typeface="黑体" panose="02010600030101010101" pitchFamily="2" charset="-122"/>
                <a:ea typeface="黑体" panose="02010600030101010101" pitchFamily="2" charset="-122"/>
              </a:rPr>
              <a:t>让男女婚配</a:t>
            </a:r>
            <a:r>
              <a:rPr lang="zh-CN" altLang="en-US" sz="4000" b="1" dirty="0">
                <a:solidFill>
                  <a:srgbClr val="FF0000"/>
                </a:solidFill>
                <a:latin typeface="黑体" panose="02010600030101010101" pitchFamily="2" charset="-122"/>
                <a:ea typeface="黑体" panose="02010600030101010101" pitchFamily="2" charset="-122"/>
              </a:rPr>
              <a:t>，</a:t>
            </a:r>
            <a:endParaRPr lang="zh-CN" altLang="en-US" sz="4000" b="1" dirty="0">
              <a:solidFill>
                <a:srgbClr val="FF0000"/>
              </a:solidFill>
              <a:latin typeface="黑体" panose="02010600030101010101" pitchFamily="2" charset="-122"/>
              <a:ea typeface="黑体" panose="02010600030101010101" pitchFamily="2" charset="-122"/>
            </a:endParaRPr>
          </a:p>
          <a:p>
            <a:pPr lvl="0" indent="0"/>
            <a:r>
              <a:rPr lang="zh-CN" altLang="en-US" sz="4800" b="1" dirty="0">
                <a:solidFill>
                  <a:srgbClr val="FF0000"/>
                </a:solidFill>
                <a:latin typeface="黑体" panose="02010600030101010101" pitchFamily="2" charset="-122"/>
                <a:ea typeface="黑体" panose="02010600030101010101" pitchFamily="2" charset="-122"/>
              </a:rPr>
              <a:t>创造</a:t>
            </a:r>
            <a:r>
              <a:rPr lang="zh-CN" altLang="en-US" sz="4000" b="1" dirty="0">
                <a:solidFill>
                  <a:schemeClr val="tx1"/>
                </a:solidFill>
                <a:latin typeface="黑体" panose="02010600030101010101" pitchFamily="2" charset="-122"/>
                <a:ea typeface="黑体" panose="02010600030101010101" pitchFamily="2" charset="-122"/>
              </a:rPr>
              <a:t>后代</a:t>
            </a:r>
            <a:r>
              <a:rPr lang="zh-CN" altLang="en-US" sz="4000" b="1" dirty="0">
                <a:solidFill>
                  <a:srgbClr val="FF0000"/>
                </a:solidFill>
                <a:latin typeface="黑体" panose="02010600030101010101" pitchFamily="2" charset="-122"/>
                <a:ea typeface="黑体" panose="02010600030101010101" pitchFamily="2" charset="-122"/>
              </a:rPr>
              <a:t>。</a:t>
            </a:r>
            <a:endParaRPr lang="zh-CN" altLang="en-US" sz="4000" b="1" dirty="0">
              <a:solidFill>
                <a:srgbClr val="FF0000"/>
              </a:solidFill>
              <a:latin typeface="黑体" panose="02010600030101010101" pitchFamily="2" charset="-122"/>
              <a:ea typeface="黑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955" name="矩形 125954"/>
          <p:cNvSpPr/>
          <p:nvPr/>
        </p:nvSpPr>
        <p:spPr>
          <a:xfrm>
            <a:off x="652780" y="469265"/>
            <a:ext cx="10885805" cy="1254125"/>
          </a:xfrm>
          <a:prstGeom prst="rect">
            <a:avLst/>
          </a:prstGeom>
        </p:spPr>
        <p:txBody>
          <a:bodyPr wrap="none" fromWordArt="1">
            <a:prstTxWarp prst="textPlain">
              <a:avLst>
                <a:gd name="adj" fmla="val 50000"/>
              </a:avLst>
            </a:prstTxWarp>
            <a:normAutofit/>
          </a:bodyPr>
          <a:p>
            <a:pPr algn="ctr"/>
            <a:r>
              <a:rPr lang="zh-CN" altLang="en-US" sz="4000">
                <a:ln w="19050" cap="flat" cmpd="sng">
                  <a:solidFill>
                    <a:srgbClr val="FF0000"/>
                  </a:solidFill>
                  <a:prstDash val="solid"/>
                  <a:headEnd type="none" w="med" len="med"/>
                  <a:tailEnd type="none" w="med" len="med"/>
                </a:ln>
                <a:solidFill>
                  <a:srgbClr val="FF0000"/>
                </a:solidFill>
                <a:effectLst/>
                <a:latin typeface="黑体" panose="02010600030101010101" pitchFamily="2" charset="-122"/>
                <a:ea typeface="黑体" panose="02010600030101010101" pitchFamily="2" charset="-122"/>
              </a:rPr>
              <a:t>创造神话的</a:t>
            </a:r>
            <a:r>
              <a:rPr lang="zh-CN" altLang="en-US" sz="5400">
                <a:ln w="19050" cap="flat" cmpd="sng">
                  <a:solidFill>
                    <a:srgbClr val="FF0000"/>
                  </a:solidFill>
                  <a:prstDash val="solid"/>
                  <a:headEnd type="none" w="med" len="med"/>
                  <a:tailEnd type="none" w="med" len="med"/>
                </a:ln>
                <a:solidFill>
                  <a:schemeClr val="tx1"/>
                </a:solidFill>
                <a:effectLst/>
                <a:latin typeface="黑体" panose="02010600030101010101" pitchFamily="2" charset="-122"/>
                <a:ea typeface="黑体" panose="02010600030101010101" pitchFamily="2" charset="-122"/>
              </a:rPr>
              <a:t>意义</a:t>
            </a:r>
            <a:r>
              <a:rPr lang="zh-CN" altLang="en-US" sz="4000">
                <a:ln w="19050" cap="flat" cmpd="sng">
                  <a:solidFill>
                    <a:srgbClr val="FF0000"/>
                  </a:solidFill>
                  <a:prstDash val="solid"/>
                  <a:headEnd type="none" w="med" len="med"/>
                  <a:tailEnd type="none" w="med" len="med"/>
                </a:ln>
                <a:solidFill>
                  <a:srgbClr val="FF0000"/>
                </a:solidFill>
                <a:effectLst/>
                <a:latin typeface="黑体" panose="02010600030101010101" pitchFamily="2" charset="-122"/>
                <a:ea typeface="黑体" panose="02010600030101010101" pitchFamily="2" charset="-122"/>
              </a:rPr>
              <a:t>是什么？</a:t>
            </a:r>
            <a:endParaRPr lang="zh-CN" altLang="en-US" sz="4000">
              <a:ln w="19050" cap="flat" cmpd="sng">
                <a:solidFill>
                  <a:srgbClr val="FF0000"/>
                </a:solidFill>
                <a:prstDash val="solid"/>
                <a:headEnd type="none" w="med" len="med"/>
                <a:tailEnd type="none" w="med" len="med"/>
              </a:ln>
              <a:solidFill>
                <a:srgbClr val="FF0000"/>
              </a:solidFill>
              <a:effectLst/>
              <a:latin typeface="黑体" panose="02010600030101010101" pitchFamily="2" charset="-122"/>
              <a:ea typeface="黑体" panose="02010600030101010101" pitchFamily="2" charset="-122"/>
            </a:endParaRPr>
          </a:p>
        </p:txBody>
      </p:sp>
      <p:sp>
        <p:nvSpPr>
          <p:cNvPr id="125956" name="文本框 125955"/>
          <p:cNvSpPr txBox="1"/>
          <p:nvPr/>
        </p:nvSpPr>
        <p:spPr>
          <a:xfrm>
            <a:off x="1039495" y="2321560"/>
            <a:ext cx="9827895" cy="2286000"/>
          </a:xfrm>
          <a:prstGeom prst="rect">
            <a:avLst/>
          </a:prstGeom>
          <a:noFill/>
          <a:ln w="9525">
            <a:noFill/>
          </a:ln>
        </p:spPr>
        <p:txBody>
          <a:bodyPr wrap="square">
            <a:spAutoFit/>
          </a:bodyPr>
          <a:p>
            <a:pPr lvl="0">
              <a:buClr>
                <a:srgbClr val="000000"/>
              </a:buClr>
            </a:pPr>
            <a:r>
              <a:rPr lang="en-US" altLang="zh-CN" sz="3600" b="1" dirty="0">
                <a:solidFill>
                  <a:schemeClr val="accent2"/>
                </a:solidFill>
                <a:latin typeface="Arial" panose="020B0604020202020204" pitchFamily="34" charset="0"/>
                <a:ea typeface="宋体" panose="02010600030101010101" pitchFamily="2" charset="-122"/>
              </a:rPr>
              <a:t>         </a:t>
            </a:r>
            <a:r>
              <a:rPr lang="zh-CN" altLang="en-US" sz="3600" b="1" dirty="0">
                <a:solidFill>
                  <a:srgbClr val="000099"/>
                </a:solidFill>
                <a:latin typeface="Arial" panose="020B0604020202020204" pitchFamily="34" charset="0"/>
                <a:ea typeface="黑体" panose="02010600030101010101" pitchFamily="2" charset="-122"/>
              </a:rPr>
              <a:t>以现代人的思维来看，女娲造人的内容</a:t>
            </a:r>
            <a:r>
              <a:rPr lang="zh-CN" altLang="en-US" sz="4800" b="1" dirty="0">
                <a:solidFill>
                  <a:srgbClr val="FF0000"/>
                </a:solidFill>
                <a:latin typeface="Arial" panose="020B0604020202020204" pitchFamily="34" charset="0"/>
                <a:ea typeface="黑体" panose="02010600030101010101" pitchFamily="2" charset="-122"/>
              </a:rPr>
              <a:t>违背了</a:t>
            </a:r>
            <a:r>
              <a:rPr lang="zh-CN" altLang="en-US" sz="3600" b="1" dirty="0">
                <a:solidFill>
                  <a:srgbClr val="000099"/>
                </a:solidFill>
                <a:latin typeface="Arial" panose="020B0604020202020204" pitchFamily="34" charset="0"/>
                <a:ea typeface="黑体" panose="02010600030101010101" pitchFamily="2" charset="-122"/>
              </a:rPr>
              <a:t>生物进化的科学原理，远古人类</a:t>
            </a:r>
            <a:r>
              <a:rPr lang="zh-CN" altLang="en-US" sz="4800" b="1" dirty="0">
                <a:solidFill>
                  <a:srgbClr val="FF0000"/>
                </a:solidFill>
                <a:latin typeface="Arial" panose="020B0604020202020204" pitchFamily="34" charset="0"/>
                <a:ea typeface="黑体" panose="02010600030101010101" pitchFamily="2" charset="-122"/>
              </a:rPr>
              <a:t>为什么要创造</a:t>
            </a:r>
            <a:r>
              <a:rPr lang="zh-CN" altLang="en-US" sz="3600" b="1" dirty="0">
                <a:solidFill>
                  <a:srgbClr val="000099"/>
                </a:solidFill>
                <a:latin typeface="Arial" panose="020B0604020202020204" pitchFamily="34" charset="0"/>
                <a:ea typeface="黑体" panose="02010600030101010101" pitchFamily="2" charset="-122"/>
              </a:rPr>
              <a:t>这个故事？今天学习它是否有意义呢？</a:t>
            </a:r>
            <a:endParaRPr lang="zh-CN" altLang="en-US" sz="3600" b="1" dirty="0">
              <a:solidFill>
                <a:srgbClr val="000099"/>
              </a:solidFill>
              <a:latin typeface="Arial" panose="020B0604020202020204" pitchFamily="34" charset="0"/>
              <a:ea typeface="黑体" panose="02010600030101010101" pitchFamily="2" charset="-122"/>
            </a:endParaRPr>
          </a:p>
        </p:txBody>
      </p:sp>
      <p:sp>
        <p:nvSpPr>
          <p:cNvPr id="5" name="Text Box 14"/>
          <p:cNvSpPr txBox="1"/>
          <p:nvPr/>
        </p:nvSpPr>
        <p:spPr>
          <a:xfrm>
            <a:off x="3896360" y="4756785"/>
            <a:ext cx="4822825"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好奇心 探索精神</a:t>
            </a:r>
            <a:endParaRPr lang="zh-CN" altLang="en-US" sz="4800" b="1" dirty="0">
              <a:solidFill>
                <a:schemeClr val="tx1"/>
              </a:solidFill>
              <a:latin typeface="黑体" panose="02010600030101010101" pitchFamily="2" charset="-122"/>
              <a:ea typeface="黑体" panose="0201060003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9" name="文本占位符 126978"/>
          <p:cNvSpPr txBox="1"/>
          <p:nvPr>
            <p:ph type="body" idx="1"/>
          </p:nvPr>
        </p:nvSpPr>
        <p:spPr>
          <a:xfrm>
            <a:off x="206375" y="198120"/>
            <a:ext cx="11885295" cy="6255385"/>
          </a:xfrm>
        </p:spPr>
        <p:txBody>
          <a:bodyPr vert="horz" wrap="square" lIns="91440" tIns="45720" rIns="91440" bIns="45720" anchor="t"/>
          <a:p>
            <a:pPr>
              <a:spcBef>
                <a:spcPct val="50000"/>
              </a:spcBef>
              <a:buNone/>
            </a:pPr>
            <a:r>
              <a:rPr lang="en-US" altLang="zh-CN" dirty="0"/>
              <a:t>            </a:t>
            </a:r>
            <a:r>
              <a:rPr lang="zh-CN" altLang="en-US" sz="4000" b="1" dirty="0">
                <a:solidFill>
                  <a:srgbClr val="0000CC"/>
                </a:solidFill>
                <a:ea typeface="黑体" panose="02010600030101010101" pitchFamily="2" charset="-122"/>
              </a:rPr>
              <a:t>远古人类对于我们人类自身是怎样起源、怎样产生的，无法理解，也无法作出科学解释，于是只能</a:t>
            </a:r>
            <a:r>
              <a:rPr lang="zh-CN" altLang="en-US" sz="4800" b="1" dirty="0">
                <a:solidFill>
                  <a:srgbClr val="FF0000"/>
                </a:solidFill>
                <a:ea typeface="黑体" panose="02010600030101010101" pitchFamily="2" charset="-122"/>
              </a:rPr>
              <a:t>求助于神仙</a:t>
            </a:r>
            <a:r>
              <a:rPr lang="zh-CN" altLang="en-US" sz="4000" b="1" dirty="0">
                <a:solidFill>
                  <a:srgbClr val="0000CC"/>
                </a:solidFill>
                <a:ea typeface="黑体" panose="02010600030101010101" pitchFamily="2" charset="-122"/>
              </a:rPr>
              <a:t>，于是就</a:t>
            </a:r>
            <a:r>
              <a:rPr lang="zh-CN" altLang="en-US" sz="4800" b="1" dirty="0">
                <a:solidFill>
                  <a:srgbClr val="FF0000"/>
                </a:solidFill>
                <a:ea typeface="黑体" panose="02010600030101010101" pitchFamily="2" charset="-122"/>
              </a:rPr>
              <a:t>想像出</a:t>
            </a:r>
            <a:r>
              <a:rPr lang="zh-CN" altLang="en-US" sz="4000" b="1" dirty="0">
                <a:solidFill>
                  <a:srgbClr val="0000CC"/>
                </a:solidFill>
                <a:ea typeface="黑体" panose="02010600030101010101" pitchFamily="2" charset="-122"/>
              </a:rPr>
              <a:t>一个神</a:t>
            </a:r>
            <a:r>
              <a:rPr lang="en-US" altLang="zh-CN" sz="4000" b="1" dirty="0">
                <a:solidFill>
                  <a:srgbClr val="0000CC"/>
                </a:solidFill>
                <a:ea typeface="黑体" panose="02010600030101010101" pitchFamily="2" charset="-122"/>
              </a:rPr>
              <a:t>——</a:t>
            </a:r>
            <a:r>
              <a:rPr lang="zh-CN" altLang="en-US" sz="4000" b="1" dirty="0">
                <a:solidFill>
                  <a:srgbClr val="0000CC"/>
                </a:solidFill>
                <a:ea typeface="黑体" panose="02010600030101010101" pitchFamily="2" charset="-122"/>
              </a:rPr>
              <a:t>女娲，由她来创造出人类。（</a:t>
            </a:r>
            <a:r>
              <a:rPr lang="zh-CN" altLang="en-US" sz="3600" b="1" u="sng" dirty="0">
                <a:solidFill>
                  <a:schemeClr val="tx1"/>
                </a:solidFill>
                <a:ea typeface="黑体" panose="02010600030101010101" pitchFamily="2" charset="-122"/>
              </a:rPr>
              <a:t>好奇心产生想象！</a:t>
            </a:r>
            <a:r>
              <a:rPr lang="zh-CN" altLang="en-US" sz="4000" b="1" dirty="0">
                <a:solidFill>
                  <a:srgbClr val="0000CC"/>
                </a:solidFill>
                <a:ea typeface="黑体" panose="02010600030101010101" pitchFamily="2" charset="-122"/>
              </a:rPr>
              <a:t>）</a:t>
            </a:r>
            <a:endParaRPr lang="zh-CN" altLang="en-US" sz="4000" b="1" dirty="0">
              <a:solidFill>
                <a:srgbClr val="0000CC"/>
              </a:solidFill>
              <a:ea typeface="黑体" panose="02010600030101010101" pitchFamily="2" charset="-122"/>
            </a:endParaRPr>
          </a:p>
          <a:p>
            <a:pPr>
              <a:spcBef>
                <a:spcPct val="50000"/>
              </a:spcBef>
              <a:buNone/>
            </a:pPr>
            <a:r>
              <a:rPr lang="zh-CN" altLang="en-US" sz="4000" b="1" dirty="0">
                <a:solidFill>
                  <a:srgbClr val="0000CC"/>
                </a:solidFill>
                <a:ea typeface="黑体" panose="02010600030101010101" pitchFamily="2" charset="-122"/>
              </a:rPr>
              <a:t>        古代的神话故事，表现出我们人类祖先在征服自然过程中的</a:t>
            </a:r>
            <a:r>
              <a:rPr lang="zh-CN" altLang="en-US" sz="4800" b="1" dirty="0">
                <a:solidFill>
                  <a:srgbClr val="FF0000"/>
                </a:solidFill>
                <a:ea typeface="黑体" panose="02010600030101010101" pitchFamily="2" charset="-122"/>
              </a:rPr>
              <a:t>探索精神和创造精神</a:t>
            </a:r>
            <a:r>
              <a:rPr lang="zh-CN" altLang="en-US" sz="4000" b="1" dirty="0">
                <a:solidFill>
                  <a:srgbClr val="0000CC"/>
                </a:solidFill>
                <a:ea typeface="黑体" panose="02010600030101010101" pitchFamily="2" charset="-122"/>
              </a:rPr>
              <a:t>。在科学技术发达的今天，依然有许多</a:t>
            </a:r>
            <a:r>
              <a:rPr lang="zh-CN" altLang="en-US" sz="4800" b="1" dirty="0">
                <a:solidFill>
                  <a:srgbClr val="FF0000"/>
                </a:solidFill>
                <a:ea typeface="黑体" panose="02010600030101010101" pitchFamily="2" charset="-122"/>
              </a:rPr>
              <a:t>未知领域</a:t>
            </a:r>
            <a:r>
              <a:rPr lang="zh-CN" altLang="en-US" sz="4000" b="1" dirty="0">
                <a:solidFill>
                  <a:srgbClr val="0000CC"/>
                </a:solidFill>
                <a:ea typeface="黑体" panose="02010600030101010101" pitchFamily="2" charset="-122"/>
              </a:rPr>
              <a:t>，等待我们去发现和探索，因此我们</a:t>
            </a:r>
            <a:r>
              <a:rPr lang="zh-CN" altLang="en-US" sz="4800" b="1" dirty="0">
                <a:solidFill>
                  <a:srgbClr val="FF0000"/>
                </a:solidFill>
                <a:ea typeface="黑体" panose="02010600030101010101" pitchFamily="2" charset="-122"/>
              </a:rPr>
              <a:t>仍然需要</a:t>
            </a:r>
            <a:r>
              <a:rPr lang="zh-CN" altLang="en-US" sz="4000" b="1" dirty="0">
                <a:solidFill>
                  <a:srgbClr val="0000CC"/>
                </a:solidFill>
                <a:ea typeface="黑体" panose="02010600030101010101" pitchFamily="2" charset="-122"/>
              </a:rPr>
              <a:t>这种精神。</a:t>
            </a:r>
            <a:endParaRPr lang="zh-CN" altLang="en-US" sz="4000" b="1" dirty="0">
              <a:solidFill>
                <a:srgbClr val="0000CC"/>
              </a:solidFill>
              <a:ea typeface="黑体" panose="02010600030101010101" pitchFamily="2" charset="-122"/>
            </a:endParaRPr>
          </a:p>
          <a:p>
            <a:pPr>
              <a:spcBef>
                <a:spcPct val="50000"/>
              </a:spcBef>
              <a:buNone/>
            </a:pPr>
            <a:r>
              <a:rPr lang="zh-CN" altLang="en-US" sz="4000" b="1" dirty="0">
                <a:solidFill>
                  <a:srgbClr val="0000CC"/>
                </a:solidFill>
                <a:ea typeface="黑体" panose="02010600030101010101" pitchFamily="2" charset="-122"/>
              </a:rPr>
              <a:t>                                      </a:t>
            </a:r>
            <a:r>
              <a:rPr lang="zh-CN" altLang="en-US" sz="4000" b="1" dirty="0">
                <a:solidFill>
                  <a:srgbClr val="0000CC"/>
                </a:solidFill>
                <a:ea typeface="黑体" panose="02010600030101010101" pitchFamily="2" charset="-122"/>
                <a:sym typeface="+mn-ea"/>
              </a:rPr>
              <a:t>（</a:t>
            </a:r>
            <a:r>
              <a:rPr lang="zh-CN" altLang="en-US" sz="4000" b="1" u="sng" dirty="0">
                <a:ea typeface="黑体" panose="02010600030101010101" pitchFamily="2" charset="-122"/>
                <a:sym typeface="+mn-ea"/>
              </a:rPr>
              <a:t>好奇心产生探索！</a:t>
            </a:r>
            <a:r>
              <a:rPr lang="zh-CN" altLang="en-US" sz="4000" b="1" dirty="0">
                <a:solidFill>
                  <a:srgbClr val="0000CC"/>
                </a:solidFill>
                <a:ea typeface="黑体" panose="02010600030101010101" pitchFamily="2" charset="-122"/>
                <a:sym typeface="+mn-ea"/>
              </a:rPr>
              <a:t>）</a:t>
            </a:r>
            <a:endParaRPr lang="zh-CN" altLang="en-US" sz="4000" b="1" dirty="0">
              <a:solidFill>
                <a:srgbClr val="0000CC"/>
              </a:solidFill>
              <a:ea typeface="黑体" panose="02010600030101010101" pitchFamily="2" charset="-122"/>
            </a:endParaRPr>
          </a:p>
        </p:txBody>
      </p:sp>
    </p:spTree>
  </p:cSld>
  <p:clrMapOvr>
    <a:masterClrMapping/>
  </p:clrMapOvr>
  <p:transition>
    <p:split dir="in"/>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22" name="文本框 133121"/>
          <p:cNvSpPr txBox="1"/>
          <p:nvPr/>
        </p:nvSpPr>
        <p:spPr>
          <a:xfrm>
            <a:off x="221615" y="229235"/>
            <a:ext cx="11737975" cy="5699760"/>
          </a:xfrm>
          <a:prstGeom prst="rect">
            <a:avLst/>
          </a:prstGeom>
          <a:noFill/>
          <a:ln w="12700">
            <a:noFill/>
          </a:ln>
        </p:spPr>
        <p:txBody>
          <a:bodyPr wrap="square">
            <a:spAutoFit/>
          </a:bodyPr>
          <a:p>
            <a:pPr lvl="0">
              <a:spcBef>
                <a:spcPct val="50000"/>
              </a:spcBef>
            </a:pPr>
            <a:r>
              <a:rPr lang="en-US" altLang="zh-CN" b="1" dirty="0">
                <a:latin typeface="Times New Roman" panose="02020603050405020304" pitchFamily="2" charset="0"/>
                <a:ea typeface="宋体" panose="02010600030101010101" pitchFamily="2" charset="-122"/>
              </a:rPr>
              <a:t>            </a:t>
            </a:r>
            <a:r>
              <a:rPr lang="zh-CN" altLang="en-US" sz="4800" b="1" dirty="0">
                <a:solidFill>
                  <a:srgbClr val="FF0000"/>
                </a:solidFill>
                <a:latin typeface="黑体" panose="02010600030101010101" pitchFamily="2" charset="-122"/>
                <a:ea typeface="黑体" panose="02010600030101010101" pitchFamily="2" charset="-122"/>
              </a:rPr>
              <a:t>想象力比知识</a:t>
            </a:r>
            <a:r>
              <a:rPr lang="zh-CN" altLang="en-US" sz="4000" b="1" dirty="0">
                <a:solidFill>
                  <a:srgbClr val="000099"/>
                </a:solidFill>
                <a:latin typeface="黑体" panose="02010600030101010101" pitchFamily="2" charset="-122"/>
                <a:ea typeface="黑体" panose="02010600030101010101" pitchFamily="2" charset="-122"/>
              </a:rPr>
              <a:t>更重要。因为知识是有限的，而想象概括着世界上的一切，推动着社会的进步，成为知识进化的源泉。</a:t>
            </a:r>
            <a:r>
              <a:rPr lang="en-US" altLang="zh-CN" sz="4000" b="1" dirty="0">
                <a:solidFill>
                  <a:srgbClr val="000099"/>
                </a:solidFill>
                <a:latin typeface="黑体" panose="02010600030101010101" pitchFamily="2" charset="-122"/>
                <a:ea typeface="黑体" panose="02010600030101010101" pitchFamily="2" charset="-122"/>
              </a:rPr>
              <a:t>——</a:t>
            </a:r>
            <a:r>
              <a:rPr lang="zh-CN" altLang="en-US" sz="4000" b="1" dirty="0">
                <a:solidFill>
                  <a:srgbClr val="000099"/>
                </a:solidFill>
                <a:latin typeface="黑体" panose="02010600030101010101" pitchFamily="2" charset="-122"/>
                <a:ea typeface="黑体" panose="02010600030101010101" pitchFamily="2" charset="-122"/>
              </a:rPr>
              <a:t>爱因斯坦</a:t>
            </a:r>
            <a:endParaRPr lang="zh-CN" altLang="en-US" sz="4000" b="1" dirty="0">
              <a:solidFill>
                <a:srgbClr val="000099"/>
              </a:solidFill>
              <a:latin typeface="黑体" panose="02010600030101010101" pitchFamily="2" charset="-122"/>
              <a:ea typeface="黑体" panose="02010600030101010101" pitchFamily="2" charset="-122"/>
            </a:endParaRPr>
          </a:p>
          <a:p>
            <a:pPr lvl="0">
              <a:spcBef>
                <a:spcPct val="50000"/>
              </a:spcBef>
            </a:pPr>
            <a:r>
              <a:rPr lang="zh-CN" altLang="en-US" sz="4000" b="1" dirty="0">
                <a:solidFill>
                  <a:srgbClr val="000099"/>
                </a:solidFill>
                <a:latin typeface="黑体" panose="02010600030101010101" pitchFamily="2" charset="-122"/>
                <a:ea typeface="黑体" panose="02010600030101010101" pitchFamily="2" charset="-122"/>
              </a:rPr>
              <a:t>  想象力是发明、发现及其他</a:t>
            </a:r>
            <a:r>
              <a:rPr lang="zh-CN" altLang="en-US" sz="4800" b="1" dirty="0">
                <a:solidFill>
                  <a:srgbClr val="FF0000"/>
                </a:solidFill>
                <a:latin typeface="黑体" panose="02010600030101010101" pitchFamily="2" charset="-122"/>
                <a:ea typeface="黑体" panose="02010600030101010101" pitchFamily="2" charset="-122"/>
              </a:rPr>
              <a:t>创造活动的源泉</a:t>
            </a:r>
            <a:r>
              <a:rPr lang="zh-CN" altLang="en-US" sz="4000" b="1" dirty="0">
                <a:solidFill>
                  <a:srgbClr val="000099"/>
                </a:solidFill>
                <a:latin typeface="黑体" panose="02010600030101010101" pitchFamily="2" charset="-122"/>
                <a:ea typeface="黑体" panose="02010600030101010101" pitchFamily="2" charset="-122"/>
              </a:rPr>
              <a:t>                  </a:t>
            </a:r>
            <a:r>
              <a:rPr lang="en-US" altLang="zh-CN" sz="4000" b="1" dirty="0">
                <a:solidFill>
                  <a:srgbClr val="000099"/>
                </a:solidFill>
                <a:latin typeface="黑体" panose="02010600030101010101" pitchFamily="2" charset="-122"/>
                <a:ea typeface="黑体" panose="02010600030101010101" pitchFamily="2" charset="-122"/>
              </a:rPr>
              <a:t>——</a:t>
            </a:r>
            <a:r>
              <a:rPr lang="zh-CN" altLang="en-US" sz="4000" b="1" dirty="0">
                <a:solidFill>
                  <a:srgbClr val="000099"/>
                </a:solidFill>
                <a:latin typeface="黑体" panose="02010600030101010101" pitchFamily="2" charset="-122"/>
                <a:ea typeface="黑体" panose="02010600030101010101" pitchFamily="2" charset="-122"/>
              </a:rPr>
              <a:t>亚里士多德  </a:t>
            </a:r>
            <a:endParaRPr lang="zh-CN" altLang="en-US" sz="4000" b="1" dirty="0">
              <a:solidFill>
                <a:srgbClr val="000099"/>
              </a:solidFill>
              <a:latin typeface="黑体" panose="02010600030101010101" pitchFamily="2" charset="-122"/>
              <a:ea typeface="黑体" panose="02010600030101010101" pitchFamily="2" charset="-122"/>
            </a:endParaRPr>
          </a:p>
          <a:p>
            <a:pPr lvl="0">
              <a:spcBef>
                <a:spcPct val="50000"/>
              </a:spcBef>
            </a:pPr>
            <a:r>
              <a:rPr lang="zh-CN" altLang="en-US" sz="4000" b="1" dirty="0">
                <a:solidFill>
                  <a:srgbClr val="000099"/>
                </a:solidFill>
                <a:latin typeface="黑体" panose="02010600030101010101" pitchFamily="2" charset="-122"/>
                <a:ea typeface="黑体" panose="02010600030101010101" pitchFamily="2" charset="-122"/>
              </a:rPr>
              <a:t>   想象力是人类能力的</a:t>
            </a:r>
            <a:r>
              <a:rPr lang="zh-CN" altLang="en-US" sz="4800" b="1" dirty="0">
                <a:solidFill>
                  <a:srgbClr val="FF0000"/>
                </a:solidFill>
                <a:latin typeface="黑体" panose="02010600030101010101" pitchFamily="2" charset="-122"/>
                <a:ea typeface="黑体" panose="02010600030101010101" pitchFamily="2" charset="-122"/>
              </a:rPr>
              <a:t>试金石</a:t>
            </a:r>
            <a:r>
              <a:rPr lang="zh-CN" altLang="en-US" sz="4000" b="1" dirty="0">
                <a:solidFill>
                  <a:srgbClr val="000099"/>
                </a:solidFill>
                <a:latin typeface="黑体" panose="02010600030101010101" pitchFamily="2" charset="-122"/>
                <a:ea typeface="黑体" panose="02010600030101010101" pitchFamily="2" charset="-122"/>
              </a:rPr>
              <a:t>，人们正是依靠想象力</a:t>
            </a:r>
            <a:r>
              <a:rPr lang="zh-CN" altLang="en-US" sz="4800" b="1" dirty="0">
                <a:solidFill>
                  <a:srgbClr val="FF0000"/>
                </a:solidFill>
                <a:latin typeface="黑体" panose="02010600030101010101" pitchFamily="2" charset="-122"/>
                <a:ea typeface="黑体" panose="02010600030101010101" pitchFamily="2" charset="-122"/>
              </a:rPr>
              <a:t>征服世界</a:t>
            </a:r>
            <a:r>
              <a:rPr lang="zh-CN" altLang="en-US" sz="4000" b="1" dirty="0">
                <a:solidFill>
                  <a:srgbClr val="000099"/>
                </a:solidFill>
                <a:latin typeface="黑体" panose="02010600030101010101" pitchFamily="2" charset="-122"/>
                <a:ea typeface="黑体" panose="02010600030101010101" pitchFamily="2" charset="-122"/>
              </a:rPr>
              <a:t>！ </a:t>
            </a:r>
            <a:r>
              <a:rPr lang="en-US" altLang="zh-CN" sz="4000" b="1" dirty="0">
                <a:solidFill>
                  <a:srgbClr val="000099"/>
                </a:solidFill>
                <a:latin typeface="黑体" panose="02010600030101010101" pitchFamily="2" charset="-122"/>
                <a:ea typeface="黑体" panose="02010600030101010101" pitchFamily="2" charset="-122"/>
              </a:rPr>
              <a:t>——</a:t>
            </a:r>
            <a:r>
              <a:rPr lang="zh-CN" altLang="en-US" sz="4000" b="1" dirty="0">
                <a:solidFill>
                  <a:srgbClr val="000099"/>
                </a:solidFill>
                <a:latin typeface="黑体" panose="02010600030101010101" pitchFamily="2" charset="-122"/>
                <a:ea typeface="黑体" panose="02010600030101010101" pitchFamily="2" charset="-122"/>
              </a:rPr>
              <a:t>奥斯本</a:t>
            </a:r>
            <a:endParaRPr lang="zh-CN" altLang="en-US" sz="4000" b="1" dirty="0">
              <a:solidFill>
                <a:srgbClr val="000099"/>
              </a:solidFill>
              <a:latin typeface="黑体" panose="02010600030101010101" pitchFamily="2" charset="-122"/>
              <a:ea typeface="黑体" panose="02010600030101010101" pitchFamily="2" charset="-122"/>
            </a:endParaRPr>
          </a:p>
        </p:txBody>
      </p:sp>
      <p:sp>
        <p:nvSpPr>
          <p:cNvPr id="43011" name="矩形 43010"/>
          <p:cNvSpPr/>
          <p:nvPr/>
        </p:nvSpPr>
        <p:spPr>
          <a:xfrm>
            <a:off x="9126855" y="5694363"/>
            <a:ext cx="2305050" cy="647700"/>
          </a:xfrm>
          <a:prstGeom prst="rect">
            <a:avLst/>
          </a:prstGeom>
        </p:spPr>
        <p:txBody>
          <a:bodyPr wrap="none" fromWordArt="1">
            <a:prstTxWarp prst="textPlain">
              <a:avLst>
                <a:gd name="adj" fmla="val 50000"/>
              </a:avLst>
            </a:prstTxWarp>
            <a:noAutofit/>
          </a:bodyPr>
          <a:p>
            <a:pPr algn="ctr"/>
            <a:r>
              <a:rPr lang="zh-CN" altLang="en-US" sz="6600">
                <a:ln w="19050" cap="flat" cmpd="sng">
                  <a:solidFill>
                    <a:srgbClr val="99CCFF"/>
                  </a:solidFill>
                  <a:prstDash val="soli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rPr>
              <a:t>名言积累</a:t>
            </a:r>
            <a:endParaRPr lang="zh-CN" altLang="en-US" sz="6600">
              <a:ln w="19050" cap="flat" cmpd="sng">
                <a:solidFill>
                  <a:srgbClr val="99CCFF"/>
                </a:solidFill>
                <a:prstDash val="soli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ransition>
    <p:split dir="in"/>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099" name="文本框 132098"/>
          <p:cNvSpPr txBox="1"/>
          <p:nvPr/>
        </p:nvSpPr>
        <p:spPr>
          <a:xfrm>
            <a:off x="1191260" y="118745"/>
            <a:ext cx="10808970" cy="6335395"/>
          </a:xfrm>
          <a:prstGeom prst="rect">
            <a:avLst/>
          </a:prstGeom>
          <a:solidFill>
            <a:schemeClr val="bg1">
              <a:alpha val="50000"/>
            </a:schemeClr>
          </a:solidFill>
          <a:ln w="9525">
            <a:noFill/>
          </a:ln>
        </p:spPr>
        <p:txBody>
          <a:bodyPr wrap="square">
            <a:spAutoFit/>
          </a:bodyPr>
          <a:p>
            <a:pPr lvl="0">
              <a:lnSpc>
                <a:spcPct val="90000"/>
              </a:lnSpc>
              <a:spcBef>
                <a:spcPct val="50000"/>
              </a:spcBef>
            </a:pPr>
            <a:r>
              <a:rPr lang="en-US" altLang="zh-CN" sz="3600" b="1" dirty="0">
                <a:solidFill>
                  <a:srgbClr val="FF0000"/>
                </a:solidFill>
                <a:effectLst>
                  <a:outerShdw blurRad="38100" dist="38100" dir="2700000">
                    <a:srgbClr val="000000"/>
                  </a:outerShdw>
                </a:effectLst>
                <a:latin typeface="Times New Roman" panose="02020603050405020304" pitchFamily="2" charset="0"/>
                <a:ea typeface="黑体" panose="02010600030101010101" pitchFamily="2" charset="-122"/>
              </a:rPr>
              <a:t>    </a:t>
            </a:r>
            <a:r>
              <a:rPr lang="en-US" altLang="zh-CN" sz="4000" b="1" dirty="0">
                <a:solidFill>
                  <a:srgbClr val="FF0000"/>
                </a:solidFill>
                <a:effectLst/>
                <a:latin typeface="Times New Roman" panose="02020603050405020304" pitchFamily="2" charset="0"/>
                <a:ea typeface="黑体" panose="02010600030101010101" pitchFamily="2" charset="-122"/>
              </a:rPr>
              <a:t>   </a:t>
            </a:r>
            <a:r>
              <a:rPr lang="zh-CN" altLang="en-US" sz="4000" b="1" dirty="0">
                <a:solidFill>
                  <a:srgbClr val="FF0000"/>
                </a:solidFill>
                <a:effectLst/>
                <a:latin typeface="Times New Roman" panose="02020603050405020304" pitchFamily="2" charset="0"/>
                <a:ea typeface="黑体" panose="02010600030101010101" pitchFamily="2" charset="-122"/>
              </a:rPr>
              <a:t>神话</a:t>
            </a:r>
            <a:r>
              <a:rPr lang="zh-CN" altLang="en-US" sz="4000" b="1" dirty="0">
                <a:solidFill>
                  <a:srgbClr val="000099"/>
                </a:solidFill>
                <a:effectLst/>
                <a:latin typeface="Times New Roman" panose="02020603050405020304" pitchFamily="2" charset="0"/>
                <a:ea typeface="黑体" panose="02010600030101010101" pitchFamily="2" charset="-122"/>
              </a:rPr>
              <a:t>是关于神仙或神化的古代英雄故事，是古代劳动人民对自然现象或社会生活的一种天真的解释和美丽的向往。</a:t>
            </a:r>
            <a:endParaRPr lang="zh-CN" altLang="en-US" sz="4000" b="1" dirty="0">
              <a:solidFill>
                <a:srgbClr val="000099"/>
              </a:solidFill>
              <a:effectLst/>
              <a:latin typeface="Times New Roman" panose="02020603050405020304" pitchFamily="2" charset="0"/>
              <a:ea typeface="黑体" panose="02010600030101010101" pitchFamily="2" charset="-122"/>
            </a:endParaRPr>
          </a:p>
          <a:p>
            <a:pPr lvl="0">
              <a:lnSpc>
                <a:spcPct val="90000"/>
              </a:lnSpc>
              <a:spcBef>
                <a:spcPct val="50000"/>
              </a:spcBef>
            </a:pPr>
            <a:r>
              <a:rPr lang="zh-CN" altLang="en-US" sz="4000" b="1" dirty="0">
                <a:solidFill>
                  <a:srgbClr val="000099"/>
                </a:solidFill>
                <a:effectLst/>
                <a:latin typeface="Times New Roman" panose="02020603050405020304" pitchFamily="2" charset="0"/>
                <a:ea typeface="黑体" panose="02010600030101010101" pitchFamily="2" charset="-122"/>
              </a:rPr>
              <a:t>       </a:t>
            </a:r>
            <a:r>
              <a:rPr lang="zh-CN" altLang="en-US" sz="4000" b="1" dirty="0">
                <a:solidFill>
                  <a:srgbClr val="FF0000"/>
                </a:solidFill>
                <a:effectLst/>
                <a:latin typeface="Times New Roman" panose="02020603050405020304" pitchFamily="2" charset="0"/>
                <a:ea typeface="黑体" panose="02010600030101010101" pitchFamily="2" charset="-122"/>
              </a:rPr>
              <a:t>神话的特点</a:t>
            </a:r>
            <a:r>
              <a:rPr lang="zh-CN" altLang="en-US" sz="4000" b="1" dirty="0">
                <a:solidFill>
                  <a:srgbClr val="000099"/>
                </a:solidFill>
                <a:effectLst/>
                <a:latin typeface="Times New Roman" panose="02020603050405020304" pitchFamily="2" charset="0"/>
                <a:ea typeface="黑体" panose="02010600030101010101" pitchFamily="2" charset="-122"/>
              </a:rPr>
              <a:t>：</a:t>
            </a:r>
            <a:endParaRPr lang="zh-CN" altLang="en-US" sz="4000" b="1" dirty="0">
              <a:solidFill>
                <a:srgbClr val="000099"/>
              </a:solidFill>
              <a:effectLst/>
              <a:latin typeface="Times New Roman" panose="02020603050405020304" pitchFamily="2" charset="0"/>
              <a:ea typeface="黑体" panose="02010600030101010101" pitchFamily="2" charset="-122"/>
            </a:endParaRPr>
          </a:p>
          <a:p>
            <a:pPr lvl="0">
              <a:lnSpc>
                <a:spcPct val="90000"/>
              </a:lnSpc>
              <a:spcBef>
                <a:spcPct val="50000"/>
              </a:spcBef>
            </a:pPr>
            <a:r>
              <a:rPr lang="zh-CN" altLang="en-US" sz="3600" b="1" dirty="0">
                <a:solidFill>
                  <a:srgbClr val="000099"/>
                </a:solidFill>
                <a:effectLst/>
                <a:latin typeface="黑体" panose="02010600030101010101" pitchFamily="2" charset="-122"/>
                <a:ea typeface="黑体" panose="02010600030101010101" pitchFamily="2" charset="-122"/>
              </a:rPr>
              <a:t>（</a:t>
            </a:r>
            <a:r>
              <a:rPr lang="en-US" altLang="zh-CN" sz="3600" b="1" dirty="0">
                <a:solidFill>
                  <a:srgbClr val="000099"/>
                </a:solidFill>
                <a:effectLst/>
                <a:latin typeface="黑体" panose="02010600030101010101" pitchFamily="2" charset="-122"/>
                <a:ea typeface="黑体" panose="02010600030101010101" pitchFamily="2" charset="-122"/>
              </a:rPr>
              <a:t>1</a:t>
            </a:r>
            <a:r>
              <a:rPr lang="zh-CN" altLang="en-US" sz="3600" b="1" dirty="0">
                <a:solidFill>
                  <a:srgbClr val="000099"/>
                </a:solidFill>
                <a:effectLst/>
                <a:latin typeface="黑体" panose="02010600030101010101" pitchFamily="2" charset="-122"/>
                <a:ea typeface="黑体" panose="02010600030101010101" pitchFamily="2" charset="-122"/>
              </a:rPr>
              <a:t>）神话</a:t>
            </a:r>
            <a:r>
              <a:rPr lang="zh-CN" altLang="en-US" sz="4400" b="1" u="sng" dirty="0">
                <a:solidFill>
                  <a:srgbClr val="FF0000"/>
                </a:solidFill>
                <a:effectLst/>
                <a:latin typeface="黑体" panose="02010600030101010101" pitchFamily="2" charset="-122"/>
                <a:ea typeface="黑体" panose="02010600030101010101" pitchFamily="2" charset="-122"/>
              </a:rPr>
              <a:t>把自然加以形象化</a:t>
            </a:r>
            <a:r>
              <a:rPr lang="zh-CN" altLang="en-US" sz="3600" b="1" dirty="0">
                <a:solidFill>
                  <a:srgbClr val="000099"/>
                </a:solidFill>
                <a:effectLst/>
                <a:latin typeface="黑体" panose="02010600030101010101" pitchFamily="2" charset="-122"/>
                <a:ea typeface="黑体" panose="02010600030101010101" pitchFamily="2" charset="-122"/>
              </a:rPr>
              <a:t>，进行了不自觉的艺术加工</a:t>
            </a:r>
            <a:endParaRPr lang="zh-CN" altLang="en-US" sz="3600" b="1" dirty="0">
              <a:solidFill>
                <a:srgbClr val="000099"/>
              </a:solidFill>
              <a:effectLst/>
              <a:latin typeface="黑体" panose="02010600030101010101" pitchFamily="2" charset="-122"/>
              <a:ea typeface="黑体" panose="02010600030101010101" pitchFamily="2" charset="-122"/>
            </a:endParaRPr>
          </a:p>
          <a:p>
            <a:pPr lvl="0">
              <a:lnSpc>
                <a:spcPct val="90000"/>
              </a:lnSpc>
              <a:spcBef>
                <a:spcPct val="50000"/>
              </a:spcBef>
            </a:pPr>
            <a:r>
              <a:rPr lang="zh-CN" altLang="en-US" sz="3600" b="1" dirty="0">
                <a:solidFill>
                  <a:srgbClr val="000099"/>
                </a:solidFill>
                <a:effectLst/>
                <a:latin typeface="黑体" panose="02010600030101010101" pitchFamily="2" charset="-122"/>
                <a:ea typeface="黑体" panose="02010600030101010101" pitchFamily="2" charset="-122"/>
              </a:rPr>
              <a:t>（</a:t>
            </a:r>
            <a:r>
              <a:rPr lang="en-US" altLang="zh-CN" sz="3600" b="1" dirty="0">
                <a:solidFill>
                  <a:srgbClr val="000099"/>
                </a:solidFill>
                <a:effectLst/>
                <a:latin typeface="黑体" panose="02010600030101010101" pitchFamily="2" charset="-122"/>
                <a:ea typeface="黑体" panose="02010600030101010101" pitchFamily="2" charset="-122"/>
              </a:rPr>
              <a:t>2</a:t>
            </a:r>
            <a:r>
              <a:rPr lang="zh-CN" altLang="en-US" sz="3600" b="1" dirty="0">
                <a:solidFill>
                  <a:srgbClr val="000099"/>
                </a:solidFill>
                <a:effectLst/>
                <a:latin typeface="黑体" panose="02010600030101010101" pitchFamily="2" charset="-122"/>
                <a:ea typeface="黑体" panose="02010600030101010101" pitchFamily="2" charset="-122"/>
              </a:rPr>
              <a:t>）神话的创作基础是现实生活，</a:t>
            </a:r>
            <a:r>
              <a:rPr lang="zh-CN" altLang="en-US" sz="4400" b="1" u="sng" dirty="0">
                <a:solidFill>
                  <a:srgbClr val="FF0000"/>
                </a:solidFill>
                <a:effectLst/>
                <a:latin typeface="黑体" panose="02010600030101010101" pitchFamily="2" charset="-122"/>
                <a:ea typeface="黑体" panose="02010600030101010101" pitchFamily="2" charset="-122"/>
              </a:rPr>
              <a:t>创作方法</a:t>
            </a:r>
            <a:r>
              <a:rPr lang="zh-CN" altLang="en-US" sz="3600" b="1" dirty="0">
                <a:solidFill>
                  <a:srgbClr val="000099"/>
                </a:solidFill>
                <a:effectLst/>
                <a:latin typeface="黑体" panose="02010600030101010101" pitchFamily="2" charset="-122"/>
                <a:ea typeface="黑体" panose="02010600030101010101" pitchFamily="2" charset="-122"/>
              </a:rPr>
              <a:t>则是浪漫主义的</a:t>
            </a:r>
            <a:endParaRPr lang="zh-CN" altLang="en-US" sz="3600" b="1" dirty="0">
              <a:solidFill>
                <a:srgbClr val="000099"/>
              </a:solidFill>
              <a:effectLst/>
              <a:latin typeface="黑体" panose="02010600030101010101" pitchFamily="2" charset="-122"/>
              <a:ea typeface="黑体" panose="02010600030101010101" pitchFamily="2" charset="-122"/>
            </a:endParaRPr>
          </a:p>
          <a:p>
            <a:pPr lvl="0">
              <a:lnSpc>
                <a:spcPct val="90000"/>
              </a:lnSpc>
              <a:spcBef>
                <a:spcPct val="50000"/>
              </a:spcBef>
            </a:pPr>
            <a:r>
              <a:rPr lang="zh-CN" altLang="en-US" sz="3600" b="1" dirty="0">
                <a:solidFill>
                  <a:srgbClr val="000099"/>
                </a:solidFill>
                <a:effectLst/>
                <a:latin typeface="黑体" panose="02010600030101010101" pitchFamily="2" charset="-122"/>
                <a:ea typeface="黑体" panose="02010600030101010101" pitchFamily="2" charset="-122"/>
              </a:rPr>
              <a:t>（</a:t>
            </a:r>
            <a:r>
              <a:rPr lang="en-US" altLang="zh-CN" sz="3600" b="1" dirty="0">
                <a:solidFill>
                  <a:srgbClr val="000099"/>
                </a:solidFill>
                <a:effectLst/>
                <a:latin typeface="黑体" panose="02010600030101010101" pitchFamily="2" charset="-122"/>
                <a:ea typeface="黑体" panose="02010600030101010101" pitchFamily="2" charset="-122"/>
              </a:rPr>
              <a:t>3</a:t>
            </a:r>
            <a:r>
              <a:rPr lang="zh-CN" altLang="en-US" sz="3600" b="1" dirty="0">
                <a:solidFill>
                  <a:srgbClr val="000099"/>
                </a:solidFill>
                <a:effectLst/>
                <a:latin typeface="黑体" panose="02010600030101010101" pitchFamily="2" charset="-122"/>
                <a:ea typeface="黑体" panose="02010600030101010101" pitchFamily="2" charset="-122"/>
              </a:rPr>
              <a:t>）神话表现了远古</a:t>
            </a:r>
            <a:r>
              <a:rPr lang="zh-CN" altLang="en-US" sz="4000" b="1" u="sng" dirty="0">
                <a:solidFill>
                  <a:srgbClr val="FF0000"/>
                </a:solidFill>
                <a:effectLst/>
                <a:latin typeface="黑体" panose="02010600030101010101" pitchFamily="2" charset="-122"/>
                <a:ea typeface="黑体" panose="02010600030101010101" pitchFamily="2" charset="-122"/>
              </a:rPr>
              <a:t>人类征服自然</a:t>
            </a:r>
            <a:r>
              <a:rPr lang="zh-CN" altLang="en-US" sz="3600" b="1" dirty="0">
                <a:solidFill>
                  <a:srgbClr val="000099"/>
                </a:solidFill>
                <a:effectLst/>
                <a:latin typeface="黑体" panose="02010600030101010101" pitchFamily="2" charset="-122"/>
                <a:ea typeface="黑体" panose="02010600030101010101" pitchFamily="2" charset="-122"/>
              </a:rPr>
              <a:t>的理想和信念。</a:t>
            </a:r>
            <a:endParaRPr lang="zh-CN" altLang="en-US" sz="3600" b="1" dirty="0">
              <a:solidFill>
                <a:srgbClr val="000099"/>
              </a:solidFill>
              <a:effectLst/>
              <a:latin typeface="黑体" panose="02010600030101010101" pitchFamily="2" charset="-122"/>
              <a:ea typeface="黑体" panose="02010600030101010101" pitchFamily="2" charset="-122"/>
            </a:endParaRPr>
          </a:p>
        </p:txBody>
      </p:sp>
      <p:sp>
        <p:nvSpPr>
          <p:cNvPr id="132100" name="矩形 132099"/>
          <p:cNvSpPr/>
          <p:nvPr/>
        </p:nvSpPr>
        <p:spPr>
          <a:xfrm rot="5400000">
            <a:off x="-1290955" y="2689860"/>
            <a:ext cx="4094480" cy="1106805"/>
          </a:xfrm>
          <a:prstGeom prst="rect">
            <a:avLst/>
          </a:prstGeom>
        </p:spPr>
        <p:txBody>
          <a:bodyPr vert="eaVert" wrap="none" fromWordArt="1">
            <a:prstTxWarp prst="textWave4">
              <a:avLst>
                <a:gd name="adj1" fmla="val 13005"/>
                <a:gd name="adj2" fmla="val 0"/>
              </a:avLst>
            </a:prstTxWarp>
            <a:normAutofit/>
          </a:bodyPr>
          <a:p>
            <a:pPr algn="ctr"/>
            <a:r>
              <a:rPr lang="zh-CN" altLang="en-US" sz="3600" b="1">
                <a:ln w="19050" cap="flat" cmpd="sng">
                  <a:solidFill>
                    <a:srgbClr val="FFFF00"/>
                  </a:solidFill>
                  <a:prstDash val="solid"/>
                  <a:headEnd type="none" w="med" len="med"/>
                  <a:tailEnd type="none" w="med" len="med"/>
                </a:ln>
                <a:solidFill>
                  <a:srgbClr val="FF0000"/>
                </a:solidFill>
                <a:effectLst>
                  <a:outerShdw dist="99190" dir="7788334" algn="ctr" rotWithShape="0">
                    <a:srgbClr val="000080"/>
                  </a:outerShdw>
                </a:effectLst>
                <a:latin typeface="华文新魏" charset="0"/>
                <a:ea typeface="华文新魏" charset="0"/>
              </a:rPr>
              <a:t>关于神话</a:t>
            </a:r>
            <a:endParaRPr lang="zh-CN" altLang="en-US" sz="3600" b="1">
              <a:ln w="19050" cap="flat" cmpd="sng">
                <a:solidFill>
                  <a:srgbClr val="FFFF00"/>
                </a:solidFill>
                <a:prstDash val="solid"/>
                <a:headEnd type="none" w="med" len="med"/>
                <a:tailEnd type="none" w="med" len="med"/>
              </a:ln>
              <a:solidFill>
                <a:srgbClr val="FF0000"/>
              </a:solidFill>
              <a:effectLst>
                <a:outerShdw dist="99190" dir="7788334" algn="ctr" rotWithShape="0">
                  <a:srgbClr val="000080"/>
                </a:outerShdw>
              </a:effectLst>
              <a:latin typeface="华文新魏" charset="0"/>
              <a:ea typeface="华文新魏" charset="0"/>
            </a:endParaRPr>
          </a:p>
        </p:txBody>
      </p:sp>
    </p:spTree>
  </p:cSld>
  <p:clrMapOvr>
    <a:masterClrMapping/>
  </p:clrMapOvr>
  <p:transition>
    <p:split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8" name="矩形 71687"/>
          <p:cNvSpPr/>
          <p:nvPr/>
        </p:nvSpPr>
        <p:spPr>
          <a:xfrm>
            <a:off x="137795" y="1064260"/>
            <a:ext cx="8654415" cy="4785360"/>
          </a:xfrm>
          <a:prstGeom prst="rect">
            <a:avLst/>
          </a:prstGeom>
          <a:noFill/>
          <a:ln w="9525">
            <a:noFill/>
          </a:ln>
        </p:spPr>
        <p:txBody>
          <a:bodyPr wrap="square">
            <a:spAutoFit/>
          </a:bodyPr>
          <a:p>
            <a:pPr lvl="0"/>
            <a:r>
              <a:rPr lang="en-US" sz="4400" b="1" dirty="0">
                <a:solidFill>
                  <a:srgbClr val="0000CC"/>
                </a:solidFill>
                <a:latin typeface="黑体" panose="02010600030101010101" pitchFamily="2" charset="-122"/>
                <a:ea typeface="黑体" panose="02010600030101010101" pitchFamily="2" charset="-122"/>
              </a:rPr>
              <a:t>1.</a:t>
            </a:r>
            <a:r>
              <a:rPr sz="4400" b="1" dirty="0">
                <a:solidFill>
                  <a:srgbClr val="0000CC"/>
                </a:solidFill>
                <a:latin typeface="黑体" panose="02010600030101010101" pitchFamily="2" charset="-122"/>
                <a:ea typeface="黑体" panose="02010600030101010101" pitchFamily="2" charset="-122"/>
              </a:rPr>
              <a:t>天神</a:t>
            </a:r>
            <a:r>
              <a:rPr lang="zh-CN" sz="4400" b="1" dirty="0">
                <a:solidFill>
                  <a:srgbClr val="0000CC"/>
                </a:solidFill>
                <a:latin typeface="黑体" panose="02010600030101010101" pitchFamily="2" charset="-122"/>
                <a:ea typeface="黑体" panose="02010600030101010101" pitchFamily="2" charset="-122"/>
              </a:rPr>
              <a:t>：</a:t>
            </a:r>
            <a:endParaRPr lang="zh-CN" sz="4400" b="1" dirty="0">
              <a:solidFill>
                <a:srgbClr val="0000CC"/>
              </a:solidFill>
              <a:latin typeface="黑体" panose="02010600030101010101" pitchFamily="2" charset="-122"/>
              <a:ea typeface="黑体" panose="02010600030101010101" pitchFamily="2" charset="-122"/>
            </a:endParaRPr>
          </a:p>
          <a:p>
            <a:pPr lvl="0"/>
            <a:r>
              <a:rPr lang="en-US" altLang="zh-CN" sz="4400" b="1" dirty="0">
                <a:solidFill>
                  <a:srgbClr val="0000CC"/>
                </a:solidFill>
                <a:latin typeface="黑体" panose="02010600030101010101" pitchFamily="2" charset="-122"/>
                <a:ea typeface="黑体" panose="02010600030101010101" pitchFamily="2" charset="-122"/>
              </a:rPr>
              <a:t>2.掌管婚姻和生育</a:t>
            </a:r>
            <a:r>
              <a:rPr lang="zh-CN" altLang="en-US" sz="4400" b="1" dirty="0">
                <a:solidFill>
                  <a:srgbClr val="0000CC"/>
                </a:solidFill>
                <a:latin typeface="黑体" panose="02010600030101010101" pitchFamily="2" charset="-122"/>
                <a:ea typeface="黑体" panose="02010600030101010101" pitchFamily="2" charset="-122"/>
              </a:rPr>
              <a:t>的天后：</a:t>
            </a:r>
            <a:endParaRPr lang="zh-CN" altLang="en-US" sz="4400" b="1" dirty="0">
              <a:solidFill>
                <a:srgbClr val="0000CC"/>
              </a:solidFill>
              <a:latin typeface="黑体" panose="02010600030101010101" pitchFamily="2" charset="-122"/>
              <a:ea typeface="黑体" panose="02010600030101010101" pitchFamily="2" charset="-122"/>
            </a:endParaRPr>
          </a:p>
          <a:p>
            <a:pPr lvl="0"/>
            <a:r>
              <a:rPr lang="en-US" altLang="zh-CN" sz="4400" b="1" dirty="0">
                <a:solidFill>
                  <a:srgbClr val="0000CC"/>
                </a:solidFill>
                <a:latin typeface="黑体" panose="02010600030101010101" pitchFamily="2" charset="-122"/>
                <a:ea typeface="黑体" panose="02010600030101010101" pitchFamily="2" charset="-122"/>
              </a:rPr>
              <a:t>3.海神</a:t>
            </a:r>
            <a:r>
              <a:rPr lang="zh-CN" altLang="en-US" sz="4400" b="1" dirty="0">
                <a:solidFill>
                  <a:srgbClr val="0000CC"/>
                </a:solidFill>
                <a:latin typeface="黑体" panose="02010600030101010101" pitchFamily="2" charset="-122"/>
                <a:ea typeface="黑体" panose="02010600030101010101" pitchFamily="2" charset="-122"/>
              </a:rPr>
              <a:t>：</a:t>
            </a:r>
            <a:endParaRPr lang="zh-CN" altLang="en-US" sz="4400" b="1" dirty="0">
              <a:solidFill>
                <a:srgbClr val="0000CC"/>
              </a:solidFill>
              <a:latin typeface="黑体" panose="02010600030101010101" pitchFamily="2" charset="-122"/>
              <a:ea typeface="黑体" panose="02010600030101010101" pitchFamily="2" charset="-122"/>
            </a:endParaRPr>
          </a:p>
          <a:p>
            <a:pPr lvl="0"/>
            <a:r>
              <a:rPr lang="en-US" altLang="zh-CN" sz="4400" b="1" dirty="0">
                <a:solidFill>
                  <a:srgbClr val="0000CC"/>
                </a:solidFill>
                <a:latin typeface="黑体" panose="02010600030101010101" pitchFamily="2" charset="-122"/>
                <a:ea typeface="黑体" panose="02010600030101010101" pitchFamily="2" charset="-122"/>
              </a:rPr>
              <a:t>4.智慧女神和雅典城的守护女神</a:t>
            </a:r>
            <a:r>
              <a:rPr lang="zh-CN" altLang="en-US" sz="4400" b="1" dirty="0">
                <a:solidFill>
                  <a:srgbClr val="0000CC"/>
                </a:solidFill>
                <a:latin typeface="黑体" panose="02010600030101010101" pitchFamily="2" charset="-122"/>
                <a:ea typeface="黑体" panose="02010600030101010101" pitchFamily="2" charset="-122"/>
              </a:rPr>
              <a:t>：</a:t>
            </a:r>
            <a:endParaRPr lang="zh-CN" altLang="en-US" sz="4400" b="1" dirty="0">
              <a:solidFill>
                <a:srgbClr val="0000CC"/>
              </a:solidFill>
              <a:latin typeface="黑体" panose="02010600030101010101" pitchFamily="2" charset="-122"/>
              <a:ea typeface="黑体" panose="02010600030101010101" pitchFamily="2" charset="-122"/>
            </a:endParaRPr>
          </a:p>
          <a:p>
            <a:pPr lvl="0"/>
            <a:r>
              <a:rPr lang="en-US" altLang="zh-CN" sz="4400" b="1" dirty="0">
                <a:solidFill>
                  <a:srgbClr val="0000CC"/>
                </a:solidFill>
                <a:latin typeface="黑体" panose="02010600030101010101" pitchFamily="2" charset="-122"/>
                <a:ea typeface="黑体" panose="02010600030101010101" pitchFamily="2" charset="-122"/>
              </a:rPr>
              <a:t>5.太阳神</a:t>
            </a:r>
            <a:r>
              <a:rPr lang="zh-CN" altLang="en-US" sz="4400" b="1" dirty="0">
                <a:solidFill>
                  <a:srgbClr val="0000CC"/>
                </a:solidFill>
                <a:latin typeface="黑体" panose="02010600030101010101" pitchFamily="2" charset="-122"/>
                <a:ea typeface="黑体" panose="02010600030101010101" pitchFamily="2" charset="-122"/>
              </a:rPr>
              <a:t>：</a:t>
            </a:r>
            <a:endParaRPr lang="zh-CN" altLang="en-US" sz="4400" b="1" dirty="0">
              <a:solidFill>
                <a:srgbClr val="0000CC"/>
              </a:solidFill>
              <a:latin typeface="黑体" panose="02010600030101010101" pitchFamily="2" charset="-122"/>
              <a:ea typeface="黑体" panose="02010600030101010101" pitchFamily="2" charset="-122"/>
            </a:endParaRPr>
          </a:p>
          <a:p>
            <a:pPr lvl="0"/>
            <a:r>
              <a:rPr lang="en-US" altLang="zh-CN" sz="4400" b="1" dirty="0">
                <a:solidFill>
                  <a:srgbClr val="0000CC"/>
                </a:solidFill>
                <a:latin typeface="黑体" panose="02010600030101010101" pitchFamily="2" charset="-122"/>
                <a:ea typeface="黑体" panose="02010600030101010101" pitchFamily="2" charset="-122"/>
              </a:rPr>
              <a:t>6.月神</a:t>
            </a:r>
            <a:r>
              <a:rPr lang="zh-CN" altLang="en-US" sz="4400" b="1" dirty="0">
                <a:solidFill>
                  <a:srgbClr val="0000CC"/>
                </a:solidFill>
                <a:latin typeface="黑体" panose="02010600030101010101" pitchFamily="2" charset="-122"/>
                <a:ea typeface="黑体" panose="02010600030101010101" pitchFamily="2" charset="-122"/>
              </a:rPr>
              <a:t>：</a:t>
            </a:r>
            <a:endParaRPr lang="zh-CN" altLang="en-US" sz="4400" b="1" dirty="0">
              <a:solidFill>
                <a:srgbClr val="0000CC"/>
              </a:solidFill>
              <a:latin typeface="黑体" panose="02010600030101010101" pitchFamily="2" charset="-122"/>
              <a:ea typeface="黑体" panose="02010600030101010101" pitchFamily="2" charset="-122"/>
            </a:endParaRPr>
          </a:p>
          <a:p>
            <a:pPr lvl="0"/>
            <a:endParaRPr lang="zh-CN" altLang="en-US" sz="4400" b="1" dirty="0">
              <a:solidFill>
                <a:srgbClr val="000066"/>
              </a:solidFill>
              <a:latin typeface="黑体" panose="02010600030101010101" pitchFamily="2" charset="-122"/>
              <a:ea typeface="黑体" panose="02010600030101010101" pitchFamily="2" charset="-122"/>
            </a:endParaRPr>
          </a:p>
        </p:txBody>
      </p:sp>
      <p:sp>
        <p:nvSpPr>
          <p:cNvPr id="71689" name="矩形 71688"/>
          <p:cNvSpPr/>
          <p:nvPr/>
        </p:nvSpPr>
        <p:spPr>
          <a:xfrm>
            <a:off x="1105535" y="156845"/>
            <a:ext cx="10337165" cy="822960"/>
          </a:xfrm>
          <a:prstGeom prst="rect">
            <a:avLst/>
          </a:prstGeom>
          <a:noFill/>
          <a:ln w="9525">
            <a:noFill/>
          </a:ln>
        </p:spPr>
        <p:txBody>
          <a:bodyPr wrap="square">
            <a:spAutoFit/>
          </a:bodyPr>
          <a:p>
            <a:pPr lvl="0"/>
            <a:r>
              <a:rPr lang="zh-CN" altLang="en-US" sz="4800" b="1" dirty="0">
                <a:solidFill>
                  <a:srgbClr val="FF0000"/>
                </a:solidFill>
                <a:latin typeface="Times New Roman" panose="02020603050405020304" pitchFamily="2" charset="0"/>
                <a:ea typeface="黑体" panose="02010600030101010101" pitchFamily="2" charset="-122"/>
              </a:rPr>
              <a:t>关于西方的神话人物，你知道多少？</a:t>
            </a:r>
            <a:endParaRPr lang="zh-CN" altLang="en-US" sz="4800" b="1" dirty="0">
              <a:solidFill>
                <a:srgbClr val="FF0000"/>
              </a:solidFill>
              <a:latin typeface="Times New Roman" panose="02020603050405020304" pitchFamily="2" charset="0"/>
              <a:ea typeface="黑体" panose="02010600030101010101" pitchFamily="2" charset="-122"/>
            </a:endParaRPr>
          </a:p>
        </p:txBody>
      </p:sp>
      <p:sp>
        <p:nvSpPr>
          <p:cNvPr id="5" name="Text Box 14"/>
          <p:cNvSpPr txBox="1"/>
          <p:nvPr/>
        </p:nvSpPr>
        <p:spPr>
          <a:xfrm>
            <a:off x="2373630" y="873125"/>
            <a:ext cx="145542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宙斯</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2" name="Text Box 14"/>
          <p:cNvSpPr txBox="1"/>
          <p:nvPr/>
        </p:nvSpPr>
        <p:spPr>
          <a:xfrm>
            <a:off x="6693535" y="1696085"/>
            <a:ext cx="148082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赫拉</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3" name="Text Box 14"/>
          <p:cNvSpPr txBox="1"/>
          <p:nvPr/>
        </p:nvSpPr>
        <p:spPr>
          <a:xfrm>
            <a:off x="2373630" y="2404110"/>
            <a:ext cx="204851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波塞冬</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4" name="Text Box 14"/>
          <p:cNvSpPr txBox="1"/>
          <p:nvPr/>
        </p:nvSpPr>
        <p:spPr>
          <a:xfrm>
            <a:off x="8345170" y="3045460"/>
            <a:ext cx="208788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雅典娜</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6" name="Text Box 14"/>
          <p:cNvSpPr txBox="1"/>
          <p:nvPr/>
        </p:nvSpPr>
        <p:spPr>
          <a:xfrm>
            <a:off x="2743835" y="3688715"/>
            <a:ext cx="208788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阿波罗</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7" name="Text Box 14"/>
          <p:cNvSpPr txBox="1"/>
          <p:nvPr/>
        </p:nvSpPr>
        <p:spPr>
          <a:xfrm>
            <a:off x="2148205" y="4511675"/>
            <a:ext cx="268351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阿忒弥斯</a:t>
            </a:r>
            <a:endParaRPr lang="zh-CN" altLang="en-US" sz="4800" b="1" dirty="0">
              <a:solidFill>
                <a:schemeClr val="tx1"/>
              </a:solidFill>
              <a:latin typeface="黑体" panose="02010600030101010101" pitchFamily="2" charset="-122"/>
              <a:ea typeface="黑体" panose="0201060003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000000"/>
                                          </p:val>
                                        </p:tav>
                                        <p:tav tm="100000">
                                          <p:val>
                                            <p:strVal val="#ppt_w"/>
                                          </p:val>
                                        </p:tav>
                                      </p:tavLst>
                                    </p:anim>
                                    <p:anim calcmode="lin" valueType="num">
                                      <p:cBhvr>
                                        <p:cTn id="15" dur="500" fill="hold"/>
                                        <p:tgtEl>
                                          <p:spTgt spid="2"/>
                                        </p:tgtEl>
                                        <p:attrNameLst>
                                          <p:attrName>ppt_h</p:attrName>
                                        </p:attrNameLst>
                                      </p:cBhvr>
                                      <p:tavLst>
                                        <p:tav tm="0">
                                          <p:val>
                                            <p:fltVal val="0.000000"/>
                                          </p:val>
                                        </p:tav>
                                        <p:tav tm="100000">
                                          <p:val>
                                            <p:strVal val="#ppt_h"/>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000000"/>
                                          </p:val>
                                        </p:tav>
                                        <p:tav tm="100000">
                                          <p:val>
                                            <p:strVal val="#ppt_w"/>
                                          </p:val>
                                        </p:tav>
                                      </p:tavLst>
                                    </p:anim>
                                    <p:anim calcmode="lin" valueType="num">
                                      <p:cBhvr>
                                        <p:cTn id="22" dur="500" fill="hold"/>
                                        <p:tgtEl>
                                          <p:spTgt spid="3"/>
                                        </p:tgtEl>
                                        <p:attrNameLst>
                                          <p:attrName>ppt_h</p:attrName>
                                        </p:attrNameLst>
                                      </p:cBhvr>
                                      <p:tavLst>
                                        <p:tav tm="0">
                                          <p:val>
                                            <p:fltVal val="0.000000"/>
                                          </p:val>
                                        </p:tav>
                                        <p:tav tm="100000">
                                          <p:val>
                                            <p:strVal val="#ppt_h"/>
                                          </p:val>
                                        </p:tav>
                                      </p:tavLst>
                                    </p:anim>
                                    <p:animEffect transition="in" filter="fad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000000"/>
                                          </p:val>
                                        </p:tav>
                                        <p:tav tm="100000">
                                          <p:val>
                                            <p:strVal val="#ppt_w"/>
                                          </p:val>
                                        </p:tav>
                                      </p:tavLst>
                                    </p:anim>
                                    <p:anim calcmode="lin" valueType="num">
                                      <p:cBhvr>
                                        <p:cTn id="29" dur="500" fill="hold"/>
                                        <p:tgtEl>
                                          <p:spTgt spid="4"/>
                                        </p:tgtEl>
                                        <p:attrNameLst>
                                          <p:attrName>ppt_h</p:attrName>
                                        </p:attrNameLst>
                                      </p:cBhvr>
                                      <p:tavLst>
                                        <p:tav tm="0">
                                          <p:val>
                                            <p:fltVal val="0.000000"/>
                                          </p:val>
                                        </p:tav>
                                        <p:tav tm="100000">
                                          <p:val>
                                            <p:strVal val="#ppt_h"/>
                                          </p:val>
                                        </p:tav>
                                      </p:tavLst>
                                    </p:anim>
                                    <p:animEffect transition="in" filter="fade">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000000"/>
                                          </p:val>
                                        </p:tav>
                                        <p:tav tm="100000">
                                          <p:val>
                                            <p:strVal val="#ppt_w"/>
                                          </p:val>
                                        </p:tav>
                                      </p:tavLst>
                                    </p:anim>
                                    <p:anim calcmode="lin" valueType="num">
                                      <p:cBhvr>
                                        <p:cTn id="36" dur="500" fill="hold"/>
                                        <p:tgtEl>
                                          <p:spTgt spid="6"/>
                                        </p:tgtEl>
                                        <p:attrNameLst>
                                          <p:attrName>ppt_h</p:attrName>
                                        </p:attrNameLst>
                                      </p:cBhvr>
                                      <p:tavLst>
                                        <p:tav tm="0">
                                          <p:val>
                                            <p:fltVal val="0.000000"/>
                                          </p:val>
                                        </p:tav>
                                        <p:tav tm="100000">
                                          <p:val>
                                            <p:strVal val="#ppt_h"/>
                                          </p:val>
                                        </p:tav>
                                      </p:tavLst>
                                    </p:anim>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ppt_w</p:attrName>
                                        </p:attrNameLst>
                                      </p:cBhvr>
                                      <p:tavLst>
                                        <p:tav tm="0">
                                          <p:val>
                                            <p:fltVal val="0.000000"/>
                                          </p:val>
                                        </p:tav>
                                        <p:tav tm="100000">
                                          <p:val>
                                            <p:strVal val="#ppt_w"/>
                                          </p:val>
                                        </p:tav>
                                      </p:tavLst>
                                    </p:anim>
                                    <p:anim calcmode="lin" valueType="num">
                                      <p:cBhvr>
                                        <p:cTn id="43" dur="500" fill="hold"/>
                                        <p:tgtEl>
                                          <p:spTgt spid="7"/>
                                        </p:tgtEl>
                                        <p:attrNameLst>
                                          <p:attrName>ppt_h</p:attrName>
                                        </p:attrNameLst>
                                      </p:cBhvr>
                                      <p:tavLst>
                                        <p:tav tm="0">
                                          <p:val>
                                            <p:fltVal val="0.000000"/>
                                          </p:val>
                                        </p:tav>
                                        <p:tav tm="100000">
                                          <p:val>
                                            <p:strVal val="#ppt_h"/>
                                          </p:val>
                                        </p:tav>
                                      </p:tavLst>
                                    </p:anim>
                                    <p:animEffect transition="in" filter="fade">
                                      <p:cBhvr>
                                        <p:cTn id="4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2" grpId="0" bldLvl="0" animBg="1"/>
      <p:bldP spid="3" grpId="0" bldLvl="0" animBg="1"/>
      <p:bldP spid="4" grpId="0" bldLvl="0" animBg="1"/>
      <p:bldP spid="6" grpId="0" bldLvl="0" animBg="1"/>
      <p:bldP spid="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8" name="矩形 71687"/>
          <p:cNvSpPr/>
          <p:nvPr/>
        </p:nvSpPr>
        <p:spPr>
          <a:xfrm>
            <a:off x="137795" y="1064260"/>
            <a:ext cx="8654415" cy="4114800"/>
          </a:xfrm>
          <a:prstGeom prst="rect">
            <a:avLst/>
          </a:prstGeom>
          <a:noFill/>
          <a:ln w="9525">
            <a:noFill/>
          </a:ln>
        </p:spPr>
        <p:txBody>
          <a:bodyPr wrap="square">
            <a:spAutoFit/>
          </a:bodyPr>
          <a:p>
            <a:pPr lvl="0"/>
            <a:r>
              <a:rPr lang="en-US" altLang="zh-CN" sz="4400" b="1" dirty="0">
                <a:solidFill>
                  <a:srgbClr val="000066"/>
                </a:solidFill>
                <a:latin typeface="黑体" panose="02010600030101010101" pitchFamily="2" charset="-122"/>
                <a:ea typeface="黑体" panose="02010600030101010101" pitchFamily="2" charset="-122"/>
                <a:sym typeface="+mn-ea"/>
              </a:rPr>
              <a:t>7.爱情女神</a:t>
            </a:r>
            <a:r>
              <a:rPr lang="zh-CN" altLang="en-US" sz="4400" b="1" dirty="0">
                <a:solidFill>
                  <a:srgbClr val="000066"/>
                </a:solidFill>
                <a:latin typeface="黑体" panose="02010600030101010101" pitchFamily="2" charset="-122"/>
                <a:ea typeface="黑体" panose="02010600030101010101" pitchFamily="2" charset="-122"/>
                <a:sym typeface="+mn-ea"/>
              </a:rPr>
              <a:t>：</a:t>
            </a:r>
            <a:endParaRPr lang="zh-CN" altLang="en-US" sz="4400" b="1" dirty="0">
              <a:solidFill>
                <a:srgbClr val="000066"/>
              </a:solidFill>
              <a:latin typeface="黑体" panose="02010600030101010101" pitchFamily="2" charset="-122"/>
              <a:ea typeface="黑体" panose="02010600030101010101" pitchFamily="2" charset="-122"/>
            </a:endParaRPr>
          </a:p>
          <a:p>
            <a:pPr lvl="0"/>
            <a:r>
              <a:rPr lang="en-US" altLang="zh-CN" sz="4400" b="1" dirty="0">
                <a:solidFill>
                  <a:srgbClr val="000066"/>
                </a:solidFill>
                <a:latin typeface="黑体" panose="02010600030101010101" pitchFamily="2" charset="-122"/>
                <a:ea typeface="黑体" panose="02010600030101010101" pitchFamily="2" charset="-122"/>
                <a:sym typeface="+mn-ea"/>
              </a:rPr>
              <a:t>8.商业和市场之神、传令神</a:t>
            </a:r>
            <a:r>
              <a:rPr lang="zh-CN" altLang="en-US" sz="4400" b="1" dirty="0">
                <a:solidFill>
                  <a:srgbClr val="000066"/>
                </a:solidFill>
                <a:latin typeface="黑体" panose="02010600030101010101" pitchFamily="2" charset="-122"/>
                <a:ea typeface="黑体" panose="02010600030101010101" pitchFamily="2" charset="-122"/>
                <a:sym typeface="+mn-ea"/>
              </a:rPr>
              <a:t>：</a:t>
            </a:r>
            <a:endParaRPr lang="zh-CN" altLang="en-US" sz="4400" b="1" dirty="0">
              <a:solidFill>
                <a:srgbClr val="000066"/>
              </a:solidFill>
              <a:latin typeface="黑体" panose="02010600030101010101" pitchFamily="2" charset="-122"/>
              <a:ea typeface="黑体" panose="02010600030101010101" pitchFamily="2" charset="-122"/>
            </a:endParaRPr>
          </a:p>
          <a:p>
            <a:pPr lvl="0"/>
            <a:r>
              <a:rPr lang="en-US" sz="4400" b="1" dirty="0">
                <a:solidFill>
                  <a:srgbClr val="000066"/>
                </a:solidFill>
                <a:latin typeface="黑体" panose="02010600030101010101" pitchFamily="2" charset="-122"/>
                <a:ea typeface="黑体" panose="02010600030101010101" pitchFamily="2" charset="-122"/>
              </a:rPr>
              <a:t>9.战神</a:t>
            </a:r>
            <a:r>
              <a:rPr lang="zh-CN" altLang="en-US" sz="4400" b="1" dirty="0">
                <a:solidFill>
                  <a:srgbClr val="000066"/>
                </a:solidFill>
                <a:latin typeface="黑体" panose="02010600030101010101" pitchFamily="2" charset="-122"/>
                <a:ea typeface="黑体" panose="02010600030101010101" pitchFamily="2" charset="-122"/>
              </a:rPr>
              <a:t>：</a:t>
            </a:r>
            <a:endParaRPr lang="zh-CN" altLang="en-US" sz="4400" b="1" dirty="0">
              <a:solidFill>
                <a:srgbClr val="000066"/>
              </a:solidFill>
              <a:latin typeface="黑体" panose="02010600030101010101" pitchFamily="2" charset="-122"/>
              <a:ea typeface="黑体" panose="02010600030101010101" pitchFamily="2" charset="-122"/>
            </a:endParaRPr>
          </a:p>
          <a:p>
            <a:pPr lvl="0"/>
            <a:r>
              <a:rPr lang="en-US" altLang="zh-CN" sz="4400" b="1" dirty="0">
                <a:solidFill>
                  <a:srgbClr val="000066"/>
                </a:solidFill>
                <a:latin typeface="黑体" panose="02010600030101010101" pitchFamily="2" charset="-122"/>
                <a:ea typeface="黑体" panose="02010600030101010101" pitchFamily="2" charset="-122"/>
              </a:rPr>
              <a:t>10.谷物之神，豊收女神</a:t>
            </a:r>
            <a:r>
              <a:rPr lang="zh-CN" altLang="en-US" sz="4400" b="1" dirty="0">
                <a:solidFill>
                  <a:srgbClr val="000066"/>
                </a:solidFill>
                <a:latin typeface="黑体" panose="02010600030101010101" pitchFamily="2" charset="-122"/>
                <a:ea typeface="黑体" panose="02010600030101010101" pitchFamily="2" charset="-122"/>
              </a:rPr>
              <a:t>：</a:t>
            </a:r>
            <a:endParaRPr lang="zh-CN" altLang="en-US" sz="4400" b="1" dirty="0">
              <a:solidFill>
                <a:srgbClr val="000066"/>
              </a:solidFill>
              <a:latin typeface="黑体" panose="02010600030101010101" pitchFamily="2" charset="-122"/>
              <a:ea typeface="黑体" panose="02010600030101010101" pitchFamily="2" charset="-122"/>
            </a:endParaRPr>
          </a:p>
          <a:p>
            <a:pPr lvl="0"/>
            <a:r>
              <a:rPr lang="en-US" altLang="zh-CN" sz="4400" b="1" dirty="0">
                <a:solidFill>
                  <a:srgbClr val="000066"/>
                </a:solidFill>
                <a:latin typeface="黑体" panose="02010600030101010101" pitchFamily="2" charset="-122"/>
                <a:ea typeface="黑体" panose="02010600030101010101" pitchFamily="2" charset="-122"/>
              </a:rPr>
              <a:t>11.火神和锻冶之神</a:t>
            </a:r>
            <a:r>
              <a:rPr lang="zh-CN" altLang="en-US" sz="4400" b="1" dirty="0">
                <a:solidFill>
                  <a:srgbClr val="000066"/>
                </a:solidFill>
                <a:latin typeface="黑体" panose="02010600030101010101" pitchFamily="2" charset="-122"/>
                <a:ea typeface="黑体" panose="02010600030101010101" pitchFamily="2" charset="-122"/>
              </a:rPr>
              <a:t>：</a:t>
            </a:r>
            <a:endParaRPr lang="zh-CN" altLang="en-US" sz="4400" b="1" dirty="0">
              <a:solidFill>
                <a:srgbClr val="000066"/>
              </a:solidFill>
              <a:latin typeface="黑体" panose="02010600030101010101" pitchFamily="2" charset="-122"/>
              <a:ea typeface="黑体" panose="02010600030101010101" pitchFamily="2" charset="-122"/>
            </a:endParaRPr>
          </a:p>
          <a:p>
            <a:pPr lvl="0"/>
            <a:r>
              <a:rPr lang="en-US" altLang="zh-CN" sz="4400" b="1" dirty="0">
                <a:solidFill>
                  <a:srgbClr val="000066"/>
                </a:solidFill>
                <a:latin typeface="黑体" panose="02010600030101010101" pitchFamily="2" charset="-122"/>
                <a:ea typeface="黑体" panose="02010600030101010101" pitchFamily="2" charset="-122"/>
              </a:rPr>
              <a:t>12.炉灶女神</a:t>
            </a:r>
            <a:r>
              <a:rPr lang="zh-CN" altLang="en-US" sz="4400" b="1" dirty="0">
                <a:solidFill>
                  <a:srgbClr val="000066"/>
                </a:solidFill>
                <a:latin typeface="黑体" panose="02010600030101010101" pitchFamily="2" charset="-122"/>
                <a:ea typeface="黑体" panose="02010600030101010101" pitchFamily="2" charset="-122"/>
              </a:rPr>
              <a:t>：</a:t>
            </a:r>
            <a:endParaRPr lang="zh-CN" altLang="en-US" sz="4400" b="1" dirty="0">
              <a:solidFill>
                <a:srgbClr val="000066"/>
              </a:solidFill>
              <a:latin typeface="黑体" panose="02010600030101010101" pitchFamily="2" charset="-122"/>
              <a:ea typeface="黑体" panose="02010600030101010101" pitchFamily="2" charset="-122"/>
            </a:endParaRPr>
          </a:p>
        </p:txBody>
      </p:sp>
      <p:sp>
        <p:nvSpPr>
          <p:cNvPr id="71689" name="矩形 71688"/>
          <p:cNvSpPr/>
          <p:nvPr/>
        </p:nvSpPr>
        <p:spPr>
          <a:xfrm>
            <a:off x="1105535" y="156845"/>
            <a:ext cx="10337165" cy="822960"/>
          </a:xfrm>
          <a:prstGeom prst="rect">
            <a:avLst/>
          </a:prstGeom>
          <a:noFill/>
          <a:ln w="9525">
            <a:noFill/>
          </a:ln>
        </p:spPr>
        <p:txBody>
          <a:bodyPr wrap="square">
            <a:spAutoFit/>
          </a:bodyPr>
          <a:p>
            <a:pPr lvl="0"/>
            <a:r>
              <a:rPr lang="zh-CN" altLang="en-US" sz="4800" b="1" dirty="0">
                <a:solidFill>
                  <a:srgbClr val="FF0000"/>
                </a:solidFill>
                <a:latin typeface="Times New Roman" panose="02020603050405020304" pitchFamily="2" charset="0"/>
                <a:ea typeface="黑体" panose="02010600030101010101" pitchFamily="2" charset="-122"/>
              </a:rPr>
              <a:t>关于西方的神话人物，你知道多少？</a:t>
            </a:r>
            <a:endParaRPr lang="zh-CN" altLang="en-US" sz="4800" b="1" dirty="0">
              <a:solidFill>
                <a:srgbClr val="FF0000"/>
              </a:solidFill>
              <a:latin typeface="Times New Roman" panose="02020603050405020304" pitchFamily="2" charset="0"/>
              <a:ea typeface="黑体" panose="02010600030101010101" pitchFamily="2" charset="-122"/>
            </a:endParaRPr>
          </a:p>
        </p:txBody>
      </p:sp>
      <p:sp>
        <p:nvSpPr>
          <p:cNvPr id="4" name="Text Box 14"/>
          <p:cNvSpPr txBox="1"/>
          <p:nvPr/>
        </p:nvSpPr>
        <p:spPr>
          <a:xfrm>
            <a:off x="3420745" y="890905"/>
            <a:ext cx="336423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阿佛洛狄忒</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3" name="Text Box 14"/>
          <p:cNvSpPr txBox="1"/>
          <p:nvPr/>
        </p:nvSpPr>
        <p:spPr>
          <a:xfrm>
            <a:off x="7263130" y="1713865"/>
            <a:ext cx="266827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赫耳墨斯</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5" name="Text Box 14"/>
          <p:cNvSpPr txBox="1"/>
          <p:nvPr/>
        </p:nvSpPr>
        <p:spPr>
          <a:xfrm>
            <a:off x="2204085" y="2382520"/>
            <a:ext cx="2061845"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阿瑞斯</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6" name="Text Box 14"/>
          <p:cNvSpPr txBox="1"/>
          <p:nvPr/>
        </p:nvSpPr>
        <p:spPr>
          <a:xfrm>
            <a:off x="6473825" y="2901315"/>
            <a:ext cx="2113915"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狄蜜忒</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7" name="Text Box 14"/>
          <p:cNvSpPr txBox="1"/>
          <p:nvPr/>
        </p:nvSpPr>
        <p:spPr>
          <a:xfrm>
            <a:off x="5297805" y="3802380"/>
            <a:ext cx="3289935"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赫菲斯托斯</a:t>
            </a:r>
            <a:endParaRPr lang="zh-CN" altLang="en-US" sz="4800" b="1" dirty="0">
              <a:solidFill>
                <a:schemeClr val="tx1"/>
              </a:solidFill>
              <a:latin typeface="黑体" panose="02010600030101010101" pitchFamily="2" charset="-122"/>
              <a:ea typeface="黑体" panose="02010600030101010101" pitchFamily="2" charset="-122"/>
            </a:endParaRPr>
          </a:p>
        </p:txBody>
      </p:sp>
      <p:sp>
        <p:nvSpPr>
          <p:cNvPr id="8" name="Text Box 14"/>
          <p:cNvSpPr txBox="1"/>
          <p:nvPr/>
        </p:nvSpPr>
        <p:spPr>
          <a:xfrm>
            <a:off x="3502660" y="4625340"/>
            <a:ext cx="2684145"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赫斯提亚</a:t>
            </a:r>
            <a:endParaRPr lang="zh-CN" altLang="en-US" sz="4800" b="1" dirty="0">
              <a:solidFill>
                <a:schemeClr val="tx1"/>
              </a:solidFill>
              <a:latin typeface="黑体" panose="02010600030101010101" pitchFamily="2" charset="-122"/>
              <a:ea typeface="黑体" panose="0201060003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000000"/>
                                          </p:val>
                                        </p:tav>
                                        <p:tav tm="100000">
                                          <p:val>
                                            <p:strVal val="#ppt_w"/>
                                          </p:val>
                                        </p:tav>
                                      </p:tavLst>
                                    </p:anim>
                                    <p:anim calcmode="lin" valueType="num">
                                      <p:cBhvr>
                                        <p:cTn id="8" dur="500" fill="hold"/>
                                        <p:tgtEl>
                                          <p:spTgt spid="4"/>
                                        </p:tgtEl>
                                        <p:attrNameLst>
                                          <p:attrName>ppt_h</p:attrName>
                                        </p:attrNameLst>
                                      </p:cBhvr>
                                      <p:tavLst>
                                        <p:tav tm="0">
                                          <p:val>
                                            <p:fltVal val="0.00000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000000"/>
                                          </p:val>
                                        </p:tav>
                                        <p:tav tm="100000">
                                          <p:val>
                                            <p:strVal val="#ppt_w"/>
                                          </p:val>
                                        </p:tav>
                                      </p:tavLst>
                                    </p:anim>
                                    <p:anim calcmode="lin" valueType="num">
                                      <p:cBhvr>
                                        <p:cTn id="15" dur="500" fill="hold"/>
                                        <p:tgtEl>
                                          <p:spTgt spid="3"/>
                                        </p:tgtEl>
                                        <p:attrNameLst>
                                          <p:attrName>ppt_h</p:attrName>
                                        </p:attrNameLst>
                                      </p:cBhvr>
                                      <p:tavLst>
                                        <p:tav tm="0">
                                          <p:val>
                                            <p:fltVal val="0.00000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000000"/>
                                          </p:val>
                                        </p:tav>
                                        <p:tav tm="100000">
                                          <p:val>
                                            <p:strVal val="#ppt_w"/>
                                          </p:val>
                                        </p:tav>
                                      </p:tavLst>
                                    </p:anim>
                                    <p:anim calcmode="lin" valueType="num">
                                      <p:cBhvr>
                                        <p:cTn id="22" dur="500" fill="hold"/>
                                        <p:tgtEl>
                                          <p:spTgt spid="5"/>
                                        </p:tgtEl>
                                        <p:attrNameLst>
                                          <p:attrName>ppt_h</p:attrName>
                                        </p:attrNameLst>
                                      </p:cBhvr>
                                      <p:tavLst>
                                        <p:tav tm="0">
                                          <p:val>
                                            <p:fltVal val="0.00000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000000"/>
                                          </p:val>
                                        </p:tav>
                                        <p:tav tm="100000">
                                          <p:val>
                                            <p:strVal val="#ppt_w"/>
                                          </p:val>
                                        </p:tav>
                                      </p:tavLst>
                                    </p:anim>
                                    <p:anim calcmode="lin" valueType="num">
                                      <p:cBhvr>
                                        <p:cTn id="29" dur="500" fill="hold"/>
                                        <p:tgtEl>
                                          <p:spTgt spid="6"/>
                                        </p:tgtEl>
                                        <p:attrNameLst>
                                          <p:attrName>ppt_h</p:attrName>
                                        </p:attrNameLst>
                                      </p:cBhvr>
                                      <p:tavLst>
                                        <p:tav tm="0">
                                          <p:val>
                                            <p:fltVal val="0.00000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000000"/>
                                          </p:val>
                                        </p:tav>
                                        <p:tav tm="100000">
                                          <p:val>
                                            <p:strVal val="#ppt_w"/>
                                          </p:val>
                                        </p:tav>
                                      </p:tavLst>
                                    </p:anim>
                                    <p:anim calcmode="lin" valueType="num">
                                      <p:cBhvr>
                                        <p:cTn id="36" dur="500" fill="hold"/>
                                        <p:tgtEl>
                                          <p:spTgt spid="7"/>
                                        </p:tgtEl>
                                        <p:attrNameLst>
                                          <p:attrName>ppt_h</p:attrName>
                                        </p:attrNameLst>
                                      </p:cBhvr>
                                      <p:tavLst>
                                        <p:tav tm="0">
                                          <p:val>
                                            <p:fltVal val="0.000000"/>
                                          </p:val>
                                        </p:tav>
                                        <p:tav tm="100000">
                                          <p:val>
                                            <p:strVal val="#ppt_h"/>
                                          </p:val>
                                        </p:tav>
                                      </p:tavLst>
                                    </p:anim>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000000"/>
                                          </p:val>
                                        </p:tav>
                                        <p:tav tm="100000">
                                          <p:val>
                                            <p:strVal val="#ppt_w"/>
                                          </p:val>
                                        </p:tav>
                                      </p:tavLst>
                                    </p:anim>
                                    <p:anim calcmode="lin" valueType="num">
                                      <p:cBhvr>
                                        <p:cTn id="43" dur="500" fill="hold"/>
                                        <p:tgtEl>
                                          <p:spTgt spid="8"/>
                                        </p:tgtEl>
                                        <p:attrNameLst>
                                          <p:attrName>ppt_h</p:attrName>
                                        </p:attrNameLst>
                                      </p:cBhvr>
                                      <p:tavLst>
                                        <p:tav tm="0">
                                          <p:val>
                                            <p:fltVal val="0.000000"/>
                                          </p:val>
                                        </p:tav>
                                        <p:tav tm="100000">
                                          <p:val>
                                            <p:strVal val="#ppt_h"/>
                                          </p:val>
                                        </p:tav>
                                      </p:tavLst>
                                    </p:anim>
                                    <p:animEffect transition="in" filter="fade">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3" grpId="0" bldLvl="0" animBg="1"/>
      <p:bldP spid="5" grpId="0" bldLvl="0" animBg="1"/>
      <p:bldP spid="6" grpId="0" bldLvl="0" animBg="1"/>
      <p:bldP spid="7" grpId="0" bldLvl="0" animBg="1"/>
      <p:bldP spid="8"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8" name="矩形 71687"/>
          <p:cNvSpPr/>
          <p:nvPr/>
        </p:nvSpPr>
        <p:spPr>
          <a:xfrm>
            <a:off x="1105535" y="1412875"/>
            <a:ext cx="9403080" cy="1493520"/>
          </a:xfrm>
          <a:prstGeom prst="rect">
            <a:avLst/>
          </a:prstGeom>
          <a:noFill/>
          <a:ln w="9525">
            <a:noFill/>
          </a:ln>
        </p:spPr>
        <p:txBody>
          <a:bodyPr wrap="square">
            <a:spAutoFit/>
          </a:bodyPr>
          <a:p>
            <a:pPr lvl="0"/>
            <a:r>
              <a:rPr lang="en-US" altLang="zh-CN" sz="4800" b="1" dirty="0">
                <a:latin typeface="黑体" panose="02010600030101010101" pitchFamily="2" charset="-122"/>
                <a:ea typeface="黑体" panose="02010600030101010101" pitchFamily="2" charset="-122"/>
              </a:rPr>
              <a:t>   </a:t>
            </a:r>
            <a:r>
              <a:rPr lang="zh-CN" altLang="en-US" sz="4400" b="1" dirty="0">
                <a:solidFill>
                  <a:srgbClr val="000066"/>
                </a:solidFill>
                <a:latin typeface="黑体" panose="02010600030101010101" pitchFamily="2" charset="-122"/>
                <a:ea typeface="黑体" panose="02010600030101010101" pitchFamily="2" charset="-122"/>
              </a:rPr>
              <a:t>下面是著名的神话故事</a:t>
            </a:r>
            <a:r>
              <a:rPr lang="en-US" altLang="zh-CN" sz="4400" b="1" dirty="0">
                <a:solidFill>
                  <a:srgbClr val="000066"/>
                </a:solidFill>
                <a:latin typeface="黑体" panose="02010600030101010101" pitchFamily="2" charset="-122"/>
                <a:ea typeface="黑体" panose="02010600030101010101" pitchFamily="2" charset="-122"/>
              </a:rPr>
              <a:t>《</a:t>
            </a:r>
            <a:r>
              <a:rPr lang="zh-CN" altLang="en-US" sz="4400" b="1" dirty="0">
                <a:solidFill>
                  <a:srgbClr val="000066"/>
                </a:solidFill>
                <a:latin typeface="黑体" panose="02010600030101010101" pitchFamily="2" charset="-122"/>
                <a:ea typeface="黑体" panose="02010600030101010101" pitchFamily="2" charset="-122"/>
              </a:rPr>
              <a:t>嫦娥奔月</a:t>
            </a:r>
            <a:r>
              <a:rPr lang="en-US" altLang="zh-CN" sz="4400" b="1" dirty="0">
                <a:solidFill>
                  <a:srgbClr val="000066"/>
                </a:solidFill>
                <a:latin typeface="黑体" panose="02010600030101010101" pitchFamily="2" charset="-122"/>
                <a:ea typeface="黑体" panose="02010600030101010101" pitchFamily="2" charset="-122"/>
              </a:rPr>
              <a:t>》,</a:t>
            </a:r>
            <a:r>
              <a:rPr lang="zh-CN" altLang="en-US" sz="4400" b="1" dirty="0">
                <a:solidFill>
                  <a:srgbClr val="000066"/>
                </a:solidFill>
                <a:latin typeface="黑体" panose="02010600030101010101" pitchFamily="2" charset="-122"/>
                <a:ea typeface="黑体" panose="02010600030101010101" pitchFamily="2" charset="-122"/>
              </a:rPr>
              <a:t>请合理想象</a:t>
            </a:r>
            <a:r>
              <a:rPr lang="en-US" altLang="zh-CN" sz="4400" b="1" dirty="0">
                <a:solidFill>
                  <a:srgbClr val="000066"/>
                </a:solidFill>
                <a:latin typeface="黑体" panose="02010600030101010101" pitchFamily="2" charset="-122"/>
                <a:ea typeface="黑体" panose="02010600030101010101" pitchFamily="2" charset="-122"/>
              </a:rPr>
              <a:t>,</a:t>
            </a:r>
            <a:r>
              <a:rPr lang="zh-CN" altLang="en-US" sz="4400" b="1" dirty="0">
                <a:solidFill>
                  <a:srgbClr val="000066"/>
                </a:solidFill>
                <a:latin typeface="黑体" panose="02010600030101010101" pitchFamily="2" charset="-122"/>
                <a:ea typeface="黑体" panose="02010600030101010101" pitchFamily="2" charset="-122"/>
              </a:rPr>
              <a:t>补充相关情节：</a:t>
            </a:r>
            <a:endParaRPr lang="zh-CN" altLang="en-US" sz="4400" b="1">
              <a:solidFill>
                <a:srgbClr val="000066"/>
              </a:solidFill>
              <a:latin typeface="黑体" panose="02010600030101010101" pitchFamily="2" charset="-122"/>
              <a:ea typeface="黑体" panose="02010600030101010101" pitchFamily="2" charset="-122"/>
            </a:endParaRPr>
          </a:p>
        </p:txBody>
      </p:sp>
      <p:sp>
        <p:nvSpPr>
          <p:cNvPr id="71689" name="矩形 71688"/>
          <p:cNvSpPr/>
          <p:nvPr/>
        </p:nvSpPr>
        <p:spPr>
          <a:xfrm>
            <a:off x="2495550" y="260350"/>
            <a:ext cx="2635250" cy="822960"/>
          </a:xfrm>
          <a:prstGeom prst="rect">
            <a:avLst/>
          </a:prstGeom>
          <a:noFill/>
          <a:ln w="9525">
            <a:noFill/>
          </a:ln>
        </p:spPr>
        <p:txBody>
          <a:bodyPr>
            <a:spAutoFit/>
          </a:bodyPr>
          <a:p>
            <a:pPr lvl="0"/>
            <a:r>
              <a:rPr lang="zh-CN" altLang="en-US" sz="4800" b="1" dirty="0">
                <a:solidFill>
                  <a:srgbClr val="FF0000"/>
                </a:solidFill>
                <a:latin typeface="Times New Roman" panose="02020603050405020304" pitchFamily="2" charset="0"/>
                <a:ea typeface="黑体" panose="02010600030101010101" pitchFamily="2" charset="-122"/>
              </a:rPr>
              <a:t>拓展运用</a:t>
            </a:r>
            <a:endParaRPr lang="zh-CN" altLang="en-US" sz="4800" b="1" dirty="0">
              <a:solidFill>
                <a:srgbClr val="FF0000"/>
              </a:solidFill>
              <a:latin typeface="Times New Roman" panose="02020603050405020304" pitchFamily="2" charset="0"/>
              <a:ea typeface="黑体" panose="02010600030101010101" pitchFamily="2" charset="-122"/>
            </a:endParaRPr>
          </a:p>
        </p:txBody>
      </p:sp>
      <p:sp>
        <p:nvSpPr>
          <p:cNvPr id="71690" name="矩形 71689"/>
          <p:cNvSpPr/>
          <p:nvPr/>
        </p:nvSpPr>
        <p:spPr>
          <a:xfrm>
            <a:off x="2049780" y="3133725"/>
            <a:ext cx="7824470" cy="2103120"/>
          </a:xfrm>
          <a:prstGeom prst="rect">
            <a:avLst/>
          </a:prstGeom>
          <a:noFill/>
          <a:ln w="9525">
            <a:noFill/>
          </a:ln>
        </p:spPr>
        <p:txBody>
          <a:bodyPr wrap="square" anchor="ctr">
            <a:spAutoFit/>
          </a:bodyPr>
          <a:p>
            <a:pPr lvl="0"/>
            <a:r>
              <a:rPr lang="en-US" altLang="zh-CN" sz="3600" b="1">
                <a:solidFill>
                  <a:srgbClr val="FF0000"/>
                </a:solidFill>
                <a:latin typeface="黑体" panose="02010600030101010101" pitchFamily="2" charset="-122"/>
                <a:ea typeface="黑体" panose="02010600030101010101" pitchFamily="2" charset="-122"/>
              </a:rPr>
              <a:t>  </a:t>
            </a:r>
            <a:r>
              <a:rPr lang="en-US" altLang="zh-CN" sz="4400" b="1" dirty="0">
                <a:latin typeface="黑体" panose="02010600030101010101" pitchFamily="2" charset="-122"/>
                <a:ea typeface="黑体" panose="02010600030101010101" pitchFamily="2" charset="-122"/>
              </a:rPr>
              <a:t>《</a:t>
            </a:r>
            <a:r>
              <a:rPr lang="zh-CN" altLang="en-US" sz="4400" b="1" dirty="0">
                <a:latin typeface="黑体" panose="02010600030101010101" pitchFamily="2" charset="-122"/>
                <a:ea typeface="黑体" panose="02010600030101010101" pitchFamily="2" charset="-122"/>
              </a:rPr>
              <a:t>淮南子</a:t>
            </a:r>
            <a:r>
              <a:rPr lang="en-US" altLang="zh-CN" sz="4400" b="1" dirty="0">
                <a:latin typeface="黑体" panose="02010600030101010101" pitchFamily="2" charset="-122"/>
                <a:ea typeface="黑体" panose="02010600030101010101" pitchFamily="2" charset="-122"/>
              </a:rPr>
              <a:t>》</a:t>
            </a:r>
            <a:r>
              <a:rPr lang="zh-CN" altLang="en-US" sz="4400" b="1" dirty="0">
                <a:latin typeface="黑体" panose="02010600030101010101" pitchFamily="2" charset="-122"/>
                <a:ea typeface="黑体" panose="02010600030101010101" pitchFamily="2" charset="-122"/>
              </a:rPr>
              <a:t>：</a:t>
            </a:r>
            <a:r>
              <a:rPr lang="zh-CN" altLang="en-US" sz="4400" b="1" dirty="0">
                <a:solidFill>
                  <a:srgbClr val="FF0000"/>
                </a:solidFill>
                <a:latin typeface="黑体" panose="02010600030101010101" pitchFamily="2" charset="-122"/>
                <a:ea typeface="黑体" panose="02010600030101010101" pitchFamily="2" charset="-122"/>
              </a:rPr>
              <a:t>羿请不死之药于西王母，羿妻姮娥[héng é]</a:t>
            </a:r>
            <a:r>
              <a:rPr lang="zh-CN" altLang="en-US" sz="4400" b="1" dirty="0">
                <a:solidFill>
                  <a:srgbClr val="0000CC"/>
                </a:solidFill>
                <a:latin typeface="Times New Roman" panose="02020603050405020304" pitchFamily="2" charset="0"/>
                <a:ea typeface="黑体" panose="02010600030101010101" pitchFamily="2" charset="-122"/>
              </a:rPr>
              <a:t>窃</a:t>
            </a:r>
            <a:r>
              <a:rPr lang="zh-CN" altLang="en-US" sz="4400" b="1" dirty="0">
                <a:solidFill>
                  <a:srgbClr val="FF0000"/>
                </a:solidFill>
                <a:latin typeface="黑体" panose="02010600030101010101" pitchFamily="2" charset="-122"/>
                <a:ea typeface="黑体" panose="02010600030101010101" pitchFamily="2" charset="-122"/>
              </a:rPr>
              <a:t>之</a:t>
            </a:r>
            <a:r>
              <a:rPr lang="zh-CN" altLang="en-US" sz="4400" b="1" dirty="0">
                <a:solidFill>
                  <a:srgbClr val="0000CC"/>
                </a:solidFill>
                <a:latin typeface="黑体" panose="02010600030101010101" pitchFamily="2" charset="-122"/>
                <a:ea typeface="黑体" panose="02010600030101010101" pitchFamily="2" charset="-122"/>
              </a:rPr>
              <a:t>奔</a:t>
            </a:r>
            <a:r>
              <a:rPr lang="zh-CN" altLang="en-US" sz="4400" b="1" dirty="0">
                <a:solidFill>
                  <a:srgbClr val="FF0000"/>
                </a:solidFill>
                <a:latin typeface="黑体" panose="02010600030101010101" pitchFamily="2" charset="-122"/>
                <a:ea typeface="黑体" panose="02010600030101010101" pitchFamily="2" charset="-122"/>
              </a:rPr>
              <a:t>月，托身于月。</a:t>
            </a:r>
            <a:endParaRPr lang="zh-CN" altLang="en-US" sz="4400" b="1">
              <a:solidFill>
                <a:srgbClr val="FF0000"/>
              </a:solidFill>
              <a:latin typeface="黑体" panose="02010600030101010101" pitchFamily="2" charset="-122"/>
              <a:ea typeface="黑体" panose="0201060003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690"/>
                                        </p:tgtEl>
                                        <p:attrNameLst>
                                          <p:attrName>style.visibility</p:attrName>
                                        </p:attrNameLst>
                                      </p:cBhvr>
                                      <p:to>
                                        <p:strVal val="visible"/>
                                      </p:to>
                                    </p:set>
                                    <p:anim calcmode="lin" valueType="num">
                                      <p:cBhvr additive="base">
                                        <p:cTn id="7" dur="500" fill="hold"/>
                                        <p:tgtEl>
                                          <p:spTgt spid="71690"/>
                                        </p:tgtEl>
                                        <p:attrNameLst>
                                          <p:attrName>ppt_x</p:attrName>
                                        </p:attrNameLst>
                                      </p:cBhvr>
                                      <p:tavLst>
                                        <p:tav tm="0">
                                          <p:val>
                                            <p:strVal val="#ppt_x"/>
                                          </p:val>
                                        </p:tav>
                                        <p:tav tm="100000">
                                          <p:val>
                                            <p:strVal val="#ppt_x"/>
                                          </p:val>
                                        </p:tav>
                                      </p:tavLst>
                                    </p:anim>
                                    <p:anim calcmode="lin" valueType="num">
                                      <p:cBhvr additive="base">
                                        <p:cTn id="8" dur="500" fill="hold"/>
                                        <p:tgtEl>
                                          <p:spTgt spid="716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053" name="矩形 130052"/>
          <p:cNvSpPr/>
          <p:nvPr/>
        </p:nvSpPr>
        <p:spPr>
          <a:xfrm>
            <a:off x="122555" y="120650"/>
            <a:ext cx="11935460" cy="6675120"/>
          </a:xfrm>
          <a:prstGeom prst="rect">
            <a:avLst/>
          </a:prstGeom>
          <a:noFill/>
          <a:ln w="9525">
            <a:noFill/>
          </a:ln>
        </p:spPr>
        <p:txBody>
          <a:bodyPr wrap="square">
            <a:spAutoFit/>
          </a:bodyPr>
          <a:p>
            <a:pPr lvl="0"/>
            <a:r>
              <a:rPr lang="en-US" altLang="zh-CN" sz="3600" b="1" dirty="0">
                <a:solidFill>
                  <a:srgbClr val="FF0000"/>
                </a:solidFill>
                <a:latin typeface="黑体" panose="02010600030101010101" pitchFamily="2" charset="-122"/>
                <a:ea typeface="黑体" panose="02010600030101010101" pitchFamily="2" charset="-122"/>
              </a:rPr>
              <a:t>1</a:t>
            </a:r>
            <a:r>
              <a:rPr lang="zh-CN" altLang="en-US" sz="3600" b="1" dirty="0">
                <a:solidFill>
                  <a:srgbClr val="FF0000"/>
                </a:solidFill>
                <a:latin typeface="黑体" panose="02010600030101010101" pitchFamily="2" charset="-122"/>
                <a:ea typeface="黑体" panose="02010600030101010101" pitchFamily="2" charset="-122"/>
              </a:rPr>
              <a:t>、被逼无奈版</a:t>
            </a:r>
            <a:endParaRPr lang="zh-CN" altLang="en-US" sz="3600" b="1" dirty="0">
              <a:solidFill>
                <a:srgbClr val="FF0000"/>
              </a:solidFill>
              <a:latin typeface="黑体" panose="02010600030101010101" pitchFamily="2" charset="-122"/>
              <a:ea typeface="黑体" panose="02010600030101010101" pitchFamily="2" charset="-122"/>
            </a:endParaRPr>
          </a:p>
          <a:p>
            <a:pPr lvl="0"/>
            <a:r>
              <a:rPr lang="zh-CN" altLang="en-US" sz="3600" dirty="0">
                <a:latin typeface="黑体" panose="02010600030101010101" pitchFamily="2" charset="-122"/>
                <a:ea typeface="黑体" panose="02010600030101010101" pitchFamily="2" charset="-122"/>
              </a:rPr>
              <a:t>    </a:t>
            </a:r>
            <a:r>
              <a:rPr lang="zh-CN" altLang="en-US" sz="3600" b="1" dirty="0">
                <a:solidFill>
                  <a:srgbClr val="000099"/>
                </a:solidFill>
                <a:latin typeface="黑体" panose="02010600030101010101" pitchFamily="2" charset="-122"/>
                <a:ea typeface="黑体" panose="02010600030101010101" pitchFamily="2" charset="-122"/>
              </a:rPr>
              <a:t>遭后羿手下蓬蒙抢劫，危急之时，吞下不死药，飞上天去。</a:t>
            </a:r>
            <a:endParaRPr lang="zh-CN" altLang="en-US" sz="3600" b="1" dirty="0">
              <a:solidFill>
                <a:srgbClr val="000099"/>
              </a:solidFill>
              <a:latin typeface="黑体" panose="02010600030101010101" pitchFamily="2" charset="-122"/>
              <a:ea typeface="黑体" panose="02010600030101010101" pitchFamily="2" charset="-122"/>
            </a:endParaRPr>
          </a:p>
          <a:p>
            <a:pPr lvl="0"/>
            <a:r>
              <a:rPr lang="en-US" altLang="zh-CN" sz="3600" b="1" dirty="0">
                <a:solidFill>
                  <a:srgbClr val="FF0000"/>
                </a:solidFill>
                <a:latin typeface="黑体" panose="02010600030101010101" pitchFamily="2" charset="-122"/>
                <a:ea typeface="黑体" panose="02010600030101010101" pitchFamily="2" charset="-122"/>
              </a:rPr>
              <a:t>2</a:t>
            </a:r>
            <a:r>
              <a:rPr lang="zh-CN" altLang="en-US" sz="3600" b="1" dirty="0">
                <a:solidFill>
                  <a:srgbClr val="FF0000"/>
                </a:solidFill>
                <a:latin typeface="黑体" panose="02010600030101010101" pitchFamily="2" charset="-122"/>
                <a:ea typeface="黑体" panose="02010600030101010101" pitchFamily="2" charset="-122"/>
              </a:rPr>
              <a:t>、抛夫独吞版</a:t>
            </a:r>
            <a:endParaRPr lang="zh-CN" altLang="en-US" sz="3600" b="1" dirty="0">
              <a:solidFill>
                <a:srgbClr val="FF0000"/>
              </a:solidFill>
              <a:latin typeface="黑体" panose="02010600030101010101" pitchFamily="2" charset="-122"/>
              <a:ea typeface="黑体" panose="02010600030101010101" pitchFamily="2" charset="-122"/>
            </a:endParaRPr>
          </a:p>
          <a:p>
            <a:pPr lvl="0"/>
            <a:r>
              <a:rPr lang="zh-CN" altLang="en-US" sz="3600" dirty="0">
                <a:latin typeface="黑体" panose="02010600030101010101" pitchFamily="2" charset="-122"/>
                <a:ea typeface="黑体" panose="02010600030101010101" pitchFamily="2" charset="-122"/>
              </a:rPr>
              <a:t>    </a:t>
            </a:r>
            <a:r>
              <a:rPr lang="zh-CN" altLang="en-US" sz="3600" b="1" dirty="0">
                <a:solidFill>
                  <a:srgbClr val="000099"/>
                </a:solidFill>
                <a:latin typeface="黑体" panose="02010600030101010101" pitchFamily="2" charset="-122"/>
                <a:ea typeface="黑体" panose="02010600030101010101" pitchFamily="2" charset="-122"/>
              </a:rPr>
              <a:t>成仙心切，趁后羿不注意，偷吃不死药，变为仙人，飞到月宫。</a:t>
            </a:r>
            <a:endParaRPr lang="zh-CN" altLang="en-US" sz="3600" b="1" dirty="0">
              <a:solidFill>
                <a:srgbClr val="000099"/>
              </a:solidFill>
              <a:latin typeface="黑体" panose="02010600030101010101" pitchFamily="2" charset="-122"/>
              <a:ea typeface="黑体" panose="02010600030101010101" pitchFamily="2" charset="-122"/>
            </a:endParaRPr>
          </a:p>
          <a:p>
            <a:pPr lvl="0"/>
            <a:r>
              <a:rPr lang="en-US" altLang="zh-CN" sz="3600" b="1" dirty="0">
                <a:solidFill>
                  <a:srgbClr val="FF0000"/>
                </a:solidFill>
                <a:latin typeface="黑体" panose="02010600030101010101" pitchFamily="2" charset="-122"/>
                <a:ea typeface="黑体" panose="02010600030101010101" pitchFamily="2" charset="-122"/>
              </a:rPr>
              <a:t>3</a:t>
            </a:r>
            <a:r>
              <a:rPr lang="zh-CN" altLang="en-US" sz="3600" b="1" dirty="0">
                <a:solidFill>
                  <a:srgbClr val="FF0000"/>
                </a:solidFill>
                <a:latin typeface="黑体" panose="02010600030101010101" pitchFamily="2" charset="-122"/>
                <a:ea typeface="黑体" panose="02010600030101010101" pitchFamily="2" charset="-122"/>
              </a:rPr>
              <a:t>、拯救黎民版</a:t>
            </a:r>
            <a:endParaRPr lang="zh-CN" altLang="en-US" sz="3600" b="1" dirty="0">
              <a:solidFill>
                <a:srgbClr val="FF0000"/>
              </a:solidFill>
              <a:latin typeface="黑体" panose="02010600030101010101" pitchFamily="2" charset="-122"/>
              <a:ea typeface="黑体" panose="02010600030101010101" pitchFamily="2" charset="-122"/>
            </a:endParaRPr>
          </a:p>
          <a:p>
            <a:pPr lvl="0"/>
            <a:r>
              <a:rPr lang="zh-CN" altLang="en-US" sz="3600" dirty="0">
                <a:latin typeface="黑体" panose="02010600030101010101" pitchFamily="2" charset="-122"/>
                <a:ea typeface="黑体" panose="02010600030101010101" pitchFamily="2" charset="-122"/>
              </a:rPr>
              <a:t>    </a:t>
            </a:r>
            <a:r>
              <a:rPr lang="zh-CN" altLang="en-US" sz="3600" b="1" dirty="0">
                <a:solidFill>
                  <a:srgbClr val="000099"/>
                </a:solidFill>
                <a:latin typeface="黑体" panose="02010600030101010101" pitchFamily="2" charset="-122"/>
                <a:ea typeface="黑体" panose="02010600030101010101" pitchFamily="2" charset="-122"/>
              </a:rPr>
              <a:t>为使百姓免受后羿长期的残暴统治，就偷吃不死药，化作仙女，飘向月宫。</a:t>
            </a:r>
            <a:endParaRPr lang="zh-CN" altLang="en-US" sz="3600" b="1" dirty="0">
              <a:solidFill>
                <a:srgbClr val="000099"/>
              </a:solidFill>
              <a:latin typeface="黑体" panose="02010600030101010101" pitchFamily="2" charset="-122"/>
              <a:ea typeface="黑体" panose="02010600030101010101" pitchFamily="2" charset="-122"/>
            </a:endParaRPr>
          </a:p>
          <a:p>
            <a:pPr lvl="0"/>
            <a:r>
              <a:rPr lang="en-US" altLang="zh-CN" sz="3600" b="1" dirty="0">
                <a:solidFill>
                  <a:srgbClr val="FF0000"/>
                </a:solidFill>
                <a:latin typeface="黑体" panose="02010600030101010101" pitchFamily="2" charset="-122"/>
                <a:ea typeface="黑体" panose="02010600030101010101" pitchFamily="2" charset="-122"/>
              </a:rPr>
              <a:t>4</a:t>
            </a:r>
            <a:r>
              <a:rPr lang="zh-CN" altLang="en-US" sz="3600" b="1" dirty="0">
                <a:solidFill>
                  <a:srgbClr val="FF0000"/>
                </a:solidFill>
                <a:latin typeface="黑体" panose="02010600030101010101" pitchFamily="2" charset="-122"/>
                <a:ea typeface="黑体" panose="02010600030101010101" pitchFamily="2" charset="-122"/>
              </a:rPr>
              <a:t>、后羿不忠版</a:t>
            </a:r>
            <a:endParaRPr lang="zh-CN" altLang="en-US" sz="3600" b="1" dirty="0">
              <a:solidFill>
                <a:srgbClr val="FF0000"/>
              </a:solidFill>
              <a:latin typeface="黑体" panose="02010600030101010101" pitchFamily="2" charset="-122"/>
              <a:ea typeface="黑体" panose="02010600030101010101" pitchFamily="2" charset="-122"/>
            </a:endParaRPr>
          </a:p>
          <a:p>
            <a:pPr lvl="0"/>
            <a:r>
              <a:rPr lang="zh-CN" altLang="en-US" sz="3600" dirty="0">
                <a:latin typeface="黑体" panose="02010600030101010101" pitchFamily="2" charset="-122"/>
                <a:ea typeface="黑体" panose="02010600030101010101" pitchFamily="2" charset="-122"/>
              </a:rPr>
              <a:t>    </a:t>
            </a:r>
            <a:r>
              <a:rPr lang="zh-CN" altLang="en-US" sz="3600" b="1" dirty="0">
                <a:solidFill>
                  <a:srgbClr val="000099"/>
                </a:solidFill>
                <a:latin typeface="黑体" panose="02010600030101010101" pitchFamily="2" charset="-122"/>
                <a:ea typeface="黑体" panose="02010600030101010101" pitchFamily="2" charset="-122"/>
              </a:rPr>
              <a:t>后羿和河伯的妻子发生暖昧关系，引起嫦娥极大的不满，一气之下，跑到天上去了。</a:t>
            </a:r>
            <a:endParaRPr lang="zh-CN" altLang="en-US" sz="3600" b="1" dirty="0">
              <a:solidFill>
                <a:srgbClr val="000099"/>
              </a:solidFill>
              <a:latin typeface="黑体" panose="02010600030101010101" pitchFamily="2" charset="-122"/>
              <a:ea typeface="黑体" panose="02010600030101010101" pitchFamily="2" charset="-122"/>
            </a:endParaRPr>
          </a:p>
        </p:txBody>
      </p:sp>
    </p:spTree>
  </p:cSld>
  <p:clrMapOvr>
    <a:masterClrMapping/>
  </p:clrMapOvr>
  <p:transition>
    <p:split dir="in"/>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8307" name="文本框 98306"/>
          <p:cNvSpPr txBox="1"/>
          <p:nvPr/>
        </p:nvSpPr>
        <p:spPr>
          <a:xfrm>
            <a:off x="1774825" y="404813"/>
            <a:ext cx="8642350" cy="701040"/>
          </a:xfrm>
          <a:prstGeom prst="rect">
            <a:avLst/>
          </a:prstGeom>
          <a:noFill/>
          <a:ln w="9525">
            <a:noFill/>
          </a:ln>
        </p:spPr>
        <p:txBody>
          <a:bodyPr>
            <a:spAutoFit/>
          </a:bodyPr>
          <a:p>
            <a:pPr lvl="0" algn="just" fontAlgn="base">
              <a:spcBef>
                <a:spcPct val="50000"/>
              </a:spcBef>
            </a:pPr>
            <a:r>
              <a:rPr lang="en-US" altLang="zh-CN" sz="4000" b="1" strike="noStrike" noProof="1" dirty="0">
                <a:latin typeface="黑体" panose="02010600030101010101" pitchFamily="2" charset="-122"/>
                <a:ea typeface="黑体" panose="02010600030101010101" pitchFamily="2" charset="-122"/>
                <a:cs typeface="+mn-ea"/>
              </a:rPr>
              <a:t>1</a:t>
            </a:r>
            <a:r>
              <a:rPr lang="zh-CN" altLang="en-US" sz="4000" b="1" strike="noStrike" noProof="1" dirty="0">
                <a:latin typeface="黑体" panose="02010600030101010101" pitchFamily="2" charset="-122"/>
                <a:ea typeface="黑体" panose="02010600030101010101" pitchFamily="2" charset="-122"/>
                <a:cs typeface="+mn-ea"/>
              </a:rPr>
              <a:t>、故事中哪些地方表现女娲的神力</a:t>
            </a:r>
            <a:r>
              <a:rPr lang="en-US" altLang="zh-CN" sz="4000" b="1" strike="noStrike" noProof="1">
                <a:latin typeface="黑体" panose="02010600030101010101" pitchFamily="2" charset="-122"/>
                <a:ea typeface="黑体" panose="02010600030101010101" pitchFamily="2" charset="-122"/>
                <a:cs typeface="+mn-ea"/>
              </a:rPr>
              <a:t>? </a:t>
            </a:r>
            <a:endParaRPr lang="en-US" altLang="zh-CN" sz="4000" b="1" strike="noStrike" noProof="1">
              <a:effectLst>
                <a:outerShdw blurRad="38100" dist="38100" dir="2700000">
                  <a:srgbClr val="FFFFFF"/>
                </a:outerShdw>
              </a:effectLst>
              <a:latin typeface="黑体" panose="02010600030101010101" pitchFamily="2" charset="-122"/>
              <a:ea typeface="黑体" panose="02010600030101010101" pitchFamily="2" charset="-122"/>
            </a:endParaRPr>
          </a:p>
        </p:txBody>
      </p:sp>
      <p:sp>
        <p:nvSpPr>
          <p:cNvPr id="98314" name="矩形 98313"/>
          <p:cNvSpPr/>
          <p:nvPr/>
        </p:nvSpPr>
        <p:spPr>
          <a:xfrm>
            <a:off x="2208213" y="1773238"/>
            <a:ext cx="8064500" cy="4114800"/>
          </a:xfrm>
          <a:prstGeom prst="rect">
            <a:avLst/>
          </a:prstGeom>
          <a:noFill/>
          <a:ln w="9525">
            <a:noFill/>
          </a:ln>
        </p:spPr>
        <p:txBody>
          <a:bodyPr anchor="t">
            <a:spAutoFit/>
          </a:bodyPr>
          <a:p>
            <a:pPr lvl="0" indent="0"/>
            <a:r>
              <a:rPr lang="en-US" altLang="zh-CN" sz="4400" dirty="0">
                <a:latin typeface="黑体" panose="02010600030101010101" pitchFamily="2" charset="-122"/>
                <a:ea typeface="黑体" panose="02010600030101010101" pitchFamily="2" charset="-122"/>
              </a:rPr>
              <a:t>    </a:t>
            </a:r>
            <a:r>
              <a:rPr lang="zh-CN" altLang="en-US" sz="4400" b="1" dirty="0">
                <a:solidFill>
                  <a:srgbClr val="0000CC"/>
                </a:solidFill>
                <a:latin typeface="黑体" panose="02010600030101010101" pitchFamily="2" charset="-122"/>
                <a:ea typeface="黑体" panose="02010600030101010101" pitchFamily="2" charset="-122"/>
              </a:rPr>
              <a:t>一天变化七十次</a:t>
            </a:r>
            <a:endParaRPr lang="zh-CN" altLang="en-US" sz="4400" b="1" dirty="0">
              <a:solidFill>
                <a:srgbClr val="0000CC"/>
              </a:solidFill>
              <a:latin typeface="黑体" panose="02010600030101010101" pitchFamily="2" charset="-122"/>
              <a:ea typeface="黑体" panose="02010600030101010101" pitchFamily="2" charset="-122"/>
            </a:endParaRPr>
          </a:p>
          <a:p>
            <a:pPr lvl="0" indent="0"/>
            <a:r>
              <a:rPr lang="zh-CN" altLang="en-US" sz="4400" b="1" dirty="0">
                <a:solidFill>
                  <a:srgbClr val="0000CC"/>
                </a:solidFill>
                <a:latin typeface="黑体" panose="02010600030101010101" pitchFamily="2" charset="-122"/>
                <a:ea typeface="黑体" panose="02010600030101010101" pitchFamily="2" charset="-122"/>
              </a:rPr>
              <a:t>    放</a:t>
            </a:r>
            <a:r>
              <a:rPr lang="en-US" altLang="zh-CN" sz="4400" b="1" dirty="0">
                <a:solidFill>
                  <a:srgbClr val="0000CC"/>
                </a:solidFill>
                <a:latin typeface="黑体" panose="02010600030101010101" pitchFamily="2" charset="-122"/>
                <a:ea typeface="黑体" panose="02010600030101010101" pitchFamily="2" charset="-122"/>
              </a:rPr>
              <a:t>…</a:t>
            </a:r>
            <a:r>
              <a:rPr lang="zh-CN" altLang="en-US" sz="4400" b="1" dirty="0">
                <a:solidFill>
                  <a:srgbClr val="0000CC"/>
                </a:solidFill>
                <a:latin typeface="黑体" panose="02010600030101010101" pitchFamily="2" charset="-122"/>
                <a:ea typeface="黑体" panose="02010600030101010101" pitchFamily="2" charset="-122"/>
              </a:rPr>
              <a:t>接触</a:t>
            </a:r>
            <a:r>
              <a:rPr lang="en-US" altLang="zh-CN" sz="4400" b="1" dirty="0">
                <a:solidFill>
                  <a:srgbClr val="0000CC"/>
                </a:solidFill>
                <a:latin typeface="黑体" panose="02010600030101010101" pitchFamily="2" charset="-122"/>
                <a:ea typeface="黑体" panose="02010600030101010101" pitchFamily="2" charset="-122"/>
              </a:rPr>
              <a:t>…</a:t>
            </a:r>
            <a:r>
              <a:rPr lang="zh-CN" altLang="en-US" sz="4400" b="1" dirty="0">
                <a:solidFill>
                  <a:srgbClr val="0000CC"/>
                </a:solidFill>
                <a:latin typeface="黑体" panose="02010600030101010101" pitchFamily="2" charset="-122"/>
                <a:ea typeface="黑体" panose="02010600030101010101" pitchFamily="2" charset="-122"/>
              </a:rPr>
              <a:t>活</a:t>
            </a:r>
            <a:r>
              <a:rPr lang="en-US" altLang="zh-CN" sz="4400" b="1" dirty="0">
                <a:solidFill>
                  <a:srgbClr val="0000CC"/>
                </a:solidFill>
                <a:latin typeface="黑体" panose="02010600030101010101" pitchFamily="2" charset="-122"/>
                <a:ea typeface="黑体" panose="02010600030101010101" pitchFamily="2" charset="-122"/>
              </a:rPr>
              <a:t>…</a:t>
            </a:r>
            <a:r>
              <a:rPr lang="zh-CN" altLang="en-US" sz="4400" b="1" dirty="0">
                <a:solidFill>
                  <a:srgbClr val="0000CC"/>
                </a:solidFill>
                <a:latin typeface="黑体" panose="02010600030101010101" pitchFamily="2" charset="-122"/>
                <a:ea typeface="黑体" panose="02010600030101010101" pitchFamily="2" charset="-122"/>
              </a:rPr>
              <a:t>喊</a:t>
            </a:r>
            <a:r>
              <a:rPr lang="zh-CN" altLang="en-US" sz="4400" b="1">
                <a:solidFill>
                  <a:srgbClr val="0000CC"/>
                </a:solidFill>
                <a:latin typeface="黑体" panose="02010600030101010101" pitchFamily="2" charset="-122"/>
                <a:ea typeface="黑体" panose="02010600030101010101" pitchFamily="2" charset="-122"/>
              </a:rPr>
              <a:t> </a:t>
            </a:r>
            <a:endParaRPr lang="zh-CN" altLang="en-US" sz="4400" b="1">
              <a:solidFill>
                <a:srgbClr val="0000CC"/>
              </a:solidFill>
              <a:latin typeface="黑体" panose="02010600030101010101" pitchFamily="2" charset="-122"/>
              <a:ea typeface="黑体" panose="02010600030101010101" pitchFamily="2" charset="-122"/>
            </a:endParaRPr>
          </a:p>
          <a:p>
            <a:pPr lvl="0" indent="0"/>
            <a:r>
              <a:rPr lang="zh-CN" altLang="en-US" sz="4400" b="1" dirty="0">
                <a:solidFill>
                  <a:srgbClr val="0000CC"/>
                </a:solidFill>
                <a:latin typeface="黑体" panose="02010600030101010101" pitchFamily="2" charset="-122"/>
                <a:ea typeface="黑体" panose="02010600030101010101" pitchFamily="2" charset="-122"/>
              </a:rPr>
              <a:t>    挥洒</a:t>
            </a:r>
            <a:r>
              <a:rPr lang="en-US" altLang="zh-CN" sz="4400" b="1" dirty="0">
                <a:solidFill>
                  <a:srgbClr val="0000CC"/>
                </a:solidFill>
                <a:latin typeface="黑体" panose="02010600030101010101" pitchFamily="2" charset="-122"/>
                <a:ea typeface="黑体" panose="02010600030101010101" pitchFamily="2" charset="-122"/>
              </a:rPr>
              <a:t>…</a:t>
            </a:r>
            <a:r>
              <a:rPr lang="zh-CN" altLang="en-US" sz="4400" b="1" dirty="0">
                <a:solidFill>
                  <a:srgbClr val="0000CC"/>
                </a:solidFill>
                <a:latin typeface="黑体" panose="02010600030101010101" pitchFamily="2" charset="-122"/>
                <a:ea typeface="黑体" panose="02010600030101010101" pitchFamily="2" charset="-122"/>
              </a:rPr>
              <a:t>溅落</a:t>
            </a:r>
            <a:r>
              <a:rPr lang="en-US" altLang="zh-CN" sz="4400" b="1" dirty="0">
                <a:solidFill>
                  <a:srgbClr val="0000CC"/>
                </a:solidFill>
                <a:latin typeface="黑体" panose="02010600030101010101" pitchFamily="2" charset="-122"/>
                <a:ea typeface="黑体" panose="02010600030101010101" pitchFamily="2" charset="-122"/>
              </a:rPr>
              <a:t>…</a:t>
            </a:r>
            <a:r>
              <a:rPr lang="zh-CN" altLang="en-US" sz="4400" b="1" dirty="0">
                <a:solidFill>
                  <a:srgbClr val="0000CC"/>
                </a:solidFill>
                <a:latin typeface="黑体" panose="02010600030101010101" pitchFamily="2" charset="-122"/>
                <a:ea typeface="黑体" panose="02010600030101010101" pitchFamily="2" charset="-122"/>
              </a:rPr>
              <a:t>出现</a:t>
            </a:r>
            <a:endParaRPr lang="zh-CN" altLang="en-US" sz="4400" b="1" dirty="0">
              <a:solidFill>
                <a:srgbClr val="0000CC"/>
              </a:solidFill>
              <a:latin typeface="黑体" panose="02010600030101010101" pitchFamily="2" charset="-122"/>
              <a:ea typeface="黑体" panose="02010600030101010101" pitchFamily="2" charset="-122"/>
            </a:endParaRPr>
          </a:p>
          <a:p>
            <a:pPr lvl="0" indent="0"/>
            <a:r>
              <a:rPr lang="zh-CN" altLang="en-US" sz="4400" dirty="0">
                <a:latin typeface="黑体" panose="02010600030101010101" pitchFamily="2" charset="-122"/>
                <a:ea typeface="黑体" panose="02010600030101010101" pitchFamily="2" charset="-122"/>
              </a:rPr>
              <a:t>    </a:t>
            </a:r>
            <a:endParaRPr lang="zh-CN" altLang="en-US" sz="4400" dirty="0">
              <a:latin typeface="黑体" panose="02010600030101010101" pitchFamily="2" charset="-122"/>
              <a:ea typeface="黑体" panose="02010600030101010101" pitchFamily="2" charset="-122"/>
            </a:endParaRPr>
          </a:p>
          <a:p>
            <a:pPr lvl="0" indent="0"/>
            <a:r>
              <a:rPr lang="zh-CN" altLang="en-US" sz="4400" dirty="0">
                <a:latin typeface="黑体" panose="02010600030101010101" pitchFamily="2" charset="-122"/>
                <a:ea typeface="黑体" panose="02010600030101010101" pitchFamily="2" charset="-122"/>
              </a:rPr>
              <a:t>    </a:t>
            </a:r>
            <a:r>
              <a:rPr lang="zh-CN" altLang="en-US" sz="4400" b="1" dirty="0">
                <a:solidFill>
                  <a:srgbClr val="FF0000"/>
                </a:solidFill>
                <a:latin typeface="黑体" panose="02010600030101010101" pitchFamily="2" charset="-122"/>
                <a:ea typeface="黑体" panose="02010600030101010101" pitchFamily="2" charset="-122"/>
              </a:rPr>
              <a:t>这些都表现出女娲非凡的能力，是一个神通广大的“神”。</a:t>
            </a:r>
            <a:endParaRPr lang="zh-CN" altLang="en-US" sz="4400" b="1" dirty="0">
              <a:solidFill>
                <a:srgbClr val="FF0000"/>
              </a:solidFill>
              <a:latin typeface="黑体" panose="02010600030101010101" pitchFamily="2" charset="-122"/>
              <a:ea typeface="黑体" panose="02010600030101010101" pitchFamily="2" charset="-122"/>
            </a:endParaRPr>
          </a:p>
        </p:txBody>
      </p:sp>
      <p:sp>
        <p:nvSpPr>
          <p:cNvPr id="7" name="Text Box 14"/>
          <p:cNvSpPr txBox="1"/>
          <p:nvPr/>
        </p:nvSpPr>
        <p:spPr>
          <a:xfrm>
            <a:off x="8740775" y="1378585"/>
            <a:ext cx="2778760" cy="822960"/>
          </a:xfrm>
          <a:prstGeom prst="rect">
            <a:avLst/>
          </a:prstGeom>
          <a:noFill/>
          <a:ln w="9525">
            <a:solidFill>
              <a:srgbClr val="002060"/>
            </a:solidFill>
          </a:ln>
        </p:spPr>
        <p:txBody>
          <a:bodyPr wrap="square" anchor="t">
            <a:spAutoFit/>
          </a:bodyPr>
          <a:p>
            <a:pPr lvl="0" indent="0"/>
            <a:r>
              <a:rPr lang="zh-CN" altLang="en-US" sz="4800" b="1" dirty="0">
                <a:solidFill>
                  <a:schemeClr val="tx1"/>
                </a:solidFill>
                <a:latin typeface="黑体" panose="02010600030101010101" pitchFamily="2" charset="-122"/>
                <a:ea typeface="黑体" panose="02010600030101010101" pitchFamily="2" charset="-122"/>
              </a:rPr>
              <a:t>女娲形象：</a:t>
            </a:r>
            <a:endParaRPr lang="zh-CN" altLang="en-US" sz="4800" b="1" dirty="0">
              <a:solidFill>
                <a:schemeClr val="tx1"/>
              </a:solidFill>
              <a:latin typeface="黑体" panose="02010600030101010101" pitchFamily="2" charset="-122"/>
              <a:ea typeface="黑体" panose="0201060003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8314">
                                            <p:txEl>
                                              <p:charRg st="0" end="12"/>
                                            </p:txEl>
                                          </p:spTgt>
                                        </p:tgtEl>
                                        <p:attrNameLst>
                                          <p:attrName>style.visibility</p:attrName>
                                        </p:attrNameLst>
                                      </p:cBhvr>
                                      <p:to>
                                        <p:strVal val="visible"/>
                                      </p:to>
                                    </p:set>
                                    <p:anim calcmode="lin" valueType="num">
                                      <p:cBhvr additive="base">
                                        <p:cTn id="7" dur="500" fill="hold"/>
                                        <p:tgtEl>
                                          <p:spTgt spid="98314">
                                            <p:txEl>
                                              <p:charRg st="0" end="1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8314">
                                            <p:txEl>
                                              <p:charRg st="0" end="1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8314">
                                            <p:txEl>
                                              <p:charRg st="12" end="26"/>
                                            </p:txEl>
                                          </p:spTgt>
                                        </p:tgtEl>
                                        <p:attrNameLst>
                                          <p:attrName>style.visibility</p:attrName>
                                        </p:attrNameLst>
                                      </p:cBhvr>
                                      <p:to>
                                        <p:strVal val="visible"/>
                                      </p:to>
                                    </p:set>
                                    <p:anim calcmode="lin" valueType="num">
                                      <p:cBhvr additive="base">
                                        <p:cTn id="11" dur="500" fill="hold"/>
                                        <p:tgtEl>
                                          <p:spTgt spid="98314">
                                            <p:txEl>
                                              <p:charRg st="12" end="2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8314">
                                            <p:txEl>
                                              <p:charRg st="12" end="26"/>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8314">
                                            <p:txEl>
                                              <p:charRg st="26" end="39"/>
                                            </p:txEl>
                                          </p:spTgt>
                                        </p:tgtEl>
                                        <p:attrNameLst>
                                          <p:attrName>style.visibility</p:attrName>
                                        </p:attrNameLst>
                                      </p:cBhvr>
                                      <p:to>
                                        <p:strVal val="visible"/>
                                      </p:to>
                                    </p:set>
                                    <p:anim calcmode="lin" valueType="num">
                                      <p:cBhvr additive="base">
                                        <p:cTn id="15" dur="500" fill="hold"/>
                                        <p:tgtEl>
                                          <p:spTgt spid="98314">
                                            <p:txEl>
                                              <p:charRg st="26" end="39"/>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8314">
                                            <p:txEl>
                                              <p:charRg st="26" end="39"/>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8314">
                                            <p:txEl>
                                              <p:charRg st="44" end="75"/>
                                            </p:txEl>
                                          </p:spTgt>
                                        </p:tgtEl>
                                        <p:attrNameLst>
                                          <p:attrName>style.visibility</p:attrName>
                                        </p:attrNameLst>
                                      </p:cBhvr>
                                      <p:to>
                                        <p:strVal val="visible"/>
                                      </p:to>
                                    </p:set>
                                    <p:anim calcmode="lin" valueType="num">
                                      <p:cBhvr additive="base">
                                        <p:cTn id="21" dur="500" fill="hold"/>
                                        <p:tgtEl>
                                          <p:spTgt spid="98314">
                                            <p:txEl>
                                              <p:charRg st="44" end="7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8314">
                                            <p:txEl>
                                              <p:charRg st="44" end="7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000000"/>
                                          </p:val>
                                        </p:tav>
                                        <p:tav tm="100000">
                                          <p:val>
                                            <p:strVal val="#ppt_w"/>
                                          </p:val>
                                        </p:tav>
                                      </p:tavLst>
                                    </p:anim>
                                    <p:anim calcmode="lin" valueType="num">
                                      <p:cBhvr>
                                        <p:cTn id="28" dur="500" fill="hold"/>
                                        <p:tgtEl>
                                          <p:spTgt spid="7"/>
                                        </p:tgtEl>
                                        <p:attrNameLst>
                                          <p:attrName>ppt_h</p:attrName>
                                        </p:attrNameLst>
                                      </p:cBhvr>
                                      <p:tavLst>
                                        <p:tav tm="0">
                                          <p:val>
                                            <p:fltVal val="0.000000"/>
                                          </p:val>
                                        </p:tav>
                                        <p:tav tm="100000">
                                          <p:val>
                                            <p:strVal val="#ppt_h"/>
                                          </p:val>
                                        </p:tav>
                                      </p:tavLst>
                                    </p:anim>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9" name="文本框 6148"/>
          <p:cNvSpPr txBox="1"/>
          <p:nvPr/>
        </p:nvSpPr>
        <p:spPr>
          <a:xfrm>
            <a:off x="1847850" y="404813"/>
            <a:ext cx="8610600" cy="640080"/>
          </a:xfrm>
          <a:prstGeom prst="rect">
            <a:avLst/>
          </a:prstGeom>
          <a:noFill/>
          <a:ln w="9525">
            <a:noFill/>
          </a:ln>
        </p:spPr>
        <p:txBody>
          <a:bodyPr>
            <a:spAutoFit/>
          </a:bodyPr>
          <a:p>
            <a:pPr lvl="0" algn="just">
              <a:spcBef>
                <a:spcPct val="50000"/>
              </a:spcBef>
            </a:pPr>
            <a:r>
              <a:rPr lang="en-US" altLang="zh-CN" sz="3600" b="1" dirty="0">
                <a:effectLst>
                  <a:outerShdw blurRad="38100" dist="38100" dir="2700000">
                    <a:srgbClr val="FFFFFF"/>
                  </a:outerShdw>
                </a:effectLst>
                <a:latin typeface="黑体" panose="02010600030101010101" pitchFamily="2" charset="-122"/>
                <a:ea typeface="黑体" panose="02010600030101010101" pitchFamily="2" charset="-122"/>
              </a:rPr>
              <a:t>    </a:t>
            </a:r>
            <a:endParaRPr lang="en-US" altLang="zh-CN" sz="3600" b="1" dirty="0">
              <a:effectLst>
                <a:outerShdw blurRad="38100" dist="38100" dir="2700000">
                  <a:srgbClr val="FFFFFF"/>
                </a:outerShdw>
              </a:effectLst>
              <a:latin typeface="黑体" panose="02010600030101010101" pitchFamily="2" charset="-122"/>
              <a:ea typeface="黑体" panose="02010600030101010101" pitchFamily="2" charset="-122"/>
            </a:endParaRPr>
          </a:p>
        </p:txBody>
      </p:sp>
      <p:sp>
        <p:nvSpPr>
          <p:cNvPr id="6155" name="矩形 6154"/>
          <p:cNvSpPr/>
          <p:nvPr/>
        </p:nvSpPr>
        <p:spPr>
          <a:xfrm>
            <a:off x="473710" y="258445"/>
            <a:ext cx="11376660" cy="701040"/>
          </a:xfrm>
          <a:prstGeom prst="rect">
            <a:avLst/>
          </a:prstGeom>
          <a:noFill/>
          <a:ln w="9525">
            <a:noFill/>
          </a:ln>
        </p:spPr>
        <p:txBody>
          <a:bodyPr wrap="square">
            <a:spAutoFit/>
          </a:bodyPr>
          <a:p>
            <a:pPr lvl="0">
              <a:spcBef>
                <a:spcPct val="50000"/>
              </a:spcBef>
            </a:pPr>
            <a:r>
              <a:rPr lang="zh-CN" altLang="en-US" sz="4000" b="1" dirty="0">
                <a:latin typeface="黑体" panose="02010600030101010101" pitchFamily="2" charset="-122"/>
                <a:ea typeface="黑体" panose="02010600030101010101" pitchFamily="2" charset="-122"/>
              </a:rPr>
              <a:t>思考：故事中哪些内容体现出女娲的“人”性？</a:t>
            </a:r>
            <a:endParaRPr lang="zh-CN" altLang="en-US" sz="4000" b="1" dirty="0">
              <a:latin typeface="黑体" panose="02010600030101010101" pitchFamily="2" charset="-122"/>
              <a:ea typeface="黑体" panose="02010600030101010101" pitchFamily="2" charset="-122"/>
            </a:endParaRPr>
          </a:p>
        </p:txBody>
      </p:sp>
      <p:sp>
        <p:nvSpPr>
          <p:cNvPr id="6158" name="矩形 6157"/>
          <p:cNvSpPr/>
          <p:nvPr/>
        </p:nvSpPr>
        <p:spPr>
          <a:xfrm>
            <a:off x="38735" y="1045210"/>
            <a:ext cx="12197080" cy="5699760"/>
          </a:xfrm>
          <a:prstGeom prst="rect">
            <a:avLst/>
          </a:prstGeom>
          <a:noFill/>
          <a:ln w="9525">
            <a:noFill/>
          </a:ln>
        </p:spPr>
        <p:txBody>
          <a:bodyPr wrap="square">
            <a:spAutoFit/>
          </a:bodyPr>
          <a:p>
            <a:pPr lvl="0"/>
            <a:r>
              <a:rPr lang="en-US" altLang="zh-CN" sz="3600" b="1" dirty="0">
                <a:solidFill>
                  <a:srgbClr val="0000CC"/>
                </a:solidFill>
                <a:latin typeface="黑体" panose="02010600030101010101" pitchFamily="2" charset="-122"/>
                <a:ea typeface="黑体" panose="02010600030101010101" pitchFamily="2" charset="-122"/>
              </a:rPr>
              <a:t>    </a:t>
            </a:r>
            <a:r>
              <a:rPr lang="zh-CN" altLang="en-US" sz="3600" b="1" dirty="0">
                <a:solidFill>
                  <a:srgbClr val="0000CC"/>
                </a:solidFill>
                <a:latin typeface="黑体" panose="02010600030101010101" pitchFamily="2" charset="-122"/>
                <a:ea typeface="黑体" panose="02010600030101010101" pitchFamily="2" charset="-122"/>
              </a:rPr>
              <a:t>为什么要造人，是因为她感到寂寞孤独  </a:t>
            </a:r>
            <a:endParaRPr lang="zh-CN" altLang="en-US" sz="3600" b="1" dirty="0">
              <a:solidFill>
                <a:srgbClr val="0000CC"/>
              </a:solidFill>
              <a:latin typeface="黑体" panose="02010600030101010101" pitchFamily="2" charset="-122"/>
              <a:ea typeface="黑体" panose="02010600030101010101" pitchFamily="2" charset="-122"/>
            </a:endParaRPr>
          </a:p>
          <a:p>
            <a:pPr lvl="0"/>
            <a:r>
              <a:rPr lang="zh-CN" altLang="en-US" sz="3600" dirty="0">
                <a:solidFill>
                  <a:srgbClr val="FF0000"/>
                </a:solidFill>
                <a:latin typeface="黑体" panose="02010600030101010101" pitchFamily="2" charset="-122"/>
                <a:ea typeface="黑体" panose="02010600030101010101" pitchFamily="2" charset="-122"/>
              </a:rPr>
              <a:t>               具有人的情感和愿望</a:t>
            </a:r>
            <a:endParaRPr lang="zh-CN" altLang="en-US" sz="3600" dirty="0">
              <a:solidFill>
                <a:srgbClr val="FF0000"/>
              </a:solidFill>
              <a:latin typeface="黑体" panose="02010600030101010101" pitchFamily="2" charset="-122"/>
              <a:ea typeface="黑体" panose="02010600030101010101" pitchFamily="2" charset="-122"/>
            </a:endParaRPr>
          </a:p>
          <a:p>
            <a:pPr lvl="0"/>
            <a:r>
              <a:rPr lang="zh-CN" altLang="en-US" sz="3600" b="1" dirty="0">
                <a:solidFill>
                  <a:srgbClr val="0000CC"/>
                </a:solidFill>
                <a:latin typeface="黑体" panose="02010600030101010101" pitchFamily="2" charset="-122"/>
                <a:ea typeface="黑体" panose="02010600030101010101" pitchFamily="2" charset="-122"/>
              </a:rPr>
              <a:t>    造什么样的人，在水中照影，模仿自己的样子造出人</a:t>
            </a:r>
            <a:endParaRPr lang="zh-CN" altLang="en-US" sz="3600" b="1" dirty="0">
              <a:solidFill>
                <a:srgbClr val="0000CC"/>
              </a:solidFill>
              <a:latin typeface="黑体" panose="02010600030101010101" pitchFamily="2" charset="-122"/>
              <a:ea typeface="黑体" panose="02010600030101010101" pitchFamily="2" charset="-122"/>
            </a:endParaRPr>
          </a:p>
          <a:p>
            <a:pPr lvl="0"/>
            <a:r>
              <a:rPr lang="zh-CN" altLang="en-US" sz="3600" dirty="0">
                <a:latin typeface="黑体" panose="02010600030101010101" pitchFamily="2" charset="-122"/>
                <a:ea typeface="黑体" panose="02010600030101010101" pitchFamily="2" charset="-122"/>
              </a:rPr>
              <a:t>               </a:t>
            </a:r>
            <a:r>
              <a:rPr lang="zh-CN" altLang="en-US" sz="3600" b="1" dirty="0">
                <a:solidFill>
                  <a:srgbClr val="FF0000"/>
                </a:solidFill>
                <a:latin typeface="黑体" panose="02010600030101010101" pitchFamily="2" charset="-122"/>
                <a:ea typeface="黑体" panose="02010600030101010101" pitchFamily="2" charset="-122"/>
              </a:rPr>
              <a:t>具有人的经验和特点</a:t>
            </a:r>
            <a:endParaRPr lang="zh-CN" altLang="en-US" sz="3600" b="1" dirty="0">
              <a:solidFill>
                <a:srgbClr val="FF0000"/>
              </a:solidFill>
              <a:latin typeface="黑体" panose="02010600030101010101" pitchFamily="2" charset="-122"/>
              <a:ea typeface="黑体" panose="02010600030101010101" pitchFamily="2" charset="-122"/>
            </a:endParaRPr>
          </a:p>
          <a:p>
            <a:pPr lvl="0"/>
            <a:r>
              <a:rPr lang="zh-CN" altLang="en-US" sz="3600" b="1" dirty="0">
                <a:solidFill>
                  <a:srgbClr val="0000CC"/>
                </a:solidFill>
                <a:latin typeface="黑体" panose="02010600030101010101" pitchFamily="2" charset="-122"/>
                <a:ea typeface="黑体" panose="02010600030101010101" pitchFamily="2" charset="-122"/>
              </a:rPr>
              <a:t>    造出人后，叫她</a:t>
            </a:r>
            <a:r>
              <a:rPr lang="zh-CN" altLang="en-US" sz="2400" b="1" dirty="0">
                <a:solidFill>
                  <a:srgbClr val="0000CC"/>
                </a:solidFill>
                <a:latin typeface="Times New Roman" panose="02020603050405020304" pitchFamily="2" charset="0"/>
                <a:ea typeface="宋体" panose="02010600030101010101" pitchFamily="2" charset="-122"/>
              </a:rPr>
              <a:t>“</a:t>
            </a:r>
            <a:r>
              <a:rPr lang="zh-CN" altLang="en-US" sz="3600" b="1" dirty="0">
                <a:solidFill>
                  <a:srgbClr val="0000CC"/>
                </a:solidFill>
                <a:latin typeface="黑体" panose="02010600030101010101" pitchFamily="2" charset="-122"/>
                <a:ea typeface="黑体" panose="02010600030101010101" pitchFamily="2" charset="-122"/>
              </a:rPr>
              <a:t>妈妈</a:t>
            </a:r>
            <a:r>
              <a:rPr lang="zh-CN" altLang="en-US" sz="2400" b="1" dirty="0">
                <a:solidFill>
                  <a:srgbClr val="0000CC"/>
                </a:solidFill>
                <a:latin typeface="Times New Roman" panose="02020603050405020304" pitchFamily="2" charset="0"/>
                <a:ea typeface="宋体" panose="02010600030101010101" pitchFamily="2" charset="-122"/>
              </a:rPr>
              <a:t>”</a:t>
            </a:r>
            <a:r>
              <a:rPr lang="zh-CN" altLang="en-US" sz="3600" b="1" dirty="0">
                <a:solidFill>
                  <a:srgbClr val="0000CC"/>
                </a:solidFill>
                <a:latin typeface="黑体" panose="02010600030101010101" pitchFamily="2" charset="-122"/>
                <a:ea typeface="黑体" panose="02010600030101010101" pitchFamily="2" charset="-122"/>
              </a:rPr>
              <a:t>，感到满心欢喜，眉开眼笑</a:t>
            </a:r>
            <a:endParaRPr lang="zh-CN" altLang="en-US" sz="3600" b="1" dirty="0">
              <a:solidFill>
                <a:srgbClr val="0000CC"/>
              </a:solidFill>
              <a:latin typeface="黑体" panose="02010600030101010101" pitchFamily="2" charset="-122"/>
              <a:ea typeface="黑体" panose="02010600030101010101" pitchFamily="2" charset="-122"/>
            </a:endParaRPr>
          </a:p>
          <a:p>
            <a:pPr lvl="0"/>
            <a:r>
              <a:rPr lang="zh-CN" altLang="en-US" sz="3600" dirty="0">
                <a:latin typeface="黑体" panose="02010600030101010101" pitchFamily="2" charset="-122"/>
                <a:ea typeface="黑体" panose="02010600030101010101" pitchFamily="2" charset="-122"/>
              </a:rPr>
              <a:t>               </a:t>
            </a:r>
            <a:r>
              <a:rPr lang="zh-CN" altLang="en-US" sz="3600" dirty="0">
                <a:solidFill>
                  <a:srgbClr val="FF0000"/>
                </a:solidFill>
                <a:latin typeface="黑体" panose="02010600030101010101" pitchFamily="2" charset="-122"/>
                <a:ea typeface="黑体" panose="02010600030101010101" pitchFamily="2" charset="-122"/>
              </a:rPr>
              <a:t>和人一样有做母亲的自豪和欣慰</a:t>
            </a:r>
            <a:endParaRPr lang="zh-CN" altLang="en-US" sz="3600" dirty="0">
              <a:solidFill>
                <a:srgbClr val="FF0000"/>
              </a:solidFill>
              <a:latin typeface="黑体" panose="02010600030101010101" pitchFamily="2" charset="-122"/>
              <a:ea typeface="黑体" panose="02010600030101010101" pitchFamily="2" charset="-122"/>
            </a:endParaRPr>
          </a:p>
          <a:p>
            <a:pPr lvl="0"/>
            <a:r>
              <a:rPr lang="zh-CN" altLang="en-US" sz="3600" b="1" dirty="0">
                <a:solidFill>
                  <a:srgbClr val="0000CC"/>
                </a:solidFill>
                <a:latin typeface="黑体" panose="02010600030101010101" pitchFamily="2" charset="-122"/>
                <a:ea typeface="黑体" panose="02010600030101010101" pitchFamily="2" charset="-122"/>
              </a:rPr>
              <a:t>    夜深了，枕</a:t>
            </a:r>
            <a:r>
              <a:rPr lang="en-US" altLang="zh-CN" sz="3600" b="1" dirty="0">
                <a:solidFill>
                  <a:srgbClr val="0000CC"/>
                </a:solidFill>
                <a:latin typeface="黑体" panose="02010600030101010101" pitchFamily="2" charset="-122"/>
                <a:ea typeface="黑体" panose="02010600030101010101" pitchFamily="2" charset="-122"/>
              </a:rPr>
              <a:t>….</a:t>
            </a:r>
            <a:r>
              <a:rPr lang="zh-CN" altLang="en-US" sz="3600" b="1" dirty="0">
                <a:solidFill>
                  <a:srgbClr val="0000CC"/>
                </a:solidFill>
                <a:latin typeface="黑体" panose="02010600030101010101" pitchFamily="2" charset="-122"/>
                <a:ea typeface="黑体" panose="02010600030101010101" pitchFamily="2" charset="-122"/>
              </a:rPr>
              <a:t>睡</a:t>
            </a:r>
            <a:r>
              <a:rPr lang="en-US" altLang="zh-CN" sz="3600" b="1" dirty="0">
                <a:solidFill>
                  <a:srgbClr val="0000CC"/>
                </a:solidFill>
                <a:latin typeface="黑体" panose="02010600030101010101" pitchFamily="2" charset="-122"/>
                <a:ea typeface="黑体" panose="02010600030101010101" pitchFamily="2" charset="-122"/>
              </a:rPr>
              <a:t>…..</a:t>
            </a:r>
            <a:r>
              <a:rPr lang="zh-CN" altLang="en-US" sz="3600" b="1" dirty="0">
                <a:solidFill>
                  <a:srgbClr val="0000CC"/>
                </a:solidFill>
                <a:latin typeface="黑体" panose="02010600030101010101" pitchFamily="2" charset="-122"/>
                <a:ea typeface="黑体" panose="02010600030101010101" pitchFamily="2" charset="-122"/>
              </a:rPr>
              <a:t>天刚微明，赶紧起来</a:t>
            </a:r>
            <a:r>
              <a:rPr lang="en-US" altLang="zh-CN" sz="3600" b="1">
                <a:solidFill>
                  <a:srgbClr val="0000CC"/>
                </a:solidFill>
                <a:latin typeface="黑体" panose="02010600030101010101" pitchFamily="2" charset="-122"/>
                <a:ea typeface="黑体" panose="02010600030101010101" pitchFamily="2" charset="-122"/>
              </a:rPr>
              <a:t>…….</a:t>
            </a:r>
            <a:endParaRPr lang="en-US" altLang="zh-CN" sz="3600" b="1">
              <a:solidFill>
                <a:srgbClr val="0000CC"/>
              </a:solidFill>
              <a:latin typeface="黑体" panose="02010600030101010101" pitchFamily="2" charset="-122"/>
              <a:ea typeface="黑体" panose="02010600030101010101" pitchFamily="2" charset="-122"/>
            </a:endParaRPr>
          </a:p>
          <a:p>
            <a:pPr lvl="0"/>
            <a:r>
              <a:rPr lang="en-US" altLang="zh-CN" sz="3600">
                <a:latin typeface="黑体" panose="02010600030101010101" pitchFamily="2" charset="-122"/>
                <a:ea typeface="黑体" panose="02010600030101010101" pitchFamily="2" charset="-122"/>
              </a:rPr>
              <a:t>               </a:t>
            </a:r>
            <a:r>
              <a:rPr lang="zh-CN" altLang="en-US" sz="3600" dirty="0">
                <a:solidFill>
                  <a:srgbClr val="FF0000"/>
                </a:solidFill>
                <a:latin typeface="黑体" panose="02010600030101010101" pitchFamily="2" charset="-122"/>
                <a:ea typeface="黑体" panose="02010600030101010101" pitchFamily="2" charset="-122"/>
              </a:rPr>
              <a:t>和人类母亲一样勤劳忙碌</a:t>
            </a:r>
            <a:endParaRPr lang="zh-CN" altLang="en-US" sz="3600" dirty="0">
              <a:solidFill>
                <a:srgbClr val="FF0000"/>
              </a:solidFill>
              <a:latin typeface="黑体" panose="02010600030101010101" pitchFamily="2" charset="-122"/>
              <a:ea typeface="黑体" panose="02010600030101010101" pitchFamily="2" charset="-122"/>
            </a:endParaRPr>
          </a:p>
          <a:p>
            <a:pPr lvl="0"/>
            <a:r>
              <a:rPr lang="zh-CN" altLang="en-US" sz="4000" b="1" dirty="0">
                <a:solidFill>
                  <a:srgbClr val="FF0000"/>
                </a:solidFill>
                <a:latin typeface="黑体" panose="02010600030101010101" pitchFamily="2" charset="-122"/>
                <a:ea typeface="黑体" panose="02010600030101010101" pitchFamily="2" charset="-122"/>
              </a:rPr>
              <a:t>她有人的孤独感</a:t>
            </a:r>
            <a:r>
              <a:rPr lang="en-US" altLang="zh-CN" sz="4000" b="1" dirty="0">
                <a:solidFill>
                  <a:srgbClr val="FF0000"/>
                </a:solidFill>
                <a:latin typeface="黑体" panose="02010600030101010101" pitchFamily="2" charset="-122"/>
                <a:ea typeface="黑体" panose="02010600030101010101" pitchFamily="2" charset="-122"/>
              </a:rPr>
              <a:t>,</a:t>
            </a:r>
            <a:r>
              <a:rPr lang="zh-CN" altLang="en-US" sz="4000" b="1" dirty="0">
                <a:solidFill>
                  <a:srgbClr val="FF0000"/>
                </a:solidFill>
                <a:latin typeface="黑体" panose="02010600030101010101" pitchFamily="2" charset="-122"/>
                <a:ea typeface="黑体" panose="02010600030101010101" pitchFamily="2" charset="-122"/>
              </a:rPr>
              <a:t>她有人的喜怒哀乐，她会笑，还会假装生气，她是一位勤劳智慧慈爱善良充满爱心的母亲</a:t>
            </a:r>
            <a:endParaRPr lang="zh-CN" altLang="en-US" sz="4000" b="1" dirty="0">
              <a:solidFill>
                <a:srgbClr val="FF0000"/>
              </a:solidFill>
              <a:latin typeface="黑体" panose="02010600030101010101" pitchFamily="2" charset="-122"/>
              <a:ea typeface="黑体" panose="02010600030101010101" pitchFamily="2"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58">
                                            <p:txEl>
                                              <p:charRg st="20" end="37"/>
                                            </p:txEl>
                                          </p:spTgt>
                                        </p:tgtEl>
                                        <p:attrNameLst>
                                          <p:attrName>style.visibility</p:attrName>
                                        </p:attrNameLst>
                                      </p:cBhvr>
                                      <p:to>
                                        <p:strVal val="visible"/>
                                      </p:to>
                                    </p:set>
                                    <p:anim calcmode="lin" valueType="num">
                                      <p:cBhvr additive="base">
                                        <p:cTn id="7" dur="500" fill="hold"/>
                                        <p:tgtEl>
                                          <p:spTgt spid="6158">
                                            <p:txEl>
                                              <p:charRg st="20" end="3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158">
                                            <p:txEl>
                                              <p:charRg st="20" end="3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58">
                                            <p:txEl>
                                              <p:charRg st="61" end="78"/>
                                            </p:txEl>
                                          </p:spTgt>
                                        </p:tgtEl>
                                        <p:attrNameLst>
                                          <p:attrName>style.visibility</p:attrName>
                                        </p:attrNameLst>
                                      </p:cBhvr>
                                      <p:to>
                                        <p:strVal val="visible"/>
                                      </p:to>
                                    </p:set>
                                    <p:anim calcmode="lin" valueType="num">
                                      <p:cBhvr additive="base">
                                        <p:cTn id="13" dur="500" fill="hold"/>
                                        <p:tgtEl>
                                          <p:spTgt spid="6158">
                                            <p:txEl>
                                              <p:charRg st="61" end="7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158">
                                            <p:txEl>
                                              <p:charRg st="61" end="7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158">
                                            <p:txEl>
                                              <p:charRg st="102" end="122"/>
                                            </p:txEl>
                                          </p:spTgt>
                                        </p:tgtEl>
                                        <p:attrNameLst>
                                          <p:attrName>style.visibility</p:attrName>
                                        </p:attrNameLst>
                                      </p:cBhvr>
                                      <p:to>
                                        <p:strVal val="visible"/>
                                      </p:to>
                                    </p:set>
                                    <p:anim calcmode="lin" valueType="num">
                                      <p:cBhvr additive="base">
                                        <p:cTn id="19" dur="500" fill="hold"/>
                                        <p:tgtEl>
                                          <p:spTgt spid="6158">
                                            <p:txEl>
                                              <p:charRg st="102" end="12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158">
                                            <p:txEl>
                                              <p:charRg st="102" end="12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158">
                                            <p:txEl>
                                              <p:charRg st="146" end="165"/>
                                            </p:txEl>
                                          </p:spTgt>
                                        </p:tgtEl>
                                        <p:attrNameLst>
                                          <p:attrName>style.visibility</p:attrName>
                                        </p:attrNameLst>
                                      </p:cBhvr>
                                      <p:to>
                                        <p:strVal val="visible"/>
                                      </p:to>
                                    </p:set>
                                    <p:anim calcmode="lin" valueType="num">
                                      <p:cBhvr additive="base">
                                        <p:cTn id="25" dur="500" fill="hold"/>
                                        <p:tgtEl>
                                          <p:spTgt spid="6158">
                                            <p:txEl>
                                              <p:charRg st="146" end="16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158">
                                            <p:txEl>
                                              <p:charRg st="146" end="16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158">
                                            <p:txEl>
                                              <p:charRg st="165" end="218"/>
                                            </p:txEl>
                                          </p:spTgt>
                                        </p:tgtEl>
                                        <p:attrNameLst>
                                          <p:attrName>style.visibility</p:attrName>
                                        </p:attrNameLst>
                                      </p:cBhvr>
                                      <p:to>
                                        <p:strVal val="visible"/>
                                      </p:to>
                                    </p:set>
                                    <p:anim calcmode="lin" valueType="num">
                                      <p:cBhvr additive="base">
                                        <p:cTn id="31" dur="500" fill="hold"/>
                                        <p:tgtEl>
                                          <p:spTgt spid="6158">
                                            <p:txEl>
                                              <p:charRg st="165" end="21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158">
                                            <p:txEl>
                                              <p:charRg st="165" end="21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71120" y="228600"/>
            <a:ext cx="12024995" cy="5273040"/>
          </a:xfrm>
          <a:prstGeom prst="rect">
            <a:avLst/>
          </a:prstGeom>
          <a:noFill/>
          <a:ln w="9525">
            <a:noFill/>
          </a:ln>
        </p:spPr>
        <p:txBody>
          <a:bodyPr wrap="square" anchor="t">
            <a:spAutoFit/>
          </a:bodyPr>
          <a:p>
            <a:pPr lvl="0" indent="0">
              <a:spcBef>
                <a:spcPct val="50000"/>
              </a:spcBef>
            </a:pPr>
            <a:r>
              <a:rPr lang="zh-CN" altLang="en-US" sz="4000" b="1">
                <a:latin typeface="黑体" panose="02010600030101010101" pitchFamily="2" charset="-122"/>
                <a:ea typeface="黑体" panose="02010600030101010101" pitchFamily="2" charset="-122"/>
                <a:cs typeface="宋体" panose="02010600030101010101" pitchFamily="2" charset="-122"/>
                <a:sym typeface="+mn-ea"/>
              </a:rPr>
              <a:t>今日作业：    </a:t>
            </a:r>
            <a:endPar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altLang="zh-CN" sz="4000" b="1">
                <a:latin typeface="黑体" panose="02010600030101010101" pitchFamily="2" charset="-122"/>
                <a:ea typeface="黑体" panose="02010600030101010101" pitchFamily="2" charset="-122"/>
                <a:cs typeface="宋体" panose="02010600030101010101" pitchFamily="2" charset="-122"/>
                <a:sym typeface="+mn-ea"/>
              </a:rPr>
              <a:t>2.</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《西游记》</a:t>
            </a:r>
            <a:r>
              <a:rPr lang="zh-CN" altLang="en-US"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第十八、九回</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，阅读分享：</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sz="4000" b="1">
                <a:latin typeface="黑体" panose="02010600030101010101" pitchFamily="2" charset="-122"/>
                <a:ea typeface="黑体" panose="02010600030101010101" pitchFamily="2" charset="-122"/>
                <a:cs typeface="宋体" panose="02010600030101010101" pitchFamily="2" charset="-122"/>
                <a:sym typeface="+mn-ea"/>
              </a:rPr>
              <a:t>①</a:t>
            </a:r>
            <a:r>
              <a:rPr lang="zh-CN" sz="4000" b="1">
                <a:latin typeface="黑体" panose="02010600030101010101" pitchFamily="2" charset="-122"/>
                <a:ea typeface="黑体" panose="02010600030101010101" pitchFamily="2" charset="-122"/>
                <a:cs typeface="宋体" panose="02010600030101010101" pitchFamily="2" charset="-122"/>
                <a:sym typeface="+mn-ea"/>
              </a:rPr>
              <a:t>《</a:t>
            </a:r>
            <a:r>
              <a:rPr sz="4000" b="1">
                <a:latin typeface="黑体" panose="02010600030101010101" pitchFamily="2" charset="-122"/>
                <a:ea typeface="黑体" panose="02010600030101010101" pitchFamily="2" charset="-122"/>
                <a:cs typeface="宋体" panose="02010600030101010101" pitchFamily="2" charset="-122"/>
                <a:sym typeface="+mn-ea"/>
              </a:rPr>
              <a:t>观音院唐僧脱难 高老庄行者降魔</a:t>
            </a:r>
            <a:r>
              <a:rPr lang="zh-CN" sz="4000" b="1">
                <a:latin typeface="黑体" panose="02010600030101010101" pitchFamily="2" charset="-122"/>
                <a:ea typeface="黑体" panose="02010600030101010101" pitchFamily="2" charset="-122"/>
                <a:cs typeface="宋体" panose="02010600030101010101" pitchFamily="2" charset="-122"/>
                <a:sym typeface="+mn-ea"/>
              </a:rPr>
              <a:t>》草衬玉骢蹄迹软，柳摇金线露华新。桃杏满林争艳丽，薜萝绕径放精神。沙堤日暖鸳鸯睡，山涧花香蛱蝶驯。诗歌描写的是</a:t>
            </a:r>
            <a:r>
              <a:rPr lang="zh-CN"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什么季节的景</a:t>
            </a:r>
            <a:r>
              <a:rPr lang="zh-CN" sz="4000" b="1">
                <a:latin typeface="黑体" panose="02010600030101010101" pitchFamily="2" charset="-122"/>
                <a:ea typeface="黑体" panose="02010600030101010101" pitchFamily="2" charset="-122"/>
                <a:cs typeface="宋体" panose="02010600030101010101" pitchFamily="2" charset="-122"/>
                <a:sym typeface="+mn-ea"/>
              </a:rPr>
              <a:t>？</a:t>
            </a:r>
            <a:endParaRPr lang="zh-CN"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sz="4000" b="1">
                <a:latin typeface="黑体" panose="02010600030101010101" pitchFamily="2" charset="-122"/>
                <a:ea typeface="黑体" panose="02010600030101010101" pitchFamily="2" charset="-122"/>
                <a:cs typeface="宋体" panose="02010600030101010101" pitchFamily="2" charset="-122"/>
                <a:sym typeface="+mn-ea"/>
              </a:rPr>
              <a:t>②</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竹篱</a:t>
            </a:r>
            <a:r>
              <a:rPr sz="4000" b="1">
                <a:latin typeface="黑体" panose="02010600030101010101" pitchFamily="2" charset="-122"/>
                <a:ea typeface="黑体" panose="02010600030101010101" pitchFamily="2" charset="-122"/>
                <a:cs typeface="宋体" panose="02010600030101010101" pitchFamily="2" charset="-122"/>
                <a:sym typeface="+mn-ea"/>
              </a:rPr>
              <a:t>密密，</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茅屋</a:t>
            </a:r>
            <a:r>
              <a:rPr sz="4000" b="1">
                <a:latin typeface="黑体" panose="02010600030101010101" pitchFamily="2" charset="-122"/>
                <a:ea typeface="黑体" panose="02010600030101010101" pitchFamily="2" charset="-122"/>
                <a:cs typeface="宋体" panose="02010600030101010101" pitchFamily="2" charset="-122"/>
                <a:sym typeface="+mn-ea"/>
              </a:rPr>
              <a:t>重重。参天</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野树</a:t>
            </a:r>
            <a:r>
              <a:rPr sz="4000" b="1">
                <a:latin typeface="黑体" panose="02010600030101010101" pitchFamily="2" charset="-122"/>
                <a:ea typeface="黑体" panose="02010600030101010101" pitchFamily="2" charset="-122"/>
                <a:cs typeface="宋体" panose="02010600030101010101" pitchFamily="2" charset="-122"/>
                <a:sym typeface="+mn-ea"/>
              </a:rPr>
              <a:t>迎门，</a:t>
            </a:r>
            <a:r>
              <a:rPr sz="4000" b="1" u="sng">
                <a:latin typeface="黑体" panose="02010600030101010101" pitchFamily="2" charset="-122"/>
                <a:ea typeface="黑体" panose="02010600030101010101" pitchFamily="2" charset="-122"/>
                <a:cs typeface="宋体" panose="02010600030101010101" pitchFamily="2" charset="-122"/>
                <a:sym typeface="+mn-ea"/>
              </a:rPr>
              <a:t>曲水溪桥</a:t>
            </a:r>
            <a:r>
              <a:rPr sz="4000" b="1">
                <a:latin typeface="黑体" panose="02010600030101010101" pitchFamily="2" charset="-122"/>
                <a:ea typeface="黑体" panose="02010600030101010101" pitchFamily="2" charset="-122"/>
                <a:cs typeface="宋体" panose="02010600030101010101" pitchFamily="2" charset="-122"/>
                <a:sym typeface="+mn-ea"/>
              </a:rPr>
              <a:t>映</a:t>
            </a:r>
            <a:endParaRPr sz="4000" b="1">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71120" y="161290"/>
            <a:ext cx="12024995" cy="6126480"/>
          </a:xfrm>
          <a:prstGeom prst="rect">
            <a:avLst/>
          </a:prstGeom>
          <a:noFill/>
          <a:ln w="9525">
            <a:noFill/>
          </a:ln>
        </p:spPr>
        <p:txBody>
          <a:bodyPr wrap="square" anchor="t">
            <a:spAutoFit/>
          </a:bodyPr>
          <a:p>
            <a:pPr lvl="0" indent="0">
              <a:spcBef>
                <a:spcPct val="50000"/>
              </a:spcBef>
            </a:pPr>
            <a:r>
              <a:rPr sz="4000" b="1">
                <a:latin typeface="黑体" panose="02010600030101010101" pitchFamily="2" charset="-122"/>
                <a:ea typeface="黑体" panose="02010600030101010101" pitchFamily="2" charset="-122"/>
                <a:cs typeface="宋体" panose="02010600030101010101" pitchFamily="2" charset="-122"/>
                <a:sym typeface="+mn-ea"/>
              </a:rPr>
              <a:t>户。道旁</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杨柳</a:t>
            </a:r>
            <a:r>
              <a:rPr sz="4000" b="1">
                <a:latin typeface="黑体" panose="02010600030101010101" pitchFamily="2" charset="-122"/>
                <a:ea typeface="黑体" panose="02010600030101010101" pitchFamily="2" charset="-122"/>
                <a:cs typeface="宋体" panose="02010600030101010101" pitchFamily="2" charset="-122"/>
                <a:sym typeface="+mn-ea"/>
              </a:rPr>
              <a:t>绿依依，园内</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花开</a:t>
            </a:r>
            <a:r>
              <a:rPr sz="4000" b="1">
                <a:latin typeface="黑体" panose="02010600030101010101" pitchFamily="2" charset="-122"/>
                <a:ea typeface="黑体" panose="02010600030101010101" pitchFamily="2" charset="-122"/>
                <a:cs typeface="宋体" panose="02010600030101010101" pitchFamily="2" charset="-122"/>
                <a:sym typeface="+mn-ea"/>
              </a:rPr>
              <a:t>香馥馥。此时那</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夕照</a:t>
            </a:r>
            <a:r>
              <a:rPr sz="4000" b="1">
                <a:latin typeface="黑体" panose="02010600030101010101" pitchFamily="2" charset="-122"/>
                <a:ea typeface="黑体" panose="02010600030101010101" pitchFamily="2" charset="-122"/>
                <a:cs typeface="宋体" panose="02010600030101010101" pitchFamily="2" charset="-122"/>
                <a:sym typeface="+mn-ea"/>
              </a:rPr>
              <a:t>沉西，处处山林喧</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鸟雀</a:t>
            </a:r>
            <a:r>
              <a:rPr sz="4000" b="1">
                <a:latin typeface="黑体" panose="02010600030101010101" pitchFamily="2" charset="-122"/>
                <a:ea typeface="黑体" panose="02010600030101010101" pitchFamily="2" charset="-122"/>
                <a:cs typeface="宋体" panose="02010600030101010101" pitchFamily="2" charset="-122"/>
                <a:sym typeface="+mn-ea"/>
              </a:rPr>
              <a:t>；</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晚烟</a:t>
            </a:r>
            <a:r>
              <a:rPr sz="4000" b="1">
                <a:latin typeface="黑体" panose="02010600030101010101" pitchFamily="2" charset="-122"/>
                <a:ea typeface="黑体" panose="02010600030101010101" pitchFamily="2" charset="-122"/>
                <a:cs typeface="宋体" panose="02010600030101010101" pitchFamily="2" charset="-122"/>
                <a:sym typeface="+mn-ea"/>
              </a:rPr>
              <a:t>出爨，条条道径转</a:t>
            </a:r>
            <a:r>
              <a:rPr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牛羊</a:t>
            </a:r>
            <a:r>
              <a:rPr sz="4000" b="1">
                <a:latin typeface="黑体" panose="02010600030101010101" pitchFamily="2" charset="-122"/>
                <a:ea typeface="黑体" panose="02010600030101010101" pitchFamily="2" charset="-122"/>
                <a:cs typeface="宋体" panose="02010600030101010101" pitchFamily="2" charset="-122"/>
                <a:sym typeface="+mn-ea"/>
              </a:rPr>
              <a:t>。</a:t>
            </a:r>
            <a:endParaRPr lang="zh-CN"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zh-CN" sz="4000" b="1">
                <a:latin typeface="黑体" panose="02010600030101010101" pitchFamily="2" charset="-122"/>
                <a:ea typeface="黑体" panose="02010600030101010101" pitchFamily="2" charset="-122"/>
                <a:cs typeface="宋体" panose="02010600030101010101" pitchFamily="2" charset="-122"/>
                <a:sym typeface="+mn-ea"/>
              </a:rPr>
              <a:t>③浮屠山之景：</a:t>
            </a:r>
            <a:endParaRPr lang="zh-CN"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zh-CN" sz="4000" b="1">
                <a:latin typeface="黑体" panose="02010600030101010101" pitchFamily="2" charset="-122"/>
                <a:ea typeface="黑体" panose="02010600030101010101" pitchFamily="2" charset="-122"/>
                <a:cs typeface="宋体" panose="02010600030101010101" pitchFamily="2" charset="-122"/>
                <a:sym typeface="+mn-ea"/>
              </a:rPr>
              <a:t>山南有</a:t>
            </a: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青松碧桧</a:t>
            </a:r>
            <a:r>
              <a:rPr lang="zh-CN" sz="4000" b="1">
                <a:latin typeface="黑体" panose="02010600030101010101" pitchFamily="2" charset="-122"/>
                <a:ea typeface="黑体" panose="02010600030101010101" pitchFamily="2" charset="-122"/>
                <a:cs typeface="宋体" panose="02010600030101010101" pitchFamily="2" charset="-122"/>
                <a:sym typeface="+mn-ea"/>
              </a:rPr>
              <a:t>，山北有</a:t>
            </a: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绿柳红桃</a:t>
            </a:r>
            <a:r>
              <a:rPr lang="zh-CN" sz="4000" b="1">
                <a:latin typeface="黑体" panose="02010600030101010101" pitchFamily="2" charset="-122"/>
                <a:ea typeface="黑体" panose="02010600030101010101" pitchFamily="2" charset="-122"/>
                <a:cs typeface="宋体" panose="02010600030101010101" pitchFamily="2" charset="-122"/>
                <a:sym typeface="+mn-ea"/>
              </a:rPr>
              <a:t>。闹聒聒，</a:t>
            </a: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山禽</a:t>
            </a:r>
            <a:r>
              <a:rPr lang="zh-CN" sz="4000" b="1">
                <a:latin typeface="黑体" panose="02010600030101010101" pitchFamily="2" charset="-122"/>
                <a:ea typeface="黑体" panose="02010600030101010101" pitchFamily="2" charset="-122"/>
                <a:cs typeface="宋体" panose="02010600030101010101" pitchFamily="2" charset="-122"/>
                <a:sym typeface="+mn-ea"/>
              </a:rPr>
              <a:t>对语；舞翩翩，</a:t>
            </a: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仙鹤</a:t>
            </a:r>
            <a:r>
              <a:rPr lang="zh-CN" sz="4000" b="1">
                <a:latin typeface="黑体" panose="02010600030101010101" pitchFamily="2" charset="-122"/>
                <a:ea typeface="黑体" panose="02010600030101010101" pitchFamily="2" charset="-122"/>
                <a:cs typeface="宋体" panose="02010600030101010101" pitchFamily="2" charset="-122"/>
                <a:sym typeface="+mn-ea"/>
              </a:rPr>
              <a:t>齐飞。香馥馥，</a:t>
            </a: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诸花</a:t>
            </a:r>
            <a:r>
              <a:rPr lang="zh-CN" sz="4000" b="1">
                <a:latin typeface="黑体" panose="02010600030101010101" pitchFamily="2" charset="-122"/>
                <a:ea typeface="黑体" panose="02010600030101010101" pitchFamily="2" charset="-122"/>
                <a:cs typeface="宋体" panose="02010600030101010101" pitchFamily="2" charset="-122"/>
                <a:sym typeface="+mn-ea"/>
              </a:rPr>
              <a:t>千样色；青冉冉，</a:t>
            </a: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杂草</a:t>
            </a:r>
            <a:r>
              <a:rPr lang="zh-CN" sz="4000" b="1">
                <a:latin typeface="黑体" panose="02010600030101010101" pitchFamily="2" charset="-122"/>
                <a:ea typeface="黑体" panose="02010600030101010101" pitchFamily="2" charset="-122"/>
                <a:cs typeface="宋体" panose="02010600030101010101" pitchFamily="2" charset="-122"/>
                <a:sym typeface="+mn-ea"/>
              </a:rPr>
              <a:t>万般奇。涧下有</a:t>
            </a: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滔滔绿水</a:t>
            </a:r>
            <a:r>
              <a:rPr lang="zh-CN" sz="4000" b="1">
                <a:latin typeface="黑体" panose="02010600030101010101" pitchFamily="2" charset="-122"/>
                <a:ea typeface="黑体" panose="02010600030101010101" pitchFamily="2" charset="-122"/>
                <a:cs typeface="宋体" panose="02010600030101010101" pitchFamily="2" charset="-122"/>
                <a:sym typeface="+mn-ea"/>
              </a:rPr>
              <a:t>，崖前有</a:t>
            </a: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朵朵祥云</a:t>
            </a:r>
            <a:r>
              <a:rPr lang="zh-CN" sz="4000" b="1">
                <a:latin typeface="黑体" panose="02010600030101010101" pitchFamily="2" charset="-122"/>
                <a:ea typeface="黑体" panose="02010600030101010101" pitchFamily="2" charset="-122"/>
                <a:cs typeface="宋体" panose="02010600030101010101" pitchFamily="2" charset="-122"/>
                <a:sym typeface="+mn-ea"/>
              </a:rPr>
              <a:t>。</a:t>
            </a:r>
            <a:endParaRPr lang="zh-CN" sz="4000" b="1">
              <a:latin typeface="黑体" panose="02010600030101010101" pitchFamily="2" charset="-122"/>
              <a:ea typeface="黑体" panose="02010600030101010101" pitchFamily="2" charset="-122"/>
              <a:cs typeface="宋体" panose="02010600030101010101" pitchFamily="2" charset="-122"/>
              <a:sym typeface="+mn-ea"/>
            </a:endParaRPr>
          </a:p>
          <a:p>
            <a:pPr lvl="0" indent="0">
              <a:lnSpc>
                <a:spcPct val="120000"/>
              </a:lnSpc>
              <a:spcBef>
                <a:spcPct val="50000"/>
              </a:spcBef>
            </a:pPr>
            <a:r>
              <a:rPr lang="zh-CN" sz="4000" b="1">
                <a:latin typeface="黑体" panose="02010600030101010101" pitchFamily="2" charset="-122"/>
                <a:ea typeface="黑体" panose="02010600030101010101" pitchFamily="2" charset="-122"/>
                <a:cs typeface="宋体" panose="02010600030101010101" pitchFamily="2" charset="-122"/>
                <a:sym typeface="+mn-ea"/>
              </a:rPr>
              <a:t>④猪八戒身上兼有</a:t>
            </a:r>
            <a:r>
              <a:rPr lang="zh-CN"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兽性和人性</a:t>
            </a:r>
            <a:r>
              <a:rPr lang="zh-CN" sz="4000" b="1">
                <a:latin typeface="黑体" panose="02010600030101010101" pitchFamily="2" charset="-122"/>
                <a:ea typeface="黑体" panose="02010600030101010101" pitchFamily="2" charset="-122"/>
                <a:cs typeface="宋体" panose="02010600030101010101" pitchFamily="2" charset="-122"/>
                <a:sym typeface="+mn-ea"/>
              </a:rPr>
              <a:t>，你从哪些地方可以看出</a:t>
            </a:r>
            <a:r>
              <a:rPr lang="zh-CN"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rPr>
              <a:t>？                  </a:t>
            </a:r>
            <a:r>
              <a:rPr lang="zh-CN" altLang="en-US"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《摩诃般若波罗蜜多心经》</a:t>
            </a:r>
            <a:endParaRPr lang="zh-CN" altLang="en-US"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2307</Words>
  <Application>WPS 演示</Application>
  <PresentationFormat>宽屏</PresentationFormat>
  <Paragraphs>184</Paragraphs>
  <Slides>25</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Arial</vt:lpstr>
      <vt:lpstr>宋体</vt:lpstr>
      <vt:lpstr>Wingdings</vt:lpstr>
      <vt:lpstr>黑体</vt:lpstr>
      <vt:lpstr>华文新魏</vt:lpstr>
      <vt:lpstr>Times New Roman</vt:lpstr>
      <vt:lpstr>隶书</vt:lpstr>
      <vt:lpstr>华文新魏</vt:lpstr>
      <vt:lpstr>微软雅黑</vt:lpstr>
      <vt:lpstr>Calibri Light</vt:lpstr>
      <vt:lpstr>Calibri</vt:lpstr>
      <vt:lpstr>Courier New</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女娲造人</vt:lpstr>
      <vt:lpstr>二、抓住题目，快速解读文本：</vt:lpstr>
      <vt:lpstr>二、抓住题目，快速解读文本：</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27</cp:revision>
  <dcterms:created xsi:type="dcterms:W3CDTF">2017-01-01T11:42:00Z</dcterms:created>
  <dcterms:modified xsi:type="dcterms:W3CDTF">2017-01-04T07:02:28Z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