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67" r:id="rId4"/>
    <p:sldId id="266" r:id="rId5"/>
    <p:sldId id="268" r:id="rId6"/>
    <p:sldId id="269" r:id="rId7"/>
    <p:sldId id="270" r:id="rId8"/>
    <p:sldId id="273" r:id="rId9"/>
    <p:sldId id="274" r:id="rId10"/>
    <p:sldId id="275" r:id="rId11"/>
    <p:sldId id="276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0" autoAdjust="0"/>
    <p:restoredTop sz="94660"/>
  </p:normalViewPr>
  <p:slideViewPr>
    <p:cSldViewPr snapToGrid="0">
      <p:cViewPr varScale="1">
        <p:scale>
          <a:sx n="63" d="100"/>
          <a:sy n="63" d="100"/>
        </p:scale>
        <p:origin x="64" y="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1A69A-A176-413B-A580-D492E5CCC6A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17840-E7FA-4034-9FBB-662503D878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1A69A-A176-413B-A580-D492E5CCC6A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17840-E7FA-4034-9FBB-662503D878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1A69A-A176-413B-A580-D492E5CCC6A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17840-E7FA-4034-9FBB-662503D878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1A69A-A176-413B-A580-D492E5CCC6A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17840-E7FA-4034-9FBB-662503D878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1A69A-A176-413B-A580-D492E5CCC6A3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17840-E7FA-4034-9FBB-662503D878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1A69A-A176-413B-A580-D492E5CCC6A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17840-E7FA-4034-9FBB-662503D878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1A69A-A176-413B-A580-D492E5CCC6A3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17840-E7FA-4034-9FBB-662503D878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1A69A-A176-413B-A580-D492E5CCC6A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17840-E7FA-4034-9FBB-662503D878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1A69A-A176-413B-A580-D492E5CCC6A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17840-E7FA-4034-9FBB-662503D878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1A69A-A176-413B-A580-D492E5CCC6A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17840-E7FA-4034-9FBB-662503D878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1A69A-A176-413B-A580-D492E5CCC6A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17840-E7FA-4034-9FBB-662503D878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1A69A-A176-413B-A580-D492E5CCC6A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17840-E7FA-4034-9FBB-662503D8785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b="785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610628" y="256422"/>
            <a:ext cx="6994358" cy="1417320"/>
          </a:xfrm>
        </p:spPr>
        <p:txBody>
          <a:bodyPr/>
          <a:lstStyle/>
          <a:p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课外古诗词诵读</a:t>
            </a:r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71099" y="3008733"/>
            <a:ext cx="8803907" cy="1655762"/>
          </a:xfrm>
        </p:spPr>
        <p:txBody>
          <a:bodyPr>
            <a:normAutofit/>
          </a:bodyPr>
          <a:lstStyle/>
          <a:p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第三单元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67377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95871" y="0"/>
            <a:ext cx="7961376" cy="68580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455469" y="204554"/>
            <a:ext cx="41388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r>
              <a:rPr lang="zh-CN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龟虽寿</a:t>
            </a:r>
            <a:endParaRPr lang="en-US" altLang="zh-CN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200" dirty="0"/>
              <a:t>        曹操</a:t>
            </a:r>
            <a:endParaRPr lang="en-US" altLang="zh-CN" sz="3200" dirty="0"/>
          </a:p>
        </p:txBody>
      </p:sp>
      <p:sp>
        <p:nvSpPr>
          <p:cNvPr id="3" name="文本框 2"/>
          <p:cNvSpPr txBox="1"/>
          <p:nvPr/>
        </p:nvSpPr>
        <p:spPr>
          <a:xfrm>
            <a:off x="134753" y="1732547"/>
            <a:ext cx="11790947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学习目标：</a:t>
            </a:r>
            <a:endParaRPr lang="en-US" altLang="zh-CN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sz="4000" dirty="0"/>
              <a:t>      1.</a:t>
            </a:r>
            <a:r>
              <a:rPr lang="zh-CN" altLang="en-US" sz="4000" dirty="0"/>
              <a:t>了解建安文学慷慨任气的艺术风格。</a:t>
            </a:r>
            <a:endParaRPr lang="zh-CN" altLang="en-US" sz="4000" dirty="0"/>
          </a:p>
          <a:p>
            <a:r>
              <a:rPr lang="en-US" altLang="zh-CN" sz="4000" dirty="0"/>
              <a:t>      2.</a:t>
            </a:r>
            <a:r>
              <a:rPr lang="zh-CN" altLang="en-US" sz="4000" dirty="0"/>
              <a:t>把握大意，体会古诗内涵，并</a:t>
            </a:r>
            <a:r>
              <a:rPr lang="zh-CN" altLang="en-US" sz="4000" dirty="0"/>
              <a:t>能背诵默写。</a:t>
            </a:r>
            <a:endParaRPr lang="zh-CN" altLang="en-US" sz="4000" dirty="0"/>
          </a:p>
          <a:p>
            <a:r>
              <a:rPr lang="en-US" altLang="zh-CN" sz="4000" dirty="0"/>
              <a:t>     3.</a:t>
            </a:r>
            <a:r>
              <a:rPr lang="zh-CN" altLang="en-US" sz="4000" dirty="0"/>
              <a:t>体会</a:t>
            </a:r>
            <a:r>
              <a:rPr lang="zh-CN" altLang="en-US" sz="4000" dirty="0"/>
              <a:t>作者昂扬慷慨、积极进取的思想感情。</a:t>
            </a:r>
            <a:endParaRPr lang="zh-CN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31552" cy="68580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82879" y="202130"/>
            <a:ext cx="1171394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请结合课内外知识积累，说说你眼中的曹操是一个怎样的人？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7376" y="708176"/>
            <a:ext cx="1199307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r>
              <a:rPr lang="zh-CN" alt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作者简介   </a:t>
            </a:r>
            <a:r>
              <a:rPr lang="en-US" altLang="zh-CN" sz="2800" dirty="0"/>
              <a:t>——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曹操</a:t>
            </a:r>
            <a:r>
              <a:rPr lang="zh-CN" alt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</a:t>
            </a:r>
            <a:r>
              <a:rPr lang="en-US" altLang="zh-CN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155.2.24.</a:t>
            </a:r>
            <a:r>
              <a:rPr lang="zh-CN" alt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－</a:t>
            </a:r>
            <a:r>
              <a:rPr lang="en-US" altLang="zh-CN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220.1.15</a:t>
            </a:r>
            <a:r>
              <a:rPr lang="zh-CN" alt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），字孟德，小名阿瞒，沛国谯郡（今安徽省亳州市谯城）人。东汉末年杰出的政治家、军事家和文学家、诗人。于政，曹操消灭了北方的众多割据势力，恢复了中国北方的统一，并实行一系列政策恢复经济生产和社会秩序。于文，在曹操父子的推动下形成了以曹氏父子（曹操、曹丕、曹植）为代表的建安文学，史称建安风骨，他用自己的创造性的作品开创了文学上的新风气，为“慷慨任气”的“建安风骨”的形成起了决定性的奠基作用。在文学史上留下了光辉的一笔。</a:t>
            </a:r>
            <a:endParaRPr lang="en-US" altLang="zh-CN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zh-CN" alt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zh-CN" alt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．了解背景   </a:t>
            </a:r>
            <a:r>
              <a:rPr lang="en-US" altLang="zh-CN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——</a:t>
            </a:r>
            <a:r>
              <a:rPr lang="zh-CN" alt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这首诗是曹操的乐府诗</a:t>
            </a:r>
            <a:r>
              <a:rPr lang="en-US" altLang="zh-CN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《</a:t>
            </a:r>
            <a:r>
              <a:rPr lang="zh-CN" alt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步出夏门行</a:t>
            </a:r>
            <a:r>
              <a:rPr lang="en-US" altLang="zh-CN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》</a:t>
            </a:r>
            <a:r>
              <a:rPr lang="zh-CN" alt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的最后一章，写作的时间是建安十二年（</a:t>
            </a:r>
            <a:r>
              <a:rPr lang="en-US" altLang="zh-CN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207</a:t>
            </a:r>
            <a:r>
              <a:rPr lang="zh-CN" alt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）。东汉末年，居住在我国东北部的乌桓奴隶主贵族，乘中原一带天下大乱之机，经常入塞掳掠汉民。建安十年，曹操平定冀州以后，袁绍的儿子袁熙和袁尚等，投奔了乌桓。建安十二年，曹操为了安定东北边境，消灭袁绍的残余势力，率军征伐乌桓，结果取得了胜利。这首诗是他凯旋路经碣石山时写的。</a:t>
            </a:r>
            <a:endParaRPr lang="zh-CN" alt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7376" y="61845"/>
            <a:ext cx="43698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自主落实：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7003" y="105878"/>
            <a:ext cx="11646568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诵读要求：</a:t>
            </a:r>
            <a:endParaRPr lang="en-US" altLang="zh-CN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en-US" altLang="zh-CN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r>
              <a:rPr lang="zh-CN" alt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初读：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读准字音。（圈点诗歌的生字词。）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en-US" altLang="zh-CN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r>
              <a:rPr lang="zh-CN" alt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再读：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读准节奏。（四言诗每句一般读成“二、二”节拍。）</a:t>
            </a:r>
            <a:endParaRPr lang="en-US" altLang="zh-CN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3.</a:t>
            </a:r>
            <a:r>
              <a:rPr lang="zh-CN" alt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三读：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理解大意。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(1)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重点词语解释。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(2)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用现代汉语写出诗句的意思。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4.</a:t>
            </a:r>
            <a:r>
              <a:rPr lang="zh-CN" alt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思读：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揣摩情感。</a:t>
            </a:r>
            <a:endParaRPr lang="en-US" altLang="zh-CN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试从诗句中感受诗人传递怎样的美好情感？全诗的核心句是那几句？表现了诗人怎样的精神气概？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7376" y="0"/>
            <a:ext cx="12124624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揣摩情感：</a:t>
            </a:r>
            <a:endParaRPr lang="en-US" altLang="zh-CN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zh-CN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老骥伏枥，志在千里。烈士暮年，壮心不已</a:t>
            </a:r>
            <a:r>
              <a:rPr lang="zh-CN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。</a:t>
            </a:r>
            <a:endParaRPr lang="en-US" altLang="zh-CN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zh-CN" sz="3600" dirty="0"/>
          </a:p>
          <a:p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zh-CN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表现了诗人老当益壮的雄心、积极奋发的精神和统一全国的壮志。</a:t>
            </a:r>
            <a:endParaRPr lang="en-US" altLang="zh-CN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600" dirty="0"/>
              <a:t>       </a:t>
            </a:r>
            <a:r>
              <a:rPr lang="zh-CN" alt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请问：你能感受到文章是一种怎样的基调吗</a:t>
            </a:r>
            <a:r>
              <a:rPr lang="en-US" altLang="zh-CN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-US" altLang="zh-CN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zh-CN" sz="3600" dirty="0"/>
          </a:p>
          <a:p>
            <a:r>
              <a:rPr lang="en-US" altLang="zh-CN" sz="3600" dirty="0"/>
              <a:t> </a:t>
            </a: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昂扬慷慨 、老当益壮、积极进取的豪壮之情。</a:t>
            </a:r>
            <a:endParaRPr lang="zh-CN" altLang="en-U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626" y="9625"/>
            <a:ext cx="121053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诵读赏析：</a:t>
            </a:r>
            <a:endParaRPr lang="zh-CN" altLang="en-US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赏析方法</a:t>
            </a:r>
            <a:r>
              <a:rPr lang="en-US" altLang="zh-CN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zh-CN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一找角度；二说内容；三悟感情。</a:t>
            </a:r>
            <a:endParaRPr lang="en-US" altLang="zh-CN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zh-CN" altLang="en-US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．例句赏析：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神龟虽寿，犹有竟时；腾蛇乘雾，终为土灰。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78592" y="3099334"/>
            <a:ext cx="115214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采用生动形象的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比喻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。形象地说，神龟虽然长寿，也有终老的时候，即使活到三千岁，它也要死亡。腾蛇虽有这么大的本领，最后也还是要化为灰土。它表现了曹操认识到世间万物都不是永恒存在的，新陈代谢是大自然的根本规律。曹操能尊重新陈代谢的自然规律，这在当时是难能可贵的。 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7798" y="96252"/>
            <a:ext cx="1178453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．仿照赏析：</a:t>
            </a:r>
            <a:r>
              <a:rPr lang="zh-CN" altLang="en-US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老骥伏枥，志在千里。烈士暮年，壮心不已</a:t>
            </a:r>
            <a:r>
              <a:rPr lang="zh-CN" altLang="en-US" sz="3200" dirty="0">
                <a:solidFill>
                  <a:srgbClr val="0070C0"/>
                </a:solidFill>
              </a:rPr>
              <a:t>。</a:t>
            </a:r>
            <a:endParaRPr lang="zh-CN" altLang="en-US" sz="3200" dirty="0">
              <a:solidFill>
                <a:srgbClr val="0070C0"/>
              </a:solidFill>
            </a:endParaRPr>
          </a:p>
          <a:p>
            <a:endParaRPr lang="en-US" altLang="zh-CN" sz="3200" dirty="0"/>
          </a:p>
          <a:p>
            <a:r>
              <a:rPr lang="en-US" altLang="zh-CN" sz="3200" dirty="0"/>
              <a:t>      </a:t>
            </a:r>
            <a:r>
              <a:rPr lang="zh-CN" altLang="en-US" sz="3200" dirty="0"/>
              <a:t>赏析：（这四句，是全诗的核心。）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运用比喻，以“老骥”自比</a:t>
            </a:r>
            <a:r>
              <a:rPr lang="zh-CN" altLang="en-US" sz="3200" dirty="0"/>
              <a:t>（角度），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虽然形老体衰，胸中仍有着驰骋千里的豪情 ，所以说“志在千里”“壮心不已”。他的“志”就是统一全国， 决心为此奋斗终生</a:t>
            </a:r>
            <a:r>
              <a:rPr lang="zh-CN" altLang="en-US" sz="3200" dirty="0"/>
              <a:t>（内容）。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表达了诗人为统一全国而继续奋斗的雄心壮志</a:t>
            </a:r>
            <a:r>
              <a:rPr lang="zh-CN" altLang="en-US" sz="3200" dirty="0"/>
              <a:t>。（情感）</a:t>
            </a:r>
            <a:endParaRPr lang="zh-CN" altLang="en-US" sz="3200" dirty="0"/>
          </a:p>
        </p:txBody>
      </p:sp>
      <p:sp>
        <p:nvSpPr>
          <p:cNvPr id="3" name="文本框 2"/>
          <p:cNvSpPr txBox="1"/>
          <p:nvPr/>
        </p:nvSpPr>
        <p:spPr>
          <a:xfrm>
            <a:off x="105878" y="3946358"/>
            <a:ext cx="1178453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．仿照赏析：</a:t>
            </a:r>
            <a:r>
              <a:rPr lang="zh-CN" altLang="en-US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盈缩之期，不但在天；养怡之福，可得永年。</a:t>
            </a:r>
            <a:endParaRPr lang="zh-CN" alt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zh-CN" sz="3200" dirty="0"/>
          </a:p>
          <a:p>
            <a:r>
              <a:rPr lang="en-US" altLang="zh-CN" sz="3200" dirty="0"/>
              <a:t>      </a:t>
            </a:r>
            <a:r>
              <a:rPr lang="zh-CN" altLang="en-US" sz="3200" dirty="0"/>
              <a:t>赏析：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人的寿命的长短，不完全决定于天。只要保持身心健康，就能延年益寿。这里可见诗人对“天命”持否定态度，而对事在人为抱有信心和乐观精神。</a:t>
            </a:r>
            <a:endParaRPr lang="zh-CN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63630" y="96252"/>
            <a:ext cx="12028370" cy="5877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归纳总结：</a:t>
            </a:r>
            <a:endParaRPr lang="en-US" altLang="zh-CN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en-US" altLang="zh-CN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《</a:t>
            </a:r>
            <a:r>
              <a:rPr lang="zh-CN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龟虽寿</a:t>
            </a:r>
            <a:r>
              <a:rPr lang="en-US" altLang="zh-CN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》</a:t>
            </a:r>
            <a:r>
              <a:rPr lang="zh-CN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表达了怎样的主题？给我们什么</a:t>
            </a:r>
            <a:r>
              <a:rPr lang="zh-CN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启示？</a:t>
            </a:r>
            <a:endParaRPr lang="zh-CN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zh-CN" sz="3600" dirty="0"/>
          </a:p>
          <a:p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全诗以形象的比喻、明快的语言表达了一种人定胜天的非宿命论的思想，</a:t>
            </a:r>
            <a:r>
              <a:rPr lang="zh-CN" altLang="en-US" sz="4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体现了诗人达观、积极的人生态度，昂扬、进取的精神。</a:t>
            </a:r>
            <a:endParaRPr lang="en-US" altLang="zh-CN" sz="40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zh-CN" altLang="en-US" sz="3600" b="1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这首诗给我们的启示：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事在人为，命运是可以改变的。同时，它激励人们，不要哀叹时光的流逝，要丢弃那种人到暮年无所作为的悲观消极思想，要象那匹老马一样，老当益壮，生命不息，奋斗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不止。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1538</Words>
  <Application>WPS 演示</Application>
  <PresentationFormat>宽屏</PresentationFormat>
  <Paragraphs>59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0" baseType="lpstr">
      <vt:lpstr>Arial</vt:lpstr>
      <vt:lpstr>宋体</vt:lpstr>
      <vt:lpstr>Wingdings</vt:lpstr>
      <vt:lpstr>Times New Roman</vt:lpstr>
      <vt:lpstr>Calibri</vt:lpstr>
      <vt:lpstr>等线 Light</vt:lpstr>
      <vt:lpstr>等线</vt:lpstr>
      <vt:lpstr>微软雅黑</vt:lpstr>
      <vt:lpstr>Arial Unicode MS</vt:lpstr>
      <vt:lpstr>Office 主题​​</vt:lpstr>
      <vt:lpstr>课外古诗词诵读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课外古诗词诵读</dc:title>
  <dc:creator>王 文瑜</dc:creator>
  <cp:lastModifiedBy>王力</cp:lastModifiedBy>
  <cp:revision>12</cp:revision>
  <dcterms:created xsi:type="dcterms:W3CDTF">2021-10-14T02:11:00Z</dcterms:created>
  <dcterms:modified xsi:type="dcterms:W3CDTF">2022-01-17T17:49:18Z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5517491A5A9E4E6B9A9C1B6B3AD4566C</vt:lpwstr>
  </property>
  <property fmtid="{D5CDD505-2E9C-101B-9397-08002B2CF9AE}" pid="3" name="KSOProductBuildVer">
    <vt:lpwstr>2052-11.1.0.11294</vt:lpwstr>
  </property>
</Properties>
</file>