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62" r:id="rId2"/>
    <p:sldId id="256" r:id="rId3"/>
    <p:sldId id="258" r:id="rId4"/>
    <p:sldId id="257" r:id="rId5"/>
    <p:sldId id="260" r:id="rId6"/>
    <p:sldId id="261" r:id="rId7"/>
    <p:sldId id="259" r:id="rId8"/>
    <p:sldId id="265" r:id="rId9"/>
    <p:sldId id="264" r:id="rId10"/>
  </p:sldIdLst>
  <p:sldSz cx="9144000" cy="6858000" type="screen4x3"/>
  <p:notesSz cx="6858000" cy="9144000"/>
  <p:embeddedFontLst>
    <p:embeddedFont>
      <p:font typeface="Calibri" pitchFamily="34" charset="0"/>
      <p:regular r:id="rId11"/>
      <p:bold r:id="rId12"/>
      <p:italic r:id="rId13"/>
      <p:boldItalic r:id="rId14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8" d="100"/>
          <a:sy n="68" d="100"/>
        </p:scale>
        <p:origin x="-1620" y="-75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EB81B4-B8A6-4204-ADEC-395CA445AF0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017521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80059F-2FDC-4668-9EB8-D0C282E6488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115781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C87226-5ACB-4A7C-89F6-8C7B072EE3B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850616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9D86B7-4A8E-470C-8983-8730344A8F9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805002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00E2BC-B75C-4616-983B-CCCB3E742C1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71972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7362AE-E9DF-4768-BB66-C883D8AC0AB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858651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43EB50-1F9C-4511-A707-6B06C5D0B27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93200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788091-4156-4D03-B907-FFC3FA4A282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38629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2A001A-E7D1-43B8-8DF7-8707A44D880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323905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7F0990-D98F-442E-8E83-BE0104B1C8D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215890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F7B1B2-71BD-49B8-A509-BC58D9152A0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253174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ea typeface="宋体" pitchFamily="2" charset="-122"/>
              </a:defRPr>
            </a:lvl1pPr>
          </a:lstStyle>
          <a:p>
            <a:pPr>
              <a:defRPr/>
            </a:pPr>
            <a:fld id="{E8D367C6-A624-4752-B6D9-9D00AADA0A5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6" descr="D:\教学\教学设计-课件\高中《绘画》\绘画基础\DSCN08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620"/>
          <a:stretch>
            <a:fillRect/>
          </a:stretch>
        </p:blipFill>
        <p:spPr bwMode="auto">
          <a:xfrm>
            <a:off x="1476375" y="476250"/>
            <a:ext cx="6767513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 descr="D:\教学\教学设计-课件\高中《绘画》\绘画基础\DSCN08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44" r="1022"/>
          <a:stretch>
            <a:fillRect/>
          </a:stretch>
        </p:blipFill>
        <p:spPr bwMode="auto">
          <a:xfrm>
            <a:off x="1403350" y="2924175"/>
            <a:ext cx="6840538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7" descr="D:\教学\教学设计-课件\高中《绘画》\绘画基础\DSCN086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260350"/>
            <a:ext cx="7272338" cy="635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78050" y="1773238"/>
            <a:ext cx="6496050" cy="1470025"/>
          </a:xfrm>
        </p:spPr>
        <p:txBody>
          <a:bodyPr/>
          <a:lstStyle/>
          <a:p>
            <a:pPr eaLnBrk="1" hangingPunct="1">
              <a:defRPr/>
            </a:pPr>
            <a:r>
              <a:rPr lang="zh-CN" altLang="en-US" sz="6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艺术的思维</a:t>
            </a:r>
            <a:r>
              <a:rPr lang="en-US" altLang="zh-CN" sz="6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/>
            </a:r>
            <a:br>
              <a:rPr lang="en-US" altLang="zh-CN" sz="6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zh-CN" altLang="en-US" sz="3600" b="1" dirty="0" smtClean="0">
                <a:solidFill>
                  <a:srgbClr val="C00000"/>
                </a:solidFill>
                <a:latin typeface="方正大黑简体" panose="02010601030101010101" pitchFamily="2" charset="-122"/>
                <a:ea typeface="方正大黑简体" panose="02010601030101010101" pitchFamily="2" charset="-122"/>
              </a:rPr>
              <a:t>学会用右脑模式思维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347913" y="3763963"/>
            <a:ext cx="6400800" cy="1752600"/>
          </a:xfrm>
        </p:spPr>
        <p:txBody>
          <a:bodyPr/>
          <a:lstStyle/>
          <a:p>
            <a:pPr eaLnBrk="1" hangingPunct="1">
              <a:defRPr/>
            </a:pPr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中山大学附属中学  田强</a:t>
            </a:r>
            <a:endParaRPr lang="zh-CN" altLang="zh-CN" sz="20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3076" name="Picture 9" descr="http://pic1a.nipic.com/2009-02-23/20092239169717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508"/>
          <a:stretch>
            <a:fillRect/>
          </a:stretch>
        </p:blipFill>
        <p:spPr bwMode="auto">
          <a:xfrm>
            <a:off x="684213" y="1125538"/>
            <a:ext cx="2411412" cy="297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d6ca7bcb0a46f21fbd5e5175f4246b600d338744ebf88e9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99"/>
          <a:stretch>
            <a:fillRect/>
          </a:stretch>
        </p:blipFill>
        <p:spPr bwMode="auto">
          <a:xfrm>
            <a:off x="827088" y="333375"/>
            <a:ext cx="6121400" cy="547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5" descr="D:\教学\教学设计-课件\高中《绘画》\绘画基础\DSCN086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354013"/>
            <a:ext cx="7905750" cy="561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/>
              <a:t>大脑的分工</a:t>
            </a:r>
            <a:r>
              <a:rPr lang="en-US" altLang="zh-CN" smtClean="0"/>
              <a:t>——</a:t>
            </a:r>
            <a:r>
              <a:rPr lang="zh-CN" altLang="en-US" smtClean="0"/>
              <a:t>左脑与右脑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4481513" cy="4525963"/>
          </a:xfrm>
        </p:spPr>
        <p:txBody>
          <a:bodyPr/>
          <a:lstStyle/>
          <a:p>
            <a:pPr eaLnBrk="1" hangingPunct="1">
              <a:lnSpc>
                <a:spcPct val="115000"/>
              </a:lnSpc>
            </a:pPr>
            <a:r>
              <a:rPr lang="zh-CN" altLang="en-US" sz="2000" b="1" smtClean="0"/>
              <a:t>人的两脑分工 </a:t>
            </a:r>
            <a:br>
              <a:rPr lang="zh-CN" altLang="en-US" sz="2000" b="1" smtClean="0"/>
            </a:br>
            <a:r>
              <a:rPr lang="zh-CN" altLang="en-US" sz="2000" b="1" smtClean="0"/>
              <a:t>在美国，荣获</a:t>
            </a:r>
            <a:r>
              <a:rPr lang="en-US" altLang="zh-CN" sz="2000" b="1" smtClean="0"/>
              <a:t>1981</a:t>
            </a:r>
            <a:r>
              <a:rPr lang="zh-CN" altLang="en-US" sz="2000" b="1" smtClean="0"/>
              <a:t>年度医学、生物学奖的斯佩里博士做过一个有名的实验。斯佩里博士切断患者的位于左右脑连接部的脑梁，然后挡住其左视野，在其右视野放上画或图形给患者看，患者可以使用语言说明图形或画上的东西是什么。可是，如果在左视野显示数字、文字、实物，哪怕是读法很简单，他也不能用语言说出它们的名称。</a:t>
            </a:r>
          </a:p>
        </p:txBody>
      </p:sp>
      <p:pic>
        <p:nvPicPr>
          <p:cNvPr id="5124" name="Picture 4" descr="d6ca7bcb0a46f21fbd5e5175f4246b600d338744ebf88e9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99"/>
          <a:stretch>
            <a:fillRect/>
          </a:stretch>
        </p:blipFill>
        <p:spPr bwMode="auto">
          <a:xfrm>
            <a:off x="4859338" y="1557338"/>
            <a:ext cx="4025900" cy="359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b="1" smtClean="0"/>
              <a:t>大脑的分工</a:t>
            </a:r>
            <a:r>
              <a:rPr lang="en-US" altLang="zh-CN" b="1" smtClean="0"/>
              <a:t>——</a:t>
            </a:r>
            <a:r>
              <a:rPr lang="zh-CN" altLang="en-US" b="1" smtClean="0"/>
              <a:t>左脑与右脑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73100" y="1600200"/>
            <a:ext cx="7715250" cy="4525963"/>
          </a:xfrm>
        </p:spPr>
        <p:txBody>
          <a:bodyPr/>
          <a:lstStyle/>
          <a:p>
            <a:pPr algn="just" eaLnBrk="1" hangingPunct="1">
              <a:lnSpc>
                <a:spcPct val="115000"/>
              </a:lnSpc>
            </a:pPr>
            <a:r>
              <a:rPr lang="zh-CN" altLang="en-US" sz="2400" b="1" smtClean="0"/>
              <a:t>左脑是语言脑（意识），右脑是形象脑（潜意识）。由于左右脑分工的不同所以功能也就有差异。</a:t>
            </a:r>
          </a:p>
          <a:p>
            <a:pPr algn="just" eaLnBrk="1" hangingPunct="1">
              <a:lnSpc>
                <a:spcPct val="115000"/>
              </a:lnSpc>
            </a:pPr>
            <a:r>
              <a:rPr lang="zh-CN" altLang="en-US" sz="2400" b="1" smtClean="0"/>
              <a:t>左脑跟右脑最大的区别就是你在阅读、写作、思考、记忆等的时候有没有用大脑把你所以看到的，所想的东西用图片来描绘。采用右脑去记忆就是把所要记忆的东西转换成图片保存在大脑里。但一些有关逻辑的、推理的、判断的东西是用左脑来思考的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b="1" smtClean="0"/>
              <a:t>大脑的分工</a:t>
            </a:r>
            <a:r>
              <a:rPr lang="en-US" altLang="zh-CN" b="1" smtClean="0"/>
              <a:t>——</a:t>
            </a:r>
            <a:r>
              <a:rPr lang="zh-CN" altLang="en-US" b="1" smtClean="0"/>
              <a:t>左脑与右脑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268413"/>
            <a:ext cx="5616575" cy="4525962"/>
          </a:xfrm>
        </p:spPr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zh-CN" altLang="en-US" sz="1800" b="1" smtClean="0"/>
              <a:t>右脑支配左手、左脚、左耳等人体的左半身神经和感觉，而左脑支配右半身的神经和感觉，正如实验一所表明的，右视野同左脑，左视野同右脑相连。因为语言中枢在左脑，所以左脑主要完成语言的、逻辑的、分析的、代数的思考认识和行为。</a:t>
            </a:r>
            <a:endParaRPr lang="en-US" altLang="zh-CN" sz="1800" b="1" smtClean="0"/>
          </a:p>
          <a:p>
            <a:pPr eaLnBrk="1" hangingPunct="1">
              <a:lnSpc>
                <a:spcPct val="150000"/>
              </a:lnSpc>
            </a:pPr>
            <a:r>
              <a:rPr lang="zh-CN" altLang="en-US" sz="1800" b="1" smtClean="0"/>
              <a:t>而右脑则主要负责直观的、综合的、几何的、绘图的思考认识和行为。</a:t>
            </a:r>
            <a:endParaRPr lang="en-US" altLang="zh-CN" sz="1800" b="1" smtClean="0"/>
          </a:p>
          <a:p>
            <a:pPr eaLnBrk="1" hangingPunct="1">
              <a:lnSpc>
                <a:spcPct val="150000"/>
              </a:lnSpc>
            </a:pPr>
            <a:r>
              <a:rPr lang="zh-CN" altLang="en-US" sz="1800" b="1" smtClean="0"/>
              <a:t>爱因斯但曾经说过：“我思考问题时，不是用语言进行思考，而是用活动的跳跃的形象进行思考。当这种思考完成以后，我要花很大力气把他们转换成语言。”</a:t>
            </a:r>
          </a:p>
        </p:txBody>
      </p:sp>
      <p:pic>
        <p:nvPicPr>
          <p:cNvPr id="7172" name="Picture 4" descr="d6ca7bcb0a46f21fbd5e5175f4246b600d338744ebf88e9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99"/>
          <a:stretch>
            <a:fillRect/>
          </a:stretch>
        </p:blipFill>
        <p:spPr bwMode="auto">
          <a:xfrm>
            <a:off x="5759450" y="1341438"/>
            <a:ext cx="3219450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 descr="D:\教学\教学设计-课件\高中《绘画》\绘画基础\DSCN086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3976688"/>
            <a:ext cx="3262313" cy="231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 descr="D:\教学\教学设计-课件\高中《绘画》\绘画基础\DSCN0862.JPG"/>
          <p:cNvPicPr>
            <a:picLocks noChangeAspect="1" noChangeArrowheads="1"/>
          </p:cNvPicPr>
          <p:nvPr/>
        </p:nvPicPr>
        <p:blipFill rotWithShape="1">
          <a:blip r:embed="rId2"/>
          <a:srcRect t="18357"/>
          <a:stretch/>
        </p:blipFill>
        <p:spPr bwMode="auto">
          <a:xfrm>
            <a:off x="395288" y="182563"/>
            <a:ext cx="8410575" cy="663098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5" name="TextBox 2"/>
          <p:cNvSpPr txBox="1">
            <a:spLocks noChangeArrowheads="1"/>
          </p:cNvSpPr>
          <p:nvPr/>
        </p:nvSpPr>
        <p:spPr bwMode="auto">
          <a:xfrm>
            <a:off x="458788" y="2349500"/>
            <a:ext cx="800100" cy="437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4000" b="1">
                <a:solidFill>
                  <a:srgbClr val="C00000"/>
                </a:solidFill>
              </a:rPr>
              <a:t>20</a:t>
            </a:r>
            <a:r>
              <a:rPr lang="zh-CN" altLang="en-US" sz="4000" b="1">
                <a:solidFill>
                  <a:srgbClr val="C00000"/>
                </a:solidFill>
              </a:rPr>
              <a:t>分钟绘画练习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D:\教学\教学设计-课件\高中《绘画》\绘画基础\DSCN086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356"/>
          <a:stretch>
            <a:fillRect/>
          </a:stretch>
        </p:blipFill>
        <p:spPr bwMode="auto">
          <a:xfrm>
            <a:off x="395288" y="44450"/>
            <a:ext cx="8410575" cy="6630988"/>
          </a:xfrm>
          <a:prstGeom prst="rect">
            <a:avLst/>
          </a:prstGeom>
          <a:noFill/>
          <a:ln w="38100" cap="sq">
            <a:solidFill>
              <a:srgbClr val="000000"/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2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b="1" smtClean="0"/>
              <a:t>训练右脑思维</a:t>
            </a:r>
            <a:r>
              <a:rPr lang="en-US" altLang="zh-CN" b="1" smtClean="0"/>
              <a:t>——</a:t>
            </a:r>
            <a:r>
              <a:rPr lang="zh-CN" altLang="en-US" b="1" smtClean="0"/>
              <a:t>颠倒着绘画</a:t>
            </a:r>
          </a:p>
        </p:txBody>
      </p:sp>
      <p:sp>
        <p:nvSpPr>
          <p:cNvPr id="10243" name="内容占位符 2"/>
          <p:cNvSpPr>
            <a:spLocks noGrp="1"/>
          </p:cNvSpPr>
          <p:nvPr>
            <p:ph idx="1"/>
          </p:nvPr>
        </p:nvSpPr>
        <p:spPr>
          <a:xfrm>
            <a:off x="468313" y="1412875"/>
            <a:ext cx="8229600" cy="4525963"/>
          </a:xfrm>
        </p:spPr>
        <p:txBody>
          <a:bodyPr/>
          <a:lstStyle/>
          <a:p>
            <a:pPr eaLnBrk="1" hangingPunct="1"/>
            <a:r>
              <a:rPr lang="zh-CN" altLang="en-US" sz="2400" dirty="0" smtClean="0"/>
              <a:t>这个练习的目的是要降低两种大脑思维模式之间的冲突，让大脑的语言思维在你作画的时候尽量不发挥作用。语言思维有可能会受你不熟悉的颠倒的图像所阻碍而不起作用，因为它无法为你看到的图像定义或将其符号化。</a:t>
            </a:r>
            <a:endParaRPr lang="en-US" altLang="zh-CN" sz="2400" dirty="0" smtClean="0"/>
          </a:p>
          <a:p>
            <a:pPr eaLnBrk="1" hangingPunct="1"/>
            <a:r>
              <a:rPr lang="zh-CN" altLang="en-US" sz="2400" dirty="0" smtClean="0"/>
              <a:t>你喜欢从哪里开始画都可以</a:t>
            </a:r>
            <a:r>
              <a:rPr lang="en-US" altLang="zh-CN" sz="2400" dirty="0" smtClean="0"/>
              <a:t>——</a:t>
            </a:r>
            <a:r>
              <a:rPr lang="zh-CN" altLang="en-US" sz="2400" dirty="0" smtClean="0"/>
              <a:t>比如很多人选择从左上方开始画。</a:t>
            </a:r>
            <a:endParaRPr lang="en-US" altLang="zh-CN" sz="2400" dirty="0" smtClean="0"/>
          </a:p>
          <a:p>
            <a:pPr eaLnBrk="1" hangingPunct="1"/>
            <a:r>
              <a:rPr lang="zh-CN" altLang="en-US" sz="2400" dirty="0" smtClean="0"/>
              <a:t>在画邻近的线条和空间时，要注意一边画一边把各部分接连起来。不用边画边想你在画的是哪个部分，只要按照你看到的形状画就行了。</a:t>
            </a:r>
            <a:endParaRPr lang="en-US" altLang="zh-CN" sz="2400" dirty="0" smtClean="0"/>
          </a:p>
          <a:p>
            <a:pPr eaLnBrk="1" hangingPunct="1"/>
            <a:r>
              <a:rPr lang="zh-CN" altLang="en-US" sz="2400" dirty="0" smtClean="0"/>
              <a:t>忘掉它们的名称。</a:t>
            </a:r>
            <a:endParaRPr lang="en-US" altLang="zh-CN" sz="2400" dirty="0" smtClean="0"/>
          </a:p>
          <a:p>
            <a:pPr eaLnBrk="1" hangingPunct="1"/>
            <a:r>
              <a:rPr lang="zh-CN" altLang="en-US" sz="2400" dirty="0" smtClean="0"/>
              <a:t>不过要记住没画完之前不要把画摆正。　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963</TotalTime>
  <Words>426</Words>
  <Application>Microsoft Office PowerPoint</Application>
  <PresentationFormat>全屏显示(4:3)</PresentationFormat>
  <Paragraphs>18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4" baseType="lpstr">
      <vt:lpstr>Arial</vt:lpstr>
      <vt:lpstr>宋体</vt:lpstr>
      <vt:lpstr>Calibri</vt:lpstr>
      <vt:lpstr>方正大黑简体</vt:lpstr>
      <vt:lpstr>默认设计模板</vt:lpstr>
      <vt:lpstr>PowerPoint 演示文稿</vt:lpstr>
      <vt:lpstr>艺术的思维 学会用右脑模式思维</vt:lpstr>
      <vt:lpstr>PowerPoint 演示文稿</vt:lpstr>
      <vt:lpstr>大脑的分工——左脑与右脑</vt:lpstr>
      <vt:lpstr>大脑的分工——左脑与右脑</vt:lpstr>
      <vt:lpstr>大脑的分工——左脑与右脑</vt:lpstr>
      <vt:lpstr>PowerPoint 演示文稿</vt:lpstr>
      <vt:lpstr>PowerPoint 演示文稿</vt:lpstr>
      <vt:lpstr>训练右脑思维——颠倒着绘画</vt:lpstr>
    </vt:vector>
  </TitlesOfParts>
  <Company>China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艺术的思维</dc:title>
  <dc:creator>user</dc:creator>
  <cp:lastModifiedBy>田强</cp:lastModifiedBy>
  <cp:revision>28</cp:revision>
  <dcterms:created xsi:type="dcterms:W3CDTF">2014-03-09T10:02:23Z</dcterms:created>
  <dcterms:modified xsi:type="dcterms:W3CDTF">2018-07-10T14:53:41Z</dcterms:modified>
</cp:coreProperties>
</file>