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3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6" r:id="rId3"/>
    <p:sldMasterId id="2147483724" r:id="rId4"/>
  </p:sldMasterIdLst>
  <p:notesMasterIdLst>
    <p:notesMasterId r:id="rId30"/>
  </p:notesMasterIdLst>
  <p:sldIdLst>
    <p:sldId id="312" r:id="rId5"/>
    <p:sldId id="256" r:id="rId6"/>
    <p:sldId id="317" r:id="rId7"/>
    <p:sldId id="298" r:id="rId8"/>
    <p:sldId id="318" r:id="rId9"/>
    <p:sldId id="319" r:id="rId10"/>
    <p:sldId id="315" r:id="rId11"/>
    <p:sldId id="262" r:id="rId12"/>
    <p:sldId id="300" r:id="rId13"/>
    <p:sldId id="301" r:id="rId14"/>
    <p:sldId id="264" r:id="rId15"/>
    <p:sldId id="265" r:id="rId16"/>
    <p:sldId id="302" r:id="rId17"/>
    <p:sldId id="267" r:id="rId18"/>
    <p:sldId id="303" r:id="rId19"/>
    <p:sldId id="304" r:id="rId20"/>
    <p:sldId id="325" r:id="rId21"/>
    <p:sldId id="326" r:id="rId22"/>
    <p:sldId id="327" r:id="rId23"/>
    <p:sldId id="320" r:id="rId24"/>
    <p:sldId id="321" r:id="rId25"/>
    <p:sldId id="324" r:id="rId26"/>
    <p:sldId id="323" r:id="rId27"/>
    <p:sldId id="274" r:id="rId28"/>
    <p:sldId id="275" r:id="rId29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0000FF"/>
    <a:srgbClr val="3333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380" y="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4D1014E-CDA2-49F8-B8CE-F3E70A02207E}" type="doc">
      <dgm:prSet loTypeId="urn:microsoft.com/office/officeart/2008/layout/HorizontalMultiLevelHierarchy" loCatId="hierarchy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zh-CN" altLang="en-US"/>
        </a:p>
      </dgm:t>
    </dgm:pt>
    <dgm:pt modelId="{9C168A08-72C4-4F5D-B3A1-652043D03443}">
      <dgm:prSet phldrT="[文本]"/>
      <dgm:spPr/>
      <dgm:t>
        <a:bodyPr/>
        <a:lstStyle/>
        <a:p>
          <a:r>
            <a:rPr lang="en-US" altLang="zh-CN" dirty="0">
              <a:solidFill>
                <a:srgbClr val="C00000"/>
              </a:solidFill>
            </a:rPr>
            <a:t>keep fit</a:t>
          </a:r>
          <a:endParaRPr lang="zh-CN" altLang="en-US" dirty="0">
            <a:solidFill>
              <a:srgbClr val="C00000"/>
            </a:solidFill>
          </a:endParaRPr>
        </a:p>
      </dgm:t>
    </dgm:pt>
    <dgm:pt modelId="{C0FFE97F-3954-433A-B853-F05744F29F15}" type="parTrans" cxnId="{220D9585-E7BC-46BD-8FF2-DBD55E9CB8CE}">
      <dgm:prSet/>
      <dgm:spPr/>
      <dgm:t>
        <a:bodyPr/>
        <a:lstStyle/>
        <a:p>
          <a:endParaRPr lang="zh-CN" altLang="en-US"/>
        </a:p>
      </dgm:t>
    </dgm:pt>
    <dgm:pt modelId="{B6751CAC-BEB6-4DB1-9E8F-67BF3E6F44FE}" type="sibTrans" cxnId="{220D9585-E7BC-46BD-8FF2-DBD55E9CB8CE}">
      <dgm:prSet/>
      <dgm:spPr/>
      <dgm:t>
        <a:bodyPr/>
        <a:lstStyle/>
        <a:p>
          <a:endParaRPr lang="zh-CN" altLang="en-US"/>
        </a:p>
      </dgm:t>
    </dgm:pt>
    <dgm:pt modelId="{CF83BC61-C69D-4F13-BA0F-99EDE3D1A5BC}">
      <dgm:prSet phldrT="[文本]"/>
      <dgm:spPr/>
      <dgm:t>
        <a:bodyPr/>
        <a:lstStyle/>
        <a:p>
          <a:r>
            <a:rPr lang="en-US" altLang="zh-CN" dirty="0">
              <a:solidFill>
                <a:srgbClr val="FF33CC"/>
              </a:solidFill>
              <a:latin typeface="Times New Roman" pitchFamily="18" charset="0"/>
              <a:cs typeface="Times New Roman" pitchFamily="18" charset="0"/>
            </a:rPr>
            <a:t>____a good sleep</a:t>
          </a:r>
          <a:endParaRPr lang="zh-CN" altLang="en-US" dirty="0">
            <a:solidFill>
              <a:srgbClr val="FF33CC"/>
            </a:solidFill>
            <a:latin typeface="Times New Roman" pitchFamily="18" charset="0"/>
            <a:cs typeface="Times New Roman" pitchFamily="18" charset="0"/>
          </a:endParaRPr>
        </a:p>
      </dgm:t>
    </dgm:pt>
    <dgm:pt modelId="{9CF9DD82-2CD3-4797-885C-BD4A1D83F193}" type="parTrans" cxnId="{22DF8C81-4DD5-4BA8-BD0F-7D7AF948FFDB}">
      <dgm:prSet/>
      <dgm:spPr/>
      <dgm:t>
        <a:bodyPr/>
        <a:lstStyle/>
        <a:p>
          <a:endParaRPr lang="zh-CN" altLang="en-US"/>
        </a:p>
      </dgm:t>
    </dgm:pt>
    <dgm:pt modelId="{2CCDAB1E-0295-4101-A9C1-4204E84DC31A}" type="sibTrans" cxnId="{22DF8C81-4DD5-4BA8-BD0F-7D7AF948FFDB}">
      <dgm:prSet/>
      <dgm:spPr/>
      <dgm:t>
        <a:bodyPr/>
        <a:lstStyle/>
        <a:p>
          <a:endParaRPr lang="zh-CN" altLang="en-US"/>
        </a:p>
      </dgm:t>
    </dgm:pt>
    <dgm:pt modelId="{90A95F38-A737-46D3-B05F-5D0CFF46B2C6}">
      <dgm:prSet phldrT="[文本]"/>
      <dgm:spPr/>
      <dgm:t>
        <a:bodyPr/>
        <a:lstStyle/>
        <a:p>
          <a:r>
            <a:rPr lang="en-US" altLang="zh-CN" b="0" dirty="0">
              <a:solidFill>
                <a:srgbClr val="FF33CC"/>
              </a:solidFill>
              <a:latin typeface="Times New Roman" pitchFamily="18" charset="0"/>
              <a:cs typeface="Times New Roman" pitchFamily="18" charset="0"/>
            </a:rPr>
            <a:t>___a balanced diet</a:t>
          </a:r>
          <a:endParaRPr lang="zh-CN" altLang="en-US" b="0" dirty="0">
            <a:solidFill>
              <a:srgbClr val="FF33CC"/>
            </a:solidFill>
            <a:latin typeface="Times New Roman" pitchFamily="18" charset="0"/>
            <a:cs typeface="Times New Roman" pitchFamily="18" charset="0"/>
          </a:endParaRPr>
        </a:p>
      </dgm:t>
    </dgm:pt>
    <dgm:pt modelId="{4B515AB7-824F-4882-955D-786814850C48}" type="parTrans" cxnId="{2E6051D5-5C2E-4EEE-94F6-D1FC3AFEC1A0}">
      <dgm:prSet/>
      <dgm:spPr/>
      <dgm:t>
        <a:bodyPr/>
        <a:lstStyle/>
        <a:p>
          <a:endParaRPr lang="zh-CN" altLang="en-US"/>
        </a:p>
      </dgm:t>
    </dgm:pt>
    <dgm:pt modelId="{6334D4F1-6F48-4CE3-A4A4-85728EEBB52C}" type="sibTrans" cxnId="{2E6051D5-5C2E-4EEE-94F6-D1FC3AFEC1A0}">
      <dgm:prSet/>
      <dgm:spPr/>
      <dgm:t>
        <a:bodyPr/>
        <a:lstStyle/>
        <a:p>
          <a:endParaRPr lang="zh-CN" altLang="en-US"/>
        </a:p>
      </dgm:t>
    </dgm:pt>
    <dgm:pt modelId="{1A3756FF-1196-406D-998E-1598368DF779}">
      <dgm:prSet phldrT="[文本]"/>
      <dgm:spPr/>
      <dgm:t>
        <a:bodyPr/>
        <a:lstStyle/>
        <a:p>
          <a:r>
            <a:rPr lang="en-US" altLang="zh-CN" dirty="0">
              <a:solidFill>
                <a:srgbClr val="FF33CC"/>
              </a:solidFill>
              <a:latin typeface="Times New Roman" pitchFamily="18" charset="0"/>
              <a:cs typeface="Times New Roman" pitchFamily="18" charset="0"/>
            </a:rPr>
            <a:t>_____ sports</a:t>
          </a:r>
          <a:endParaRPr lang="zh-CN" altLang="en-US" dirty="0">
            <a:solidFill>
              <a:srgbClr val="FF33CC"/>
            </a:solidFill>
            <a:latin typeface="Times New Roman" pitchFamily="18" charset="0"/>
            <a:cs typeface="Times New Roman" pitchFamily="18" charset="0"/>
          </a:endParaRPr>
        </a:p>
      </dgm:t>
    </dgm:pt>
    <dgm:pt modelId="{D3D1C2C6-F408-43EA-A5C1-9FC9BBD618D5}" type="parTrans" cxnId="{B88B3CB3-F057-4335-AC1D-D31BC1244A0C}">
      <dgm:prSet/>
      <dgm:spPr/>
      <dgm:t>
        <a:bodyPr/>
        <a:lstStyle/>
        <a:p>
          <a:endParaRPr lang="zh-CN" altLang="en-US"/>
        </a:p>
      </dgm:t>
    </dgm:pt>
    <dgm:pt modelId="{FF294DBA-DEFF-497E-BB98-11CAEB41B871}" type="sibTrans" cxnId="{B88B3CB3-F057-4335-AC1D-D31BC1244A0C}">
      <dgm:prSet/>
      <dgm:spPr/>
      <dgm:t>
        <a:bodyPr/>
        <a:lstStyle/>
        <a:p>
          <a:endParaRPr lang="zh-CN" altLang="en-US"/>
        </a:p>
      </dgm:t>
    </dgm:pt>
    <dgm:pt modelId="{4C59EE1A-B9C0-4464-8244-EA4BD2DE2A36}">
      <dgm:prSet phldrT="[文本]"/>
      <dgm:spPr/>
      <dgm:t>
        <a:bodyPr/>
        <a:lstStyle/>
        <a:p>
          <a:r>
            <a:rPr lang="en-US" altLang="zh-CN" dirty="0">
              <a:solidFill>
                <a:srgbClr val="FF33CC"/>
              </a:solidFill>
              <a:latin typeface="Times New Roman" pitchFamily="18" charset="0"/>
              <a:cs typeface="Times New Roman" pitchFamily="18" charset="0"/>
            </a:rPr>
            <a:t>_____a good mood</a:t>
          </a:r>
          <a:endParaRPr lang="zh-CN" altLang="en-US" dirty="0">
            <a:solidFill>
              <a:srgbClr val="FF33CC"/>
            </a:solidFill>
            <a:latin typeface="Times New Roman" pitchFamily="18" charset="0"/>
            <a:cs typeface="Times New Roman" pitchFamily="18" charset="0"/>
          </a:endParaRPr>
        </a:p>
      </dgm:t>
    </dgm:pt>
    <dgm:pt modelId="{C19E3B8E-5EFE-47FB-BBC0-DDF922A4E8EA}" type="parTrans" cxnId="{BD10FCDD-11BB-4823-9023-5485DA4473D1}">
      <dgm:prSet/>
      <dgm:spPr/>
      <dgm:t>
        <a:bodyPr/>
        <a:lstStyle/>
        <a:p>
          <a:endParaRPr lang="zh-CN" altLang="en-US"/>
        </a:p>
      </dgm:t>
    </dgm:pt>
    <dgm:pt modelId="{74947A2C-53B5-4C43-8C46-72274A3E868A}" type="sibTrans" cxnId="{BD10FCDD-11BB-4823-9023-5485DA4473D1}">
      <dgm:prSet/>
      <dgm:spPr/>
      <dgm:t>
        <a:bodyPr/>
        <a:lstStyle/>
        <a:p>
          <a:endParaRPr lang="zh-CN" altLang="en-US"/>
        </a:p>
      </dgm:t>
    </dgm:pt>
    <dgm:pt modelId="{704A27D4-490F-416F-B2C2-BB29E8D9223E}">
      <dgm:prSet phldrT="[文本]"/>
      <dgm:spPr/>
      <dgm:t>
        <a:bodyPr/>
        <a:lstStyle/>
        <a:p>
          <a:r>
            <a:rPr lang="en-US" altLang="zh-CN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……</a:t>
          </a:r>
          <a:endParaRPr lang="zh-CN" altLang="en-US" dirty="0">
            <a:solidFill>
              <a:srgbClr val="7030A0"/>
            </a:solidFill>
            <a:latin typeface="Times New Roman" pitchFamily="18" charset="0"/>
            <a:cs typeface="Times New Roman" pitchFamily="18" charset="0"/>
          </a:endParaRPr>
        </a:p>
      </dgm:t>
    </dgm:pt>
    <dgm:pt modelId="{0368F206-2E26-4FD8-8C90-8DD1F4E5E5F1}" type="parTrans" cxnId="{5AF3A8CC-47B4-4CA0-947C-99607A6D861B}">
      <dgm:prSet/>
      <dgm:spPr/>
      <dgm:t>
        <a:bodyPr/>
        <a:lstStyle/>
        <a:p>
          <a:endParaRPr lang="zh-CN" altLang="en-US"/>
        </a:p>
      </dgm:t>
    </dgm:pt>
    <dgm:pt modelId="{1DB34FBA-C744-4C87-8D75-4F8A9B5CAE9F}" type="sibTrans" cxnId="{5AF3A8CC-47B4-4CA0-947C-99607A6D861B}">
      <dgm:prSet/>
      <dgm:spPr/>
      <dgm:t>
        <a:bodyPr/>
        <a:lstStyle/>
        <a:p>
          <a:endParaRPr lang="zh-CN" altLang="en-US"/>
        </a:p>
      </dgm:t>
    </dgm:pt>
    <dgm:pt modelId="{0BB02E96-397C-4419-9DFA-2ED6FD5CACD5}" type="pres">
      <dgm:prSet presAssocID="{B4D1014E-CDA2-49F8-B8CE-F3E70A02207E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9B3218DF-798A-430F-AACA-A5F1A430B922}" type="pres">
      <dgm:prSet presAssocID="{9C168A08-72C4-4F5D-B3A1-652043D03443}" presName="root1" presStyleCnt="0"/>
      <dgm:spPr/>
    </dgm:pt>
    <dgm:pt modelId="{804CD2FC-41EB-4290-B191-FA3E1C0E699E}" type="pres">
      <dgm:prSet presAssocID="{9C168A08-72C4-4F5D-B3A1-652043D03443}" presName="LevelOneTextNode" presStyleLbl="node0" presStyleIdx="0" presStyleCnt="1">
        <dgm:presLayoutVars>
          <dgm:chPref val="3"/>
        </dgm:presLayoutVars>
      </dgm:prSet>
      <dgm:spPr/>
    </dgm:pt>
    <dgm:pt modelId="{B8A3E071-C288-410B-ABBA-FBDAE7A2362F}" type="pres">
      <dgm:prSet presAssocID="{9C168A08-72C4-4F5D-B3A1-652043D03443}" presName="level2hierChild" presStyleCnt="0"/>
      <dgm:spPr/>
    </dgm:pt>
    <dgm:pt modelId="{440B9DC5-BE23-4F91-9251-FD9BC4FDEB1B}" type="pres">
      <dgm:prSet presAssocID="{9CF9DD82-2CD3-4797-885C-BD4A1D83F193}" presName="conn2-1" presStyleLbl="parChTrans1D2" presStyleIdx="0" presStyleCnt="5"/>
      <dgm:spPr/>
    </dgm:pt>
    <dgm:pt modelId="{4CD964B3-A451-4215-861A-5BC4DF527AA1}" type="pres">
      <dgm:prSet presAssocID="{9CF9DD82-2CD3-4797-885C-BD4A1D83F193}" presName="connTx" presStyleLbl="parChTrans1D2" presStyleIdx="0" presStyleCnt="5"/>
      <dgm:spPr/>
    </dgm:pt>
    <dgm:pt modelId="{67D5DD07-7140-4230-A79C-FBAE70C208B7}" type="pres">
      <dgm:prSet presAssocID="{CF83BC61-C69D-4F13-BA0F-99EDE3D1A5BC}" presName="root2" presStyleCnt="0"/>
      <dgm:spPr/>
    </dgm:pt>
    <dgm:pt modelId="{958DFE2C-D0F5-429A-A834-F68AD21F0335}" type="pres">
      <dgm:prSet presAssocID="{CF83BC61-C69D-4F13-BA0F-99EDE3D1A5BC}" presName="LevelTwoTextNode" presStyleLbl="node2" presStyleIdx="0" presStyleCnt="5" custScaleX="214063">
        <dgm:presLayoutVars>
          <dgm:chPref val="3"/>
        </dgm:presLayoutVars>
      </dgm:prSet>
      <dgm:spPr/>
    </dgm:pt>
    <dgm:pt modelId="{6DDB1B96-6C4D-4647-801B-A4C647AC4D38}" type="pres">
      <dgm:prSet presAssocID="{CF83BC61-C69D-4F13-BA0F-99EDE3D1A5BC}" presName="level3hierChild" presStyleCnt="0"/>
      <dgm:spPr/>
    </dgm:pt>
    <dgm:pt modelId="{C09F0051-13A1-42AA-807D-04BBC79B0EB1}" type="pres">
      <dgm:prSet presAssocID="{4B515AB7-824F-4882-955D-786814850C48}" presName="conn2-1" presStyleLbl="parChTrans1D2" presStyleIdx="1" presStyleCnt="5"/>
      <dgm:spPr/>
    </dgm:pt>
    <dgm:pt modelId="{CF77C052-A286-4FC5-9469-4A72709BC881}" type="pres">
      <dgm:prSet presAssocID="{4B515AB7-824F-4882-955D-786814850C48}" presName="connTx" presStyleLbl="parChTrans1D2" presStyleIdx="1" presStyleCnt="5"/>
      <dgm:spPr/>
    </dgm:pt>
    <dgm:pt modelId="{9BCA2E8E-3583-4491-8B2A-DB48784E261D}" type="pres">
      <dgm:prSet presAssocID="{90A95F38-A737-46D3-B05F-5D0CFF46B2C6}" presName="root2" presStyleCnt="0"/>
      <dgm:spPr/>
    </dgm:pt>
    <dgm:pt modelId="{6F5B4FDF-2249-4001-A13B-8E2155F35D9A}" type="pres">
      <dgm:prSet presAssocID="{90A95F38-A737-46D3-B05F-5D0CFF46B2C6}" presName="LevelTwoTextNode" presStyleLbl="node2" presStyleIdx="1" presStyleCnt="5" custScaleX="199806">
        <dgm:presLayoutVars>
          <dgm:chPref val="3"/>
        </dgm:presLayoutVars>
      </dgm:prSet>
      <dgm:spPr/>
    </dgm:pt>
    <dgm:pt modelId="{675C0F4E-28A7-4678-9E65-A7A433C7E75D}" type="pres">
      <dgm:prSet presAssocID="{90A95F38-A737-46D3-B05F-5D0CFF46B2C6}" presName="level3hierChild" presStyleCnt="0"/>
      <dgm:spPr/>
    </dgm:pt>
    <dgm:pt modelId="{962ABAFA-B8C9-4671-AA2A-F4027FAC0A97}" type="pres">
      <dgm:prSet presAssocID="{D3D1C2C6-F408-43EA-A5C1-9FC9BBD618D5}" presName="conn2-1" presStyleLbl="parChTrans1D2" presStyleIdx="2" presStyleCnt="5"/>
      <dgm:spPr/>
    </dgm:pt>
    <dgm:pt modelId="{0EF4948F-0D0A-464C-8AA1-2562BBAB5BC5}" type="pres">
      <dgm:prSet presAssocID="{D3D1C2C6-F408-43EA-A5C1-9FC9BBD618D5}" presName="connTx" presStyleLbl="parChTrans1D2" presStyleIdx="2" presStyleCnt="5"/>
      <dgm:spPr/>
    </dgm:pt>
    <dgm:pt modelId="{78BC4BF0-A01A-48F8-948C-D2B79BB5446B}" type="pres">
      <dgm:prSet presAssocID="{1A3756FF-1196-406D-998E-1598368DF779}" presName="root2" presStyleCnt="0"/>
      <dgm:spPr/>
    </dgm:pt>
    <dgm:pt modelId="{24CE8936-DA0F-449C-A537-4E004EA2B3E4}" type="pres">
      <dgm:prSet presAssocID="{1A3756FF-1196-406D-998E-1598368DF779}" presName="LevelTwoTextNode" presStyleLbl="node2" presStyleIdx="2" presStyleCnt="5" custScaleX="168893">
        <dgm:presLayoutVars>
          <dgm:chPref val="3"/>
        </dgm:presLayoutVars>
      </dgm:prSet>
      <dgm:spPr/>
    </dgm:pt>
    <dgm:pt modelId="{54E7C18C-CFE5-4754-87A0-1F612CCB9C03}" type="pres">
      <dgm:prSet presAssocID="{1A3756FF-1196-406D-998E-1598368DF779}" presName="level3hierChild" presStyleCnt="0"/>
      <dgm:spPr/>
    </dgm:pt>
    <dgm:pt modelId="{8C7D4C39-A53F-43C8-ACEA-2CECE9679B35}" type="pres">
      <dgm:prSet presAssocID="{C19E3B8E-5EFE-47FB-BBC0-DDF922A4E8EA}" presName="conn2-1" presStyleLbl="parChTrans1D2" presStyleIdx="3" presStyleCnt="5"/>
      <dgm:spPr/>
    </dgm:pt>
    <dgm:pt modelId="{3727C9AA-54FF-42A5-9C2E-8B2C506629A3}" type="pres">
      <dgm:prSet presAssocID="{C19E3B8E-5EFE-47FB-BBC0-DDF922A4E8EA}" presName="connTx" presStyleLbl="parChTrans1D2" presStyleIdx="3" presStyleCnt="5"/>
      <dgm:spPr/>
    </dgm:pt>
    <dgm:pt modelId="{22734D3A-E155-4ED5-BAAC-4252C8C475C2}" type="pres">
      <dgm:prSet presAssocID="{4C59EE1A-B9C0-4464-8244-EA4BD2DE2A36}" presName="root2" presStyleCnt="0"/>
      <dgm:spPr/>
    </dgm:pt>
    <dgm:pt modelId="{80FDC69D-86F1-487F-A09C-2923A11730B5}" type="pres">
      <dgm:prSet presAssocID="{4C59EE1A-B9C0-4464-8244-EA4BD2DE2A36}" presName="LevelTwoTextNode" presStyleLbl="node2" presStyleIdx="3" presStyleCnt="5" custScaleX="214063">
        <dgm:presLayoutVars>
          <dgm:chPref val="3"/>
        </dgm:presLayoutVars>
      </dgm:prSet>
      <dgm:spPr/>
    </dgm:pt>
    <dgm:pt modelId="{DF5BBD6A-C633-4A24-B44B-5AFFE18494F7}" type="pres">
      <dgm:prSet presAssocID="{4C59EE1A-B9C0-4464-8244-EA4BD2DE2A36}" presName="level3hierChild" presStyleCnt="0"/>
      <dgm:spPr/>
    </dgm:pt>
    <dgm:pt modelId="{18F39904-255D-4620-9F71-34466A1538F6}" type="pres">
      <dgm:prSet presAssocID="{0368F206-2E26-4FD8-8C90-8DD1F4E5E5F1}" presName="conn2-1" presStyleLbl="parChTrans1D2" presStyleIdx="4" presStyleCnt="5"/>
      <dgm:spPr/>
    </dgm:pt>
    <dgm:pt modelId="{691C3239-37ED-467D-A30C-9C68B4BB3E35}" type="pres">
      <dgm:prSet presAssocID="{0368F206-2E26-4FD8-8C90-8DD1F4E5E5F1}" presName="connTx" presStyleLbl="parChTrans1D2" presStyleIdx="4" presStyleCnt="5"/>
      <dgm:spPr/>
    </dgm:pt>
    <dgm:pt modelId="{DBEA0F13-48C9-4824-AE1C-83B5E57ADC8C}" type="pres">
      <dgm:prSet presAssocID="{704A27D4-490F-416F-B2C2-BB29E8D9223E}" presName="root2" presStyleCnt="0"/>
      <dgm:spPr/>
    </dgm:pt>
    <dgm:pt modelId="{9EE7090E-A617-422E-8317-CB6CDC3DB1BB}" type="pres">
      <dgm:prSet presAssocID="{704A27D4-490F-416F-B2C2-BB29E8D9223E}" presName="LevelTwoTextNode" presStyleLbl="node2" presStyleIdx="4" presStyleCnt="5">
        <dgm:presLayoutVars>
          <dgm:chPref val="3"/>
        </dgm:presLayoutVars>
      </dgm:prSet>
      <dgm:spPr/>
    </dgm:pt>
    <dgm:pt modelId="{90BAD01A-8B42-4319-ACAC-8A744EC01F88}" type="pres">
      <dgm:prSet presAssocID="{704A27D4-490F-416F-B2C2-BB29E8D9223E}" presName="level3hierChild" presStyleCnt="0"/>
      <dgm:spPr/>
    </dgm:pt>
  </dgm:ptLst>
  <dgm:cxnLst>
    <dgm:cxn modelId="{79189000-3F9C-430E-ACFC-49167DEDA1FC}" type="presOf" srcId="{B4D1014E-CDA2-49F8-B8CE-F3E70A02207E}" destId="{0BB02E96-397C-4419-9DFA-2ED6FD5CACD5}" srcOrd="0" destOrd="0" presId="urn:microsoft.com/office/officeart/2008/layout/HorizontalMultiLevelHierarchy"/>
    <dgm:cxn modelId="{1C3BB004-50A3-4D50-8DEE-3E369B44B8FA}" type="presOf" srcId="{9CF9DD82-2CD3-4797-885C-BD4A1D83F193}" destId="{440B9DC5-BE23-4F91-9251-FD9BC4FDEB1B}" srcOrd="0" destOrd="0" presId="urn:microsoft.com/office/officeart/2008/layout/HorizontalMultiLevelHierarchy"/>
    <dgm:cxn modelId="{419FDE39-19BA-4158-8769-834A0F06F36D}" type="presOf" srcId="{0368F206-2E26-4FD8-8C90-8DD1F4E5E5F1}" destId="{18F39904-255D-4620-9F71-34466A1538F6}" srcOrd="0" destOrd="0" presId="urn:microsoft.com/office/officeart/2008/layout/HorizontalMultiLevelHierarchy"/>
    <dgm:cxn modelId="{AF563164-A54A-4A18-8032-11560817D629}" type="presOf" srcId="{1A3756FF-1196-406D-998E-1598368DF779}" destId="{24CE8936-DA0F-449C-A537-4E004EA2B3E4}" srcOrd="0" destOrd="0" presId="urn:microsoft.com/office/officeart/2008/layout/HorizontalMultiLevelHierarchy"/>
    <dgm:cxn modelId="{589C104E-A97B-43B5-BB58-BFC41D79F382}" type="presOf" srcId="{704A27D4-490F-416F-B2C2-BB29E8D9223E}" destId="{9EE7090E-A617-422E-8317-CB6CDC3DB1BB}" srcOrd="0" destOrd="0" presId="urn:microsoft.com/office/officeart/2008/layout/HorizontalMultiLevelHierarchy"/>
    <dgm:cxn modelId="{552AEA71-8545-4CCC-82DB-CFEA67C372A3}" type="presOf" srcId="{C19E3B8E-5EFE-47FB-BBC0-DDF922A4E8EA}" destId="{3727C9AA-54FF-42A5-9C2E-8B2C506629A3}" srcOrd="1" destOrd="0" presId="urn:microsoft.com/office/officeart/2008/layout/HorizontalMultiLevelHierarchy"/>
    <dgm:cxn modelId="{FE981352-429E-475C-B0B0-FB515DA1DB2A}" type="presOf" srcId="{CF83BC61-C69D-4F13-BA0F-99EDE3D1A5BC}" destId="{958DFE2C-D0F5-429A-A834-F68AD21F0335}" srcOrd="0" destOrd="0" presId="urn:microsoft.com/office/officeart/2008/layout/HorizontalMultiLevelHierarchy"/>
    <dgm:cxn modelId="{28F4B757-FA60-48D6-BB45-325BBB95F469}" type="presOf" srcId="{9CF9DD82-2CD3-4797-885C-BD4A1D83F193}" destId="{4CD964B3-A451-4215-861A-5BC4DF527AA1}" srcOrd="1" destOrd="0" presId="urn:microsoft.com/office/officeart/2008/layout/HorizontalMultiLevelHierarchy"/>
    <dgm:cxn modelId="{89B3407C-28AE-456D-A623-E46A60B828E0}" type="presOf" srcId="{4B515AB7-824F-4882-955D-786814850C48}" destId="{C09F0051-13A1-42AA-807D-04BBC79B0EB1}" srcOrd="0" destOrd="0" presId="urn:microsoft.com/office/officeart/2008/layout/HorizontalMultiLevelHierarchy"/>
    <dgm:cxn modelId="{185A0E7D-DE57-442E-85C6-CF5ABA14BA85}" type="presOf" srcId="{0368F206-2E26-4FD8-8C90-8DD1F4E5E5F1}" destId="{691C3239-37ED-467D-A30C-9C68B4BB3E35}" srcOrd="1" destOrd="0" presId="urn:microsoft.com/office/officeart/2008/layout/HorizontalMultiLevelHierarchy"/>
    <dgm:cxn modelId="{22DF8C81-4DD5-4BA8-BD0F-7D7AF948FFDB}" srcId="{9C168A08-72C4-4F5D-B3A1-652043D03443}" destId="{CF83BC61-C69D-4F13-BA0F-99EDE3D1A5BC}" srcOrd="0" destOrd="0" parTransId="{9CF9DD82-2CD3-4797-885C-BD4A1D83F193}" sibTransId="{2CCDAB1E-0295-4101-A9C1-4204E84DC31A}"/>
    <dgm:cxn modelId="{220D9585-E7BC-46BD-8FF2-DBD55E9CB8CE}" srcId="{B4D1014E-CDA2-49F8-B8CE-F3E70A02207E}" destId="{9C168A08-72C4-4F5D-B3A1-652043D03443}" srcOrd="0" destOrd="0" parTransId="{C0FFE97F-3954-433A-B853-F05744F29F15}" sibTransId="{B6751CAC-BEB6-4DB1-9E8F-67BF3E6F44FE}"/>
    <dgm:cxn modelId="{D7FC138D-335E-48DE-B788-80964A3A3D3A}" type="presOf" srcId="{90A95F38-A737-46D3-B05F-5D0CFF46B2C6}" destId="{6F5B4FDF-2249-4001-A13B-8E2155F35D9A}" srcOrd="0" destOrd="0" presId="urn:microsoft.com/office/officeart/2008/layout/HorizontalMultiLevelHierarchy"/>
    <dgm:cxn modelId="{C9B59DB1-4291-4C27-9E28-2F5964859777}" type="presOf" srcId="{D3D1C2C6-F408-43EA-A5C1-9FC9BBD618D5}" destId="{0EF4948F-0D0A-464C-8AA1-2562BBAB5BC5}" srcOrd="1" destOrd="0" presId="urn:microsoft.com/office/officeart/2008/layout/HorizontalMultiLevelHierarchy"/>
    <dgm:cxn modelId="{B88B3CB3-F057-4335-AC1D-D31BC1244A0C}" srcId="{9C168A08-72C4-4F5D-B3A1-652043D03443}" destId="{1A3756FF-1196-406D-998E-1598368DF779}" srcOrd="2" destOrd="0" parTransId="{D3D1C2C6-F408-43EA-A5C1-9FC9BBD618D5}" sibTransId="{FF294DBA-DEFF-497E-BB98-11CAEB41B871}"/>
    <dgm:cxn modelId="{04E4A0B8-DE02-4BF1-B137-A3AC1D263B94}" type="presOf" srcId="{9C168A08-72C4-4F5D-B3A1-652043D03443}" destId="{804CD2FC-41EB-4290-B191-FA3E1C0E699E}" srcOrd="0" destOrd="0" presId="urn:microsoft.com/office/officeart/2008/layout/HorizontalMultiLevelHierarchy"/>
    <dgm:cxn modelId="{5AF3A8CC-47B4-4CA0-947C-99607A6D861B}" srcId="{9C168A08-72C4-4F5D-B3A1-652043D03443}" destId="{704A27D4-490F-416F-B2C2-BB29E8D9223E}" srcOrd="4" destOrd="0" parTransId="{0368F206-2E26-4FD8-8C90-8DD1F4E5E5F1}" sibTransId="{1DB34FBA-C744-4C87-8D75-4F8A9B5CAE9F}"/>
    <dgm:cxn modelId="{9568A6CF-7602-4F54-BC63-8B0C7331D652}" type="presOf" srcId="{D3D1C2C6-F408-43EA-A5C1-9FC9BBD618D5}" destId="{962ABAFA-B8C9-4671-AA2A-F4027FAC0A97}" srcOrd="0" destOrd="0" presId="urn:microsoft.com/office/officeart/2008/layout/HorizontalMultiLevelHierarchy"/>
    <dgm:cxn modelId="{2E6051D5-5C2E-4EEE-94F6-D1FC3AFEC1A0}" srcId="{9C168A08-72C4-4F5D-B3A1-652043D03443}" destId="{90A95F38-A737-46D3-B05F-5D0CFF46B2C6}" srcOrd="1" destOrd="0" parTransId="{4B515AB7-824F-4882-955D-786814850C48}" sibTransId="{6334D4F1-6F48-4CE3-A4A4-85728EEBB52C}"/>
    <dgm:cxn modelId="{B2D946D6-6C5A-4102-8BD6-FAAD0D242851}" type="presOf" srcId="{4C59EE1A-B9C0-4464-8244-EA4BD2DE2A36}" destId="{80FDC69D-86F1-487F-A09C-2923A11730B5}" srcOrd="0" destOrd="0" presId="urn:microsoft.com/office/officeart/2008/layout/HorizontalMultiLevelHierarchy"/>
    <dgm:cxn modelId="{DC4B69DA-F7F6-4CCA-B1D1-6F7977EE7B58}" type="presOf" srcId="{4B515AB7-824F-4882-955D-786814850C48}" destId="{CF77C052-A286-4FC5-9469-4A72709BC881}" srcOrd="1" destOrd="0" presId="urn:microsoft.com/office/officeart/2008/layout/HorizontalMultiLevelHierarchy"/>
    <dgm:cxn modelId="{BD10FCDD-11BB-4823-9023-5485DA4473D1}" srcId="{9C168A08-72C4-4F5D-B3A1-652043D03443}" destId="{4C59EE1A-B9C0-4464-8244-EA4BD2DE2A36}" srcOrd="3" destOrd="0" parTransId="{C19E3B8E-5EFE-47FB-BBC0-DDF922A4E8EA}" sibTransId="{74947A2C-53B5-4C43-8C46-72274A3E868A}"/>
    <dgm:cxn modelId="{07A282F8-4B53-43D0-83BA-4AB668FC8F6A}" type="presOf" srcId="{C19E3B8E-5EFE-47FB-BBC0-DDF922A4E8EA}" destId="{8C7D4C39-A53F-43C8-ACEA-2CECE9679B35}" srcOrd="0" destOrd="0" presId="urn:microsoft.com/office/officeart/2008/layout/HorizontalMultiLevelHierarchy"/>
    <dgm:cxn modelId="{209F41C1-CE48-4577-8C89-3C58FC9E0EE3}" type="presParOf" srcId="{0BB02E96-397C-4419-9DFA-2ED6FD5CACD5}" destId="{9B3218DF-798A-430F-AACA-A5F1A430B922}" srcOrd="0" destOrd="0" presId="urn:microsoft.com/office/officeart/2008/layout/HorizontalMultiLevelHierarchy"/>
    <dgm:cxn modelId="{EC288B73-A3D1-42F5-838F-8506960F562D}" type="presParOf" srcId="{9B3218DF-798A-430F-AACA-A5F1A430B922}" destId="{804CD2FC-41EB-4290-B191-FA3E1C0E699E}" srcOrd="0" destOrd="0" presId="urn:microsoft.com/office/officeart/2008/layout/HorizontalMultiLevelHierarchy"/>
    <dgm:cxn modelId="{48A2CD04-8B12-4D6C-89A3-182AC34C4B8C}" type="presParOf" srcId="{9B3218DF-798A-430F-AACA-A5F1A430B922}" destId="{B8A3E071-C288-410B-ABBA-FBDAE7A2362F}" srcOrd="1" destOrd="0" presId="urn:microsoft.com/office/officeart/2008/layout/HorizontalMultiLevelHierarchy"/>
    <dgm:cxn modelId="{C4082E88-4D40-40F2-88F5-DC7786A71321}" type="presParOf" srcId="{B8A3E071-C288-410B-ABBA-FBDAE7A2362F}" destId="{440B9DC5-BE23-4F91-9251-FD9BC4FDEB1B}" srcOrd="0" destOrd="0" presId="urn:microsoft.com/office/officeart/2008/layout/HorizontalMultiLevelHierarchy"/>
    <dgm:cxn modelId="{EBCFF3D8-3015-4B03-957E-C9925E1CDA1C}" type="presParOf" srcId="{440B9DC5-BE23-4F91-9251-FD9BC4FDEB1B}" destId="{4CD964B3-A451-4215-861A-5BC4DF527AA1}" srcOrd="0" destOrd="0" presId="urn:microsoft.com/office/officeart/2008/layout/HorizontalMultiLevelHierarchy"/>
    <dgm:cxn modelId="{1BA22B18-4662-45C4-B421-C9FE028341FF}" type="presParOf" srcId="{B8A3E071-C288-410B-ABBA-FBDAE7A2362F}" destId="{67D5DD07-7140-4230-A79C-FBAE70C208B7}" srcOrd="1" destOrd="0" presId="urn:microsoft.com/office/officeart/2008/layout/HorizontalMultiLevelHierarchy"/>
    <dgm:cxn modelId="{3CBD040F-1A07-4D9F-AC66-F1E620A35013}" type="presParOf" srcId="{67D5DD07-7140-4230-A79C-FBAE70C208B7}" destId="{958DFE2C-D0F5-429A-A834-F68AD21F0335}" srcOrd="0" destOrd="0" presId="urn:microsoft.com/office/officeart/2008/layout/HorizontalMultiLevelHierarchy"/>
    <dgm:cxn modelId="{EC24B66A-E077-4C74-98B9-16C10BA62AA7}" type="presParOf" srcId="{67D5DD07-7140-4230-A79C-FBAE70C208B7}" destId="{6DDB1B96-6C4D-4647-801B-A4C647AC4D38}" srcOrd="1" destOrd="0" presId="urn:microsoft.com/office/officeart/2008/layout/HorizontalMultiLevelHierarchy"/>
    <dgm:cxn modelId="{524C2DEB-D2E7-4385-A9CC-2D4496578F1C}" type="presParOf" srcId="{B8A3E071-C288-410B-ABBA-FBDAE7A2362F}" destId="{C09F0051-13A1-42AA-807D-04BBC79B0EB1}" srcOrd="2" destOrd="0" presId="urn:microsoft.com/office/officeart/2008/layout/HorizontalMultiLevelHierarchy"/>
    <dgm:cxn modelId="{32021A9F-4FAD-4898-A04E-5F2EBDD8772D}" type="presParOf" srcId="{C09F0051-13A1-42AA-807D-04BBC79B0EB1}" destId="{CF77C052-A286-4FC5-9469-4A72709BC881}" srcOrd="0" destOrd="0" presId="urn:microsoft.com/office/officeart/2008/layout/HorizontalMultiLevelHierarchy"/>
    <dgm:cxn modelId="{15153FCA-2D06-4E3E-A75D-33B6352FD77C}" type="presParOf" srcId="{B8A3E071-C288-410B-ABBA-FBDAE7A2362F}" destId="{9BCA2E8E-3583-4491-8B2A-DB48784E261D}" srcOrd="3" destOrd="0" presId="urn:microsoft.com/office/officeart/2008/layout/HorizontalMultiLevelHierarchy"/>
    <dgm:cxn modelId="{BBC922C4-ED2D-4788-96D7-A9A66E0743DA}" type="presParOf" srcId="{9BCA2E8E-3583-4491-8B2A-DB48784E261D}" destId="{6F5B4FDF-2249-4001-A13B-8E2155F35D9A}" srcOrd="0" destOrd="0" presId="urn:microsoft.com/office/officeart/2008/layout/HorizontalMultiLevelHierarchy"/>
    <dgm:cxn modelId="{6925DB53-CAFB-436E-AA2A-997B7BD8A698}" type="presParOf" srcId="{9BCA2E8E-3583-4491-8B2A-DB48784E261D}" destId="{675C0F4E-28A7-4678-9E65-A7A433C7E75D}" srcOrd="1" destOrd="0" presId="urn:microsoft.com/office/officeart/2008/layout/HorizontalMultiLevelHierarchy"/>
    <dgm:cxn modelId="{2B1894F8-FE80-40EA-9AD8-F07C6B98FC06}" type="presParOf" srcId="{B8A3E071-C288-410B-ABBA-FBDAE7A2362F}" destId="{962ABAFA-B8C9-4671-AA2A-F4027FAC0A97}" srcOrd="4" destOrd="0" presId="urn:microsoft.com/office/officeart/2008/layout/HorizontalMultiLevelHierarchy"/>
    <dgm:cxn modelId="{B2406DC0-4B4C-4638-82AC-5F9ADFC85C1F}" type="presParOf" srcId="{962ABAFA-B8C9-4671-AA2A-F4027FAC0A97}" destId="{0EF4948F-0D0A-464C-8AA1-2562BBAB5BC5}" srcOrd="0" destOrd="0" presId="urn:microsoft.com/office/officeart/2008/layout/HorizontalMultiLevelHierarchy"/>
    <dgm:cxn modelId="{AEE0FF9D-217E-4CF7-B3A3-E0DBD52AD1B3}" type="presParOf" srcId="{B8A3E071-C288-410B-ABBA-FBDAE7A2362F}" destId="{78BC4BF0-A01A-48F8-948C-D2B79BB5446B}" srcOrd="5" destOrd="0" presId="urn:microsoft.com/office/officeart/2008/layout/HorizontalMultiLevelHierarchy"/>
    <dgm:cxn modelId="{F36F44E8-C272-4D1A-89B5-941EFC8B6552}" type="presParOf" srcId="{78BC4BF0-A01A-48F8-948C-D2B79BB5446B}" destId="{24CE8936-DA0F-449C-A537-4E004EA2B3E4}" srcOrd="0" destOrd="0" presId="urn:microsoft.com/office/officeart/2008/layout/HorizontalMultiLevelHierarchy"/>
    <dgm:cxn modelId="{CE33373B-D354-430C-A831-951468928A50}" type="presParOf" srcId="{78BC4BF0-A01A-48F8-948C-D2B79BB5446B}" destId="{54E7C18C-CFE5-4754-87A0-1F612CCB9C03}" srcOrd="1" destOrd="0" presId="urn:microsoft.com/office/officeart/2008/layout/HorizontalMultiLevelHierarchy"/>
    <dgm:cxn modelId="{04CF6585-E2E6-4AD3-BB52-CDBCA8BC3D74}" type="presParOf" srcId="{B8A3E071-C288-410B-ABBA-FBDAE7A2362F}" destId="{8C7D4C39-A53F-43C8-ACEA-2CECE9679B35}" srcOrd="6" destOrd="0" presId="urn:microsoft.com/office/officeart/2008/layout/HorizontalMultiLevelHierarchy"/>
    <dgm:cxn modelId="{BE6A7085-C2F8-4FF1-BFEE-5D4F187B0F83}" type="presParOf" srcId="{8C7D4C39-A53F-43C8-ACEA-2CECE9679B35}" destId="{3727C9AA-54FF-42A5-9C2E-8B2C506629A3}" srcOrd="0" destOrd="0" presId="urn:microsoft.com/office/officeart/2008/layout/HorizontalMultiLevelHierarchy"/>
    <dgm:cxn modelId="{75953E71-FE63-4B5B-8B0C-E266CDB29408}" type="presParOf" srcId="{B8A3E071-C288-410B-ABBA-FBDAE7A2362F}" destId="{22734D3A-E155-4ED5-BAAC-4252C8C475C2}" srcOrd="7" destOrd="0" presId="urn:microsoft.com/office/officeart/2008/layout/HorizontalMultiLevelHierarchy"/>
    <dgm:cxn modelId="{B1F0BE10-B093-4951-8D6E-D720360BAEB3}" type="presParOf" srcId="{22734D3A-E155-4ED5-BAAC-4252C8C475C2}" destId="{80FDC69D-86F1-487F-A09C-2923A11730B5}" srcOrd="0" destOrd="0" presId="urn:microsoft.com/office/officeart/2008/layout/HorizontalMultiLevelHierarchy"/>
    <dgm:cxn modelId="{79C77CDC-1DE4-4C5E-8FA5-C4530E522735}" type="presParOf" srcId="{22734D3A-E155-4ED5-BAAC-4252C8C475C2}" destId="{DF5BBD6A-C633-4A24-B44B-5AFFE18494F7}" srcOrd="1" destOrd="0" presId="urn:microsoft.com/office/officeart/2008/layout/HorizontalMultiLevelHierarchy"/>
    <dgm:cxn modelId="{4CD8AE23-10BD-4199-9AE5-C0D7006233BB}" type="presParOf" srcId="{B8A3E071-C288-410B-ABBA-FBDAE7A2362F}" destId="{18F39904-255D-4620-9F71-34466A1538F6}" srcOrd="8" destOrd="0" presId="urn:microsoft.com/office/officeart/2008/layout/HorizontalMultiLevelHierarchy"/>
    <dgm:cxn modelId="{613C14E8-F169-44C9-8DFB-32FDDF096C97}" type="presParOf" srcId="{18F39904-255D-4620-9F71-34466A1538F6}" destId="{691C3239-37ED-467D-A30C-9C68B4BB3E35}" srcOrd="0" destOrd="0" presId="urn:microsoft.com/office/officeart/2008/layout/HorizontalMultiLevelHierarchy"/>
    <dgm:cxn modelId="{E4F579BC-9491-4A19-ABAF-8BB42D495002}" type="presParOf" srcId="{B8A3E071-C288-410B-ABBA-FBDAE7A2362F}" destId="{DBEA0F13-48C9-4824-AE1C-83B5E57ADC8C}" srcOrd="9" destOrd="0" presId="urn:microsoft.com/office/officeart/2008/layout/HorizontalMultiLevelHierarchy"/>
    <dgm:cxn modelId="{A9307614-99E7-4426-9E3B-A77C82E40599}" type="presParOf" srcId="{DBEA0F13-48C9-4824-AE1C-83B5E57ADC8C}" destId="{9EE7090E-A617-422E-8317-CB6CDC3DB1BB}" srcOrd="0" destOrd="0" presId="urn:microsoft.com/office/officeart/2008/layout/HorizontalMultiLevelHierarchy"/>
    <dgm:cxn modelId="{8122F83A-CE9A-4D97-99D1-CA0174CC51CF}" type="presParOf" srcId="{DBEA0F13-48C9-4824-AE1C-83B5E57ADC8C}" destId="{90BAD01A-8B42-4319-ACAC-8A744EC01F88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5F93B62-AB63-4073-9341-91269CE8F460}" type="doc">
      <dgm:prSet loTypeId="urn:microsoft.com/office/officeart/2005/8/layout/hierarchy2" loCatId="hierarchy" qsTypeId="urn:microsoft.com/office/officeart/2005/8/quickstyle/simple1#2" qsCatId="simple" csTypeId="urn:microsoft.com/office/officeart/2005/8/colors/accent1_2#2" csCatId="accent1" phldr="1"/>
      <dgm:spPr/>
      <dgm:t>
        <a:bodyPr/>
        <a:lstStyle/>
        <a:p>
          <a:endParaRPr lang="zh-CN" altLang="en-US"/>
        </a:p>
      </dgm:t>
    </dgm:pt>
    <dgm:pt modelId="{DC14A312-820A-457B-B496-0957049C7AAB}">
      <dgm:prSet phldrT="[文本]" custT="1"/>
      <dgm:spPr/>
      <dgm:t>
        <a:bodyPr/>
        <a:lstStyle/>
        <a:p>
          <a:r>
            <a:rPr lang="en-US" altLang="zh-CN" sz="2800" b="1" dirty="0">
              <a:solidFill>
                <a:srgbClr val="FF33CC"/>
              </a:solidFill>
            </a:rPr>
            <a:t>strategies</a:t>
          </a:r>
          <a:endParaRPr lang="zh-CN" altLang="en-US" sz="2800" b="1" dirty="0">
            <a:solidFill>
              <a:srgbClr val="FF33CC"/>
            </a:solidFill>
          </a:endParaRPr>
        </a:p>
      </dgm:t>
    </dgm:pt>
    <dgm:pt modelId="{A960458C-606F-4D7A-9C47-7590DBAA1E52}" type="parTrans" cxnId="{6F5B383B-29B2-4661-9F85-DA5D9946BC6D}">
      <dgm:prSet/>
      <dgm:spPr/>
      <dgm:t>
        <a:bodyPr/>
        <a:lstStyle/>
        <a:p>
          <a:endParaRPr lang="zh-CN" altLang="en-US"/>
        </a:p>
      </dgm:t>
    </dgm:pt>
    <dgm:pt modelId="{55065E02-DE01-44CA-9F17-215A7C32C595}" type="sibTrans" cxnId="{6F5B383B-29B2-4661-9F85-DA5D9946BC6D}">
      <dgm:prSet/>
      <dgm:spPr/>
      <dgm:t>
        <a:bodyPr/>
        <a:lstStyle/>
        <a:p>
          <a:endParaRPr lang="zh-CN" altLang="en-US"/>
        </a:p>
      </dgm:t>
    </dgm:pt>
    <dgm:pt modelId="{E374F39C-5B36-4EEA-9BE6-64EA627A9D74}">
      <dgm:prSet phldrT="[文本]" custT="1"/>
      <dgm:spPr/>
      <dgm:t>
        <a:bodyPr/>
        <a:lstStyle/>
        <a:p>
          <a:r>
            <a:rPr lang="en-US" altLang="zh-CN" sz="32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high frequency words</a:t>
          </a:r>
          <a:endParaRPr lang="zh-CN" altLang="en-US" sz="3200" b="1" dirty="0">
            <a:solidFill>
              <a:srgbClr val="0070C0"/>
            </a:solidFill>
            <a:latin typeface="Times New Roman" pitchFamily="18" charset="0"/>
            <a:cs typeface="Times New Roman" pitchFamily="18" charset="0"/>
          </a:endParaRPr>
        </a:p>
      </dgm:t>
    </dgm:pt>
    <dgm:pt modelId="{895A992E-6291-49B4-9C7B-4C2D2C75CBE8}" type="parTrans" cxnId="{77B92098-EE2E-4876-B227-B59B855F024E}">
      <dgm:prSet/>
      <dgm:spPr/>
      <dgm:t>
        <a:bodyPr/>
        <a:lstStyle/>
        <a:p>
          <a:endParaRPr lang="zh-CN" altLang="en-US"/>
        </a:p>
      </dgm:t>
    </dgm:pt>
    <dgm:pt modelId="{5BE12883-C2E8-4C50-8AF6-5B7BF4C022C5}" type="sibTrans" cxnId="{77B92098-EE2E-4876-B227-B59B855F024E}">
      <dgm:prSet/>
      <dgm:spPr/>
      <dgm:t>
        <a:bodyPr/>
        <a:lstStyle/>
        <a:p>
          <a:endParaRPr lang="zh-CN" altLang="en-US"/>
        </a:p>
      </dgm:t>
    </dgm:pt>
    <dgm:pt modelId="{B47242D1-F615-438D-9A04-ED89D4F5B0A2}">
      <dgm:prSet phldrT="[文本]"/>
      <dgm:spPr/>
      <dgm:t>
        <a:bodyPr/>
        <a:lstStyle/>
        <a:p>
          <a:r>
            <a:rPr lang="en-US" altLang="zh-CN" dirty="0">
              <a:solidFill>
                <a:srgbClr val="00B050"/>
              </a:solidFill>
            </a:rPr>
            <a:t>……</a:t>
          </a:r>
          <a:endParaRPr lang="zh-CN" altLang="en-US" dirty="0">
            <a:solidFill>
              <a:srgbClr val="00B050"/>
            </a:solidFill>
          </a:endParaRPr>
        </a:p>
      </dgm:t>
    </dgm:pt>
    <dgm:pt modelId="{DC76242F-FA4A-4746-9500-1F0CE9A499F9}" type="parTrans" cxnId="{7AECD11F-AE7A-488E-B327-64FEA2CBEB73}">
      <dgm:prSet/>
      <dgm:spPr/>
      <dgm:t>
        <a:bodyPr/>
        <a:lstStyle/>
        <a:p>
          <a:endParaRPr lang="zh-CN" altLang="en-US"/>
        </a:p>
      </dgm:t>
    </dgm:pt>
    <dgm:pt modelId="{0E480830-EC6A-4C38-9E44-61CC29ACE311}" type="sibTrans" cxnId="{7AECD11F-AE7A-488E-B327-64FEA2CBEB73}">
      <dgm:prSet/>
      <dgm:spPr/>
      <dgm:t>
        <a:bodyPr/>
        <a:lstStyle/>
        <a:p>
          <a:endParaRPr lang="zh-CN" altLang="en-US"/>
        </a:p>
      </dgm:t>
    </dgm:pt>
    <dgm:pt modelId="{E4DABAF9-44AF-423C-BCF0-836D8E30DBDD}">
      <dgm:prSet phldrT="[文本]" custT="1"/>
      <dgm:spPr/>
      <dgm:t>
        <a:bodyPr/>
        <a:lstStyle/>
        <a:p>
          <a:r>
            <a:rPr lang="en-US" altLang="zh-CN" sz="32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rPr>
            <a:t>main purpose</a:t>
          </a:r>
          <a:endParaRPr lang="zh-CN" altLang="en-US" sz="3200" b="1" dirty="0">
            <a:solidFill>
              <a:srgbClr val="00B050"/>
            </a:solidFill>
            <a:latin typeface="Times New Roman" pitchFamily="18" charset="0"/>
            <a:cs typeface="Times New Roman" pitchFamily="18" charset="0"/>
          </a:endParaRPr>
        </a:p>
      </dgm:t>
    </dgm:pt>
    <dgm:pt modelId="{64218579-25DD-42E1-86D6-4FB72F655D6C}" type="parTrans" cxnId="{D4548628-A3F9-41B2-89C2-7BFFBD99D4BE}">
      <dgm:prSet/>
      <dgm:spPr/>
      <dgm:t>
        <a:bodyPr/>
        <a:lstStyle/>
        <a:p>
          <a:endParaRPr lang="zh-CN" altLang="en-US"/>
        </a:p>
      </dgm:t>
    </dgm:pt>
    <dgm:pt modelId="{80A269CC-A50B-42A5-A6A7-205BC17625C4}" type="sibTrans" cxnId="{D4548628-A3F9-41B2-89C2-7BFFBD99D4BE}">
      <dgm:prSet/>
      <dgm:spPr/>
      <dgm:t>
        <a:bodyPr/>
        <a:lstStyle/>
        <a:p>
          <a:endParaRPr lang="zh-CN" altLang="en-US"/>
        </a:p>
      </dgm:t>
    </dgm:pt>
    <dgm:pt modelId="{AE0F36D7-F3E7-4D2B-9B4F-C965E29E3C33}">
      <dgm:prSet phldrT="[文本]" custT="1"/>
      <dgm:spPr/>
      <dgm:t>
        <a:bodyPr/>
        <a:lstStyle/>
        <a:p>
          <a:r>
            <a:rPr lang="en-US" altLang="zh-CN" sz="32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rPr>
            <a:t>main idea</a:t>
          </a:r>
          <a:endParaRPr lang="zh-CN" altLang="en-US" sz="3200" b="1" dirty="0">
            <a:solidFill>
              <a:srgbClr val="00B050"/>
            </a:solidFill>
            <a:latin typeface="Times New Roman" pitchFamily="18" charset="0"/>
            <a:cs typeface="Times New Roman" pitchFamily="18" charset="0"/>
          </a:endParaRPr>
        </a:p>
      </dgm:t>
    </dgm:pt>
    <dgm:pt modelId="{81AE1A45-0AC6-4AF6-BB4B-FC4E91D98423}" type="parTrans" cxnId="{A16DEA35-E0D4-4486-BEEF-0EAB4FFAF8B3}">
      <dgm:prSet/>
      <dgm:spPr/>
      <dgm:t>
        <a:bodyPr/>
        <a:lstStyle/>
        <a:p>
          <a:endParaRPr lang="zh-CN" altLang="en-US"/>
        </a:p>
      </dgm:t>
    </dgm:pt>
    <dgm:pt modelId="{0AFEDC22-074B-40BC-ABAC-B015686F5FEE}" type="sibTrans" cxnId="{A16DEA35-E0D4-4486-BEEF-0EAB4FFAF8B3}">
      <dgm:prSet/>
      <dgm:spPr/>
      <dgm:t>
        <a:bodyPr/>
        <a:lstStyle/>
        <a:p>
          <a:endParaRPr lang="zh-CN" altLang="en-US"/>
        </a:p>
      </dgm:t>
    </dgm:pt>
    <dgm:pt modelId="{713E8BE9-09BF-4061-B949-2138E58B2EF3}" type="pres">
      <dgm:prSet presAssocID="{85F93B62-AB63-4073-9341-91269CE8F460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15DAAE89-E7FC-41A3-8606-E0E8B3D699DA}" type="pres">
      <dgm:prSet presAssocID="{DC14A312-820A-457B-B496-0957049C7AAB}" presName="root1" presStyleCnt="0"/>
      <dgm:spPr/>
    </dgm:pt>
    <dgm:pt modelId="{524074A4-49B8-48EB-AA12-806716195DCC}" type="pres">
      <dgm:prSet presAssocID="{DC14A312-820A-457B-B496-0957049C7AAB}" presName="LevelOneTextNode" presStyleLbl="node0" presStyleIdx="0" presStyleCnt="1" custScaleX="79205">
        <dgm:presLayoutVars>
          <dgm:chPref val="3"/>
        </dgm:presLayoutVars>
      </dgm:prSet>
      <dgm:spPr/>
    </dgm:pt>
    <dgm:pt modelId="{5A81E41E-92FA-4E28-BB38-F280800D2AF3}" type="pres">
      <dgm:prSet presAssocID="{DC14A312-820A-457B-B496-0957049C7AAB}" presName="level2hierChild" presStyleCnt="0"/>
      <dgm:spPr/>
    </dgm:pt>
    <dgm:pt modelId="{C558E8BD-E874-48A6-BE33-D0A4301B23B7}" type="pres">
      <dgm:prSet presAssocID="{895A992E-6291-49B4-9C7B-4C2D2C75CBE8}" presName="conn2-1" presStyleLbl="parChTrans1D2" presStyleIdx="0" presStyleCnt="2"/>
      <dgm:spPr/>
    </dgm:pt>
    <dgm:pt modelId="{FAFB2BC4-5C4A-47A8-8E7B-CC7D828BEE0E}" type="pres">
      <dgm:prSet presAssocID="{895A992E-6291-49B4-9C7B-4C2D2C75CBE8}" presName="connTx" presStyleLbl="parChTrans1D2" presStyleIdx="0" presStyleCnt="2"/>
      <dgm:spPr/>
    </dgm:pt>
    <dgm:pt modelId="{7B5D46FE-4C16-44CE-AA56-D7C3817E3D7C}" type="pres">
      <dgm:prSet presAssocID="{E374F39C-5B36-4EEA-9BE6-64EA627A9D74}" presName="root2" presStyleCnt="0"/>
      <dgm:spPr/>
    </dgm:pt>
    <dgm:pt modelId="{CA6661CE-5155-4ACC-BEE4-E97CCB92866E}" type="pres">
      <dgm:prSet presAssocID="{E374F39C-5B36-4EEA-9BE6-64EA627A9D74}" presName="LevelTwoTextNode" presStyleLbl="node2" presStyleIdx="0" presStyleCnt="2">
        <dgm:presLayoutVars>
          <dgm:chPref val="3"/>
        </dgm:presLayoutVars>
      </dgm:prSet>
      <dgm:spPr/>
    </dgm:pt>
    <dgm:pt modelId="{880CAB37-80E1-4B4A-A4AA-DD110629F31A}" type="pres">
      <dgm:prSet presAssocID="{E374F39C-5B36-4EEA-9BE6-64EA627A9D74}" presName="level3hierChild" presStyleCnt="0"/>
      <dgm:spPr/>
    </dgm:pt>
    <dgm:pt modelId="{290B28E6-3746-47F1-8E51-ACA5BD6B2FC2}" type="pres">
      <dgm:prSet presAssocID="{DC76242F-FA4A-4746-9500-1F0CE9A499F9}" presName="conn2-1" presStyleLbl="parChTrans1D3" presStyleIdx="0" presStyleCnt="2"/>
      <dgm:spPr/>
    </dgm:pt>
    <dgm:pt modelId="{724EFAEA-AD9C-4BA8-8B86-2643C5A12252}" type="pres">
      <dgm:prSet presAssocID="{DC76242F-FA4A-4746-9500-1F0CE9A499F9}" presName="connTx" presStyleLbl="parChTrans1D3" presStyleIdx="0" presStyleCnt="2"/>
      <dgm:spPr/>
    </dgm:pt>
    <dgm:pt modelId="{77E2857F-E746-4732-9153-A9B6FA6C3481}" type="pres">
      <dgm:prSet presAssocID="{B47242D1-F615-438D-9A04-ED89D4F5B0A2}" presName="root2" presStyleCnt="0"/>
      <dgm:spPr/>
    </dgm:pt>
    <dgm:pt modelId="{B6B4A229-0C78-419B-9F09-5B3D38209154}" type="pres">
      <dgm:prSet presAssocID="{B47242D1-F615-438D-9A04-ED89D4F5B0A2}" presName="LevelTwoTextNode" presStyleLbl="node3" presStyleIdx="0" presStyleCnt="2" custScaleX="55367">
        <dgm:presLayoutVars>
          <dgm:chPref val="3"/>
        </dgm:presLayoutVars>
      </dgm:prSet>
      <dgm:spPr/>
    </dgm:pt>
    <dgm:pt modelId="{828708C8-19E9-4E3B-9E67-BB60DB0B5183}" type="pres">
      <dgm:prSet presAssocID="{B47242D1-F615-438D-9A04-ED89D4F5B0A2}" presName="level3hierChild" presStyleCnt="0"/>
      <dgm:spPr/>
    </dgm:pt>
    <dgm:pt modelId="{573E6AA8-7D54-4628-86D2-D20C23F357F0}" type="pres">
      <dgm:prSet presAssocID="{64218579-25DD-42E1-86D6-4FB72F655D6C}" presName="conn2-1" presStyleLbl="parChTrans1D2" presStyleIdx="1" presStyleCnt="2"/>
      <dgm:spPr/>
    </dgm:pt>
    <dgm:pt modelId="{C71671AD-7A5D-4F43-8599-7F7099E8DE06}" type="pres">
      <dgm:prSet presAssocID="{64218579-25DD-42E1-86D6-4FB72F655D6C}" presName="connTx" presStyleLbl="parChTrans1D2" presStyleIdx="1" presStyleCnt="2"/>
      <dgm:spPr/>
    </dgm:pt>
    <dgm:pt modelId="{C2CF76BC-7AE1-4E12-BCDF-456D2AEF6C68}" type="pres">
      <dgm:prSet presAssocID="{E4DABAF9-44AF-423C-BCF0-836D8E30DBDD}" presName="root2" presStyleCnt="0"/>
      <dgm:spPr/>
    </dgm:pt>
    <dgm:pt modelId="{C863D28D-3836-4C8E-A908-794900D88475}" type="pres">
      <dgm:prSet presAssocID="{E4DABAF9-44AF-423C-BCF0-836D8E30DBDD}" presName="LevelTwoTextNode" presStyleLbl="node2" presStyleIdx="1" presStyleCnt="2">
        <dgm:presLayoutVars>
          <dgm:chPref val="3"/>
        </dgm:presLayoutVars>
      </dgm:prSet>
      <dgm:spPr/>
    </dgm:pt>
    <dgm:pt modelId="{92F6CE9D-DBE9-4034-ABB6-7D362F834ADE}" type="pres">
      <dgm:prSet presAssocID="{E4DABAF9-44AF-423C-BCF0-836D8E30DBDD}" presName="level3hierChild" presStyleCnt="0"/>
      <dgm:spPr/>
    </dgm:pt>
    <dgm:pt modelId="{B0E414A5-6C47-428F-ACC4-265F395C724E}" type="pres">
      <dgm:prSet presAssocID="{81AE1A45-0AC6-4AF6-BB4B-FC4E91D98423}" presName="conn2-1" presStyleLbl="parChTrans1D3" presStyleIdx="1" presStyleCnt="2"/>
      <dgm:spPr/>
    </dgm:pt>
    <dgm:pt modelId="{13D4E451-72BF-4869-8EF0-5433A903014A}" type="pres">
      <dgm:prSet presAssocID="{81AE1A45-0AC6-4AF6-BB4B-FC4E91D98423}" presName="connTx" presStyleLbl="parChTrans1D3" presStyleIdx="1" presStyleCnt="2"/>
      <dgm:spPr/>
    </dgm:pt>
    <dgm:pt modelId="{AD976F9F-AF65-4DF4-9DAC-96905E75620A}" type="pres">
      <dgm:prSet presAssocID="{AE0F36D7-F3E7-4D2B-9B4F-C965E29E3C33}" presName="root2" presStyleCnt="0"/>
      <dgm:spPr/>
    </dgm:pt>
    <dgm:pt modelId="{8AB08B99-696D-4D79-9050-84A0DAB32FC2}" type="pres">
      <dgm:prSet presAssocID="{AE0F36D7-F3E7-4D2B-9B4F-C965E29E3C33}" presName="LevelTwoTextNode" presStyleLbl="node3" presStyleIdx="1" presStyleCnt="2" custScaleX="61141">
        <dgm:presLayoutVars>
          <dgm:chPref val="3"/>
        </dgm:presLayoutVars>
      </dgm:prSet>
      <dgm:spPr/>
    </dgm:pt>
    <dgm:pt modelId="{05D9A6EE-480D-4513-8688-5BC3183F7066}" type="pres">
      <dgm:prSet presAssocID="{AE0F36D7-F3E7-4D2B-9B4F-C965E29E3C33}" presName="level3hierChild" presStyleCnt="0"/>
      <dgm:spPr/>
    </dgm:pt>
  </dgm:ptLst>
  <dgm:cxnLst>
    <dgm:cxn modelId="{7AECD11F-AE7A-488E-B327-64FEA2CBEB73}" srcId="{E374F39C-5B36-4EEA-9BE6-64EA627A9D74}" destId="{B47242D1-F615-438D-9A04-ED89D4F5B0A2}" srcOrd="0" destOrd="0" parTransId="{DC76242F-FA4A-4746-9500-1F0CE9A499F9}" sibTransId="{0E480830-EC6A-4C38-9E44-61CC29ACE311}"/>
    <dgm:cxn modelId="{15A81E20-104B-4D69-8F0B-69E37D47465D}" type="presOf" srcId="{DC76242F-FA4A-4746-9500-1F0CE9A499F9}" destId="{290B28E6-3746-47F1-8E51-ACA5BD6B2FC2}" srcOrd="0" destOrd="0" presId="urn:microsoft.com/office/officeart/2005/8/layout/hierarchy2"/>
    <dgm:cxn modelId="{D4548628-A3F9-41B2-89C2-7BFFBD99D4BE}" srcId="{DC14A312-820A-457B-B496-0957049C7AAB}" destId="{E4DABAF9-44AF-423C-BCF0-836D8E30DBDD}" srcOrd="1" destOrd="0" parTransId="{64218579-25DD-42E1-86D6-4FB72F655D6C}" sibTransId="{80A269CC-A50B-42A5-A6A7-205BC17625C4}"/>
    <dgm:cxn modelId="{621A0D2F-4EC6-47E8-95C4-BD807B507A15}" type="presOf" srcId="{DC14A312-820A-457B-B496-0957049C7AAB}" destId="{524074A4-49B8-48EB-AA12-806716195DCC}" srcOrd="0" destOrd="0" presId="urn:microsoft.com/office/officeart/2005/8/layout/hierarchy2"/>
    <dgm:cxn modelId="{A16DEA35-E0D4-4486-BEEF-0EAB4FFAF8B3}" srcId="{E4DABAF9-44AF-423C-BCF0-836D8E30DBDD}" destId="{AE0F36D7-F3E7-4D2B-9B4F-C965E29E3C33}" srcOrd="0" destOrd="0" parTransId="{81AE1A45-0AC6-4AF6-BB4B-FC4E91D98423}" sibTransId="{0AFEDC22-074B-40BC-ABAC-B015686F5FEE}"/>
    <dgm:cxn modelId="{6F5B383B-29B2-4661-9F85-DA5D9946BC6D}" srcId="{85F93B62-AB63-4073-9341-91269CE8F460}" destId="{DC14A312-820A-457B-B496-0957049C7AAB}" srcOrd="0" destOrd="0" parTransId="{A960458C-606F-4D7A-9C47-7590DBAA1E52}" sibTransId="{55065E02-DE01-44CA-9F17-215A7C32C595}"/>
    <dgm:cxn modelId="{728BC361-BE00-4E35-92BE-6122004A58F4}" type="presOf" srcId="{E4DABAF9-44AF-423C-BCF0-836D8E30DBDD}" destId="{C863D28D-3836-4C8E-A908-794900D88475}" srcOrd="0" destOrd="0" presId="urn:microsoft.com/office/officeart/2005/8/layout/hierarchy2"/>
    <dgm:cxn modelId="{D30A356E-57CB-44D2-B2E1-4CED57CB83E6}" type="presOf" srcId="{AE0F36D7-F3E7-4D2B-9B4F-C965E29E3C33}" destId="{8AB08B99-696D-4D79-9050-84A0DAB32FC2}" srcOrd="0" destOrd="0" presId="urn:microsoft.com/office/officeart/2005/8/layout/hierarchy2"/>
    <dgm:cxn modelId="{8133867C-FA11-433B-A645-975AF992E5D0}" type="presOf" srcId="{85F93B62-AB63-4073-9341-91269CE8F460}" destId="{713E8BE9-09BF-4061-B949-2138E58B2EF3}" srcOrd="0" destOrd="0" presId="urn:microsoft.com/office/officeart/2005/8/layout/hierarchy2"/>
    <dgm:cxn modelId="{A0AEA27C-348F-497B-A5F5-A1B128C29814}" type="presOf" srcId="{81AE1A45-0AC6-4AF6-BB4B-FC4E91D98423}" destId="{B0E414A5-6C47-428F-ACC4-265F395C724E}" srcOrd="0" destOrd="0" presId="urn:microsoft.com/office/officeart/2005/8/layout/hierarchy2"/>
    <dgm:cxn modelId="{63629A7F-2495-4E21-A738-38DFCDFBDA96}" type="presOf" srcId="{DC76242F-FA4A-4746-9500-1F0CE9A499F9}" destId="{724EFAEA-AD9C-4BA8-8B86-2643C5A12252}" srcOrd="1" destOrd="0" presId="urn:microsoft.com/office/officeart/2005/8/layout/hierarchy2"/>
    <dgm:cxn modelId="{78CBC287-A8F6-4F89-9765-DA4C315BE98A}" type="presOf" srcId="{E374F39C-5B36-4EEA-9BE6-64EA627A9D74}" destId="{CA6661CE-5155-4ACC-BEE4-E97CCB92866E}" srcOrd="0" destOrd="0" presId="urn:microsoft.com/office/officeart/2005/8/layout/hierarchy2"/>
    <dgm:cxn modelId="{77B92098-EE2E-4876-B227-B59B855F024E}" srcId="{DC14A312-820A-457B-B496-0957049C7AAB}" destId="{E374F39C-5B36-4EEA-9BE6-64EA627A9D74}" srcOrd="0" destOrd="0" parTransId="{895A992E-6291-49B4-9C7B-4C2D2C75CBE8}" sibTransId="{5BE12883-C2E8-4C50-8AF6-5B7BF4C022C5}"/>
    <dgm:cxn modelId="{F844B798-3B54-4EA7-91C2-23328DAA6A2C}" type="presOf" srcId="{B47242D1-F615-438D-9A04-ED89D4F5B0A2}" destId="{B6B4A229-0C78-419B-9F09-5B3D38209154}" srcOrd="0" destOrd="0" presId="urn:microsoft.com/office/officeart/2005/8/layout/hierarchy2"/>
    <dgm:cxn modelId="{D9DFDDA2-D741-40E0-8C16-91A89D132164}" type="presOf" srcId="{64218579-25DD-42E1-86D6-4FB72F655D6C}" destId="{C71671AD-7A5D-4F43-8599-7F7099E8DE06}" srcOrd="1" destOrd="0" presId="urn:microsoft.com/office/officeart/2005/8/layout/hierarchy2"/>
    <dgm:cxn modelId="{35C331A7-8F18-4E8D-BF08-5E90DD69C986}" type="presOf" srcId="{81AE1A45-0AC6-4AF6-BB4B-FC4E91D98423}" destId="{13D4E451-72BF-4869-8EF0-5433A903014A}" srcOrd="1" destOrd="0" presId="urn:microsoft.com/office/officeart/2005/8/layout/hierarchy2"/>
    <dgm:cxn modelId="{411F44BB-F167-4387-AF0B-4EA27BEC9D69}" type="presOf" srcId="{64218579-25DD-42E1-86D6-4FB72F655D6C}" destId="{573E6AA8-7D54-4628-86D2-D20C23F357F0}" srcOrd="0" destOrd="0" presId="urn:microsoft.com/office/officeart/2005/8/layout/hierarchy2"/>
    <dgm:cxn modelId="{42CB5BCA-DB63-4570-9DA0-F218823B376E}" type="presOf" srcId="{895A992E-6291-49B4-9C7B-4C2D2C75CBE8}" destId="{C558E8BD-E874-48A6-BE33-D0A4301B23B7}" srcOrd="0" destOrd="0" presId="urn:microsoft.com/office/officeart/2005/8/layout/hierarchy2"/>
    <dgm:cxn modelId="{704DFEDD-A9B7-4987-A443-78BC4B67CB81}" type="presOf" srcId="{895A992E-6291-49B4-9C7B-4C2D2C75CBE8}" destId="{FAFB2BC4-5C4A-47A8-8E7B-CC7D828BEE0E}" srcOrd="1" destOrd="0" presId="urn:microsoft.com/office/officeart/2005/8/layout/hierarchy2"/>
    <dgm:cxn modelId="{8460466B-6B93-4E4E-A213-EAE314B960C5}" type="presParOf" srcId="{713E8BE9-09BF-4061-B949-2138E58B2EF3}" destId="{15DAAE89-E7FC-41A3-8606-E0E8B3D699DA}" srcOrd="0" destOrd="0" presId="urn:microsoft.com/office/officeart/2005/8/layout/hierarchy2"/>
    <dgm:cxn modelId="{4B12A6DC-FDBE-4C7C-9257-A19E43A741DA}" type="presParOf" srcId="{15DAAE89-E7FC-41A3-8606-E0E8B3D699DA}" destId="{524074A4-49B8-48EB-AA12-806716195DCC}" srcOrd="0" destOrd="0" presId="urn:microsoft.com/office/officeart/2005/8/layout/hierarchy2"/>
    <dgm:cxn modelId="{DE662F9D-AB83-41A1-8F15-317959FA329B}" type="presParOf" srcId="{15DAAE89-E7FC-41A3-8606-E0E8B3D699DA}" destId="{5A81E41E-92FA-4E28-BB38-F280800D2AF3}" srcOrd="1" destOrd="0" presId="urn:microsoft.com/office/officeart/2005/8/layout/hierarchy2"/>
    <dgm:cxn modelId="{FFD086E3-120D-44E8-B9D5-CAF52542748B}" type="presParOf" srcId="{5A81E41E-92FA-4E28-BB38-F280800D2AF3}" destId="{C558E8BD-E874-48A6-BE33-D0A4301B23B7}" srcOrd="0" destOrd="0" presId="urn:microsoft.com/office/officeart/2005/8/layout/hierarchy2"/>
    <dgm:cxn modelId="{46471018-7CFE-43C3-ADBF-3EF0460B8B01}" type="presParOf" srcId="{C558E8BD-E874-48A6-BE33-D0A4301B23B7}" destId="{FAFB2BC4-5C4A-47A8-8E7B-CC7D828BEE0E}" srcOrd="0" destOrd="0" presId="urn:microsoft.com/office/officeart/2005/8/layout/hierarchy2"/>
    <dgm:cxn modelId="{1B960F1B-E99F-4933-BEDC-F1D7F876566D}" type="presParOf" srcId="{5A81E41E-92FA-4E28-BB38-F280800D2AF3}" destId="{7B5D46FE-4C16-44CE-AA56-D7C3817E3D7C}" srcOrd="1" destOrd="0" presId="urn:microsoft.com/office/officeart/2005/8/layout/hierarchy2"/>
    <dgm:cxn modelId="{088179B2-D525-405F-8BD5-F7AAAE781E8C}" type="presParOf" srcId="{7B5D46FE-4C16-44CE-AA56-D7C3817E3D7C}" destId="{CA6661CE-5155-4ACC-BEE4-E97CCB92866E}" srcOrd="0" destOrd="0" presId="urn:microsoft.com/office/officeart/2005/8/layout/hierarchy2"/>
    <dgm:cxn modelId="{04AF3A30-3275-4ED6-B16F-BB3D392E3D04}" type="presParOf" srcId="{7B5D46FE-4C16-44CE-AA56-D7C3817E3D7C}" destId="{880CAB37-80E1-4B4A-A4AA-DD110629F31A}" srcOrd="1" destOrd="0" presId="urn:microsoft.com/office/officeart/2005/8/layout/hierarchy2"/>
    <dgm:cxn modelId="{0E434243-0FC2-4E73-A406-0A62EEDF6F10}" type="presParOf" srcId="{880CAB37-80E1-4B4A-A4AA-DD110629F31A}" destId="{290B28E6-3746-47F1-8E51-ACA5BD6B2FC2}" srcOrd="0" destOrd="0" presId="urn:microsoft.com/office/officeart/2005/8/layout/hierarchy2"/>
    <dgm:cxn modelId="{A4AF11B9-58E3-4E47-89B8-032EB4477090}" type="presParOf" srcId="{290B28E6-3746-47F1-8E51-ACA5BD6B2FC2}" destId="{724EFAEA-AD9C-4BA8-8B86-2643C5A12252}" srcOrd="0" destOrd="0" presId="urn:microsoft.com/office/officeart/2005/8/layout/hierarchy2"/>
    <dgm:cxn modelId="{D4D8BED7-0A71-46AC-9F65-E8C6EE315E1C}" type="presParOf" srcId="{880CAB37-80E1-4B4A-A4AA-DD110629F31A}" destId="{77E2857F-E746-4732-9153-A9B6FA6C3481}" srcOrd="1" destOrd="0" presId="urn:microsoft.com/office/officeart/2005/8/layout/hierarchy2"/>
    <dgm:cxn modelId="{324D19FB-9910-425E-A5F9-F54492EFB056}" type="presParOf" srcId="{77E2857F-E746-4732-9153-A9B6FA6C3481}" destId="{B6B4A229-0C78-419B-9F09-5B3D38209154}" srcOrd="0" destOrd="0" presId="urn:microsoft.com/office/officeart/2005/8/layout/hierarchy2"/>
    <dgm:cxn modelId="{2A399147-5F64-499C-AFB3-755F13D83184}" type="presParOf" srcId="{77E2857F-E746-4732-9153-A9B6FA6C3481}" destId="{828708C8-19E9-4E3B-9E67-BB60DB0B5183}" srcOrd="1" destOrd="0" presId="urn:microsoft.com/office/officeart/2005/8/layout/hierarchy2"/>
    <dgm:cxn modelId="{CAA9FC1D-15DD-4C32-8E3A-C325B6295EA5}" type="presParOf" srcId="{5A81E41E-92FA-4E28-BB38-F280800D2AF3}" destId="{573E6AA8-7D54-4628-86D2-D20C23F357F0}" srcOrd="2" destOrd="0" presId="urn:microsoft.com/office/officeart/2005/8/layout/hierarchy2"/>
    <dgm:cxn modelId="{0AE854DE-FD99-4774-BF3C-25760B354BA4}" type="presParOf" srcId="{573E6AA8-7D54-4628-86D2-D20C23F357F0}" destId="{C71671AD-7A5D-4F43-8599-7F7099E8DE06}" srcOrd="0" destOrd="0" presId="urn:microsoft.com/office/officeart/2005/8/layout/hierarchy2"/>
    <dgm:cxn modelId="{2D2936C8-57EE-4C5D-BE1C-3F073E8E6B0D}" type="presParOf" srcId="{5A81E41E-92FA-4E28-BB38-F280800D2AF3}" destId="{C2CF76BC-7AE1-4E12-BCDF-456D2AEF6C68}" srcOrd="3" destOrd="0" presId="urn:microsoft.com/office/officeart/2005/8/layout/hierarchy2"/>
    <dgm:cxn modelId="{71CF9592-A20E-4807-967C-0186BD48FE87}" type="presParOf" srcId="{C2CF76BC-7AE1-4E12-BCDF-456D2AEF6C68}" destId="{C863D28D-3836-4C8E-A908-794900D88475}" srcOrd="0" destOrd="0" presId="urn:microsoft.com/office/officeart/2005/8/layout/hierarchy2"/>
    <dgm:cxn modelId="{D9EA8959-84B3-45CF-A344-976F3C620FD7}" type="presParOf" srcId="{C2CF76BC-7AE1-4E12-BCDF-456D2AEF6C68}" destId="{92F6CE9D-DBE9-4034-ABB6-7D362F834ADE}" srcOrd="1" destOrd="0" presId="urn:microsoft.com/office/officeart/2005/8/layout/hierarchy2"/>
    <dgm:cxn modelId="{698BF5B2-31B8-4CEA-9D03-DCC0F4317E71}" type="presParOf" srcId="{92F6CE9D-DBE9-4034-ABB6-7D362F834ADE}" destId="{B0E414A5-6C47-428F-ACC4-265F395C724E}" srcOrd="0" destOrd="0" presId="urn:microsoft.com/office/officeart/2005/8/layout/hierarchy2"/>
    <dgm:cxn modelId="{F4BC8A14-CD15-49F1-B4E5-043FEA853F9D}" type="presParOf" srcId="{B0E414A5-6C47-428F-ACC4-265F395C724E}" destId="{13D4E451-72BF-4869-8EF0-5433A903014A}" srcOrd="0" destOrd="0" presId="urn:microsoft.com/office/officeart/2005/8/layout/hierarchy2"/>
    <dgm:cxn modelId="{F24FD38A-85EE-492B-89A2-7AB6B2842727}" type="presParOf" srcId="{92F6CE9D-DBE9-4034-ABB6-7D362F834ADE}" destId="{AD976F9F-AF65-4DF4-9DAC-96905E75620A}" srcOrd="1" destOrd="0" presId="urn:microsoft.com/office/officeart/2005/8/layout/hierarchy2"/>
    <dgm:cxn modelId="{A6037295-7D34-475A-8B0D-DC061D2C8255}" type="presParOf" srcId="{AD976F9F-AF65-4DF4-9DAC-96905E75620A}" destId="{8AB08B99-696D-4D79-9050-84A0DAB32FC2}" srcOrd="0" destOrd="0" presId="urn:microsoft.com/office/officeart/2005/8/layout/hierarchy2"/>
    <dgm:cxn modelId="{BE08ED00-3BE8-4AE7-937F-566949BA36F5}" type="presParOf" srcId="{AD976F9F-AF65-4DF4-9DAC-96905E75620A}" destId="{05D9A6EE-480D-4513-8688-5BC3183F7066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F39904-255D-4620-9F71-34466A1538F6}">
      <dsp:nvSpPr>
        <dsp:cNvPr id="0" name=""/>
        <dsp:cNvSpPr/>
      </dsp:nvSpPr>
      <dsp:spPr>
        <a:xfrm>
          <a:off x="1164075" y="2772308"/>
          <a:ext cx="606045" cy="23096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03022" y="0"/>
              </a:lnTo>
              <a:lnTo>
                <a:pt x="303022" y="2309624"/>
              </a:lnTo>
              <a:lnTo>
                <a:pt x="606045" y="230962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900" kern="1200"/>
        </a:p>
      </dsp:txBody>
      <dsp:txXfrm>
        <a:off x="1407403" y="3867425"/>
        <a:ext cx="119390" cy="119390"/>
      </dsp:txXfrm>
    </dsp:sp>
    <dsp:sp modelId="{8C7D4C39-A53F-43C8-ACEA-2CECE9679B35}">
      <dsp:nvSpPr>
        <dsp:cNvPr id="0" name=""/>
        <dsp:cNvSpPr/>
      </dsp:nvSpPr>
      <dsp:spPr>
        <a:xfrm>
          <a:off x="1164075" y="2772308"/>
          <a:ext cx="606045" cy="115481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03022" y="0"/>
              </a:lnTo>
              <a:lnTo>
                <a:pt x="303022" y="1154812"/>
              </a:lnTo>
              <a:lnTo>
                <a:pt x="606045" y="115481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500" kern="1200"/>
        </a:p>
      </dsp:txBody>
      <dsp:txXfrm>
        <a:off x="1434494" y="3317109"/>
        <a:ext cx="65208" cy="65208"/>
      </dsp:txXfrm>
    </dsp:sp>
    <dsp:sp modelId="{962ABAFA-B8C9-4671-AA2A-F4027FAC0A97}">
      <dsp:nvSpPr>
        <dsp:cNvPr id="0" name=""/>
        <dsp:cNvSpPr/>
      </dsp:nvSpPr>
      <dsp:spPr>
        <a:xfrm>
          <a:off x="1164075" y="2726588"/>
          <a:ext cx="60604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06045" y="4572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500" kern="1200"/>
        </a:p>
      </dsp:txBody>
      <dsp:txXfrm>
        <a:off x="1451947" y="2757156"/>
        <a:ext cx="30302" cy="30302"/>
      </dsp:txXfrm>
    </dsp:sp>
    <dsp:sp modelId="{C09F0051-13A1-42AA-807D-04BBC79B0EB1}">
      <dsp:nvSpPr>
        <dsp:cNvPr id="0" name=""/>
        <dsp:cNvSpPr/>
      </dsp:nvSpPr>
      <dsp:spPr>
        <a:xfrm>
          <a:off x="1164075" y="1617495"/>
          <a:ext cx="606045" cy="1154812"/>
        </a:xfrm>
        <a:custGeom>
          <a:avLst/>
          <a:gdLst/>
          <a:ahLst/>
          <a:cxnLst/>
          <a:rect l="0" t="0" r="0" b="0"/>
          <a:pathLst>
            <a:path>
              <a:moveTo>
                <a:pt x="0" y="1154812"/>
              </a:moveTo>
              <a:lnTo>
                <a:pt x="303022" y="1154812"/>
              </a:lnTo>
              <a:lnTo>
                <a:pt x="303022" y="0"/>
              </a:lnTo>
              <a:lnTo>
                <a:pt x="606045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500" kern="1200"/>
        </a:p>
      </dsp:txBody>
      <dsp:txXfrm>
        <a:off x="1434494" y="2162297"/>
        <a:ext cx="65208" cy="65208"/>
      </dsp:txXfrm>
    </dsp:sp>
    <dsp:sp modelId="{440B9DC5-BE23-4F91-9251-FD9BC4FDEB1B}">
      <dsp:nvSpPr>
        <dsp:cNvPr id="0" name=""/>
        <dsp:cNvSpPr/>
      </dsp:nvSpPr>
      <dsp:spPr>
        <a:xfrm>
          <a:off x="1164075" y="462683"/>
          <a:ext cx="606045" cy="2309624"/>
        </a:xfrm>
        <a:custGeom>
          <a:avLst/>
          <a:gdLst/>
          <a:ahLst/>
          <a:cxnLst/>
          <a:rect l="0" t="0" r="0" b="0"/>
          <a:pathLst>
            <a:path>
              <a:moveTo>
                <a:pt x="0" y="2309624"/>
              </a:moveTo>
              <a:lnTo>
                <a:pt x="303022" y="2309624"/>
              </a:lnTo>
              <a:lnTo>
                <a:pt x="303022" y="0"/>
              </a:lnTo>
              <a:lnTo>
                <a:pt x="606045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900" kern="1200"/>
        </a:p>
      </dsp:txBody>
      <dsp:txXfrm>
        <a:off x="1407403" y="1557800"/>
        <a:ext cx="119390" cy="119390"/>
      </dsp:txXfrm>
    </dsp:sp>
    <dsp:sp modelId="{804CD2FC-41EB-4290-B191-FA3E1C0E699E}">
      <dsp:nvSpPr>
        <dsp:cNvPr id="0" name=""/>
        <dsp:cNvSpPr/>
      </dsp:nvSpPr>
      <dsp:spPr>
        <a:xfrm rot="16200000">
          <a:off x="-1729033" y="2310383"/>
          <a:ext cx="4862368" cy="92384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CN" sz="6400" kern="1200" dirty="0">
              <a:solidFill>
                <a:srgbClr val="C00000"/>
              </a:solidFill>
            </a:rPr>
            <a:t>keep fit</a:t>
          </a:r>
          <a:endParaRPr lang="zh-CN" altLang="en-US" sz="6400" kern="1200" dirty="0">
            <a:solidFill>
              <a:srgbClr val="C00000"/>
            </a:solidFill>
          </a:endParaRPr>
        </a:p>
      </dsp:txBody>
      <dsp:txXfrm>
        <a:off x="-1729033" y="2310383"/>
        <a:ext cx="4862368" cy="923849"/>
      </dsp:txXfrm>
    </dsp:sp>
    <dsp:sp modelId="{958DFE2C-D0F5-429A-A834-F68AD21F0335}">
      <dsp:nvSpPr>
        <dsp:cNvPr id="0" name=""/>
        <dsp:cNvSpPr/>
      </dsp:nvSpPr>
      <dsp:spPr>
        <a:xfrm>
          <a:off x="1770121" y="758"/>
          <a:ext cx="6486596" cy="92384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CN" sz="5400" kern="1200" dirty="0">
              <a:solidFill>
                <a:srgbClr val="FF33CC"/>
              </a:solidFill>
              <a:latin typeface="Times New Roman" pitchFamily="18" charset="0"/>
              <a:cs typeface="Times New Roman" pitchFamily="18" charset="0"/>
            </a:rPr>
            <a:t>____a good sleep</a:t>
          </a:r>
          <a:endParaRPr lang="zh-CN" altLang="en-US" sz="5400" kern="1200" dirty="0">
            <a:solidFill>
              <a:srgbClr val="FF33CC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770121" y="758"/>
        <a:ext cx="6486596" cy="923849"/>
      </dsp:txXfrm>
    </dsp:sp>
    <dsp:sp modelId="{6F5B4FDF-2249-4001-A13B-8E2155F35D9A}">
      <dsp:nvSpPr>
        <dsp:cNvPr id="0" name=""/>
        <dsp:cNvSpPr/>
      </dsp:nvSpPr>
      <dsp:spPr>
        <a:xfrm>
          <a:off x="1770121" y="1155570"/>
          <a:ext cx="6054577" cy="92384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55" tIns="33655" rIns="33655" bIns="33655" numCol="1" spcCol="1270" anchor="ctr" anchorCtr="0">
          <a:noAutofit/>
        </a:bodyPr>
        <a:lstStyle/>
        <a:p>
          <a:pPr marL="0" lvl="0" indent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CN" sz="5300" b="0" kern="1200" dirty="0">
              <a:solidFill>
                <a:srgbClr val="FF33CC"/>
              </a:solidFill>
              <a:latin typeface="Times New Roman" pitchFamily="18" charset="0"/>
              <a:cs typeface="Times New Roman" pitchFamily="18" charset="0"/>
            </a:rPr>
            <a:t>___a balanced diet</a:t>
          </a:r>
          <a:endParaRPr lang="zh-CN" altLang="en-US" sz="5300" b="0" kern="1200" dirty="0">
            <a:solidFill>
              <a:srgbClr val="FF33CC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770121" y="1155570"/>
        <a:ext cx="6054577" cy="923849"/>
      </dsp:txXfrm>
    </dsp:sp>
    <dsp:sp modelId="{24CE8936-DA0F-449C-A537-4E004EA2B3E4}">
      <dsp:nvSpPr>
        <dsp:cNvPr id="0" name=""/>
        <dsp:cNvSpPr/>
      </dsp:nvSpPr>
      <dsp:spPr>
        <a:xfrm>
          <a:off x="1770121" y="2310383"/>
          <a:ext cx="5117842" cy="92384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CN" sz="5200" kern="1200" dirty="0">
              <a:solidFill>
                <a:srgbClr val="FF33CC"/>
              </a:solidFill>
              <a:latin typeface="Times New Roman" pitchFamily="18" charset="0"/>
              <a:cs typeface="Times New Roman" pitchFamily="18" charset="0"/>
            </a:rPr>
            <a:t>_____ sports</a:t>
          </a:r>
          <a:endParaRPr lang="zh-CN" altLang="en-US" sz="5200" kern="1200" dirty="0">
            <a:solidFill>
              <a:srgbClr val="FF33CC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770121" y="2310383"/>
        <a:ext cx="5117842" cy="923849"/>
      </dsp:txXfrm>
    </dsp:sp>
    <dsp:sp modelId="{80FDC69D-86F1-487F-A09C-2923A11730B5}">
      <dsp:nvSpPr>
        <dsp:cNvPr id="0" name=""/>
        <dsp:cNvSpPr/>
      </dsp:nvSpPr>
      <dsp:spPr>
        <a:xfrm>
          <a:off x="1770121" y="3465195"/>
          <a:ext cx="6486596" cy="92384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marL="0" lvl="0" indent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CN" sz="5100" kern="1200" dirty="0">
              <a:solidFill>
                <a:srgbClr val="FF33CC"/>
              </a:solidFill>
              <a:latin typeface="Times New Roman" pitchFamily="18" charset="0"/>
              <a:cs typeface="Times New Roman" pitchFamily="18" charset="0"/>
            </a:rPr>
            <a:t>_____a good mood</a:t>
          </a:r>
          <a:endParaRPr lang="zh-CN" altLang="en-US" sz="5100" kern="1200" dirty="0">
            <a:solidFill>
              <a:srgbClr val="FF33CC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770121" y="3465195"/>
        <a:ext cx="6486596" cy="923849"/>
      </dsp:txXfrm>
    </dsp:sp>
    <dsp:sp modelId="{9EE7090E-A617-422E-8317-CB6CDC3DB1BB}">
      <dsp:nvSpPr>
        <dsp:cNvPr id="0" name=""/>
        <dsp:cNvSpPr/>
      </dsp:nvSpPr>
      <dsp:spPr>
        <a:xfrm>
          <a:off x="1770121" y="4620007"/>
          <a:ext cx="3030227" cy="92384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marL="0" lvl="0" indent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CN" sz="5100" kern="12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……</a:t>
          </a:r>
          <a:endParaRPr lang="zh-CN" altLang="en-US" sz="5100" kern="1200" dirty="0">
            <a:solidFill>
              <a:srgbClr val="7030A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770121" y="4620007"/>
        <a:ext cx="3030227" cy="92384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4074A4-49B8-48EB-AA12-806716195DCC}">
      <dsp:nvSpPr>
        <dsp:cNvPr id="0" name=""/>
        <dsp:cNvSpPr/>
      </dsp:nvSpPr>
      <dsp:spPr>
        <a:xfrm>
          <a:off x="5094" y="1131667"/>
          <a:ext cx="2003975" cy="126505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CN" sz="2800" b="1" kern="1200" dirty="0">
              <a:solidFill>
                <a:srgbClr val="FF33CC"/>
              </a:solidFill>
            </a:rPr>
            <a:t>strategies</a:t>
          </a:r>
          <a:endParaRPr lang="zh-CN" altLang="en-US" sz="2800" b="1" kern="1200" dirty="0">
            <a:solidFill>
              <a:srgbClr val="FF33CC"/>
            </a:solidFill>
          </a:endParaRPr>
        </a:p>
      </dsp:txBody>
      <dsp:txXfrm>
        <a:off x="42146" y="1168719"/>
        <a:ext cx="1929871" cy="1190952"/>
      </dsp:txXfrm>
    </dsp:sp>
    <dsp:sp modelId="{C558E8BD-E874-48A6-BE33-D0A4301B23B7}">
      <dsp:nvSpPr>
        <dsp:cNvPr id="0" name=""/>
        <dsp:cNvSpPr/>
      </dsp:nvSpPr>
      <dsp:spPr>
        <a:xfrm rot="19457599">
          <a:off x="1891923" y="1368223"/>
          <a:ext cx="1246337" cy="64536"/>
        </a:xfrm>
        <a:custGeom>
          <a:avLst/>
          <a:gdLst/>
          <a:ahLst/>
          <a:cxnLst/>
          <a:rect l="0" t="0" r="0" b="0"/>
          <a:pathLst>
            <a:path>
              <a:moveTo>
                <a:pt x="0" y="32268"/>
              </a:moveTo>
              <a:lnTo>
                <a:pt x="1246337" y="3226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500" kern="1200"/>
        </a:p>
      </dsp:txBody>
      <dsp:txXfrm>
        <a:off x="2483933" y="1369333"/>
        <a:ext cx="62316" cy="62316"/>
      </dsp:txXfrm>
    </dsp:sp>
    <dsp:sp modelId="{CA6661CE-5155-4ACC-BEE4-E97CCB92866E}">
      <dsp:nvSpPr>
        <dsp:cNvPr id="0" name=""/>
        <dsp:cNvSpPr/>
      </dsp:nvSpPr>
      <dsp:spPr>
        <a:xfrm>
          <a:off x="3021114" y="404260"/>
          <a:ext cx="2530112" cy="126505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CN" sz="3200" b="1" kern="12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high frequency words</a:t>
          </a:r>
          <a:endParaRPr lang="zh-CN" altLang="en-US" sz="3200" b="1" kern="1200" dirty="0">
            <a:solidFill>
              <a:srgbClr val="0070C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058166" y="441312"/>
        <a:ext cx="2456008" cy="1190952"/>
      </dsp:txXfrm>
    </dsp:sp>
    <dsp:sp modelId="{290B28E6-3746-47F1-8E51-ACA5BD6B2FC2}">
      <dsp:nvSpPr>
        <dsp:cNvPr id="0" name=""/>
        <dsp:cNvSpPr/>
      </dsp:nvSpPr>
      <dsp:spPr>
        <a:xfrm>
          <a:off x="5551226" y="1004520"/>
          <a:ext cx="1012044" cy="64536"/>
        </a:xfrm>
        <a:custGeom>
          <a:avLst/>
          <a:gdLst/>
          <a:ahLst/>
          <a:cxnLst/>
          <a:rect l="0" t="0" r="0" b="0"/>
          <a:pathLst>
            <a:path>
              <a:moveTo>
                <a:pt x="0" y="32268"/>
              </a:moveTo>
              <a:lnTo>
                <a:pt x="1012044" y="32268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500" kern="1200"/>
        </a:p>
      </dsp:txBody>
      <dsp:txXfrm>
        <a:off x="6031947" y="1011487"/>
        <a:ext cx="50602" cy="50602"/>
      </dsp:txXfrm>
    </dsp:sp>
    <dsp:sp modelId="{B6B4A229-0C78-419B-9F09-5B3D38209154}">
      <dsp:nvSpPr>
        <dsp:cNvPr id="0" name=""/>
        <dsp:cNvSpPr/>
      </dsp:nvSpPr>
      <dsp:spPr>
        <a:xfrm>
          <a:off x="6563271" y="404260"/>
          <a:ext cx="1400847" cy="126505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115" tIns="31115" rIns="31115" bIns="31115" numCol="1" spcCol="1270" anchor="ctr" anchorCtr="0">
          <a:noAutofit/>
        </a:bodyPr>
        <a:lstStyle/>
        <a:p>
          <a:pPr marL="0" lvl="0" indent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CN" sz="4900" kern="1200" dirty="0">
              <a:solidFill>
                <a:srgbClr val="00B050"/>
              </a:solidFill>
            </a:rPr>
            <a:t>……</a:t>
          </a:r>
          <a:endParaRPr lang="zh-CN" altLang="en-US" sz="4900" kern="1200" dirty="0">
            <a:solidFill>
              <a:srgbClr val="00B050"/>
            </a:solidFill>
          </a:endParaRPr>
        </a:p>
      </dsp:txBody>
      <dsp:txXfrm>
        <a:off x="6600323" y="441312"/>
        <a:ext cx="1326743" cy="1190952"/>
      </dsp:txXfrm>
    </dsp:sp>
    <dsp:sp modelId="{573E6AA8-7D54-4628-86D2-D20C23F357F0}">
      <dsp:nvSpPr>
        <dsp:cNvPr id="0" name=""/>
        <dsp:cNvSpPr/>
      </dsp:nvSpPr>
      <dsp:spPr>
        <a:xfrm rot="2142401">
          <a:off x="1891923" y="2095630"/>
          <a:ext cx="1246337" cy="64536"/>
        </a:xfrm>
        <a:custGeom>
          <a:avLst/>
          <a:gdLst/>
          <a:ahLst/>
          <a:cxnLst/>
          <a:rect l="0" t="0" r="0" b="0"/>
          <a:pathLst>
            <a:path>
              <a:moveTo>
                <a:pt x="0" y="32268"/>
              </a:moveTo>
              <a:lnTo>
                <a:pt x="1246337" y="3226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500" kern="1200"/>
        </a:p>
      </dsp:txBody>
      <dsp:txXfrm>
        <a:off x="2483933" y="2096740"/>
        <a:ext cx="62316" cy="62316"/>
      </dsp:txXfrm>
    </dsp:sp>
    <dsp:sp modelId="{C863D28D-3836-4C8E-A908-794900D88475}">
      <dsp:nvSpPr>
        <dsp:cNvPr id="0" name=""/>
        <dsp:cNvSpPr/>
      </dsp:nvSpPr>
      <dsp:spPr>
        <a:xfrm>
          <a:off x="3021114" y="1859074"/>
          <a:ext cx="2530112" cy="126505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CN" sz="3200" b="1" kern="12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rPr>
            <a:t>main purpose</a:t>
          </a:r>
          <a:endParaRPr lang="zh-CN" altLang="en-US" sz="3200" b="1" kern="1200" dirty="0">
            <a:solidFill>
              <a:srgbClr val="00B05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058166" y="1896126"/>
        <a:ext cx="2456008" cy="1190952"/>
      </dsp:txXfrm>
    </dsp:sp>
    <dsp:sp modelId="{B0E414A5-6C47-428F-ACC4-265F395C724E}">
      <dsp:nvSpPr>
        <dsp:cNvPr id="0" name=""/>
        <dsp:cNvSpPr/>
      </dsp:nvSpPr>
      <dsp:spPr>
        <a:xfrm>
          <a:off x="5551226" y="2459334"/>
          <a:ext cx="1012044" cy="64536"/>
        </a:xfrm>
        <a:custGeom>
          <a:avLst/>
          <a:gdLst/>
          <a:ahLst/>
          <a:cxnLst/>
          <a:rect l="0" t="0" r="0" b="0"/>
          <a:pathLst>
            <a:path>
              <a:moveTo>
                <a:pt x="0" y="32268"/>
              </a:moveTo>
              <a:lnTo>
                <a:pt x="1012044" y="32268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500" kern="1200"/>
        </a:p>
      </dsp:txBody>
      <dsp:txXfrm>
        <a:off x="6031947" y="2466301"/>
        <a:ext cx="50602" cy="50602"/>
      </dsp:txXfrm>
    </dsp:sp>
    <dsp:sp modelId="{8AB08B99-696D-4D79-9050-84A0DAB32FC2}">
      <dsp:nvSpPr>
        <dsp:cNvPr id="0" name=""/>
        <dsp:cNvSpPr/>
      </dsp:nvSpPr>
      <dsp:spPr>
        <a:xfrm>
          <a:off x="6563271" y="1859074"/>
          <a:ext cx="1546935" cy="126505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CN" sz="3200" b="1" kern="12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rPr>
            <a:t>main idea</a:t>
          </a:r>
          <a:endParaRPr lang="zh-CN" altLang="en-US" sz="3200" b="1" kern="1200" dirty="0">
            <a:solidFill>
              <a:srgbClr val="00B05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600323" y="1896126"/>
        <a:ext cx="1472831" cy="11909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F9F72B-1525-4338-A1C4-6090CE8712A7}" type="datetimeFigureOut">
              <a:rPr lang="zh-CN" altLang="en-US" smtClean="0"/>
              <a:t>2020/10/22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5E573D-7F9F-494F-851C-0951C18642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353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5E573D-7F9F-494F-851C-0951C18642F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81631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CC658B-05D5-4C1A-9CB7-3267CF96E07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380916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EDF4ED-7757-4C48-AAE7-713B78D6706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1085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39829A-E70D-40B8-8F19-04E0C25F564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64821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C4DEF3-2234-4495-A9E3-793447824BB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842119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94389D-A384-4DBF-AD82-A12C5D06F33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761092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6F2E29-5D8F-443A-A525-96CB42444D7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52464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9A0DCF-3E19-4FA8-9797-A77827D4324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622102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9457D0-A322-4AB5-AF68-C1178827955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761687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8CEB9D-EEF8-4E3B-ACCC-E62774A2C7E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425219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534371-76F8-416E-AE2A-441F29C7859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677440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50C2B9-4B21-4354-889E-65E1EE46EC7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42589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0BC966-70F4-4B4F-9B23-0DB791FFD92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236966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167411-B848-4BE0-A018-436A2E46180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950396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74A328-A3D4-454B-83A1-C3E723254F7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592908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E804D0-5B95-43A1-8D36-6699FCB28ED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012980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BEDE00-F426-413F-8CC8-59C97114124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505768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7683BA-F0A1-48EA-BC7E-AB15F8BA363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236504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AAD2E7-8EBC-44E4-B2BB-908B4071309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6411015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1BF8AA-EFAA-44FF-ADDF-113FF5BFD32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618786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BCE902-1440-4241-A7A1-ED67EFC2C54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8283860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7788CD-0E00-42AF-897E-3F03FC39459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968703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FE38B8-A4BA-43BB-836F-E65E8A9B469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0958112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EA6B37-F664-49FE-967C-76C980BC6C5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0163762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3955A7-70E9-4DA4-A89D-F1A65514CC4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1118573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259E64-EC9C-41B7-AE6E-0D6980A8D65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605113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B6EE55-3385-494C-B182-A4387D28DA7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5656125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BE4499-32E8-4FB7-AB92-F40C53A336C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3704056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CE001B-3F1A-4D3C-BAEA-C04277B1050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9409851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FA4C92-02ED-4391-B8F5-50F84C24DD5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7653524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95D444-561D-401E-A85D-E0B0505DCCB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4581289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976128-7E95-47DE-9181-DDDAE40AD7D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4183236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918442-20DC-48AB-93CD-69FB69BBABF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9932833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2FAD7B3-8D46-4655-958D-D0DD76ABEC65}" type="datetimeFigureOut">
              <a:rPr lang="zh-CN" altLang="en-US"/>
              <a:pPr/>
              <a:t>2020/10/22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6F3EB5-F710-4841-8291-3938297F58E6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7102214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3AFBF8-87B7-4B1A-B7F8-29730F0BA64F}" type="datetimeFigureOut">
              <a:rPr lang="zh-CN" altLang="en-US"/>
              <a:pPr/>
              <a:t>2020/10/22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67BA29-EA07-4362-AFD9-930F4C6C6C5F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3289307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DAF1F55-3216-4A86-8948-B6FE62F3E009}" type="datetimeFigureOut">
              <a:rPr lang="zh-CN" altLang="en-US"/>
              <a:pPr/>
              <a:t>2020/10/22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783A38-C029-4558-A7B4-765ECBC4FA1F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0437763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6A29980-CF63-40E4-A4B7-B6F02056994C}" type="datetimeFigureOut">
              <a:rPr lang="zh-CN" altLang="en-US"/>
              <a:pPr/>
              <a:t>2020/10/22</a:t>
            </a:fld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5958DD-201B-487E-A818-55A7E94D6039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7258209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AD890C0-08A0-4B86-9F2D-9D1E0199AC1A}" type="datetimeFigureOut">
              <a:rPr lang="zh-CN" altLang="en-US"/>
              <a:pPr/>
              <a:t>2020/10/22</a:t>
            </a:fld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056EE6-272A-4829-AC31-7E7B1E1BAF66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0882660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6D0AF82-6836-49C7-A41C-4412EBA1227C}" type="datetimeFigureOut">
              <a:rPr lang="zh-CN" altLang="en-US"/>
              <a:pPr/>
              <a:t>2020/10/22</a:t>
            </a:fld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9E6E69-B280-4C37-BFC7-E7A8450EB8E0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0431654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199F11C-ED0D-40E6-BBE2-067DAB25D695}" type="datetimeFigureOut">
              <a:rPr lang="zh-CN" altLang="en-US"/>
              <a:pPr/>
              <a:t>2020/10/22</a:t>
            </a:fld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F8E6A5-0566-4053-B1EF-331DE998E8C7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88425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396BD9E-2A11-4DAE-8C62-E9016C79E897}" type="datetimeFigureOut">
              <a:rPr lang="zh-CN" altLang="en-US"/>
              <a:pPr/>
              <a:t>2020/10/22</a:t>
            </a:fld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4CE2FA-BBF0-4489-A161-6B64FDD09756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0424830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E8FA600-DBE4-4398-9C53-84124D06B96E}" type="datetimeFigureOut">
              <a:rPr lang="zh-CN" altLang="en-US"/>
              <a:pPr/>
              <a:t>2020/10/22</a:t>
            </a:fld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46768C-F496-4610-BB8B-1EABADF30ADC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7855959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F72FC8E-9706-4B67-AD3E-8A360EE920D1}" type="datetimeFigureOut">
              <a:rPr lang="zh-CN" altLang="en-US"/>
              <a:pPr/>
              <a:t>2020/10/22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FBBD25-1E34-412B-B3BA-B48CE3E8465B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2915930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650A40B-EA28-473A-9CF8-659DD360B249}" type="datetimeFigureOut">
              <a:rPr lang="zh-CN" altLang="en-US"/>
              <a:pPr/>
              <a:t>2020/10/22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1E6DD1-5DCB-4B90-A530-ABAEE47091B9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56042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slideLayout" Target="../slideLayouts/slideLayout21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slideLayout" Target="../slideLayouts/slideLayout32.xml"/><Relationship Id="rId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31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3" Type="http://schemas.openxmlformats.org/officeDocument/2006/relationships/slideLayout" Target="../slideLayouts/slideLayout35.xml"/><Relationship Id="rId7" Type="http://schemas.openxmlformats.org/officeDocument/2006/relationships/slideLayout" Target="../slideLayouts/slideLayout39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4.xml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11" Type="http://schemas.openxmlformats.org/officeDocument/2006/relationships/slideLayout" Target="../slideLayouts/slideLayout43.xml"/><Relationship Id="rId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42.xml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829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29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29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fld id="{60253BE5-33F7-4547-B390-544D0C8B22E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fld id="{767206AA-F4A8-4377-9370-1F2946A0090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894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894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894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fld id="{FFC06F42-8388-4EB1-82C4-53E6C64B82E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658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658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97C9F577-F35D-415B-A622-3D6A9938F27C}" type="datetimeFigureOut">
              <a:rPr lang="zh-CN" altLang="en-US"/>
              <a:pPr/>
              <a:t>2020/10/22</a:t>
            </a:fld>
            <a:endParaRPr lang="en-US" altLang="zh-CN"/>
          </a:p>
        </p:txBody>
      </p:sp>
      <p:sp>
        <p:nvSpPr>
          <p:cNvPr id="1658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1658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8C6B784-FC44-455E-B75C-746CA72C0955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9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39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39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9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8.jpe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9.xml"/><Relationship Id="rId6" Type="http://schemas.openxmlformats.org/officeDocument/2006/relationships/diagramQuickStyle" Target="../diagrams/quickStyle2.xml"/><Relationship Id="rId11" Type="http://schemas.openxmlformats.org/officeDocument/2006/relationships/image" Target="../media/image10.png"/><Relationship Id="rId5" Type="http://schemas.openxmlformats.org/officeDocument/2006/relationships/diagramLayout" Target="../diagrams/layout2.xml"/><Relationship Id="rId10" Type="http://schemas.openxmlformats.org/officeDocument/2006/relationships/hyperlink" Target="Listening%20and%20Speaking%202.mp3" TargetMode="External"/><Relationship Id="rId4" Type="http://schemas.openxmlformats.org/officeDocument/2006/relationships/diagramData" Target="../diagrams/data2.xml"/><Relationship Id="rId9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Listening%20and%20Speaking%203.mp3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Listening%20and%20Speaking%203&#25130;&#21462;.mp3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Listening%20and%20Speaking%204.mp3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39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39.xml"/><Relationship Id="rId1" Type="http://schemas.openxmlformats.org/officeDocument/2006/relationships/themeOverride" Target="../theme/themeOverride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3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3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2" name="WordArt 11"/>
          <p:cNvSpPr>
            <a:spLocks noChangeArrowheads="1" noChangeShapeType="1" noTextEdit="1"/>
          </p:cNvSpPr>
          <p:nvPr/>
        </p:nvSpPr>
        <p:spPr bwMode="auto">
          <a:xfrm>
            <a:off x="539750" y="4581525"/>
            <a:ext cx="3600450" cy="10699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b="1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cs typeface="Arial" panose="020B0604020202020204" pitchFamily="34" charset="0"/>
              </a:rPr>
              <a:t>Unit 3</a:t>
            </a:r>
            <a:endParaRPr lang="zh-CN" altLang="en-US" sz="3600" b="1" kern="10">
              <a:ln w="12700">
                <a:solidFill>
                  <a:srgbClr val="000000"/>
                </a:solidFill>
                <a:round/>
                <a:headEnd/>
                <a:tailEnd/>
              </a:ln>
              <a:solidFill>
                <a:srgbClr val="FFFF00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WordArt 11"/>
          <p:cNvSpPr>
            <a:spLocks noChangeArrowheads="1" noChangeShapeType="1" noTextEdit="1"/>
          </p:cNvSpPr>
          <p:nvPr/>
        </p:nvSpPr>
        <p:spPr bwMode="auto">
          <a:xfrm>
            <a:off x="1042988" y="549275"/>
            <a:ext cx="6858000" cy="10699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b="1" kern="1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cs typeface="Arial" panose="020B0604020202020204" pitchFamily="34" charset="0"/>
              </a:rPr>
              <a:t>Unit 3 Sports and Fitness</a:t>
            </a:r>
            <a:endParaRPr lang="zh-CN" altLang="en-US" sz="3600" b="1" kern="10" dirty="0">
              <a:ln w="12700">
                <a:solidFill>
                  <a:srgbClr val="000000"/>
                </a:solidFill>
                <a:round/>
                <a:headEnd/>
                <a:tailEnd/>
              </a:ln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44CD9451-DB83-48C8-9FD2-51483E2A6A83}"/>
              </a:ext>
            </a:extLst>
          </p:cNvPr>
          <p:cNvSpPr txBox="1"/>
          <p:nvPr/>
        </p:nvSpPr>
        <p:spPr>
          <a:xfrm>
            <a:off x="3635896" y="1484784"/>
            <a:ext cx="48245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highlight>
                  <a:srgbClr val="FFFF00"/>
                </a:highlight>
              </a:rPr>
              <a:t>All sports for all people!</a:t>
            </a:r>
          </a:p>
          <a:p>
            <a:r>
              <a:rPr lang="en-US" altLang="zh-CN" sz="3200" b="1" dirty="0">
                <a:highlight>
                  <a:srgbClr val="FFFF00"/>
                </a:highlight>
              </a:rPr>
              <a:t>---Pierre de Coubertin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24E717CB-3A26-42A2-B9C0-FC49CA30DFEF}"/>
              </a:ext>
            </a:extLst>
          </p:cNvPr>
          <p:cNvSpPr txBox="1"/>
          <p:nvPr/>
        </p:nvSpPr>
        <p:spPr>
          <a:xfrm>
            <a:off x="206896" y="2554759"/>
            <a:ext cx="6858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highlight>
                  <a:srgbClr val="FFFF00"/>
                </a:highlight>
              </a:rPr>
              <a:t>人人皆可找到适合自己的运动。</a:t>
            </a:r>
            <a:endParaRPr lang="en-US" altLang="zh-CN" sz="3200" b="1" dirty="0">
              <a:highlight>
                <a:srgbClr val="FFFF00"/>
              </a:highlight>
            </a:endParaRPr>
          </a:p>
          <a:p>
            <a:r>
              <a:rPr lang="en-US" altLang="zh-CN" sz="3200" b="1" dirty="0">
                <a:highlight>
                  <a:srgbClr val="FFFF00"/>
                </a:highlight>
              </a:rPr>
              <a:t>---</a:t>
            </a:r>
            <a:r>
              <a:rPr lang="zh-CN" altLang="en-US" sz="3200" b="1" dirty="0">
                <a:highlight>
                  <a:srgbClr val="FFFF00"/>
                </a:highlight>
              </a:rPr>
              <a:t>顾拜旦 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34993751-23BD-43E7-8ECD-96511EFE117E}"/>
              </a:ext>
            </a:extLst>
          </p:cNvPr>
          <p:cNvSpPr txBox="1"/>
          <p:nvPr/>
        </p:nvSpPr>
        <p:spPr>
          <a:xfrm>
            <a:off x="206896" y="3631977"/>
            <a:ext cx="81637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highlight>
                  <a:srgbClr val="FFFF00"/>
                </a:highlight>
              </a:rPr>
              <a:t>Pierre de Coubertin is the _________ (found) of modern Olympics.</a:t>
            </a:r>
            <a:r>
              <a:rPr lang="zh-CN" altLang="en-US" sz="3200" b="1" dirty="0">
                <a:highlight>
                  <a:srgbClr val="FFFF00"/>
                </a:highlight>
              </a:rPr>
              <a:t> 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71DB15FE-35DD-461A-8B06-0FCBCA4B2DD9}"/>
              </a:ext>
            </a:extLst>
          </p:cNvPr>
          <p:cNvSpPr txBox="1"/>
          <p:nvPr/>
        </p:nvSpPr>
        <p:spPr>
          <a:xfrm>
            <a:off x="5436096" y="3520986"/>
            <a:ext cx="182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3333FF"/>
                </a:solidFill>
                <a:highlight>
                  <a:srgbClr val="FFFF00"/>
                </a:highlight>
              </a:rPr>
              <a:t>founder</a:t>
            </a:r>
            <a:endParaRPr lang="zh-CN" altLang="en-US" sz="3200" b="1" dirty="0">
              <a:solidFill>
                <a:srgbClr val="3333FF"/>
              </a:solidFill>
              <a:highlight>
                <a:srgbClr val="FFFF00"/>
              </a:highlight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743967A2-75A3-4135-85A3-45899E30D249}"/>
              </a:ext>
            </a:extLst>
          </p:cNvPr>
          <p:cNvSpPr txBox="1"/>
          <p:nvPr/>
        </p:nvSpPr>
        <p:spPr>
          <a:xfrm>
            <a:off x="296652" y="5013176"/>
            <a:ext cx="81637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highlight>
                  <a:srgbClr val="FFFF00"/>
                </a:highlight>
              </a:rPr>
              <a:t>_________ (win) never </a:t>
            </a:r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</a:rPr>
              <a:t>quit</a:t>
            </a:r>
            <a:r>
              <a:rPr lang="en-US" altLang="zh-CN" sz="3200" b="1" dirty="0">
                <a:highlight>
                  <a:srgbClr val="FFFF00"/>
                </a:highlight>
              </a:rPr>
              <a:t> and _____ (quit) never </a:t>
            </a:r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</a:rPr>
              <a:t>win</a:t>
            </a:r>
            <a:r>
              <a:rPr lang="en-US" altLang="zh-CN" sz="3200" b="1" dirty="0">
                <a:highlight>
                  <a:srgbClr val="FFFF00"/>
                </a:highlight>
              </a:rPr>
              <a:t>.</a:t>
            </a:r>
            <a:r>
              <a:rPr lang="zh-CN" altLang="en-US" sz="3200" b="1" dirty="0">
                <a:highlight>
                  <a:srgbClr val="FFFF00"/>
                </a:highlight>
              </a:rPr>
              <a:t> 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CFEB8E0C-D920-4A00-B128-DADE3041A32A}"/>
              </a:ext>
            </a:extLst>
          </p:cNvPr>
          <p:cNvSpPr txBox="1"/>
          <p:nvPr/>
        </p:nvSpPr>
        <p:spPr>
          <a:xfrm>
            <a:off x="395536" y="4964316"/>
            <a:ext cx="182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3333FF"/>
                </a:solidFill>
                <a:highlight>
                  <a:srgbClr val="FFFF00"/>
                </a:highlight>
              </a:rPr>
              <a:t>Winners</a:t>
            </a:r>
            <a:endParaRPr lang="zh-CN" altLang="en-US" sz="3200" b="1" dirty="0">
              <a:solidFill>
                <a:srgbClr val="3333FF"/>
              </a:solidFill>
              <a:highlight>
                <a:srgbClr val="FFFF00"/>
              </a:highlight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FB86F247-7BB0-4D1A-91E8-2279D3759B3A}"/>
              </a:ext>
            </a:extLst>
          </p:cNvPr>
          <p:cNvSpPr txBox="1"/>
          <p:nvPr/>
        </p:nvSpPr>
        <p:spPr>
          <a:xfrm>
            <a:off x="6543600" y="4954508"/>
            <a:ext cx="1828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3333FF"/>
                </a:solidFill>
                <a:highlight>
                  <a:srgbClr val="FFFF00"/>
                </a:highlight>
              </a:rPr>
              <a:t>quitters</a:t>
            </a:r>
            <a:endParaRPr lang="zh-CN" altLang="en-US" sz="3200" b="1" dirty="0">
              <a:solidFill>
                <a:srgbClr val="3333FF"/>
              </a:solidFill>
              <a:highlight>
                <a:srgbClr val="FFFF00"/>
              </a:highligh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3"/>
          <p:cNvSpPr>
            <a:spLocks noGrp="1"/>
          </p:cNvSpPr>
          <p:nvPr>
            <p:ph idx="4294967295"/>
          </p:nvPr>
        </p:nvSpPr>
        <p:spPr>
          <a:xfrm>
            <a:off x="1259632" y="3429000"/>
            <a:ext cx="2592288" cy="489208"/>
          </a:xfrm>
        </p:spPr>
        <p:txBody>
          <a:bodyPr/>
          <a:lstStyle/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zh-CN" altLang="en-US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撑杆跳</a:t>
            </a:r>
            <a:endParaRPr lang="en-US" altLang="zh-CN" b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D07BEAFA-F468-4701-B08B-2355389FD6E5}"/>
              </a:ext>
            </a:extLst>
          </p:cNvPr>
          <p:cNvSpPr txBox="1"/>
          <p:nvPr/>
        </p:nvSpPr>
        <p:spPr>
          <a:xfrm>
            <a:off x="4059376" y="620688"/>
            <a:ext cx="4833104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dirty="0">
                <a:highlight>
                  <a:srgbClr val="FFFF00"/>
                </a:highlight>
                <a:latin typeface="Arial Black" panose="020B0A04020102020204" pitchFamily="34" charset="0"/>
              </a:rPr>
              <a:t>Triple jump</a:t>
            </a:r>
          </a:p>
          <a:p>
            <a:r>
              <a:rPr lang="en-US" altLang="zh-CN" sz="3600" dirty="0">
                <a:highlight>
                  <a:srgbClr val="FFFF00"/>
                </a:highlight>
                <a:latin typeface="Arial Black" panose="020B0A04020102020204" pitchFamily="34" charset="0"/>
              </a:rPr>
              <a:t>R</a:t>
            </a:r>
            <a:r>
              <a:rPr lang="en-US" altLang="zh-CN" sz="3600" dirty="0">
                <a:solidFill>
                  <a:srgbClr val="0000FF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e</a:t>
            </a:r>
            <a:r>
              <a:rPr lang="en-US" altLang="zh-CN" sz="3600" dirty="0">
                <a:highlight>
                  <a:srgbClr val="FFFF00"/>
                </a:highlight>
                <a:latin typeface="Arial Black" panose="020B0A04020102020204" pitchFamily="34" charset="0"/>
              </a:rPr>
              <a:t>l</a:t>
            </a:r>
            <a:r>
              <a:rPr lang="en-US" altLang="zh-CN" sz="3600" dirty="0">
                <a:solidFill>
                  <a:srgbClr val="0000FF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ay</a:t>
            </a:r>
            <a:r>
              <a:rPr lang="en-US" altLang="zh-CN" sz="3600" dirty="0">
                <a:highlight>
                  <a:srgbClr val="FFFF00"/>
                </a:highlight>
                <a:latin typeface="Arial Black" panose="020B0A04020102020204" pitchFamily="34" charset="0"/>
              </a:rPr>
              <a:t> r</a:t>
            </a:r>
            <a:r>
              <a:rPr lang="en-US" altLang="zh-CN" sz="3600" dirty="0">
                <a:solidFill>
                  <a:srgbClr val="0000FF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a</a:t>
            </a:r>
            <a:r>
              <a:rPr lang="en-US" altLang="zh-CN" sz="3600" dirty="0">
                <a:highlight>
                  <a:srgbClr val="FFFF00"/>
                </a:highlight>
                <a:latin typeface="Arial Black" panose="020B0A04020102020204" pitchFamily="34" charset="0"/>
              </a:rPr>
              <a:t>ce </a:t>
            </a:r>
          </a:p>
          <a:p>
            <a:r>
              <a:rPr lang="en-US" altLang="zh-CN" sz="3600" dirty="0">
                <a:highlight>
                  <a:srgbClr val="FFFF00"/>
                </a:highlight>
                <a:latin typeface="Arial Black" panose="020B0A04020102020204" pitchFamily="34" charset="0"/>
              </a:rPr>
              <a:t>100-meter spr</a:t>
            </a:r>
            <a:r>
              <a:rPr lang="en-US" altLang="zh-CN" sz="3600" dirty="0">
                <a:solidFill>
                  <a:srgbClr val="0000FF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i</a:t>
            </a:r>
            <a:r>
              <a:rPr lang="en-US" altLang="zh-CN" sz="3600" dirty="0">
                <a:highlight>
                  <a:srgbClr val="FFFF00"/>
                </a:highlight>
                <a:latin typeface="Arial Black" panose="020B0A04020102020204" pitchFamily="34" charset="0"/>
              </a:rPr>
              <a:t>nt </a:t>
            </a:r>
          </a:p>
          <a:p>
            <a:r>
              <a:rPr lang="en-US" altLang="zh-CN" sz="3600" dirty="0">
                <a:highlight>
                  <a:srgbClr val="FFFF00"/>
                </a:highlight>
                <a:latin typeface="Arial Black" panose="020B0A04020102020204" pitchFamily="34" charset="0"/>
              </a:rPr>
              <a:t>High jump </a:t>
            </a:r>
          </a:p>
          <a:p>
            <a:r>
              <a:rPr lang="en-US" altLang="zh-CN" sz="3600" dirty="0">
                <a:highlight>
                  <a:srgbClr val="FFFF00"/>
                </a:highlight>
                <a:latin typeface="Arial Black" panose="020B0A04020102020204" pitchFamily="34" charset="0"/>
              </a:rPr>
              <a:t>Long jump </a:t>
            </a:r>
          </a:p>
          <a:p>
            <a:r>
              <a:rPr lang="en-US" altLang="zh-CN" sz="3600" dirty="0">
                <a:highlight>
                  <a:srgbClr val="FFFF00"/>
                </a:highlight>
                <a:latin typeface="Arial Black" panose="020B0A04020102020204" pitchFamily="34" charset="0"/>
              </a:rPr>
              <a:t>Pole vault </a:t>
            </a:r>
          </a:p>
          <a:p>
            <a:r>
              <a:rPr lang="en-US" altLang="zh-CN" sz="3600" dirty="0">
                <a:highlight>
                  <a:srgbClr val="FFFF00"/>
                </a:highlight>
                <a:latin typeface="Arial Black" panose="020B0A04020102020204" pitchFamily="34" charset="0"/>
              </a:rPr>
              <a:t>Shot-put </a:t>
            </a:r>
          </a:p>
          <a:p>
            <a:r>
              <a:rPr lang="en-US" altLang="zh-CN" sz="3600" dirty="0">
                <a:highlight>
                  <a:srgbClr val="FFFF00"/>
                </a:highlight>
                <a:latin typeface="Arial Black" panose="020B0A04020102020204" pitchFamily="34" charset="0"/>
              </a:rPr>
              <a:t>110-meter h</a:t>
            </a:r>
            <a:r>
              <a:rPr lang="en-US" altLang="zh-CN" sz="3600" dirty="0">
                <a:solidFill>
                  <a:srgbClr val="0000FF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ur</a:t>
            </a:r>
            <a:r>
              <a:rPr lang="en-US" altLang="zh-CN" sz="3600" dirty="0">
                <a:highlight>
                  <a:srgbClr val="FFFF00"/>
                </a:highlight>
                <a:latin typeface="Arial Black" panose="020B0A04020102020204" pitchFamily="34" charset="0"/>
              </a:rPr>
              <a:t>dles </a:t>
            </a:r>
            <a:endParaRPr lang="zh-CN" altLang="en-US" sz="3600" dirty="0">
              <a:highlight>
                <a:srgbClr val="FFFF00"/>
              </a:highlight>
              <a:latin typeface="Arial Black" panose="020B0A04020102020204" pitchFamily="34" charset="0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E7965621-98F9-4F96-AB53-C111D27E8F90}"/>
              </a:ext>
            </a:extLst>
          </p:cNvPr>
          <p:cNvSpPr txBox="1">
            <a:spLocks/>
          </p:cNvSpPr>
          <p:nvPr/>
        </p:nvSpPr>
        <p:spPr bwMode="auto">
          <a:xfrm>
            <a:off x="1619672" y="548680"/>
            <a:ext cx="2592288" cy="476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三级跳远</a:t>
            </a:r>
            <a:endParaRPr lang="en-US" altLang="zh-CN" b="1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58F4253E-BAC5-4810-BAB3-FD499DF3CBB9}"/>
              </a:ext>
            </a:extLst>
          </p:cNvPr>
          <p:cNvSpPr txBox="1">
            <a:spLocks/>
          </p:cNvSpPr>
          <p:nvPr/>
        </p:nvSpPr>
        <p:spPr bwMode="auto">
          <a:xfrm>
            <a:off x="1690936" y="1177702"/>
            <a:ext cx="2449760" cy="576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接力赛</a:t>
            </a:r>
            <a:endParaRPr lang="en-US" altLang="zh-CN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0"/>
              </a:spcBef>
            </a:pPr>
            <a:endParaRPr lang="en-US" altLang="zh-CN" b="1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58E72F7A-290C-4D5F-8FF9-3A5DBC7F3FD3}"/>
              </a:ext>
            </a:extLst>
          </p:cNvPr>
          <p:cNvSpPr txBox="1">
            <a:spLocks/>
          </p:cNvSpPr>
          <p:nvPr/>
        </p:nvSpPr>
        <p:spPr bwMode="auto">
          <a:xfrm>
            <a:off x="1498808" y="1646749"/>
            <a:ext cx="2353112" cy="687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100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米</a:t>
            </a:r>
            <a:endParaRPr lang="en-US" altLang="zh-CN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4E425014-470B-4E0C-871B-08F6642E907C}"/>
              </a:ext>
            </a:extLst>
          </p:cNvPr>
          <p:cNvSpPr txBox="1">
            <a:spLocks/>
          </p:cNvSpPr>
          <p:nvPr/>
        </p:nvSpPr>
        <p:spPr bwMode="auto">
          <a:xfrm>
            <a:off x="1681912" y="2245633"/>
            <a:ext cx="2098000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跳高</a:t>
            </a:r>
            <a:endParaRPr lang="en-US" altLang="zh-CN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跳远</a:t>
            </a:r>
            <a:endParaRPr lang="en-US" altLang="zh-CN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0"/>
              </a:spcBef>
            </a:pPr>
            <a:endParaRPr lang="en-US" altLang="zh-CN" b="1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F6D1E318-CF15-44D5-B61D-67B1B0C88401}"/>
              </a:ext>
            </a:extLst>
          </p:cNvPr>
          <p:cNvSpPr txBox="1">
            <a:spLocks/>
          </p:cNvSpPr>
          <p:nvPr/>
        </p:nvSpPr>
        <p:spPr bwMode="auto">
          <a:xfrm>
            <a:off x="1242864" y="4136891"/>
            <a:ext cx="2592288" cy="704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铅球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42FD4A86-25D9-4B0D-A460-91F39BA23420}"/>
              </a:ext>
            </a:extLst>
          </p:cNvPr>
          <p:cNvSpPr txBox="1">
            <a:spLocks/>
          </p:cNvSpPr>
          <p:nvPr/>
        </p:nvSpPr>
        <p:spPr bwMode="auto">
          <a:xfrm>
            <a:off x="1213936" y="4627716"/>
            <a:ext cx="2592288" cy="603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110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米跨栏</a:t>
            </a:r>
            <a:endParaRPr lang="en-US" altLang="zh-CN" b="1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2" name="Rectangle 3">
            <a:extLst>
              <a:ext uri="{FF2B5EF4-FFF2-40B4-BE49-F238E27FC236}">
                <a16:creationId xmlns:a16="http://schemas.microsoft.com/office/drawing/2014/main" id="{C62787D4-61F5-4CE7-B915-24A2A3F29792}"/>
              </a:ext>
            </a:extLst>
          </p:cNvPr>
          <p:cNvSpPr txBox="1">
            <a:spLocks/>
          </p:cNvSpPr>
          <p:nvPr/>
        </p:nvSpPr>
        <p:spPr bwMode="auto">
          <a:xfrm>
            <a:off x="611560" y="5425165"/>
            <a:ext cx="8064896" cy="12135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en-US" altLang="zh-CN" b="1" dirty="0">
                <a:highlight>
                  <a:srgbClr val="FFFF00"/>
                </a:highlight>
                <a:latin typeface="Arial Black" panose="020B0A04020102020204" pitchFamily="34" charset="0"/>
                <a:cs typeface="Times New Roman" panose="02020603050405020304" pitchFamily="18" charset="0"/>
                <a:sym typeface="+mn-ea"/>
              </a:rPr>
              <a:t>What </a:t>
            </a:r>
            <a:r>
              <a:rPr lang="en-US" altLang="zh-CN" b="1" u="sng" dirty="0">
                <a:solidFill>
                  <a:srgbClr val="0000FF"/>
                </a:solidFill>
                <a:highlight>
                  <a:srgbClr val="FFFF00"/>
                </a:highlight>
                <a:latin typeface="Arial Black" panose="020B0A04020102020204" pitchFamily="34" charset="0"/>
                <a:cs typeface="Times New Roman" panose="02020603050405020304" pitchFamily="18" charset="0"/>
                <a:sym typeface="+mn-ea"/>
              </a:rPr>
              <a:t>sport events </a:t>
            </a:r>
            <a:r>
              <a:rPr lang="en-US" altLang="zh-CN" b="1" u="sng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  <a:cs typeface="Times New Roman" panose="02020603050405020304" pitchFamily="18" charset="0"/>
                <a:sym typeface="+mn-ea"/>
              </a:rPr>
              <a:t>have</a:t>
            </a:r>
            <a:r>
              <a:rPr lang="en-US" altLang="zh-CN" b="1" dirty="0">
                <a:highlight>
                  <a:srgbClr val="FFFF00"/>
                </a:highlight>
                <a:latin typeface="Arial Black" panose="020B0A04020102020204" pitchFamily="34" charset="0"/>
                <a:cs typeface="Times New Roman" panose="02020603050405020304" pitchFamily="18" charset="0"/>
                <a:sym typeface="+mn-ea"/>
              </a:rPr>
              <a:t> you </a:t>
            </a:r>
            <a:r>
              <a:rPr lang="en-US" altLang="zh-CN" b="1" u="sng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  <a:cs typeface="Times New Roman" panose="02020603050405020304" pitchFamily="18" charset="0"/>
                <a:sym typeface="+mn-ea"/>
              </a:rPr>
              <a:t>signed up for</a:t>
            </a:r>
            <a:r>
              <a:rPr lang="zh-CN" altLang="en-US" b="1" u="sng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  <a:cs typeface="Times New Roman" panose="02020603050405020304" pitchFamily="18" charset="0"/>
                <a:sym typeface="+mn-ea"/>
              </a:rPr>
              <a:t>报名参加</a:t>
            </a:r>
            <a:r>
              <a:rPr lang="en-US" altLang="zh-CN" b="1" dirty="0">
                <a:highlight>
                  <a:srgbClr val="FFFF00"/>
                </a:highlight>
                <a:latin typeface="Arial Black" panose="020B0A04020102020204" pitchFamily="34" charset="0"/>
                <a:cs typeface="Times New Roman" panose="02020603050405020304" pitchFamily="18" charset="0"/>
                <a:sym typeface="+mn-ea"/>
              </a:rPr>
              <a:t>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1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1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1010" grpId="0" build="p"/>
      <p:bldP spid="7" grpId="0"/>
      <p:bldP spid="9" grpId="0"/>
      <p:bldP spid="10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211931" y="237778"/>
            <a:ext cx="873283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How can you keep fit every day?</a:t>
            </a:r>
          </a:p>
        </p:txBody>
      </p:sp>
      <p:graphicFrame>
        <p:nvGraphicFramePr>
          <p:cNvPr id="3" name="图示 2"/>
          <p:cNvGraphicFramePr/>
          <p:nvPr>
            <p:extLst>
              <p:ext uri="{D42A27DB-BD31-4B8C-83A1-F6EECF244321}">
                <p14:modId xmlns:p14="http://schemas.microsoft.com/office/powerpoint/2010/main" val="1637391644"/>
              </p:ext>
            </p:extLst>
          </p:nvPr>
        </p:nvGraphicFramePr>
        <p:xfrm>
          <a:off x="329878" y="1069628"/>
          <a:ext cx="8496944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文本框 3">
            <a:extLst>
              <a:ext uri="{FF2B5EF4-FFF2-40B4-BE49-F238E27FC236}">
                <a16:creationId xmlns:a16="http://schemas.microsoft.com/office/drawing/2014/main" id="{4E4E9A5C-2559-46D0-81D3-B0A09462C722}"/>
              </a:ext>
            </a:extLst>
          </p:cNvPr>
          <p:cNvSpPr txBox="1"/>
          <p:nvPr/>
        </p:nvSpPr>
        <p:spPr>
          <a:xfrm>
            <a:off x="2744924" y="1322775"/>
            <a:ext cx="13950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have</a:t>
            </a:r>
            <a:endParaRPr lang="zh-CN" altLang="en-US" sz="3200" dirty="0">
              <a:solidFill>
                <a:srgbClr val="FF0000"/>
              </a:solidFill>
              <a:highlight>
                <a:srgbClr val="FFFF00"/>
              </a:highlight>
              <a:latin typeface="Arial Black" panose="020B0A04020102020204" pitchFamily="34" charset="0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57FC1022-8658-4D42-9339-427CA6606175}"/>
              </a:ext>
            </a:extLst>
          </p:cNvPr>
          <p:cNvSpPr txBox="1"/>
          <p:nvPr/>
        </p:nvSpPr>
        <p:spPr>
          <a:xfrm>
            <a:off x="2195736" y="2348880"/>
            <a:ext cx="13950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keep</a:t>
            </a:r>
            <a:endParaRPr lang="zh-CN" altLang="en-US" sz="3200" dirty="0">
              <a:solidFill>
                <a:srgbClr val="FF0000"/>
              </a:solidFill>
              <a:highlight>
                <a:srgbClr val="FFFF00"/>
              </a:highlight>
              <a:latin typeface="Arial Black" panose="020B0A04020102020204" pitchFamily="34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39A3B3FA-EAD0-429C-A4CA-2D1972469839}"/>
              </a:ext>
            </a:extLst>
          </p:cNvPr>
          <p:cNvSpPr txBox="1"/>
          <p:nvPr/>
        </p:nvSpPr>
        <p:spPr>
          <a:xfrm>
            <a:off x="2893250" y="3549548"/>
            <a:ext cx="13950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do</a:t>
            </a:r>
            <a:endParaRPr lang="zh-CN" altLang="en-US" sz="3200" dirty="0">
              <a:solidFill>
                <a:srgbClr val="FF0000"/>
              </a:solidFill>
              <a:highlight>
                <a:srgbClr val="FFFF00"/>
              </a:highlight>
              <a:latin typeface="Arial Black" panose="020B0A04020102020204" pitchFamily="34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1A810DD9-AE11-4A7C-AF85-9084DA4BAD01}"/>
              </a:ext>
            </a:extLst>
          </p:cNvPr>
          <p:cNvSpPr txBox="1"/>
          <p:nvPr/>
        </p:nvSpPr>
        <p:spPr>
          <a:xfrm>
            <a:off x="2878154" y="4658063"/>
            <a:ext cx="13950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have</a:t>
            </a:r>
            <a:endParaRPr lang="zh-CN" altLang="en-US" sz="3200" dirty="0">
              <a:solidFill>
                <a:srgbClr val="FF0000"/>
              </a:solidFill>
              <a:highlight>
                <a:srgbClr val="FFFF00"/>
              </a:highlight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  <p:bldP spid="4" grpId="0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575556" y="2980531"/>
            <a:ext cx="7992888" cy="1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Arial Black" panose="020B0A04020102020204" pitchFamily="34" charset="0"/>
              </a:rPr>
              <a:t>Look at </a:t>
            </a:r>
            <a:r>
              <a:rPr lang="en-US" altLang="zh-CN" sz="3200" b="1" u="sng" dirty="0">
                <a:solidFill>
                  <a:srgbClr val="0000FF"/>
                </a:solidFill>
                <a:latin typeface="Arial Black" panose="020B0A04020102020204" pitchFamily="34" charset="0"/>
              </a:rPr>
              <a:t>the posters</a:t>
            </a:r>
            <a:r>
              <a:rPr lang="en-US" altLang="zh-CN" sz="3200" b="1" dirty="0">
                <a:solidFill>
                  <a:srgbClr val="FF0000"/>
                </a:solidFill>
                <a:latin typeface="Arial Black" panose="020B0A04020102020204" pitchFamily="34" charset="0"/>
              </a:rPr>
              <a:t>. What </a:t>
            </a:r>
            <a:r>
              <a:rPr lang="en-US" altLang="zh-CN" sz="3200" b="1" u="sng" dirty="0">
                <a:solidFill>
                  <a:srgbClr val="0000FF"/>
                </a:solidFill>
                <a:latin typeface="Arial Black" panose="020B0A04020102020204" pitchFamily="34" charset="0"/>
              </a:rPr>
              <a:t>sports events</a:t>
            </a:r>
            <a:r>
              <a:rPr lang="en-US" altLang="zh-CN" sz="3200" b="1" dirty="0">
                <a:solidFill>
                  <a:srgbClr val="FF0000"/>
                </a:solidFill>
                <a:latin typeface="Arial Black" panose="020B0A04020102020204" pitchFamily="34" charset="0"/>
              </a:rPr>
              <a:t> do you like to watch? Which sport would you like to try?</a:t>
            </a:r>
          </a:p>
        </p:txBody>
      </p:sp>
      <p:pic>
        <p:nvPicPr>
          <p:cNvPr id="167941" name="Picture 5" descr="Discussi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96807"/>
            <a:ext cx="6351587" cy="1706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202566FC-35D1-4AF1-98E6-AE338B0ABC18}"/>
              </a:ext>
            </a:extLst>
          </p:cNvPr>
          <p:cNvSpPr txBox="1"/>
          <p:nvPr/>
        </p:nvSpPr>
        <p:spPr>
          <a:xfrm>
            <a:off x="6379840" y="2529280"/>
            <a:ext cx="18645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运动项目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57739801-8075-417E-AC79-31CF607E4E1A}"/>
              </a:ext>
            </a:extLst>
          </p:cNvPr>
          <p:cNvSpPr txBox="1"/>
          <p:nvPr/>
        </p:nvSpPr>
        <p:spPr>
          <a:xfrm>
            <a:off x="2780184" y="2548156"/>
            <a:ext cx="13950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海报</a:t>
            </a:r>
          </a:p>
        </p:txBody>
      </p:sp>
    </p:spTree>
    <p:extLst>
      <p:ext uri="{BB962C8B-B14F-4D97-AF65-F5344CB8AC3E}">
        <p14:creationId xmlns:p14="http://schemas.microsoft.com/office/powerpoint/2010/main" val="18009447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26"/>
          <a:stretch/>
        </p:blipFill>
        <p:spPr>
          <a:xfrm>
            <a:off x="899591" y="332656"/>
            <a:ext cx="7130187" cy="6264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05398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965" name="Picture 5" descr="timg?image&amp;quality=80&amp;size=b9999_10000&amp;sec=1570516313462&amp;di=4f843a3863c530a32ae1aedaa972650f&amp;imgtype=0&amp;src=http%3A%2F%2Fim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212976"/>
            <a:ext cx="5904656" cy="3324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580112" y="5891351"/>
            <a:ext cx="208808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e-sports</a:t>
            </a:r>
          </a:p>
        </p:txBody>
      </p:sp>
      <p:sp>
        <p:nvSpPr>
          <p:cNvPr id="2" name="矩形 1"/>
          <p:cNvSpPr/>
          <p:nvPr/>
        </p:nvSpPr>
        <p:spPr>
          <a:xfrm>
            <a:off x="971600" y="260648"/>
            <a:ext cx="784887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Besides the sports events mentioned in the posters, what other sports or events would you like to watch or try?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Do you know something about e-sports or a Blue-Paint run?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8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468313" y="1540345"/>
            <a:ext cx="8001000" cy="1813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1. Listen to Conversation 1. What is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   Shen Qi’s main purpose for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   talking to Amy?</a:t>
            </a:r>
          </a:p>
        </p:txBody>
      </p:sp>
      <p:graphicFrame>
        <p:nvGraphicFramePr>
          <p:cNvPr id="3" name="图示 2"/>
          <p:cNvGraphicFramePr/>
          <p:nvPr/>
        </p:nvGraphicFramePr>
        <p:xfrm>
          <a:off x="569730" y="3148906"/>
          <a:ext cx="8115301" cy="35283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64520" name="Picture 8" descr="Listeni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97" t="11070" r="9297" b="8745"/>
          <a:stretch>
            <a:fillRect/>
          </a:stretch>
        </p:blipFill>
        <p:spPr bwMode="auto">
          <a:xfrm>
            <a:off x="1835696" y="300443"/>
            <a:ext cx="5113338" cy="136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521" name="Picture 9" descr="播放按钮3">
            <a:hlinkClick r:id="rId10" action="ppaction://hlinkfile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42" t="8342" r="9959" b="9959"/>
          <a:stretch>
            <a:fillRect/>
          </a:stretch>
        </p:blipFill>
        <p:spPr bwMode="auto">
          <a:xfrm>
            <a:off x="7235825" y="2276475"/>
            <a:ext cx="936625" cy="93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611188" y="1700213"/>
            <a:ext cx="8001000" cy="3176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What is Shen Qi’s main purpose for talking to Amy?</a:t>
            </a:r>
          </a:p>
          <a:p>
            <a:pPr>
              <a:lnSpc>
                <a:spcPct val="120000"/>
              </a:lnSpc>
            </a:pPr>
            <a:r>
              <a:rPr lang="en-US" altLang="zh-CN" sz="3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A. To invite Amy to an e-sports event.</a:t>
            </a:r>
          </a:p>
          <a:p>
            <a:pPr>
              <a:lnSpc>
                <a:spcPct val="120000"/>
              </a:lnSpc>
            </a:pPr>
            <a:r>
              <a:rPr lang="en-US" altLang="zh-CN" sz="3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B. To invite Amy to a soccer match.</a:t>
            </a:r>
          </a:p>
          <a:p>
            <a:pPr>
              <a:lnSpc>
                <a:spcPct val="120000"/>
              </a:lnSpc>
            </a:pPr>
            <a:r>
              <a:rPr lang="en-US" altLang="zh-CN" sz="3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C. To explain an e-sports event.</a:t>
            </a:r>
          </a:p>
        </p:txBody>
      </p:sp>
      <p:pic>
        <p:nvPicPr>
          <p:cNvPr id="65543" name="Picture 7" descr="mogu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997200"/>
            <a:ext cx="863600" cy="862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5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250825" y="404813"/>
            <a:ext cx="8713788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4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Listen to </a:t>
            </a:r>
            <a:r>
              <a:rPr lang="en-US" altLang="zh-CN" sz="3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Conversation 1 again and </a:t>
            </a:r>
            <a:r>
              <a:rPr lang="en-US" altLang="zh-CN" sz="34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circle</a:t>
            </a:r>
            <a:r>
              <a:rPr lang="en-US" altLang="zh-CN" sz="3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the words </a:t>
            </a:r>
            <a:r>
              <a:rPr lang="en-US" altLang="zh-CN" sz="3400" b="1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en-US" altLang="zh-CN" sz="3400" b="1" dirty="0">
                <a:solidFill>
                  <a:srgbClr val="0000FF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the speaker </a:t>
            </a:r>
            <a:r>
              <a:rPr lang="en-US" altLang="zh-CN" sz="3400" b="1" dirty="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stresses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Did you hear that there’s an e-sports </a:t>
            </a:r>
          </a:p>
          <a:p>
            <a:pPr>
              <a:lnSpc>
                <a:spcPct val="120000"/>
              </a:lnSpc>
            </a:pP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event this weekend?</a:t>
            </a:r>
          </a:p>
          <a:p>
            <a:pPr>
              <a:lnSpc>
                <a:spcPct val="120000"/>
              </a:lnSpc>
            </a:pP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Would you like to come along?</a:t>
            </a:r>
          </a:p>
          <a:p>
            <a:pPr>
              <a:lnSpc>
                <a:spcPct val="120000"/>
              </a:lnSpc>
            </a:pP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Really? I’d love to!</a:t>
            </a:r>
          </a:p>
          <a:p>
            <a:pPr>
              <a:lnSpc>
                <a:spcPct val="120000"/>
              </a:lnSpc>
            </a:pP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Why don’t you join us this Saturday </a:t>
            </a:r>
          </a:p>
          <a:p>
            <a:pPr>
              <a:lnSpc>
                <a:spcPct val="120000"/>
              </a:lnSpc>
            </a:pP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afternoon?</a:t>
            </a:r>
          </a:p>
          <a:p>
            <a:pPr>
              <a:lnSpc>
                <a:spcPct val="120000"/>
              </a:lnSpc>
            </a:pP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Oh, sorry. I can’t.</a:t>
            </a:r>
          </a:p>
        </p:txBody>
      </p:sp>
      <p:pic>
        <p:nvPicPr>
          <p:cNvPr id="66565" name="Picture 5" descr="播放按钮3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42" t="8342" r="9959" b="9959"/>
          <a:stretch>
            <a:fillRect/>
          </a:stretch>
        </p:blipFill>
        <p:spPr bwMode="auto">
          <a:xfrm>
            <a:off x="7812088" y="1052513"/>
            <a:ext cx="936625" cy="93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566" name="Oval 6"/>
          <p:cNvSpPr>
            <a:spLocks noChangeArrowheads="1"/>
          </p:cNvSpPr>
          <p:nvPr/>
        </p:nvSpPr>
        <p:spPr bwMode="auto">
          <a:xfrm>
            <a:off x="2268538" y="1773238"/>
            <a:ext cx="936625" cy="576262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6567" name="Oval 7"/>
          <p:cNvSpPr>
            <a:spLocks noChangeArrowheads="1"/>
          </p:cNvSpPr>
          <p:nvPr/>
        </p:nvSpPr>
        <p:spPr bwMode="auto">
          <a:xfrm>
            <a:off x="6011863" y="1773238"/>
            <a:ext cx="1728787" cy="649287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6568" name="Oval 8"/>
          <p:cNvSpPr>
            <a:spLocks noChangeArrowheads="1"/>
          </p:cNvSpPr>
          <p:nvPr/>
        </p:nvSpPr>
        <p:spPr bwMode="auto">
          <a:xfrm>
            <a:off x="2627313" y="2349500"/>
            <a:ext cx="1728787" cy="649288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6569" name="Oval 9"/>
          <p:cNvSpPr>
            <a:spLocks noChangeArrowheads="1"/>
          </p:cNvSpPr>
          <p:nvPr/>
        </p:nvSpPr>
        <p:spPr bwMode="auto">
          <a:xfrm>
            <a:off x="4067175" y="2924175"/>
            <a:ext cx="2303463" cy="792163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6570" name="Oval 10"/>
          <p:cNvSpPr>
            <a:spLocks noChangeArrowheads="1"/>
          </p:cNvSpPr>
          <p:nvPr/>
        </p:nvSpPr>
        <p:spPr bwMode="auto">
          <a:xfrm>
            <a:off x="684213" y="3573463"/>
            <a:ext cx="1585912" cy="649287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6571" name="Oval 11"/>
          <p:cNvSpPr>
            <a:spLocks noChangeArrowheads="1"/>
          </p:cNvSpPr>
          <p:nvPr/>
        </p:nvSpPr>
        <p:spPr bwMode="auto">
          <a:xfrm>
            <a:off x="3492500" y="4221163"/>
            <a:ext cx="1008063" cy="649287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6572" name="Oval 12"/>
          <p:cNvSpPr>
            <a:spLocks noChangeArrowheads="1"/>
          </p:cNvSpPr>
          <p:nvPr/>
        </p:nvSpPr>
        <p:spPr bwMode="auto">
          <a:xfrm>
            <a:off x="5651500" y="4149725"/>
            <a:ext cx="2016125" cy="720725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6573" name="Oval 13"/>
          <p:cNvSpPr>
            <a:spLocks noChangeArrowheads="1"/>
          </p:cNvSpPr>
          <p:nvPr/>
        </p:nvSpPr>
        <p:spPr bwMode="auto">
          <a:xfrm>
            <a:off x="684213" y="4795838"/>
            <a:ext cx="2016125" cy="720725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6574" name="Oval 14"/>
          <p:cNvSpPr>
            <a:spLocks noChangeArrowheads="1"/>
          </p:cNvSpPr>
          <p:nvPr/>
        </p:nvSpPr>
        <p:spPr bwMode="auto">
          <a:xfrm>
            <a:off x="2987675" y="5373688"/>
            <a:ext cx="1152525" cy="720725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6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6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6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6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6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6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6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6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6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6" grpId="0" animBg="1"/>
      <p:bldP spid="66567" grpId="0" animBg="1"/>
      <p:bldP spid="66568" grpId="0" animBg="1"/>
      <p:bldP spid="66569" grpId="0" animBg="1"/>
      <p:bldP spid="66570" grpId="0" animBg="1"/>
      <p:bldP spid="66571" grpId="0" animBg="1"/>
      <p:bldP spid="66572" grpId="0" animBg="1"/>
      <p:bldP spid="66573" grpId="0" animBg="1"/>
      <p:bldP spid="6657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250825" y="693564"/>
            <a:ext cx="8713788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Listen to Conversation 1 again and answer the questions.</a:t>
            </a:r>
          </a:p>
          <a:p>
            <a:pPr>
              <a:lnSpc>
                <a:spcPct val="120000"/>
              </a:lnSpc>
            </a:pP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What are e-sports?</a:t>
            </a:r>
          </a:p>
          <a:p>
            <a:pPr>
              <a:lnSpc>
                <a:spcPct val="120000"/>
              </a:lnSpc>
            </a:pP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___________________________________</a:t>
            </a:r>
          </a:p>
          <a:p>
            <a:pPr>
              <a:lnSpc>
                <a:spcPct val="120000"/>
              </a:lnSpc>
            </a:pP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___________________________________</a:t>
            </a:r>
          </a:p>
          <a:p>
            <a:pPr>
              <a:lnSpc>
                <a:spcPct val="120000"/>
              </a:lnSpc>
            </a:pP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Why can’t Amy join them?</a:t>
            </a:r>
          </a:p>
          <a:p>
            <a:pPr>
              <a:lnSpc>
                <a:spcPct val="120000"/>
              </a:lnSpc>
            </a:pP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altLang="zh-CN" sz="3400" b="1" dirty="0">
                <a:latin typeface="Times New Roman" panose="02020603050405020304" pitchFamily="18" charset="0"/>
              </a:rPr>
              <a:t>___________________________________</a:t>
            </a:r>
          </a:p>
        </p:txBody>
      </p:sp>
      <p:pic>
        <p:nvPicPr>
          <p:cNvPr id="67590" name="Picture 6" descr="播放按钮3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42" t="8342" r="9959" b="9959"/>
          <a:stretch>
            <a:fillRect/>
          </a:stretch>
        </p:blipFill>
        <p:spPr bwMode="auto">
          <a:xfrm>
            <a:off x="6659563" y="1341264"/>
            <a:ext cx="936625" cy="93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7591" name="Text Box 7"/>
          <p:cNvSpPr txBox="1">
            <a:spLocks noChangeArrowheads="1"/>
          </p:cNvSpPr>
          <p:nvPr/>
        </p:nvSpPr>
        <p:spPr bwMode="auto">
          <a:xfrm>
            <a:off x="827088" y="2565226"/>
            <a:ext cx="7704137" cy="133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E-sports are sports </a:t>
            </a:r>
            <a:r>
              <a:rPr lang="en-US" altLang="zh-CN" sz="3400" b="1" dirty="0">
                <a:solidFill>
                  <a:srgbClr val="0000FF"/>
                </a:solidFill>
                <a:highlight>
                  <a:srgbClr val="FFFF00"/>
                </a:highlight>
                <a:latin typeface="Times New Roman" panose="02020603050405020304" pitchFamily="18" charset="0"/>
              </a:rPr>
              <a:t>that</a:t>
            </a:r>
            <a:r>
              <a:rPr lang="en-US" altLang="zh-CN" sz="3400" b="1" dirty="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</a:rPr>
              <a:t> are played with computer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, like computer games. </a:t>
            </a:r>
          </a:p>
        </p:txBody>
      </p:sp>
      <p:sp>
        <p:nvSpPr>
          <p:cNvPr id="67592" name="Text Box 8"/>
          <p:cNvSpPr txBox="1">
            <a:spLocks noChangeArrowheads="1"/>
          </p:cNvSpPr>
          <p:nvPr/>
        </p:nvSpPr>
        <p:spPr bwMode="auto">
          <a:xfrm>
            <a:off x="900113" y="4438476"/>
            <a:ext cx="7704137" cy="1293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Because she has to meet </a:t>
            </a:r>
            <a:r>
              <a:rPr lang="en-US" altLang="zh-CN" sz="3400" b="1" u="sng" dirty="0">
                <a:solidFill>
                  <a:srgbClr val="0000FF"/>
                </a:solidFill>
                <a:latin typeface="Times New Roman" panose="02020603050405020304" pitchFamily="18" charset="0"/>
              </a:rPr>
              <a:t>her badminton coach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. 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78A852C2-D113-46DC-8975-290D66A8A982}"/>
              </a:ext>
            </a:extLst>
          </p:cNvPr>
          <p:cNvSpPr txBox="1"/>
          <p:nvPr/>
        </p:nvSpPr>
        <p:spPr>
          <a:xfrm>
            <a:off x="4427984" y="5224348"/>
            <a:ext cx="23895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羽毛球教练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7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7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91" grpId="0"/>
      <p:bldP spid="67592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61819" y="1055064"/>
            <a:ext cx="8064896" cy="4937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latin typeface="Arial Black" panose="020B0A04020102020204" pitchFamily="34" charset="0"/>
              </a:rPr>
              <a:t>Adam </a:t>
            </a:r>
            <a:r>
              <a:rPr lang="en-US" altLang="zh-CN" sz="3200" b="1" u="sng" dirty="0">
                <a:solidFill>
                  <a:srgbClr val="FF0000"/>
                </a:solidFill>
                <a:latin typeface="Arial Black" panose="020B0A04020102020204" pitchFamily="34" charset="0"/>
              </a:rPr>
              <a:t>is inviting </a:t>
            </a:r>
            <a:r>
              <a:rPr lang="en-US" altLang="zh-CN" sz="3200" b="1" dirty="0">
                <a:latin typeface="Arial Black" panose="020B0A04020102020204" pitchFamily="34" charset="0"/>
              </a:rPr>
              <a:t>Julie </a:t>
            </a:r>
            <a:r>
              <a:rPr lang="en-US" altLang="zh-CN" sz="3200" b="1" u="sng" dirty="0">
                <a:solidFill>
                  <a:srgbClr val="FF0000"/>
                </a:solidFill>
                <a:latin typeface="Arial Black" panose="020B0A04020102020204" pitchFamily="34" charset="0"/>
              </a:rPr>
              <a:t>to</a:t>
            </a:r>
            <a:r>
              <a:rPr lang="en-US" altLang="zh-CN" sz="3200" b="1" dirty="0">
                <a:latin typeface="Arial Black" panose="020B0A04020102020204" pitchFamily="34" charset="0"/>
              </a:rPr>
              <a:t> </a:t>
            </a:r>
            <a:r>
              <a:rPr lang="en-US" altLang="zh-CN" sz="3200" b="1" u="sng" dirty="0">
                <a:solidFill>
                  <a:srgbClr val="0000FF"/>
                </a:solidFill>
                <a:latin typeface="Arial Black" panose="020B0A04020102020204" pitchFamily="34" charset="0"/>
              </a:rPr>
              <a:t>a sports event</a:t>
            </a:r>
            <a:r>
              <a:rPr lang="en-US" altLang="zh-CN" sz="3200" b="1" dirty="0">
                <a:latin typeface="Arial Black" panose="020B0A04020102020204" pitchFamily="34" charset="0"/>
              </a:rPr>
              <a:t>. Listen to Conversation 2 and answer the questions.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Arial Black" panose="020B0A04020102020204" pitchFamily="34" charset="0"/>
              </a:rPr>
              <a:t>1. When </a:t>
            </a:r>
            <a:r>
              <a:rPr lang="en-US" altLang="zh-CN" sz="3200" b="1" dirty="0">
                <a:solidFill>
                  <a:srgbClr val="FF0000"/>
                </a:solidFill>
                <a:latin typeface="Arial Black" panose="020B0A04020102020204" pitchFamily="34" charset="0"/>
              </a:rPr>
              <a:t>will</a:t>
            </a:r>
            <a:r>
              <a:rPr lang="en-US" altLang="zh-CN" sz="3200" b="1" dirty="0">
                <a:latin typeface="Arial Black" panose="020B0A04020102020204" pitchFamily="34" charset="0"/>
              </a:rPr>
              <a:t> </a:t>
            </a:r>
            <a:r>
              <a:rPr lang="en-US" altLang="zh-CN" sz="3200" b="1" u="sng" dirty="0">
                <a:solidFill>
                  <a:srgbClr val="0000FF"/>
                </a:solidFill>
                <a:latin typeface="Arial Black" panose="020B0A04020102020204" pitchFamily="34" charset="0"/>
              </a:rPr>
              <a:t>the event </a:t>
            </a:r>
            <a:r>
              <a:rPr lang="en-US" altLang="zh-CN" sz="3200" b="1" u="sng" dirty="0">
                <a:solidFill>
                  <a:srgbClr val="FF0000"/>
                </a:solidFill>
                <a:latin typeface="Arial Black" panose="020B0A04020102020204" pitchFamily="34" charset="0"/>
              </a:rPr>
              <a:t>happen</a:t>
            </a:r>
            <a:r>
              <a:rPr lang="en-US" altLang="zh-CN" sz="3200" b="1" dirty="0">
                <a:latin typeface="Arial Black" panose="020B0A04020102020204" pitchFamily="34" charset="0"/>
              </a:rPr>
              <a:t>?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Arial Black" panose="020B0A04020102020204" pitchFamily="34" charset="0"/>
              </a:rPr>
              <a:t>    The event </a:t>
            </a:r>
            <a:r>
              <a:rPr lang="en-US" altLang="zh-CN" sz="3200" b="1" dirty="0">
                <a:solidFill>
                  <a:srgbClr val="FF0000"/>
                </a:solidFill>
                <a:latin typeface="Arial Black" panose="020B0A04020102020204" pitchFamily="34" charset="0"/>
              </a:rPr>
              <a:t>will happen 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Arial Black" panose="020B0A04020102020204" pitchFamily="34" charset="0"/>
              </a:rPr>
              <a:t>    ____________________.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Arial Black" panose="020B0A04020102020204" pitchFamily="34" charset="0"/>
              </a:rPr>
              <a:t>2. What’s </a:t>
            </a:r>
            <a:r>
              <a:rPr lang="en-US" altLang="zh-CN" sz="3200" b="1" u="sng" dirty="0">
                <a:solidFill>
                  <a:srgbClr val="0000FF"/>
                </a:solidFill>
                <a:latin typeface="Arial Black" panose="020B0A04020102020204" pitchFamily="34" charset="0"/>
              </a:rPr>
              <a:t>a “Blue Paint” run</a:t>
            </a:r>
            <a:r>
              <a:rPr lang="en-US" altLang="zh-CN" sz="3200" b="1" dirty="0">
                <a:latin typeface="Arial Black" panose="020B0A04020102020204" pitchFamily="34" charset="0"/>
              </a:rPr>
              <a:t>?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Arial Black" panose="020B0A04020102020204" pitchFamily="34" charset="0"/>
              </a:rPr>
              <a:t>    </a:t>
            </a:r>
            <a:r>
              <a:rPr lang="en-US" altLang="zh-CN" sz="3200" b="1" u="sng" dirty="0">
                <a:solidFill>
                  <a:srgbClr val="0000FF"/>
                </a:solidFill>
                <a:latin typeface="Arial Black" panose="020B0A04020102020204" pitchFamily="34" charset="0"/>
              </a:rPr>
              <a:t>A “Blue Paint” run </a:t>
            </a:r>
            <a:r>
              <a:rPr lang="en-US" altLang="zh-CN" sz="3200" b="1" dirty="0">
                <a:latin typeface="Arial Black" panose="020B0A04020102020204" pitchFamily="34" charset="0"/>
              </a:rPr>
              <a:t>is a fun run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Arial Black" panose="020B0A04020102020204" pitchFamily="34" charset="0"/>
              </a:rPr>
              <a:t>   </a:t>
            </a:r>
            <a:r>
              <a:rPr lang="en-US" altLang="zh-CN" sz="3200" b="1" dirty="0">
                <a:solidFill>
                  <a:srgbClr val="0000FF"/>
                </a:solidFill>
                <a:latin typeface="Arial Black" panose="020B0A04020102020204" pitchFamily="34" charset="0"/>
              </a:rPr>
              <a:t>that </a:t>
            </a:r>
            <a:r>
              <a:rPr lang="en-US" altLang="zh-CN" sz="3200" b="1" dirty="0">
                <a:latin typeface="Times New Roman" panose="02020603050405020304" pitchFamily="18" charset="0"/>
              </a:rPr>
              <a:t>   __________________.</a:t>
            </a:r>
          </a:p>
        </p:txBody>
      </p:sp>
      <p:sp>
        <p:nvSpPr>
          <p:cNvPr id="68615" name="Text Box 7"/>
          <p:cNvSpPr txBox="1">
            <a:spLocks noChangeArrowheads="1"/>
          </p:cNvSpPr>
          <p:nvPr/>
        </p:nvSpPr>
        <p:spPr bwMode="auto">
          <a:xfrm>
            <a:off x="899592" y="3789040"/>
            <a:ext cx="590130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highlight>
                  <a:srgbClr val="FFFF00"/>
                </a:highlight>
                <a:latin typeface="Arial Black" panose="020B0A04020102020204" pitchFamily="34" charset="0"/>
              </a:rPr>
              <a:t>on Saturday afternoon</a:t>
            </a:r>
          </a:p>
        </p:txBody>
      </p:sp>
      <p:sp>
        <p:nvSpPr>
          <p:cNvPr id="68616" name="Text Box 8"/>
          <p:cNvSpPr txBox="1">
            <a:spLocks noChangeArrowheads="1"/>
          </p:cNvSpPr>
          <p:nvPr/>
        </p:nvSpPr>
        <p:spPr bwMode="auto">
          <a:xfrm>
            <a:off x="1691680" y="5379965"/>
            <a:ext cx="7560840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help</a:t>
            </a:r>
            <a:r>
              <a:rPr lang="en-US" altLang="zh-CN" sz="3200" b="1" dirty="0">
                <a:solidFill>
                  <a:srgbClr val="0000FF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s</a:t>
            </a:r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 the community</a:t>
            </a:r>
          </a:p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FF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the money raised </a:t>
            </a:r>
            <a:r>
              <a:rPr lang="en-US" altLang="zh-CN" sz="3200" b="1" u="sng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goes to charity</a:t>
            </a:r>
          </a:p>
        </p:txBody>
      </p:sp>
      <p:sp>
        <p:nvSpPr>
          <p:cNvPr id="68617" name="WordArt 9"/>
          <p:cNvSpPr>
            <a:spLocks noChangeArrowheads="1" noChangeShapeType="1" noTextEdit="1"/>
          </p:cNvSpPr>
          <p:nvPr/>
        </p:nvSpPr>
        <p:spPr bwMode="auto">
          <a:xfrm>
            <a:off x="2843808" y="456579"/>
            <a:ext cx="2943225" cy="5238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cs typeface="Arial" panose="020B0604020202020204" pitchFamily="34" charset="0"/>
              </a:rPr>
              <a:t>Conversation 2</a:t>
            </a:r>
            <a:endParaRPr lang="zh-CN" altLang="en-US" sz="3600" b="1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cs typeface="Arial" panose="020B0604020202020204" pitchFamily="34" charset="0"/>
            </a:endParaRPr>
          </a:p>
        </p:txBody>
      </p:sp>
      <p:pic>
        <p:nvPicPr>
          <p:cNvPr id="8" name="Picture 6" descr="播放按钮3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42" t="8342" r="9959" b="9959"/>
          <a:stretch>
            <a:fillRect/>
          </a:stretch>
        </p:blipFill>
        <p:spPr bwMode="auto">
          <a:xfrm>
            <a:off x="7973603" y="2131332"/>
            <a:ext cx="936625" cy="93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40DACB72-A1D6-415A-B215-0BA073F1308B}"/>
              </a:ext>
            </a:extLst>
          </p:cNvPr>
          <p:cNvSpPr txBox="1"/>
          <p:nvPr/>
        </p:nvSpPr>
        <p:spPr>
          <a:xfrm>
            <a:off x="5360733" y="2618761"/>
            <a:ext cx="27396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take place</a:t>
            </a:r>
            <a:endParaRPr lang="zh-CN" altLang="en-US" sz="3200" b="1" dirty="0">
              <a:solidFill>
                <a:srgbClr val="FF0000"/>
              </a:solidFill>
              <a:highlight>
                <a:srgbClr val="FFFF00"/>
              </a:highlight>
              <a:latin typeface="Arial Black" panose="020B0A04020102020204" pitchFamily="34" charset="0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1D3F89D3-9513-4A49-8230-A8AB150EC389}"/>
              </a:ext>
            </a:extLst>
          </p:cNvPr>
          <p:cNvSpPr txBox="1"/>
          <p:nvPr/>
        </p:nvSpPr>
        <p:spPr>
          <a:xfrm>
            <a:off x="4139952" y="3231493"/>
            <a:ext cx="27396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be held</a:t>
            </a:r>
            <a:r>
              <a:rPr lang="zh-CN" altLang="en-US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举行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68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68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5" grpId="0"/>
      <p:bldP spid="68616" grpId="0"/>
      <p:bldP spid="7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95536" y="548680"/>
            <a:ext cx="8424936" cy="3856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3</a:t>
            </a:r>
            <a:r>
              <a:rPr lang="en-US" altLang="zh-CN" sz="3200" b="1" dirty="0">
                <a:latin typeface="Arial Black" panose="020B0A04020102020204" pitchFamily="34" charset="0"/>
              </a:rPr>
              <a:t>. Why </a:t>
            </a:r>
            <a:r>
              <a:rPr lang="en-US" altLang="zh-CN" sz="3200" b="1" u="sng" dirty="0">
                <a:solidFill>
                  <a:srgbClr val="FF0000"/>
                </a:solidFill>
                <a:latin typeface="Arial Black" panose="020B0A04020102020204" pitchFamily="34" charset="0"/>
              </a:rPr>
              <a:t>is</a:t>
            </a:r>
            <a:r>
              <a:rPr lang="en-US" altLang="zh-CN" sz="3200" b="1" dirty="0">
                <a:latin typeface="Arial Black" panose="020B0A04020102020204" pitchFamily="34" charset="0"/>
              </a:rPr>
              <a:t> it </a:t>
            </a:r>
            <a:r>
              <a:rPr lang="en-US" altLang="zh-CN" sz="3200" b="1" u="sng" dirty="0">
                <a:solidFill>
                  <a:srgbClr val="FF0000"/>
                </a:solidFill>
                <a:latin typeface="Arial Black" panose="020B0A04020102020204" pitchFamily="34" charset="0"/>
              </a:rPr>
              <a:t>called</a:t>
            </a:r>
            <a:r>
              <a:rPr lang="en-US" altLang="zh-CN" sz="3200" b="1" dirty="0">
                <a:latin typeface="Arial Black" panose="020B0A04020102020204" pitchFamily="34" charset="0"/>
              </a:rPr>
              <a:t> a “Blue Paint” run?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Arial Black" panose="020B0A04020102020204" pitchFamily="34" charset="0"/>
              </a:rPr>
              <a:t>    Because people </a:t>
            </a:r>
            <a:r>
              <a:rPr lang="en-US" altLang="zh-CN" sz="3200" b="1" dirty="0">
                <a:solidFill>
                  <a:srgbClr val="FF0000"/>
                </a:solidFill>
                <a:latin typeface="Arial Black" panose="020B0A04020102020204" pitchFamily="34" charset="0"/>
              </a:rPr>
              <a:t>can buy </a:t>
            </a:r>
            <a:r>
              <a:rPr lang="en-US" altLang="zh-CN" sz="3200" b="1" dirty="0">
                <a:latin typeface="Arial Black" panose="020B0A04020102020204" pitchFamily="34" charset="0"/>
              </a:rPr>
              <a:t>water balloons </a:t>
            </a:r>
            <a:r>
              <a:rPr lang="en-US" altLang="zh-CN" sz="3200" b="1" dirty="0">
                <a:solidFill>
                  <a:srgbClr val="FF33CC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filled with </a:t>
            </a:r>
            <a:r>
              <a:rPr lang="en-US" altLang="zh-CN" sz="3200" b="1" dirty="0">
                <a:highlight>
                  <a:srgbClr val="FFFF00"/>
                </a:highlight>
                <a:latin typeface="Arial Black" panose="020B0A04020102020204" pitchFamily="34" charset="0"/>
              </a:rPr>
              <a:t>_______________and 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highlight>
                  <a:srgbClr val="FFFF00"/>
                </a:highlight>
                <a:latin typeface="Arial Black" panose="020B0A04020102020204" pitchFamily="34" charset="0"/>
              </a:rPr>
              <a:t>    ____________ the runners</a:t>
            </a:r>
            <a:r>
              <a:rPr lang="en-US" altLang="zh-CN" sz="3200" b="1" dirty="0">
                <a:latin typeface="Arial Black" panose="020B0A04020102020204" pitchFamily="34" charset="0"/>
              </a:rPr>
              <a:t>.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Arial Black" panose="020B0A04020102020204" pitchFamily="34" charset="0"/>
              </a:rPr>
              <a:t>4. If 200 people </a:t>
            </a:r>
            <a:r>
              <a:rPr lang="en-US" altLang="zh-CN" sz="3200" b="1" u="sng" dirty="0">
                <a:solidFill>
                  <a:srgbClr val="FF0000"/>
                </a:solidFill>
                <a:latin typeface="Arial Black" panose="020B0A04020102020204" pitchFamily="34" charset="0"/>
              </a:rPr>
              <a:t>take part in </a:t>
            </a:r>
            <a:r>
              <a:rPr lang="en-US" altLang="zh-CN" sz="3200" b="1" dirty="0">
                <a:latin typeface="Arial Black" panose="020B0A04020102020204" pitchFamily="34" charset="0"/>
              </a:rPr>
              <a:t>the run and 400 balloons </a:t>
            </a:r>
            <a:r>
              <a:rPr lang="en-US" altLang="zh-CN" sz="3200" b="1" u="sng" dirty="0">
                <a:solidFill>
                  <a:srgbClr val="FF0000"/>
                </a:solidFill>
                <a:latin typeface="Arial Black" panose="020B0A04020102020204" pitchFamily="34" charset="0"/>
              </a:rPr>
              <a:t>are sold</a:t>
            </a:r>
            <a:r>
              <a:rPr lang="en-US" altLang="zh-CN" sz="3200" b="1" dirty="0">
                <a:latin typeface="Arial Black" panose="020B0A04020102020204" pitchFamily="34" charset="0"/>
              </a:rPr>
              <a:t>, how much money </a:t>
            </a:r>
            <a:r>
              <a:rPr lang="en-US" altLang="zh-CN" sz="3200" b="1" u="sng" dirty="0">
                <a:solidFill>
                  <a:srgbClr val="FF0000"/>
                </a:solidFill>
                <a:latin typeface="Arial Black" panose="020B0A04020102020204" pitchFamily="34" charset="0"/>
              </a:rPr>
              <a:t>will</a:t>
            </a:r>
            <a:r>
              <a:rPr lang="en-US" altLang="zh-CN" sz="3200" b="1" dirty="0">
                <a:latin typeface="Arial Black" panose="020B0A04020102020204" pitchFamily="34" charset="0"/>
              </a:rPr>
              <a:t> they </a:t>
            </a:r>
            <a:r>
              <a:rPr lang="en-US" altLang="zh-CN" sz="3200" b="1" u="sng" dirty="0">
                <a:solidFill>
                  <a:srgbClr val="FF0000"/>
                </a:solidFill>
                <a:latin typeface="Arial Black" panose="020B0A04020102020204" pitchFamily="34" charset="0"/>
              </a:rPr>
              <a:t>collect</a:t>
            </a:r>
            <a:r>
              <a:rPr lang="en-US" altLang="zh-CN" sz="3200" b="1" dirty="0">
                <a:latin typeface="Arial Black" panose="020B0A04020102020204" pitchFamily="34" charset="0"/>
              </a:rPr>
              <a:t>?</a:t>
            </a:r>
          </a:p>
        </p:txBody>
      </p:sp>
      <p:sp>
        <p:nvSpPr>
          <p:cNvPr id="69638" name="Text Box 6"/>
          <p:cNvSpPr txBox="1">
            <a:spLocks noChangeArrowheads="1"/>
          </p:cNvSpPr>
          <p:nvPr/>
        </p:nvSpPr>
        <p:spPr bwMode="auto">
          <a:xfrm>
            <a:off x="4716016" y="1509544"/>
            <a:ext cx="331296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33CC"/>
                </a:solidFill>
                <a:latin typeface="Arial Black" panose="020B0A04020102020204" pitchFamily="34" charset="0"/>
              </a:rPr>
              <a:t>blue paint</a:t>
            </a:r>
          </a:p>
        </p:txBody>
      </p:sp>
      <p:sp>
        <p:nvSpPr>
          <p:cNvPr id="69639" name="Text Box 7"/>
          <p:cNvSpPr txBox="1">
            <a:spLocks noChangeArrowheads="1"/>
          </p:cNvSpPr>
          <p:nvPr/>
        </p:nvSpPr>
        <p:spPr bwMode="auto">
          <a:xfrm>
            <a:off x="179512" y="2217599"/>
            <a:ext cx="367240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Arial Black" panose="020B0A04020102020204" pitchFamily="34" charset="0"/>
              </a:rPr>
              <a:t>throw </a:t>
            </a:r>
            <a:r>
              <a:rPr lang="en-US" altLang="zh-CN" sz="3200" b="1" dirty="0">
                <a:solidFill>
                  <a:srgbClr val="0000FF"/>
                </a:solidFill>
                <a:latin typeface="Arial Black" panose="020B0A04020102020204" pitchFamily="34" charset="0"/>
              </a:rPr>
              <a:t>them</a:t>
            </a:r>
            <a:r>
              <a:rPr lang="en-US" altLang="zh-CN" sz="3200" b="1" dirty="0">
                <a:solidFill>
                  <a:srgbClr val="FF0000"/>
                </a:solidFill>
                <a:latin typeface="Arial Black" panose="020B0A04020102020204" pitchFamily="34" charset="0"/>
              </a:rPr>
              <a:t> at</a:t>
            </a:r>
          </a:p>
        </p:txBody>
      </p:sp>
      <p:sp>
        <p:nvSpPr>
          <p:cNvPr id="69640" name="Text Box 8"/>
          <p:cNvSpPr txBox="1">
            <a:spLocks noChangeArrowheads="1"/>
          </p:cNvSpPr>
          <p:nvPr/>
        </p:nvSpPr>
        <p:spPr bwMode="auto">
          <a:xfrm>
            <a:off x="1403648" y="4622295"/>
            <a:ext cx="554461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FF"/>
                </a:solidFill>
                <a:highlight>
                  <a:srgbClr val="FFFF00"/>
                </a:highlight>
                <a:latin typeface="Times New Roman" panose="02020603050405020304" pitchFamily="18" charset="0"/>
              </a:rPr>
              <a:t>5*400+ 20*200=6000 dollars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9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9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9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8" grpId="0"/>
      <p:bldP spid="69639" grpId="0"/>
      <p:bldP spid="6964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4" name="矩形 5"/>
          <p:cNvSpPr>
            <a:spLocks noChangeArrowheads="1"/>
          </p:cNvSpPr>
          <p:nvPr/>
        </p:nvSpPr>
        <p:spPr bwMode="auto">
          <a:xfrm>
            <a:off x="143053" y="964482"/>
            <a:ext cx="8855075" cy="1813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What event or activity </a:t>
            </a:r>
            <a:r>
              <a:rPr lang="en-US" altLang="zh-CN" sz="3200" b="1" u="sng" dirty="0">
                <a:solidFill>
                  <a:srgbClr val="FF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would you like to invite </a:t>
            </a:r>
            <a:r>
              <a:rPr lang="en-US" altLang="zh-CN" sz="3200" b="1" dirty="0">
                <a:solidFill>
                  <a:srgbClr val="0000FF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your friend </a:t>
            </a:r>
            <a:r>
              <a:rPr lang="en-US" altLang="zh-CN" sz="3200" b="1" u="sng" dirty="0">
                <a:solidFill>
                  <a:srgbClr val="FF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to</a:t>
            </a:r>
            <a:r>
              <a:rPr lang="en-US" altLang="zh-CN" sz="3200" b="1" dirty="0">
                <a:solidFill>
                  <a:srgbClr val="0000FF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? Make a conversation with a partner.</a:t>
            </a:r>
          </a:p>
        </p:txBody>
      </p:sp>
      <p:pic>
        <p:nvPicPr>
          <p:cNvPr id="7168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2636838"/>
            <a:ext cx="4495800" cy="389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686" name="矩形 4"/>
          <p:cNvSpPr>
            <a:spLocks noChangeArrowheads="1"/>
          </p:cNvSpPr>
          <p:nvPr/>
        </p:nvSpPr>
        <p:spPr bwMode="auto">
          <a:xfrm>
            <a:off x="233491" y="2637487"/>
            <a:ext cx="3849788" cy="4031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dirty="0">
                <a:solidFill>
                  <a:srgbClr val="C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(Situation 1)</a:t>
            </a:r>
          </a:p>
          <a:p>
            <a:r>
              <a:rPr lang="en-US" altLang="zh-CN" sz="3200" b="1" u="sng" dirty="0">
                <a:solidFill>
                  <a:srgbClr val="FF33CC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Ski Race</a:t>
            </a:r>
            <a:r>
              <a:rPr lang="en-US" altLang="zh-CN" sz="3200" b="1" dirty="0">
                <a:latin typeface="Arial Black" panose="020B0A04020102020204" pitchFamily="34" charset="0"/>
                <a:cs typeface="Times New Roman" panose="02020603050405020304" pitchFamily="18" charset="0"/>
              </a:rPr>
              <a:t>: Zhang Jiakou, a beautiful city in northern China, </a:t>
            </a:r>
            <a:r>
              <a:rPr lang="en-US" altLang="zh-CN" sz="3200" b="1" u="sng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  <a:cs typeface="Times New Roman" panose="02020603050405020304" pitchFamily="18" charset="0"/>
              </a:rPr>
              <a:t>will host </a:t>
            </a:r>
            <a:r>
              <a:rPr lang="en-US" altLang="zh-CN" sz="3200" b="1" u="sng" dirty="0">
                <a:solidFill>
                  <a:srgbClr val="0000FF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the Youth Ski Race </a:t>
            </a:r>
            <a:r>
              <a:rPr lang="en-US" altLang="zh-CN" sz="3200" b="1" dirty="0">
                <a:latin typeface="Arial Black" panose="020B0A04020102020204" pitchFamily="34" charset="0"/>
                <a:cs typeface="Times New Roman" panose="02020603050405020304" pitchFamily="18" charset="0"/>
              </a:rPr>
              <a:t>in December.</a:t>
            </a:r>
            <a:endParaRPr lang="zh-CN" altLang="en-US" sz="3200" dirty="0">
              <a:latin typeface="Arial Black" panose="020B0A04020102020204" pitchFamily="34" charset="0"/>
            </a:endParaRPr>
          </a:p>
        </p:txBody>
      </p:sp>
      <p:pic>
        <p:nvPicPr>
          <p:cNvPr id="71687" name="Picture 7" descr="pos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6" t="15256" r="1884" b="13023"/>
          <a:stretch>
            <a:fillRect/>
          </a:stretch>
        </p:blipFill>
        <p:spPr bwMode="auto">
          <a:xfrm>
            <a:off x="2158385" y="188640"/>
            <a:ext cx="4824413" cy="901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EF5AF35A-AA83-4DC4-A136-F52942C05FC5}"/>
              </a:ext>
            </a:extLst>
          </p:cNvPr>
          <p:cNvSpPr txBox="1"/>
          <p:nvPr/>
        </p:nvSpPr>
        <p:spPr>
          <a:xfrm>
            <a:off x="4083278" y="4430422"/>
            <a:ext cx="4914849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200" b="1" u="sng" dirty="0">
                <a:solidFill>
                  <a:srgbClr val="FF33CC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滑雪比赛</a:t>
            </a:r>
            <a:r>
              <a:rPr lang="zh-CN" altLang="en-US" sz="3200" b="1" dirty="0">
                <a:highlight>
                  <a:srgbClr val="FFFF00"/>
                </a:highlight>
                <a:latin typeface="Arial Black" panose="020B0A04020102020204" pitchFamily="34" charset="0"/>
              </a:rPr>
              <a:t>：张家口，一个在中国北方的美丽城市，将于</a:t>
            </a:r>
            <a:r>
              <a:rPr lang="en-US" altLang="zh-CN" sz="3200" b="1" dirty="0">
                <a:highlight>
                  <a:srgbClr val="FFFF00"/>
                </a:highlight>
                <a:latin typeface="Arial Black" panose="020B0A04020102020204" pitchFamily="34" charset="0"/>
              </a:rPr>
              <a:t>12</a:t>
            </a:r>
            <a:r>
              <a:rPr lang="zh-CN" altLang="en-US" sz="3200" b="1" dirty="0">
                <a:highlight>
                  <a:srgbClr val="FFFF00"/>
                </a:highlight>
                <a:latin typeface="Arial Black" panose="020B0A04020102020204" pitchFamily="34" charset="0"/>
              </a:rPr>
              <a:t>月</a:t>
            </a:r>
            <a:r>
              <a:rPr lang="zh-CN" altLang="en-US" sz="3200" b="1" u="sng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举办</a:t>
            </a:r>
            <a:r>
              <a:rPr lang="zh-CN" altLang="en-US" sz="3200" b="1" u="sng" dirty="0">
                <a:solidFill>
                  <a:srgbClr val="0000FF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青少年滑雪比赛</a:t>
            </a:r>
            <a:r>
              <a:rPr lang="zh-CN" altLang="en-US" sz="3200" b="1" dirty="0">
                <a:highlight>
                  <a:srgbClr val="FFFF00"/>
                </a:highlight>
                <a:latin typeface="Arial Black" panose="020B0A04020102020204" pitchFamily="34" charset="0"/>
              </a:rPr>
              <a:t>。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9" name="矩形 4"/>
          <p:cNvSpPr>
            <a:spLocks noChangeArrowheads="1"/>
          </p:cNvSpPr>
          <p:nvPr/>
        </p:nvSpPr>
        <p:spPr bwMode="auto">
          <a:xfrm>
            <a:off x="323851" y="1412875"/>
            <a:ext cx="3672086" cy="3585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(Situation 2)</a:t>
            </a:r>
          </a:p>
          <a:p>
            <a:pPr>
              <a:lnSpc>
                <a:spcPct val="120000"/>
              </a:lnSpc>
            </a:pPr>
            <a:r>
              <a:rPr lang="en-US" altLang="zh-CN" sz="3200" b="1" u="sng" dirty="0">
                <a:solidFill>
                  <a:srgbClr val="0000FF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Track Meet</a:t>
            </a:r>
            <a:r>
              <a:rPr lang="en-US" altLang="zh-CN" sz="3200" b="1" dirty="0">
                <a:latin typeface="Arial Black" panose="020B0A04020102020204" pitchFamily="34" charset="0"/>
                <a:cs typeface="Times New Roman" panose="02020603050405020304" pitchFamily="18" charset="0"/>
              </a:rPr>
              <a:t>: </a:t>
            </a:r>
            <a:r>
              <a:rPr lang="en-US" altLang="zh-CN" sz="3200" b="1" dirty="0">
                <a:solidFill>
                  <a:srgbClr val="FF33CC"/>
                </a:solidFill>
                <a:highlight>
                  <a:srgbClr val="FFFF00"/>
                </a:highlight>
                <a:latin typeface="Arial Black" panose="020B0A04020102020204" pitchFamily="34" charset="0"/>
                <a:cs typeface="Times New Roman" panose="02020603050405020304" pitchFamily="18" charset="0"/>
              </a:rPr>
              <a:t>A great event</a:t>
            </a:r>
            <a:r>
              <a:rPr lang="en-US" altLang="zh-CN" sz="3200" b="1" dirty="0">
                <a:latin typeface="Arial Black" panose="020B0A04020102020204" pitchFamily="34" charset="0"/>
                <a:cs typeface="Times New Roman" panose="02020603050405020304" pitchFamily="18" charset="0"/>
              </a:rPr>
              <a:t> for </a:t>
            </a:r>
            <a:r>
              <a:rPr lang="en-US" altLang="zh-CN" sz="3200" b="1" u="sng" dirty="0">
                <a:solidFill>
                  <a:srgbClr val="0000FF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track-and-field lovers </a:t>
            </a:r>
            <a:r>
              <a:rPr lang="en-US" altLang="zh-CN" sz="3200" b="1" dirty="0">
                <a:latin typeface="Arial Black" panose="020B0A04020102020204" pitchFamily="34" charset="0"/>
                <a:cs typeface="Times New Roman" panose="02020603050405020304" pitchFamily="18" charset="0"/>
              </a:rPr>
              <a:t>on 26 October.</a:t>
            </a:r>
            <a:endParaRPr lang="zh-CN" altLang="en-US" sz="3200" dirty="0">
              <a:latin typeface="Arial Black" panose="020B0A04020102020204" pitchFamily="34" charset="0"/>
            </a:endParaRPr>
          </a:p>
        </p:txBody>
      </p:sp>
      <p:pic>
        <p:nvPicPr>
          <p:cNvPr id="72712" name="Picture 8" descr="timg?image&amp;quality=80&amp;size=b9999_10000&amp;sec=1570616601584&amp;di=b58c3adcf3f0be8ecf4ee51075f1ef19&amp;imgtype=0&amp;src=http%3A%2F%2Fimg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7" y="1700808"/>
            <a:ext cx="4857750" cy="322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C6EEDD0D-D8C9-4A42-B3D6-25C0F430B177}"/>
              </a:ext>
            </a:extLst>
          </p:cNvPr>
          <p:cNvSpPr txBox="1"/>
          <p:nvPr/>
        </p:nvSpPr>
        <p:spPr>
          <a:xfrm>
            <a:off x="539552" y="5286661"/>
            <a:ext cx="770485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200" b="1" u="sng" dirty="0">
                <a:solidFill>
                  <a:srgbClr val="0000FF"/>
                </a:solidFill>
                <a:highlight>
                  <a:srgbClr val="FFFF00"/>
                </a:highlight>
              </a:rPr>
              <a:t>田径运动会</a:t>
            </a:r>
            <a:r>
              <a:rPr lang="zh-CN" altLang="en-US" sz="3200" b="1" dirty="0">
                <a:highlight>
                  <a:srgbClr val="FFFF00"/>
                </a:highlight>
              </a:rPr>
              <a:t>：</a:t>
            </a:r>
            <a:r>
              <a:rPr lang="en-US" altLang="zh-CN" sz="3200" b="1" dirty="0">
                <a:highlight>
                  <a:srgbClr val="FFFF00"/>
                </a:highlight>
              </a:rPr>
              <a:t>10</a:t>
            </a:r>
            <a:r>
              <a:rPr lang="zh-CN" altLang="en-US" sz="3200" b="1" dirty="0">
                <a:highlight>
                  <a:srgbClr val="FFFF00"/>
                </a:highlight>
              </a:rPr>
              <a:t>月</a:t>
            </a:r>
            <a:r>
              <a:rPr lang="en-US" altLang="zh-CN" sz="3200" b="1" dirty="0">
                <a:highlight>
                  <a:srgbClr val="FFFF00"/>
                </a:highlight>
              </a:rPr>
              <a:t>26</a:t>
            </a:r>
            <a:r>
              <a:rPr lang="zh-CN" altLang="en-US" sz="3200" b="1" dirty="0">
                <a:highlight>
                  <a:srgbClr val="FFFF00"/>
                </a:highlight>
              </a:rPr>
              <a:t>日</a:t>
            </a:r>
            <a:r>
              <a:rPr lang="zh-CN" altLang="en-US" sz="3200" b="1" u="sng" dirty="0">
                <a:solidFill>
                  <a:srgbClr val="0000FF"/>
                </a:solidFill>
                <a:highlight>
                  <a:srgbClr val="FFFF00"/>
                </a:highlight>
              </a:rPr>
              <a:t>田径爱好者</a:t>
            </a:r>
            <a:r>
              <a:rPr lang="zh-CN" altLang="en-US" sz="3200" b="1" dirty="0">
                <a:highlight>
                  <a:srgbClr val="FFFF00"/>
                </a:highlight>
              </a:rPr>
              <a:t>的</a:t>
            </a:r>
            <a:r>
              <a:rPr lang="zh-CN" altLang="en-US" sz="3200" b="1" dirty="0">
                <a:solidFill>
                  <a:srgbClr val="FF33CC"/>
                </a:solidFill>
                <a:highlight>
                  <a:srgbClr val="FFFF00"/>
                </a:highlight>
              </a:rPr>
              <a:t>盛会</a:t>
            </a:r>
            <a:r>
              <a:rPr lang="zh-CN" altLang="en-US" dirty="0"/>
              <a:t>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3" name="矩形 4"/>
          <p:cNvSpPr>
            <a:spLocks noChangeArrowheads="1"/>
          </p:cNvSpPr>
          <p:nvPr/>
        </p:nvSpPr>
        <p:spPr bwMode="auto">
          <a:xfrm>
            <a:off x="430888" y="928396"/>
            <a:ext cx="5133975" cy="35982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(Situation 3)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Arial Black" panose="020B0A04020102020204" pitchFamily="34" charset="0"/>
                <a:cs typeface="Times New Roman" panose="02020603050405020304" pitchFamily="18" charset="0"/>
              </a:rPr>
              <a:t>Gym class: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Arial Black" panose="020B0A04020102020204" pitchFamily="34" charset="0"/>
                <a:cs typeface="Times New Roman" panose="02020603050405020304" pitchFamily="18" charset="0"/>
              </a:rPr>
              <a:t>Come and </a:t>
            </a:r>
            <a:r>
              <a:rPr lang="en-US" altLang="zh-CN" sz="3200" b="1" u="sng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  <a:cs typeface="Times New Roman" panose="02020603050405020304" pitchFamily="18" charset="0"/>
              </a:rPr>
              <a:t>work out</a:t>
            </a:r>
            <a:r>
              <a:rPr lang="en-US" altLang="zh-CN" sz="3200" b="1" u="sng" dirty="0">
                <a:highlight>
                  <a:srgbClr val="FFFF00"/>
                </a:highlight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zh-CN" sz="3200" b="1" u="sng" dirty="0">
                <a:solidFill>
                  <a:srgbClr val="0000FF"/>
                </a:solidFill>
                <a:highlight>
                  <a:srgbClr val="FFFF00"/>
                </a:highlight>
                <a:latin typeface="Arial Black" panose="020B0A04020102020204" pitchFamily="34" charset="0"/>
                <a:cs typeface="Times New Roman" panose="02020603050405020304" pitchFamily="18" charset="0"/>
              </a:rPr>
              <a:t>at a gym</a:t>
            </a:r>
            <a:r>
              <a:rPr lang="en-US" altLang="zh-CN" sz="3200" b="1" dirty="0">
                <a:latin typeface="Arial Black" panose="020B0A04020102020204" pitchFamily="34" charset="0"/>
                <a:cs typeface="Times New Roman" panose="02020603050405020304" pitchFamily="18" charset="0"/>
              </a:rPr>
              <a:t>! </a:t>
            </a:r>
            <a:r>
              <a:rPr lang="en-US" altLang="zh-CN" sz="3200" b="1" u="sng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  <a:cs typeface="Times New Roman" panose="02020603050405020304" pitchFamily="18" charset="0"/>
              </a:rPr>
              <a:t>Sweat your way to =fight for good health</a:t>
            </a:r>
            <a:r>
              <a:rPr lang="en-US" altLang="zh-CN" sz="3200" b="1" dirty="0">
                <a:latin typeface="Arial Black" panose="020B0A04020102020204" pitchFamily="34" charset="0"/>
                <a:cs typeface="Times New Roman" panose="02020603050405020304" pitchFamily="18" charset="0"/>
              </a:rPr>
              <a:t>! </a:t>
            </a:r>
            <a:r>
              <a:rPr lang="en-US" altLang="zh-CN" sz="3200" b="1" u="sng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  <a:cs typeface="Times New Roman" panose="02020603050405020304" pitchFamily="18" charset="0"/>
              </a:rPr>
              <a:t>You can make it</a:t>
            </a:r>
            <a:r>
              <a:rPr lang="en-US" altLang="zh-CN" sz="3200" b="1" dirty="0">
                <a:latin typeface="Arial Black" panose="020B0A04020102020204" pitchFamily="34" charset="0"/>
                <a:cs typeface="Times New Roman" panose="02020603050405020304" pitchFamily="18" charset="0"/>
              </a:rPr>
              <a:t>!</a:t>
            </a:r>
            <a:endParaRPr lang="zh-CN" altLang="en-US" sz="3200" dirty="0">
              <a:latin typeface="Arial Black" panose="020B0A04020102020204" pitchFamily="34" charset="0"/>
            </a:endParaRPr>
          </a:p>
        </p:txBody>
      </p:sp>
      <p:pic>
        <p:nvPicPr>
          <p:cNvPr id="737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1628775"/>
            <a:ext cx="3241675" cy="421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0C2FAF03-CF68-4F84-A58C-88FDDC9B958C}"/>
              </a:ext>
            </a:extLst>
          </p:cNvPr>
          <p:cNvSpPr txBox="1"/>
          <p:nvPr/>
        </p:nvSpPr>
        <p:spPr>
          <a:xfrm>
            <a:off x="325318" y="4858250"/>
            <a:ext cx="4752479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200" b="1" dirty="0">
                <a:highlight>
                  <a:srgbClr val="FFFF00"/>
                </a:highlight>
              </a:rPr>
              <a:t>健身班：来</a:t>
            </a:r>
            <a:r>
              <a:rPr lang="zh-CN" altLang="en-US" sz="3200" b="1" u="sng" dirty="0">
                <a:solidFill>
                  <a:srgbClr val="0000FF"/>
                </a:solidFill>
                <a:highlight>
                  <a:srgbClr val="FFFF00"/>
                </a:highlight>
              </a:rPr>
              <a:t>健身房</a:t>
            </a:r>
            <a:r>
              <a:rPr lang="zh-CN" altLang="en-US" sz="3200" b="1" dirty="0">
                <a:solidFill>
                  <a:srgbClr val="FF0000"/>
                </a:solidFill>
                <a:highlight>
                  <a:srgbClr val="FFFF00"/>
                </a:highlight>
              </a:rPr>
              <a:t>锻炼</a:t>
            </a:r>
            <a:r>
              <a:rPr lang="zh-CN" altLang="en-US" sz="3200" b="1" dirty="0">
                <a:highlight>
                  <a:srgbClr val="FFFF00"/>
                </a:highlight>
              </a:rPr>
              <a:t>吧！为健康</a:t>
            </a:r>
            <a:r>
              <a:rPr lang="zh-CN" altLang="en-US" sz="3200" b="1" dirty="0">
                <a:solidFill>
                  <a:srgbClr val="FF0000"/>
                </a:solidFill>
                <a:highlight>
                  <a:srgbClr val="FFFF00"/>
                </a:highlight>
              </a:rPr>
              <a:t>挥洒汗水</a:t>
            </a:r>
            <a:r>
              <a:rPr lang="zh-CN" altLang="en-US" sz="3200" b="1" dirty="0">
                <a:highlight>
                  <a:srgbClr val="FFFF00"/>
                </a:highlight>
              </a:rPr>
              <a:t>吧！</a:t>
            </a:r>
            <a:r>
              <a:rPr lang="zh-CN" altLang="en-US" sz="3200" b="1" dirty="0">
                <a:solidFill>
                  <a:srgbClr val="FF0000"/>
                </a:solidFill>
                <a:highlight>
                  <a:srgbClr val="FFFF00"/>
                </a:highlight>
              </a:rPr>
              <a:t>你能行的</a:t>
            </a:r>
            <a:r>
              <a:rPr lang="zh-CN" altLang="en-US" sz="3200" b="1" dirty="0">
                <a:highlight>
                  <a:srgbClr val="FFFF00"/>
                </a:highlight>
              </a:rPr>
              <a:t>！</a:t>
            </a:r>
            <a:r>
              <a:rPr lang="zh-CN" altLang="en-US" sz="3200" b="1" dirty="0"/>
              <a:t>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04BC6E49-1316-4891-9DF9-90A519C4E87E}"/>
              </a:ext>
            </a:extLst>
          </p:cNvPr>
          <p:cNvSpPr txBox="1"/>
          <p:nvPr/>
        </p:nvSpPr>
        <p:spPr>
          <a:xfrm>
            <a:off x="467544" y="181957"/>
            <a:ext cx="8676456" cy="64940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b="1" dirty="0"/>
              <a:t> </a:t>
            </a:r>
            <a:r>
              <a:rPr lang="en-US" altLang="zh-CN" sz="3200" b="1" dirty="0">
                <a:highlight>
                  <a:srgbClr val="FFFF00"/>
                </a:highlight>
                <a:latin typeface="Arial Black" panose="020B0A04020102020204" pitchFamily="34" charset="0"/>
              </a:rPr>
              <a:t>Pronunciation</a:t>
            </a:r>
            <a:r>
              <a:rPr lang="zh-CN" altLang="en-US" sz="3200" b="1" dirty="0">
                <a:highlight>
                  <a:srgbClr val="FFFF00"/>
                </a:highlight>
                <a:latin typeface="Arial Black" panose="020B0A04020102020204" pitchFamily="34" charset="0"/>
              </a:rPr>
              <a:t>发音</a:t>
            </a:r>
            <a:r>
              <a:rPr lang="en-US" altLang="zh-CN" sz="3200" b="1" dirty="0">
                <a:highlight>
                  <a:srgbClr val="FFFF00"/>
                </a:highlight>
                <a:latin typeface="Arial Black" panose="020B0A04020102020204" pitchFamily="34" charset="0"/>
              </a:rPr>
              <a:t> </a:t>
            </a:r>
          </a:p>
          <a:p>
            <a:r>
              <a:rPr lang="en-US" altLang="zh-CN" sz="3200" b="1" dirty="0">
                <a:latin typeface="Arial Black" panose="020B0A04020102020204" pitchFamily="34" charset="0"/>
              </a:rPr>
              <a:t>1	Read the conversation. Decide whether </a:t>
            </a:r>
            <a:r>
              <a:rPr lang="en-US" altLang="zh-CN" sz="3200" b="1" u="sng" dirty="0">
                <a:solidFill>
                  <a:srgbClr val="0000FF"/>
                </a:solidFill>
                <a:latin typeface="Arial Black" panose="020B0A04020102020204" pitchFamily="34" charset="0"/>
              </a:rPr>
              <a:t>the intonation</a:t>
            </a:r>
            <a:r>
              <a:rPr lang="zh-CN" altLang="en-US" sz="3200" b="1" u="sng" dirty="0">
                <a:solidFill>
                  <a:srgbClr val="0000FF"/>
                </a:solidFill>
                <a:latin typeface="Arial Black" panose="020B0A04020102020204" pitchFamily="34" charset="0"/>
              </a:rPr>
              <a:t>语调 </a:t>
            </a:r>
            <a:r>
              <a:rPr lang="en-US" altLang="zh-CN" sz="3200" b="1" dirty="0">
                <a:latin typeface="Arial Black" panose="020B0A04020102020204" pitchFamily="34" charset="0"/>
              </a:rPr>
              <a:t>of </a:t>
            </a:r>
            <a:r>
              <a:rPr lang="en-US" altLang="zh-CN" sz="3200" b="1" u="sng" dirty="0">
                <a:solidFill>
                  <a:srgbClr val="FF33CC"/>
                </a:solidFill>
                <a:latin typeface="Arial Black" panose="020B0A04020102020204" pitchFamily="34" charset="0"/>
              </a:rPr>
              <a:t>the tag questions</a:t>
            </a:r>
            <a:r>
              <a:rPr lang="zh-CN" altLang="en-US" sz="3200" b="1" u="sng" dirty="0">
                <a:solidFill>
                  <a:srgbClr val="FF33CC"/>
                </a:solidFill>
                <a:latin typeface="Arial Black" panose="020B0A04020102020204" pitchFamily="34" charset="0"/>
              </a:rPr>
              <a:t>反义疑问句</a:t>
            </a:r>
            <a:r>
              <a:rPr lang="en-US" altLang="zh-CN" sz="3200" b="1" dirty="0">
                <a:latin typeface="Arial Black" panose="020B0A04020102020204" pitchFamily="34" charset="0"/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latin typeface="Arial Black" panose="020B0A04020102020204" pitchFamily="34" charset="0"/>
              </a:rPr>
              <a:t>is rising </a:t>
            </a:r>
            <a:r>
              <a:rPr lang="en-US" altLang="zh-CN" sz="3200" b="1" dirty="0">
                <a:latin typeface="Arial Black" panose="020B0A04020102020204" pitchFamily="34" charset="0"/>
              </a:rPr>
              <a:t>or </a:t>
            </a:r>
            <a:r>
              <a:rPr lang="en-US" altLang="zh-CN" sz="3200" b="1" dirty="0">
                <a:solidFill>
                  <a:srgbClr val="FF0000"/>
                </a:solidFill>
                <a:latin typeface="Arial Black" panose="020B0A04020102020204" pitchFamily="34" charset="0"/>
              </a:rPr>
              <a:t>falling</a:t>
            </a:r>
            <a:r>
              <a:rPr lang="en-US" altLang="zh-CN" sz="3200" b="1" dirty="0">
                <a:latin typeface="Arial Black" panose="020B0A04020102020204" pitchFamily="34" charset="0"/>
              </a:rPr>
              <a:t>. </a:t>
            </a:r>
          </a:p>
          <a:p>
            <a:endParaRPr lang="en-US" altLang="zh-CN" sz="3200" b="1" dirty="0">
              <a:latin typeface="Arial Black" panose="020B0A04020102020204" pitchFamily="34" charset="0"/>
            </a:endParaRPr>
          </a:p>
          <a:p>
            <a:r>
              <a:rPr lang="en-US" altLang="zh-CN" sz="3200" b="1" dirty="0">
                <a:latin typeface="Arial Black" panose="020B0A04020102020204" pitchFamily="34" charset="0"/>
              </a:rPr>
              <a:t>Dave: Wonderful gym, </a:t>
            </a:r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isn't</a:t>
            </a:r>
            <a:r>
              <a:rPr lang="en-US" altLang="zh-CN" sz="3200" b="1" dirty="0">
                <a:highlight>
                  <a:srgbClr val="FFFF00"/>
                </a:highlight>
                <a:latin typeface="Arial Black" panose="020B0A04020102020204" pitchFamily="34" charset="0"/>
              </a:rPr>
              <a:t> it?</a:t>
            </a:r>
          </a:p>
          <a:p>
            <a:r>
              <a:rPr lang="en-US" altLang="zh-CN" sz="3200" b="1" dirty="0">
                <a:latin typeface="Arial Black" panose="020B0A04020102020204" pitchFamily="34" charset="0"/>
              </a:rPr>
              <a:t>Jack: Er... </a:t>
            </a:r>
            <a:r>
              <a:rPr lang="en-US" altLang="zh-CN" sz="3200" b="1" dirty="0">
                <a:highlight>
                  <a:srgbClr val="FFFF00"/>
                </a:highlight>
                <a:latin typeface="Arial Black" panose="020B0A04020102020204" pitchFamily="34" charset="0"/>
              </a:rPr>
              <a:t>yes</a:t>
            </a:r>
            <a:r>
              <a:rPr lang="en-US" altLang="zh-CN" sz="3200" b="1" dirty="0">
                <a:latin typeface="Arial Black" panose="020B0A04020102020204" pitchFamily="34" charset="0"/>
              </a:rPr>
              <a:t>. It's great.</a:t>
            </a:r>
          </a:p>
          <a:p>
            <a:r>
              <a:rPr lang="en-US" altLang="zh-CN" sz="3200" b="1" dirty="0">
                <a:latin typeface="Arial Black" panose="020B0A04020102020204" pitchFamily="34" charset="0"/>
              </a:rPr>
              <a:t>Dave: </a:t>
            </a:r>
            <a:r>
              <a:rPr lang="en-US" altLang="zh-CN" sz="3200" b="1" dirty="0">
                <a:highlight>
                  <a:srgbClr val="FFFF00"/>
                </a:highlight>
                <a:latin typeface="Arial Black" panose="020B0A04020102020204" pitchFamily="34" charset="0"/>
              </a:rPr>
              <a:t>This </a:t>
            </a:r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isn't </a:t>
            </a:r>
            <a:r>
              <a:rPr lang="en-US" altLang="zh-CN" sz="3200" b="1" dirty="0">
                <a:latin typeface="Arial Black" panose="020B0A04020102020204" pitchFamily="34" charset="0"/>
              </a:rPr>
              <a:t>your first time here, </a:t>
            </a:r>
          </a:p>
          <a:p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is</a:t>
            </a:r>
            <a:r>
              <a:rPr lang="en-US" altLang="zh-CN" sz="3200" b="1" dirty="0">
                <a:highlight>
                  <a:srgbClr val="FFFF00"/>
                </a:highlight>
                <a:latin typeface="Arial Black" panose="020B0A04020102020204" pitchFamily="34" charset="0"/>
              </a:rPr>
              <a:t> it?</a:t>
            </a:r>
          </a:p>
          <a:p>
            <a:r>
              <a:rPr lang="en-US" altLang="zh-CN" sz="3200" b="1" dirty="0">
                <a:latin typeface="Arial Black" panose="020B0A04020102020204" pitchFamily="34" charset="0"/>
              </a:rPr>
              <a:t>Jack: Actually, it is. </a:t>
            </a:r>
            <a:r>
              <a:rPr lang="en-US" altLang="zh-CN" sz="3200" b="1" dirty="0">
                <a:highlight>
                  <a:srgbClr val="FFFF00"/>
                </a:highlight>
                <a:latin typeface="Arial Black" panose="020B0A04020102020204" pitchFamily="34" charset="0"/>
              </a:rPr>
              <a:t>You </a:t>
            </a:r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come</a:t>
            </a:r>
            <a:r>
              <a:rPr lang="en-US" altLang="zh-CN" sz="3200" b="1" dirty="0">
                <a:highlight>
                  <a:srgbClr val="FFFF00"/>
                </a:highlight>
                <a:latin typeface="Arial Black" panose="020B0A04020102020204" pitchFamily="34" charset="0"/>
              </a:rPr>
              <a:t> </a:t>
            </a:r>
            <a:r>
              <a:rPr lang="en-US" altLang="zh-CN" sz="3200" b="1" dirty="0">
                <a:latin typeface="Arial Black" panose="020B0A04020102020204" pitchFamily="34" charset="0"/>
              </a:rPr>
              <a:t>here often, </a:t>
            </a:r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don't </a:t>
            </a:r>
            <a:r>
              <a:rPr lang="en-US" altLang="zh-CN" sz="3200" b="1" dirty="0">
                <a:highlight>
                  <a:srgbClr val="FFFF00"/>
                </a:highlight>
                <a:latin typeface="Arial Black" panose="020B0A04020102020204" pitchFamily="34" charset="0"/>
              </a:rPr>
              <a:t>you?</a:t>
            </a:r>
          </a:p>
          <a:p>
            <a:r>
              <a:rPr lang="en-US" altLang="zh-CN" sz="3200" b="1" dirty="0">
                <a:latin typeface="Arial Black" panose="020B0A04020102020204" pitchFamily="34" charset="0"/>
              </a:rPr>
              <a:t>Dave: </a:t>
            </a:r>
            <a:r>
              <a:rPr lang="en-US" altLang="zh-CN" sz="3200" b="1" dirty="0">
                <a:highlight>
                  <a:srgbClr val="FFFF00"/>
                </a:highlight>
                <a:latin typeface="Arial Black" panose="020B0A04020102020204" pitchFamily="34" charset="0"/>
              </a:rPr>
              <a:t>Yep</a:t>
            </a:r>
            <a:r>
              <a:rPr lang="en-US" altLang="zh-CN" sz="3200" b="1" dirty="0">
                <a:latin typeface="Arial Black" panose="020B0A04020102020204" pitchFamily="34" charset="0"/>
              </a:rPr>
              <a:t>. </a:t>
            </a:r>
            <a:r>
              <a:rPr lang="en-US" altLang="zh-CN" sz="3200" b="1" u="sng" dirty="0">
                <a:solidFill>
                  <a:srgbClr val="0000FF"/>
                </a:solidFill>
                <a:latin typeface="Arial Black" panose="020B0A04020102020204" pitchFamily="34" charset="0"/>
              </a:rPr>
              <a:t>At least </a:t>
            </a:r>
            <a:r>
              <a:rPr lang="en-US" altLang="zh-CN" sz="3200" b="1" dirty="0">
                <a:latin typeface="Arial Black" panose="020B0A04020102020204" pitchFamily="34" charset="0"/>
              </a:rPr>
              <a:t>three times a week.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3B35E36F-313B-44D5-8E3C-57BDE59A233B}"/>
              </a:ext>
            </a:extLst>
          </p:cNvPr>
          <p:cNvSpPr txBox="1"/>
          <p:nvPr/>
        </p:nvSpPr>
        <p:spPr>
          <a:xfrm>
            <a:off x="2376344" y="2276872"/>
            <a:ext cx="62646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*</a:t>
            </a:r>
            <a:r>
              <a:rPr lang="en-US" altLang="zh-CN" sz="3200" dirty="0">
                <a:solidFill>
                  <a:srgbClr val="0000FF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a rising/falling tone</a:t>
            </a:r>
            <a:r>
              <a:rPr lang="zh-CN" altLang="en-US" sz="3200" dirty="0">
                <a:solidFill>
                  <a:srgbClr val="0000FF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升</a:t>
            </a:r>
            <a:r>
              <a:rPr lang="en-US" altLang="zh-CN" sz="3200" dirty="0">
                <a:solidFill>
                  <a:srgbClr val="0000FF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/</a:t>
            </a:r>
            <a:r>
              <a:rPr lang="zh-CN" altLang="en-US" sz="3200" dirty="0">
                <a:solidFill>
                  <a:srgbClr val="0000FF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降调</a:t>
            </a:r>
            <a:r>
              <a:rPr lang="en-US" altLang="zh-CN" sz="3200" dirty="0">
                <a:solidFill>
                  <a:srgbClr val="0000FF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 </a:t>
            </a:r>
            <a:endParaRPr lang="zh-CN" altLang="en-US" sz="3200" dirty="0">
              <a:solidFill>
                <a:srgbClr val="0000FF"/>
              </a:solidFill>
              <a:highlight>
                <a:srgbClr val="FFFF00"/>
              </a:highlight>
              <a:latin typeface="Arial Black" panose="020B0A04020102020204" pitchFamily="34" charset="0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E73F5C8A-C348-4C01-AA8D-511A5A10EE2E}"/>
              </a:ext>
            </a:extLst>
          </p:cNvPr>
          <p:cNvSpPr txBox="1"/>
          <p:nvPr/>
        </p:nvSpPr>
        <p:spPr>
          <a:xfrm>
            <a:off x="430104" y="1817840"/>
            <a:ext cx="8416108" cy="107721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0000FF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*</a:t>
            </a:r>
            <a:r>
              <a:rPr lang="en-US" altLang="zh-CN" sz="3200" dirty="0">
                <a:solidFill>
                  <a:srgbClr val="0000FF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a rising tone</a:t>
            </a:r>
            <a:r>
              <a:rPr lang="zh-CN" altLang="en-US" sz="3200" dirty="0">
                <a:solidFill>
                  <a:srgbClr val="0000FF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升调：</a:t>
            </a:r>
            <a:endParaRPr lang="en-US" altLang="zh-CN" sz="3200" dirty="0">
              <a:solidFill>
                <a:srgbClr val="0000FF"/>
              </a:solidFill>
              <a:highlight>
                <a:srgbClr val="FFFF00"/>
              </a:highlight>
              <a:latin typeface="Arial Black" panose="020B0A04020102020204" pitchFamily="34" charset="0"/>
            </a:endParaRPr>
          </a:p>
          <a:p>
            <a:r>
              <a:rPr lang="en-US" altLang="zh-CN" sz="3200" dirty="0">
                <a:solidFill>
                  <a:srgbClr val="0000FF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you </a:t>
            </a:r>
            <a:r>
              <a:rPr lang="en-US" altLang="zh-CN" sz="3200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need</a:t>
            </a:r>
            <a:r>
              <a:rPr lang="en-US" altLang="zh-CN" sz="3200" dirty="0">
                <a:solidFill>
                  <a:srgbClr val="0000FF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 </a:t>
            </a:r>
            <a:r>
              <a:rPr lang="en-US" altLang="zh-CN" sz="3200" u="sng" dirty="0">
                <a:solidFill>
                  <a:srgbClr val="0000FF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a confirmation </a:t>
            </a:r>
            <a:r>
              <a:rPr lang="zh-CN" altLang="en-US" sz="3200" u="sng" dirty="0">
                <a:solidFill>
                  <a:srgbClr val="0000FF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确认</a:t>
            </a:r>
            <a:r>
              <a:rPr lang="en-US" altLang="zh-CN" sz="3200" u="sng" dirty="0">
                <a:solidFill>
                  <a:srgbClr val="0000FF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/</a:t>
            </a:r>
            <a:r>
              <a:rPr lang="zh-CN" altLang="en-US" sz="3200" u="sng" dirty="0">
                <a:solidFill>
                  <a:srgbClr val="0000FF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证实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86F93DCA-69D4-4D43-A55D-8E02A4875CBD}"/>
              </a:ext>
            </a:extLst>
          </p:cNvPr>
          <p:cNvSpPr txBox="1"/>
          <p:nvPr/>
        </p:nvSpPr>
        <p:spPr>
          <a:xfrm>
            <a:off x="430104" y="759473"/>
            <a:ext cx="8416108" cy="107721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0000FF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*</a:t>
            </a:r>
            <a:r>
              <a:rPr lang="en-US" altLang="zh-CN" sz="3200" dirty="0">
                <a:solidFill>
                  <a:srgbClr val="0000FF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a falling tone</a:t>
            </a:r>
            <a:r>
              <a:rPr lang="zh-CN" altLang="en-US" sz="3200" dirty="0">
                <a:solidFill>
                  <a:srgbClr val="0000FF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降调</a:t>
            </a:r>
            <a:r>
              <a:rPr lang="en-US" altLang="zh-CN" sz="3200" dirty="0">
                <a:solidFill>
                  <a:srgbClr val="0000FF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: </a:t>
            </a:r>
          </a:p>
          <a:p>
            <a:r>
              <a:rPr lang="en-US" altLang="zh-CN" sz="3200" u="sng" dirty="0">
                <a:solidFill>
                  <a:srgbClr val="0000FF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you </a:t>
            </a:r>
            <a:r>
              <a:rPr lang="en-US" altLang="zh-CN" sz="3200" u="sng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expect</a:t>
            </a:r>
            <a:r>
              <a:rPr lang="zh-CN" altLang="en-US" sz="3200" u="sng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期待</a:t>
            </a:r>
            <a:r>
              <a:rPr lang="en-US" altLang="zh-CN" sz="3200" u="sng" dirty="0">
                <a:solidFill>
                  <a:srgbClr val="0000FF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 an agreement </a:t>
            </a:r>
            <a:r>
              <a:rPr lang="zh-CN" altLang="en-US" sz="3200" u="sng" dirty="0">
                <a:solidFill>
                  <a:srgbClr val="0000FF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同意</a:t>
            </a:r>
            <a:endParaRPr lang="zh-CN" altLang="en-US" sz="3200" u="sng" dirty="0">
              <a:solidFill>
                <a:srgbClr val="FF33CC"/>
              </a:solidFill>
              <a:highlight>
                <a:srgbClr val="FFFF00"/>
              </a:highlight>
              <a:latin typeface="Arial Black" panose="020B0A04020102020204" pitchFamily="34" charset="0"/>
            </a:endParaRPr>
          </a:p>
        </p:txBody>
      </p:sp>
      <p:sp>
        <p:nvSpPr>
          <p:cNvPr id="2" name="箭头: 下弧形 1">
            <a:extLst>
              <a:ext uri="{FF2B5EF4-FFF2-40B4-BE49-F238E27FC236}">
                <a16:creationId xmlns:a16="http://schemas.microsoft.com/office/drawing/2014/main" id="{B521A78C-F0F8-43BA-8D01-10601479195B}"/>
              </a:ext>
            </a:extLst>
          </p:cNvPr>
          <p:cNvSpPr/>
          <p:nvPr/>
        </p:nvSpPr>
        <p:spPr>
          <a:xfrm>
            <a:off x="1763688" y="4149080"/>
            <a:ext cx="936104" cy="545147"/>
          </a:xfrm>
          <a:prstGeom prst="curvedUpArrow">
            <a:avLst>
              <a:gd name="adj1" fmla="val 25000"/>
              <a:gd name="adj2" fmla="val 50000"/>
              <a:gd name="adj3" fmla="val 22178"/>
            </a:avLst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" name="箭头: 上弧形 6">
            <a:extLst>
              <a:ext uri="{FF2B5EF4-FFF2-40B4-BE49-F238E27FC236}">
                <a16:creationId xmlns:a16="http://schemas.microsoft.com/office/drawing/2014/main" id="{3446D4DF-EBB7-41B5-B007-3FC63EACF035}"/>
              </a:ext>
            </a:extLst>
          </p:cNvPr>
          <p:cNvSpPr/>
          <p:nvPr/>
        </p:nvSpPr>
        <p:spPr>
          <a:xfrm>
            <a:off x="7452320" y="2923493"/>
            <a:ext cx="720080" cy="576064"/>
          </a:xfrm>
          <a:prstGeom prst="curvedDownArrow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0" name="箭头: 上弧形 9">
            <a:extLst>
              <a:ext uri="{FF2B5EF4-FFF2-40B4-BE49-F238E27FC236}">
                <a16:creationId xmlns:a16="http://schemas.microsoft.com/office/drawing/2014/main" id="{FFD7AF9D-10B8-4695-AA39-78320E226896}"/>
              </a:ext>
            </a:extLst>
          </p:cNvPr>
          <p:cNvSpPr/>
          <p:nvPr/>
        </p:nvSpPr>
        <p:spPr>
          <a:xfrm>
            <a:off x="4391980" y="5013176"/>
            <a:ext cx="720080" cy="576064"/>
          </a:xfrm>
          <a:prstGeom prst="curvedDownArrow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9054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2" grpId="0" animBg="1"/>
      <p:bldP spid="7" grpId="0" animBg="1"/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04BC6E49-1316-4891-9DF9-90A519C4E87E}"/>
              </a:ext>
            </a:extLst>
          </p:cNvPr>
          <p:cNvSpPr txBox="1"/>
          <p:nvPr/>
        </p:nvSpPr>
        <p:spPr>
          <a:xfrm>
            <a:off x="539552" y="332656"/>
            <a:ext cx="8208912" cy="550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dirty="0">
                <a:latin typeface="Arial Black" panose="020B0A04020102020204" pitchFamily="34" charset="0"/>
              </a:rPr>
              <a:t>Jack: </a:t>
            </a:r>
            <a:r>
              <a:rPr lang="en-US" altLang="zh-CN" sz="3200" dirty="0">
                <a:highlight>
                  <a:srgbClr val="FFFF00"/>
                </a:highlight>
                <a:latin typeface="Arial Black" panose="020B0A04020102020204" pitchFamily="34" charset="0"/>
              </a:rPr>
              <a:t>You've lost </a:t>
            </a:r>
            <a:r>
              <a:rPr lang="en-US" altLang="zh-CN" sz="3200" dirty="0">
                <a:latin typeface="Arial Black" panose="020B0A04020102020204" pitchFamily="34" charset="0"/>
              </a:rPr>
              <a:t>some weight, </a:t>
            </a:r>
            <a:r>
              <a:rPr lang="en-US" altLang="zh-CN" sz="3200" dirty="0">
                <a:highlight>
                  <a:srgbClr val="FFFF00"/>
                </a:highlight>
                <a:latin typeface="Arial Black" panose="020B0A04020102020204" pitchFamily="34" charset="0"/>
              </a:rPr>
              <a:t>haven't you?</a:t>
            </a:r>
          </a:p>
          <a:p>
            <a:r>
              <a:rPr lang="en-US" altLang="zh-CN" sz="3200" dirty="0">
                <a:latin typeface="Arial Black" panose="020B0A04020102020204" pitchFamily="34" charset="0"/>
              </a:rPr>
              <a:t>Dave: </a:t>
            </a:r>
            <a:r>
              <a:rPr lang="en-US" altLang="zh-CN" sz="3200" dirty="0">
                <a:highlight>
                  <a:srgbClr val="FFFF00"/>
                </a:highlight>
                <a:latin typeface="Arial Black" panose="020B0A04020102020204" pitchFamily="34" charset="0"/>
              </a:rPr>
              <a:t>Yes.</a:t>
            </a:r>
            <a:r>
              <a:rPr lang="en-US" altLang="zh-CN" sz="3200" dirty="0">
                <a:latin typeface="Arial Black" panose="020B0A04020102020204" pitchFamily="34" charset="0"/>
              </a:rPr>
              <a:t> All that fat has become muscle now. If you want to </a:t>
            </a:r>
            <a:r>
              <a:rPr lang="en-US" altLang="zh-CN" sz="3200" u="sng" dirty="0">
                <a:solidFill>
                  <a:srgbClr val="FF0000"/>
                </a:solidFill>
                <a:highlight>
                  <a:srgbClr val="00FFFF"/>
                </a:highlight>
                <a:latin typeface="Arial Black" panose="020B0A04020102020204" pitchFamily="34" charset="0"/>
              </a:rPr>
              <a:t>lose weight</a:t>
            </a:r>
            <a:r>
              <a:rPr lang="en-US" altLang="zh-CN" sz="3200" dirty="0">
                <a:latin typeface="Arial Black" panose="020B0A04020102020204" pitchFamily="34" charset="0"/>
              </a:rPr>
              <a:t>, too, I </a:t>
            </a:r>
            <a:r>
              <a:rPr lang="en-US" altLang="zh-CN" sz="3200" u="sng" dirty="0">
                <a:solidFill>
                  <a:srgbClr val="FF0000"/>
                </a:solidFill>
                <a:highlight>
                  <a:srgbClr val="00FFFF"/>
                </a:highlight>
                <a:latin typeface="Arial Black" panose="020B0A04020102020204" pitchFamily="34" charset="0"/>
              </a:rPr>
              <a:t>recommend using </a:t>
            </a:r>
            <a:r>
              <a:rPr lang="en-US" altLang="zh-CN" sz="3200" u="sng" dirty="0">
                <a:highlight>
                  <a:srgbClr val="00FFFF"/>
                </a:highlight>
                <a:latin typeface="Arial Black" panose="020B0A04020102020204" pitchFamily="34" charset="0"/>
              </a:rPr>
              <a:t>the</a:t>
            </a:r>
            <a:r>
              <a:rPr lang="en-US" altLang="zh-CN" sz="3200" dirty="0">
                <a:highlight>
                  <a:srgbClr val="00FFFF"/>
                </a:highlight>
                <a:latin typeface="Arial Black" panose="020B0A04020102020204" pitchFamily="34" charset="0"/>
              </a:rPr>
              <a:t> </a:t>
            </a:r>
            <a:r>
              <a:rPr lang="en-US" altLang="zh-CN" sz="3200" u="sng" dirty="0">
                <a:highlight>
                  <a:srgbClr val="00FFFF"/>
                </a:highlight>
                <a:latin typeface="Arial Black" panose="020B0A04020102020204" pitchFamily="34" charset="0"/>
              </a:rPr>
              <a:t>spin bike</a:t>
            </a:r>
            <a:r>
              <a:rPr lang="zh-CN" altLang="en-US" sz="3200" u="sng" dirty="0">
                <a:highlight>
                  <a:srgbClr val="00FFFF"/>
                </a:highlight>
                <a:latin typeface="Arial Black" panose="020B0A04020102020204" pitchFamily="34" charset="0"/>
              </a:rPr>
              <a:t>动感自行车</a:t>
            </a:r>
            <a:r>
              <a:rPr lang="en-US" altLang="zh-CN" sz="3200" dirty="0">
                <a:highlight>
                  <a:srgbClr val="00FFFF"/>
                </a:highlight>
                <a:latin typeface="Arial Black" panose="020B0A04020102020204" pitchFamily="34" charset="0"/>
              </a:rPr>
              <a:t>.</a:t>
            </a:r>
            <a:r>
              <a:rPr lang="en-US" altLang="zh-CN" sz="3200" dirty="0">
                <a:latin typeface="Arial Black" panose="020B0A04020102020204" pitchFamily="34" charset="0"/>
              </a:rPr>
              <a:t> </a:t>
            </a:r>
          </a:p>
          <a:p>
            <a:r>
              <a:rPr lang="en-US" altLang="zh-CN" sz="3200" dirty="0">
                <a:latin typeface="Arial Black" panose="020B0A04020102020204" pitchFamily="34" charset="0"/>
              </a:rPr>
              <a:t>Jack: OK, but </a:t>
            </a:r>
            <a:r>
              <a:rPr lang="en-US" altLang="zh-CN" sz="3200" dirty="0">
                <a:highlight>
                  <a:srgbClr val="FFFF00"/>
                </a:highlight>
                <a:latin typeface="Arial Black" panose="020B0A04020102020204" pitchFamily="34" charset="0"/>
              </a:rPr>
              <a:t>it won't </a:t>
            </a:r>
            <a:r>
              <a:rPr lang="en-US" altLang="zh-CN" sz="3200" dirty="0">
                <a:latin typeface="Arial Black" panose="020B0A04020102020204" pitchFamily="34" charset="0"/>
              </a:rPr>
              <a:t>make me too tired, </a:t>
            </a:r>
            <a:r>
              <a:rPr lang="en-US" altLang="zh-CN" sz="3200" dirty="0">
                <a:highlight>
                  <a:srgbClr val="FFFF00"/>
                </a:highlight>
                <a:latin typeface="Arial Black" panose="020B0A04020102020204" pitchFamily="34" charset="0"/>
              </a:rPr>
              <a:t>will it?</a:t>
            </a:r>
          </a:p>
          <a:p>
            <a:r>
              <a:rPr lang="en-US" altLang="zh-CN" sz="3200" dirty="0">
                <a:latin typeface="Arial Black" panose="020B0A04020102020204" pitchFamily="34" charset="0"/>
              </a:rPr>
              <a:t>Dave: Maybe at first, but </a:t>
            </a:r>
            <a:r>
              <a:rPr lang="en-US" altLang="zh-CN" sz="3200" dirty="0">
                <a:solidFill>
                  <a:srgbClr val="FF0000"/>
                </a:solidFill>
                <a:latin typeface="Arial Black" panose="020B0A04020102020204" pitchFamily="34" charset="0"/>
              </a:rPr>
              <a:t>you'll </a:t>
            </a:r>
            <a:r>
              <a:rPr lang="en-US" altLang="zh-CN" sz="3200" u="sng" dirty="0">
                <a:solidFill>
                  <a:srgbClr val="FF0000"/>
                </a:solidFill>
                <a:highlight>
                  <a:srgbClr val="00FFFF"/>
                </a:highlight>
                <a:latin typeface="Arial Black" panose="020B0A04020102020204" pitchFamily="34" charset="0"/>
              </a:rPr>
              <a:t>get used to</a:t>
            </a:r>
            <a:r>
              <a:rPr lang="en-US" altLang="zh-CN" sz="3200" u="sng" dirty="0">
                <a:highlight>
                  <a:srgbClr val="00FFFF"/>
                </a:highlight>
                <a:latin typeface="Arial Black" panose="020B0A04020102020204" pitchFamily="34" charset="0"/>
              </a:rPr>
              <a:t> it</a:t>
            </a:r>
            <a:r>
              <a:rPr lang="en-US" altLang="zh-CN" sz="3200" dirty="0">
                <a:latin typeface="Arial Black" panose="020B0A04020102020204" pitchFamily="34" charset="0"/>
              </a:rPr>
              <a:t>. I </a:t>
            </a:r>
            <a:r>
              <a:rPr lang="en-US" altLang="zh-CN" sz="3200" u="sng" dirty="0">
                <a:solidFill>
                  <a:srgbClr val="FF0000"/>
                </a:solidFill>
                <a:highlight>
                  <a:srgbClr val="00FFFF"/>
                </a:highlight>
                <a:latin typeface="Arial Black" panose="020B0A04020102020204" pitchFamily="34" charset="0"/>
              </a:rPr>
              <a:t>used to </a:t>
            </a:r>
            <a:r>
              <a:rPr lang="en-US" altLang="zh-CN" sz="3200" u="sng" dirty="0">
                <a:highlight>
                  <a:srgbClr val="00FFFF"/>
                </a:highlight>
                <a:latin typeface="Arial Black" panose="020B0A04020102020204" pitchFamily="34" charset="0"/>
              </a:rPr>
              <a:t>come here </a:t>
            </a:r>
            <a:r>
              <a:rPr lang="en-US" altLang="zh-CN" sz="3200" dirty="0">
                <a:latin typeface="Arial Black" panose="020B0A04020102020204" pitchFamily="34" charset="0"/>
              </a:rPr>
              <a:t>every day when I first started.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959FD15E-123E-41D4-8B35-B13848D282A5}"/>
              </a:ext>
            </a:extLst>
          </p:cNvPr>
          <p:cNvSpPr txBox="1"/>
          <p:nvPr/>
        </p:nvSpPr>
        <p:spPr>
          <a:xfrm>
            <a:off x="509072" y="1295038"/>
            <a:ext cx="5865348" cy="107721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*</a:t>
            </a:r>
            <a:r>
              <a:rPr lang="en-US" altLang="zh-CN" sz="3200" dirty="0">
                <a:solidFill>
                  <a:srgbClr val="FF33CC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a falling tone</a:t>
            </a:r>
            <a:r>
              <a:rPr lang="zh-CN" altLang="en-US" sz="3200" dirty="0">
                <a:solidFill>
                  <a:srgbClr val="FF33CC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降调：</a:t>
            </a:r>
            <a:endParaRPr lang="en-US" altLang="zh-CN" sz="3200" dirty="0">
              <a:solidFill>
                <a:srgbClr val="FF33CC"/>
              </a:solidFill>
              <a:highlight>
                <a:srgbClr val="FFFF00"/>
              </a:highlight>
              <a:latin typeface="Arial Black" panose="020B0A04020102020204" pitchFamily="34" charset="0"/>
            </a:endParaRPr>
          </a:p>
          <a:p>
            <a:r>
              <a:rPr lang="en-US" altLang="zh-CN" sz="3200" dirty="0">
                <a:solidFill>
                  <a:srgbClr val="FF33CC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you expect an agreement </a:t>
            </a:r>
            <a:endParaRPr lang="zh-CN" altLang="en-US" sz="3200" dirty="0">
              <a:solidFill>
                <a:srgbClr val="FF33CC"/>
              </a:solidFill>
              <a:highlight>
                <a:srgbClr val="FFFF00"/>
              </a:highlight>
              <a:latin typeface="Arial Black" panose="020B0A04020102020204" pitchFamily="34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7F9820E4-36F9-4AC1-BCBE-FB47E02C4894}"/>
              </a:ext>
            </a:extLst>
          </p:cNvPr>
          <p:cNvSpPr txBox="1"/>
          <p:nvPr/>
        </p:nvSpPr>
        <p:spPr>
          <a:xfrm>
            <a:off x="489536" y="5494466"/>
            <a:ext cx="73448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FF33CC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*</a:t>
            </a:r>
            <a:r>
              <a:rPr lang="en-US" altLang="zh-CN" sz="3200" dirty="0">
                <a:solidFill>
                  <a:srgbClr val="FF33CC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a rising tone</a:t>
            </a:r>
            <a:r>
              <a:rPr lang="zh-CN" altLang="en-US" sz="3200" dirty="0">
                <a:solidFill>
                  <a:srgbClr val="FF33CC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升调：</a:t>
            </a:r>
            <a:endParaRPr lang="en-US" altLang="zh-CN" sz="3200" dirty="0">
              <a:solidFill>
                <a:srgbClr val="FF33CC"/>
              </a:solidFill>
              <a:highlight>
                <a:srgbClr val="FFFF00"/>
              </a:highlight>
              <a:latin typeface="Arial Black" panose="020B0A04020102020204" pitchFamily="34" charset="0"/>
            </a:endParaRPr>
          </a:p>
          <a:p>
            <a:r>
              <a:rPr lang="en-US" altLang="zh-CN" sz="3200" dirty="0">
                <a:solidFill>
                  <a:srgbClr val="FF33CC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you need a confirmation</a:t>
            </a:r>
            <a:r>
              <a:rPr lang="zh-CN" altLang="en-US" sz="3200" dirty="0">
                <a:solidFill>
                  <a:srgbClr val="FF33CC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确认</a:t>
            </a:r>
            <a:r>
              <a:rPr lang="en-US" altLang="zh-CN" sz="3200" dirty="0">
                <a:solidFill>
                  <a:srgbClr val="FF33CC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/</a:t>
            </a:r>
            <a:r>
              <a:rPr lang="zh-CN" altLang="en-US" sz="3200" dirty="0">
                <a:solidFill>
                  <a:srgbClr val="FF33CC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证实</a:t>
            </a:r>
            <a:r>
              <a:rPr lang="en-US" altLang="zh-CN" sz="3200" dirty="0">
                <a:solidFill>
                  <a:srgbClr val="FF33CC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 </a:t>
            </a:r>
            <a:endParaRPr lang="zh-CN" altLang="en-US" sz="3200" dirty="0">
              <a:solidFill>
                <a:srgbClr val="FF33CC"/>
              </a:solidFill>
              <a:highlight>
                <a:srgbClr val="FFFF00"/>
              </a:highlight>
              <a:latin typeface="Arial Black" panose="020B0A04020102020204" pitchFamily="34" charset="0"/>
            </a:endParaRPr>
          </a:p>
        </p:txBody>
      </p:sp>
      <p:sp>
        <p:nvSpPr>
          <p:cNvPr id="5" name="箭头: 下弧形 4">
            <a:extLst>
              <a:ext uri="{FF2B5EF4-FFF2-40B4-BE49-F238E27FC236}">
                <a16:creationId xmlns:a16="http://schemas.microsoft.com/office/drawing/2014/main" id="{DE8D7335-2FCE-4018-9AC2-435FDAB879A7}"/>
              </a:ext>
            </a:extLst>
          </p:cNvPr>
          <p:cNvSpPr/>
          <p:nvPr/>
        </p:nvSpPr>
        <p:spPr>
          <a:xfrm>
            <a:off x="3599892" y="3759245"/>
            <a:ext cx="936104" cy="545147"/>
          </a:xfrm>
          <a:prstGeom prst="curvedUpArrow">
            <a:avLst>
              <a:gd name="adj1" fmla="val 25000"/>
              <a:gd name="adj2" fmla="val 50000"/>
              <a:gd name="adj3" fmla="val 22178"/>
            </a:avLst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" name="箭头: 上弧形 6">
            <a:extLst>
              <a:ext uri="{FF2B5EF4-FFF2-40B4-BE49-F238E27FC236}">
                <a16:creationId xmlns:a16="http://schemas.microsoft.com/office/drawing/2014/main" id="{03C0DE4F-F770-495C-87FB-63D81B382D65}"/>
              </a:ext>
            </a:extLst>
          </p:cNvPr>
          <p:cNvSpPr/>
          <p:nvPr/>
        </p:nvSpPr>
        <p:spPr>
          <a:xfrm>
            <a:off x="3707904" y="779389"/>
            <a:ext cx="720080" cy="576064"/>
          </a:xfrm>
          <a:prstGeom prst="curvedDownArrow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6550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5" grpId="0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04BC6E49-1316-4891-9DF9-90A519C4E87E}"/>
              </a:ext>
            </a:extLst>
          </p:cNvPr>
          <p:cNvSpPr txBox="1"/>
          <p:nvPr/>
        </p:nvSpPr>
        <p:spPr>
          <a:xfrm>
            <a:off x="323528" y="764704"/>
            <a:ext cx="8208912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dirty="0">
                <a:latin typeface="Arial Black" panose="020B0A04020102020204" pitchFamily="34" charset="0"/>
              </a:rPr>
              <a:t>Jack: Oh, </a:t>
            </a:r>
            <a:r>
              <a:rPr lang="en-US" altLang="zh-CN" sz="3200" dirty="0">
                <a:highlight>
                  <a:srgbClr val="FFFF00"/>
                </a:highlight>
                <a:latin typeface="Arial Black" panose="020B0A04020102020204" pitchFamily="34" charset="0"/>
              </a:rPr>
              <a:t>I don't </a:t>
            </a:r>
            <a:r>
              <a:rPr lang="en-US" altLang="zh-CN" sz="3200" dirty="0">
                <a:latin typeface="Arial Black" panose="020B0A04020102020204" pitchFamily="34" charset="0"/>
              </a:rPr>
              <a:t>have to come here every day, </a:t>
            </a:r>
            <a:r>
              <a:rPr lang="en-US" altLang="zh-CN" sz="3200" dirty="0">
                <a:highlight>
                  <a:srgbClr val="FFFF00"/>
                </a:highlight>
                <a:latin typeface="Arial Black" panose="020B0A04020102020204" pitchFamily="34" charset="0"/>
              </a:rPr>
              <a:t>do I?</a:t>
            </a:r>
          </a:p>
          <a:p>
            <a:r>
              <a:rPr lang="en-US" altLang="zh-CN" sz="3200" dirty="0">
                <a:latin typeface="Arial Black" panose="020B0A04020102020204" pitchFamily="34" charset="0"/>
              </a:rPr>
              <a:t>Dave: No. Of course not. </a:t>
            </a:r>
            <a:r>
              <a:rPr lang="en-US" altLang="zh-CN" sz="3200" dirty="0">
                <a:highlight>
                  <a:srgbClr val="00FFFF"/>
                </a:highlight>
                <a:latin typeface="Arial Black" panose="020B0A04020102020204" pitchFamily="34" charset="0"/>
              </a:rPr>
              <a:t>It's up to you,</a:t>
            </a:r>
            <a:r>
              <a:rPr lang="en-US" altLang="zh-CN" sz="3200" dirty="0">
                <a:latin typeface="Arial Black" panose="020B0A04020102020204" pitchFamily="34" charset="0"/>
              </a:rPr>
              <a:t> </a:t>
            </a:r>
            <a:r>
              <a:rPr lang="en-US" altLang="zh-CN" sz="3200" dirty="0">
                <a:highlight>
                  <a:srgbClr val="FFFF00"/>
                </a:highlight>
                <a:latin typeface="Arial Black" panose="020B0A04020102020204" pitchFamily="34" charset="0"/>
              </a:rPr>
              <a:t>isn't it?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6EBB56F3-525B-4190-8BB2-889A9F2774A6}"/>
              </a:ext>
            </a:extLst>
          </p:cNvPr>
          <p:cNvSpPr txBox="1"/>
          <p:nvPr/>
        </p:nvSpPr>
        <p:spPr>
          <a:xfrm>
            <a:off x="1835696" y="2953976"/>
            <a:ext cx="59046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*</a:t>
            </a:r>
            <a:r>
              <a:rPr lang="en-US" altLang="zh-CN" sz="3200" dirty="0">
                <a:solidFill>
                  <a:srgbClr val="FF33CC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a falling tone</a:t>
            </a:r>
            <a:r>
              <a:rPr lang="zh-CN" altLang="en-US" sz="3200" dirty="0">
                <a:solidFill>
                  <a:srgbClr val="FF33CC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降调：</a:t>
            </a:r>
            <a:endParaRPr lang="en-US" altLang="zh-CN" sz="3200" dirty="0">
              <a:solidFill>
                <a:srgbClr val="FF33CC"/>
              </a:solidFill>
              <a:highlight>
                <a:srgbClr val="FFFF00"/>
              </a:highlight>
              <a:latin typeface="Arial Black" panose="020B0A04020102020204" pitchFamily="34" charset="0"/>
            </a:endParaRPr>
          </a:p>
          <a:p>
            <a:r>
              <a:rPr lang="en-US" altLang="zh-CN" sz="3200" dirty="0">
                <a:solidFill>
                  <a:srgbClr val="FF33CC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you expect an agreement </a:t>
            </a:r>
            <a:endParaRPr lang="zh-CN" altLang="en-US" sz="3200" dirty="0">
              <a:solidFill>
                <a:srgbClr val="FF33CC"/>
              </a:solidFill>
              <a:highlight>
                <a:srgbClr val="FFFF00"/>
              </a:highlight>
              <a:latin typeface="Arial Black" panose="020B0A04020102020204" pitchFamily="34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37C980E-DEB5-4C57-916B-CDD8A6B9E0B3}"/>
              </a:ext>
            </a:extLst>
          </p:cNvPr>
          <p:cNvSpPr txBox="1"/>
          <p:nvPr/>
        </p:nvSpPr>
        <p:spPr>
          <a:xfrm>
            <a:off x="251520" y="-35807"/>
            <a:ext cx="77768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FF33CC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*</a:t>
            </a:r>
            <a:r>
              <a:rPr lang="en-US" altLang="zh-CN" sz="3200" dirty="0">
                <a:solidFill>
                  <a:srgbClr val="FF33CC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a rising tone</a:t>
            </a:r>
            <a:r>
              <a:rPr lang="zh-CN" altLang="en-US" sz="3200" dirty="0">
                <a:solidFill>
                  <a:srgbClr val="FF33CC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升调：</a:t>
            </a:r>
            <a:endParaRPr lang="en-US" altLang="zh-CN" sz="3200" dirty="0">
              <a:solidFill>
                <a:srgbClr val="FF33CC"/>
              </a:solidFill>
              <a:highlight>
                <a:srgbClr val="FFFF00"/>
              </a:highlight>
              <a:latin typeface="Arial Black" panose="020B0A04020102020204" pitchFamily="34" charset="0"/>
            </a:endParaRPr>
          </a:p>
          <a:p>
            <a:r>
              <a:rPr lang="en-US" altLang="zh-CN" sz="3200" dirty="0">
                <a:solidFill>
                  <a:srgbClr val="FF33CC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you need a confirmation</a:t>
            </a:r>
            <a:r>
              <a:rPr lang="zh-CN" altLang="en-US" sz="3200" dirty="0">
                <a:solidFill>
                  <a:srgbClr val="FF33CC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确认</a:t>
            </a:r>
            <a:r>
              <a:rPr lang="en-US" altLang="zh-CN" sz="3200" dirty="0">
                <a:solidFill>
                  <a:srgbClr val="FF33CC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/</a:t>
            </a:r>
            <a:r>
              <a:rPr lang="zh-CN" altLang="en-US" sz="3200" dirty="0">
                <a:solidFill>
                  <a:srgbClr val="FF33CC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证实</a:t>
            </a:r>
            <a:r>
              <a:rPr lang="en-US" altLang="zh-CN" sz="3200" dirty="0">
                <a:solidFill>
                  <a:srgbClr val="FF33CC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 </a:t>
            </a:r>
            <a:endParaRPr lang="zh-CN" altLang="en-US" sz="3200" dirty="0">
              <a:solidFill>
                <a:srgbClr val="FF33CC"/>
              </a:solidFill>
              <a:highlight>
                <a:srgbClr val="FFFF00"/>
              </a:highlight>
              <a:latin typeface="Arial Black" panose="020B0A04020102020204" pitchFamily="34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A0448E84-1279-4BE4-A89C-43ACAD5DDB2F}"/>
              </a:ext>
            </a:extLst>
          </p:cNvPr>
          <p:cNvSpPr txBox="1"/>
          <p:nvPr/>
        </p:nvSpPr>
        <p:spPr>
          <a:xfrm>
            <a:off x="1475656" y="4293096"/>
            <a:ext cx="59046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highlight>
                  <a:srgbClr val="00FFFF"/>
                </a:highlight>
                <a:latin typeface="Arial Black" panose="020B0A04020102020204" pitchFamily="34" charset="0"/>
              </a:rPr>
              <a:t>有你说了算</a:t>
            </a:r>
            <a:r>
              <a:rPr lang="zh-CN" altLang="en-US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，不是吗？</a:t>
            </a:r>
            <a:endParaRPr lang="zh-CN" altLang="en-US" sz="3200" b="1" dirty="0">
              <a:solidFill>
                <a:srgbClr val="FF33CC"/>
              </a:solidFill>
              <a:highlight>
                <a:srgbClr val="FFFF00"/>
              </a:highlight>
              <a:latin typeface="Arial Black" panose="020B0A04020102020204" pitchFamily="34" charset="0"/>
            </a:endParaRPr>
          </a:p>
        </p:txBody>
      </p:sp>
      <p:sp>
        <p:nvSpPr>
          <p:cNvPr id="8" name="箭头: 下弧形 7">
            <a:extLst>
              <a:ext uri="{FF2B5EF4-FFF2-40B4-BE49-F238E27FC236}">
                <a16:creationId xmlns:a16="http://schemas.microsoft.com/office/drawing/2014/main" id="{03C9A0CA-83EF-47D6-906F-A1F589FA0D43}"/>
              </a:ext>
            </a:extLst>
          </p:cNvPr>
          <p:cNvSpPr/>
          <p:nvPr/>
        </p:nvSpPr>
        <p:spPr>
          <a:xfrm>
            <a:off x="4103948" y="1312833"/>
            <a:ext cx="936104" cy="545147"/>
          </a:xfrm>
          <a:prstGeom prst="curvedUpArrow">
            <a:avLst>
              <a:gd name="adj1" fmla="val 25000"/>
              <a:gd name="adj2" fmla="val 50000"/>
              <a:gd name="adj3" fmla="val 22178"/>
            </a:avLst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" name="箭头: 上弧形 8">
            <a:extLst>
              <a:ext uri="{FF2B5EF4-FFF2-40B4-BE49-F238E27FC236}">
                <a16:creationId xmlns:a16="http://schemas.microsoft.com/office/drawing/2014/main" id="{293ACE44-A5D3-456E-8F2F-71814F4E0E7E}"/>
              </a:ext>
            </a:extLst>
          </p:cNvPr>
          <p:cNvSpPr/>
          <p:nvPr/>
        </p:nvSpPr>
        <p:spPr>
          <a:xfrm>
            <a:off x="3275856" y="2250743"/>
            <a:ext cx="720080" cy="576064"/>
          </a:xfrm>
          <a:prstGeom prst="curvedDownArrow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3681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 animBg="1"/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620688"/>
            <a:ext cx="7936336" cy="1176431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115616" y="2060848"/>
            <a:ext cx="6696744" cy="4228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What/ How about…?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don’t you…?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not do…?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I’d like to invite you to…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Would you like…?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Could/ Would you please…?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wonder if you’re interested in…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91728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899592" y="836712"/>
            <a:ext cx="6696744" cy="54107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right (them)!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Yes, I’d love to…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That would be very nice.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I’m looking forward to…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That sounds like a good idea.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That’d be great!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Thanks, that’s very nice of you.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I’m sorry / afraid that I can’t.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I’d love to, but…</a:t>
            </a:r>
          </a:p>
        </p:txBody>
      </p:sp>
    </p:spTree>
    <p:extLst>
      <p:ext uri="{BB962C8B-B14F-4D97-AF65-F5344CB8AC3E}">
        <p14:creationId xmlns:p14="http://schemas.microsoft.com/office/powerpoint/2010/main" val="22805923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7" name="Text Box 3"/>
          <p:cNvSpPr txBox="1">
            <a:spLocks noChangeArrowheads="1"/>
          </p:cNvSpPr>
          <p:nvPr/>
        </p:nvSpPr>
        <p:spPr bwMode="auto">
          <a:xfrm>
            <a:off x="251520" y="1601365"/>
            <a:ext cx="8610600" cy="442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</a:rPr>
              <a:t>host </a:t>
            </a:r>
            <a:r>
              <a:rPr lang="en-US" altLang="zh-CN" sz="3200" b="1" i="1" dirty="0">
                <a:latin typeface="Times New Roman" panose="02020603050405020304" pitchFamily="18" charset="0"/>
              </a:rPr>
              <a:t>n.</a:t>
            </a:r>
            <a:r>
              <a:rPr lang="en-US" altLang="zh-CN" sz="3200" b="1" dirty="0">
                <a:latin typeface="Times New Roman" panose="02020603050405020304" pitchFamily="18" charset="0"/>
              </a:rPr>
              <a:t> ____________________</a:t>
            </a:r>
          </a:p>
          <a:p>
            <a:r>
              <a:rPr lang="en-US" altLang="zh-CN" sz="3200" b="1" dirty="0">
                <a:latin typeface="Times New Roman" panose="02020603050405020304" pitchFamily="18" charset="0"/>
              </a:rPr>
              <a:t>        </a:t>
            </a:r>
            <a:r>
              <a:rPr lang="en-US" altLang="zh-CN" sz="3200" b="1" i="1" dirty="0">
                <a:latin typeface="Times New Roman" panose="02020603050405020304" pitchFamily="18" charset="0"/>
              </a:rPr>
              <a:t>v.</a:t>
            </a:r>
            <a:r>
              <a:rPr lang="en-US" altLang="zh-CN" sz="3200" b="1" dirty="0">
                <a:latin typeface="Times New Roman" panose="02020603050405020304" pitchFamily="18" charset="0"/>
              </a:rPr>
              <a:t> ____________________ </a:t>
            </a:r>
          </a:p>
          <a:p>
            <a:r>
              <a:rPr lang="en-US" altLang="zh-CN" sz="3200" b="1" dirty="0">
                <a:latin typeface="Times New Roman" panose="02020603050405020304" pitchFamily="18" charset="0"/>
              </a:rPr>
              <a:t>track </a:t>
            </a:r>
            <a:r>
              <a:rPr lang="en-US" altLang="zh-CN" sz="3200" b="1" i="1" dirty="0">
                <a:latin typeface="Times New Roman" panose="02020603050405020304" pitchFamily="18" charset="0"/>
              </a:rPr>
              <a:t>n.</a:t>
            </a:r>
            <a:r>
              <a:rPr lang="en-US" altLang="zh-CN" sz="3200" b="1" dirty="0">
                <a:latin typeface="Times New Roman" panose="02020603050405020304" pitchFamily="18" charset="0"/>
              </a:rPr>
              <a:t> ____________________</a:t>
            </a:r>
          </a:p>
          <a:p>
            <a:r>
              <a:rPr lang="en-US" altLang="zh-CN" sz="3200" b="1" dirty="0">
                <a:latin typeface="Times New Roman" panose="02020603050405020304" pitchFamily="18" charset="0"/>
              </a:rPr>
              <a:t>          </a:t>
            </a:r>
            <a:r>
              <a:rPr lang="en-US" altLang="zh-CN" sz="3200" b="1" i="1" dirty="0">
                <a:latin typeface="Times New Roman" panose="02020603050405020304" pitchFamily="18" charset="0"/>
              </a:rPr>
              <a:t>v.</a:t>
            </a:r>
            <a:r>
              <a:rPr lang="en-US" altLang="zh-CN" sz="3200" b="1" dirty="0">
                <a:latin typeface="Times New Roman" panose="02020603050405020304" pitchFamily="18" charset="0"/>
              </a:rPr>
              <a:t> ________________</a:t>
            </a:r>
            <a:r>
              <a:rPr lang="en-US" altLang="zh-CN" sz="3200" dirty="0">
                <a:latin typeface="Times New Roman" panose="02020603050405020304" pitchFamily="18" charset="0"/>
              </a:rPr>
              <a:t> </a:t>
            </a:r>
            <a:endParaRPr lang="en-US" altLang="zh-CN" sz="3200" b="1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sweat </a:t>
            </a:r>
            <a:r>
              <a:rPr lang="en-US" altLang="zh-CN" sz="3200" b="1" i="1" dirty="0">
                <a:latin typeface="Times New Roman" panose="02020603050405020304" pitchFamily="18" charset="0"/>
              </a:rPr>
              <a:t>n.</a:t>
            </a:r>
            <a:r>
              <a:rPr lang="en-US" altLang="zh-CN" sz="3200" b="1" dirty="0">
                <a:latin typeface="Times New Roman" panose="02020603050405020304" pitchFamily="18" charset="0"/>
              </a:rPr>
              <a:t> _______________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         </a:t>
            </a:r>
            <a:r>
              <a:rPr lang="en-US" altLang="zh-CN" sz="3200" b="1" i="1" dirty="0">
                <a:latin typeface="Times New Roman" panose="02020603050405020304" pitchFamily="18" charset="0"/>
              </a:rPr>
              <a:t>v.</a:t>
            </a:r>
            <a:r>
              <a:rPr lang="en-US" altLang="zh-CN" sz="3200" b="1" dirty="0">
                <a:latin typeface="Times New Roman" panose="02020603050405020304" pitchFamily="18" charset="0"/>
              </a:rPr>
              <a:t> ________________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work out ___________________________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make it  _____________________</a:t>
            </a:r>
          </a:p>
        </p:txBody>
      </p:sp>
      <p:sp>
        <p:nvSpPr>
          <p:cNvPr id="169988" name="Text Box 4"/>
          <p:cNvSpPr txBox="1">
            <a:spLocks noChangeArrowheads="1"/>
          </p:cNvSpPr>
          <p:nvPr/>
        </p:nvSpPr>
        <p:spPr bwMode="auto">
          <a:xfrm>
            <a:off x="1620546" y="1561043"/>
            <a:ext cx="430438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</a:rPr>
              <a:t>主人；主持人；东道主</a:t>
            </a:r>
          </a:p>
        </p:txBody>
      </p:sp>
      <p:sp>
        <p:nvSpPr>
          <p:cNvPr id="169989" name="Text Box 5"/>
          <p:cNvSpPr txBox="1">
            <a:spLocks noChangeArrowheads="1"/>
          </p:cNvSpPr>
          <p:nvPr/>
        </p:nvSpPr>
        <p:spPr bwMode="auto">
          <a:xfrm>
            <a:off x="1979613" y="3094038"/>
            <a:ext cx="235833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</a:rPr>
              <a:t>追踪，跟踪 </a:t>
            </a:r>
          </a:p>
        </p:txBody>
      </p:sp>
      <p:sp>
        <p:nvSpPr>
          <p:cNvPr id="169990" name="Text Box 6"/>
          <p:cNvSpPr txBox="1">
            <a:spLocks noChangeArrowheads="1"/>
          </p:cNvSpPr>
          <p:nvPr/>
        </p:nvSpPr>
        <p:spPr bwMode="auto">
          <a:xfrm>
            <a:off x="1692275" y="4292600"/>
            <a:ext cx="348044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</a:rPr>
              <a:t>出汗；流汗；冒汗</a:t>
            </a:r>
          </a:p>
        </p:txBody>
      </p:sp>
      <p:sp>
        <p:nvSpPr>
          <p:cNvPr id="169991" name="Text Box 7"/>
          <p:cNvSpPr txBox="1">
            <a:spLocks noChangeArrowheads="1"/>
          </p:cNvSpPr>
          <p:nvPr/>
        </p:nvSpPr>
        <p:spPr bwMode="auto">
          <a:xfrm>
            <a:off x="1900005" y="4792132"/>
            <a:ext cx="649568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想出，得到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解决方法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);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锻炼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;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健身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 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9992" name="Text Box 8"/>
          <p:cNvSpPr txBox="1">
            <a:spLocks noChangeArrowheads="1"/>
          </p:cNvSpPr>
          <p:nvPr/>
        </p:nvSpPr>
        <p:spPr bwMode="auto">
          <a:xfrm>
            <a:off x="1979613" y="2565400"/>
            <a:ext cx="320472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跑道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;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赛道；小道</a:t>
            </a:r>
          </a:p>
        </p:txBody>
      </p:sp>
      <p:sp>
        <p:nvSpPr>
          <p:cNvPr id="169996" name="Rectangle 12"/>
          <p:cNvSpPr>
            <a:spLocks noChangeArrowheads="1"/>
          </p:cNvSpPr>
          <p:nvPr/>
        </p:nvSpPr>
        <p:spPr bwMode="auto">
          <a:xfrm>
            <a:off x="1835150" y="5322821"/>
            <a:ext cx="441659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=be successful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获得成功</a:t>
            </a:r>
          </a:p>
        </p:txBody>
      </p:sp>
      <p:sp>
        <p:nvSpPr>
          <p:cNvPr id="169997" name="Rectangle 13"/>
          <p:cNvSpPr>
            <a:spLocks noChangeArrowheads="1"/>
          </p:cNvSpPr>
          <p:nvPr/>
        </p:nvSpPr>
        <p:spPr bwMode="auto">
          <a:xfrm>
            <a:off x="1908175" y="3657312"/>
            <a:ext cx="30684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</a:rPr>
              <a:t>汗，汗水，汗液</a:t>
            </a:r>
            <a:endParaRPr lang="en-US" altLang="zh-CN" sz="3200" b="1">
              <a:solidFill>
                <a:srgbClr val="FF0000"/>
              </a:solidFill>
            </a:endParaRPr>
          </a:p>
        </p:txBody>
      </p:sp>
      <p:sp>
        <p:nvSpPr>
          <p:cNvPr id="169998" name="Text Box 14"/>
          <p:cNvSpPr txBox="1">
            <a:spLocks noChangeArrowheads="1"/>
          </p:cNvSpPr>
          <p:nvPr/>
        </p:nvSpPr>
        <p:spPr bwMode="auto">
          <a:xfrm>
            <a:off x="1835150" y="2060575"/>
            <a:ext cx="100860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</a:rPr>
              <a:t>主办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59" b="-112"/>
          <a:stretch/>
        </p:blipFill>
        <p:spPr>
          <a:xfrm>
            <a:off x="2165539" y="176583"/>
            <a:ext cx="4571622" cy="1296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934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69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69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69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69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69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69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69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69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9988" grpId="0"/>
      <p:bldP spid="169989" grpId="0"/>
      <p:bldP spid="169990" grpId="0"/>
      <p:bldP spid="169991" grpId="0"/>
      <p:bldP spid="169992" grpId="0"/>
      <p:bldP spid="169996" grpId="0"/>
      <p:bldP spid="169997" grpId="0"/>
      <p:bldP spid="16999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7" name="Text Box 3"/>
          <p:cNvSpPr txBox="1">
            <a:spLocks noChangeArrowheads="1"/>
          </p:cNvSpPr>
          <p:nvPr/>
        </p:nvSpPr>
        <p:spPr bwMode="auto">
          <a:xfrm>
            <a:off x="179512" y="1495705"/>
            <a:ext cx="8610600" cy="1293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400" b="1" dirty="0">
                <a:latin typeface="Times New Roman" panose="02020603050405020304" pitchFamily="18" charset="0"/>
              </a:rPr>
              <a:t>come along  ____________________ </a:t>
            </a:r>
          </a:p>
          <a:p>
            <a:pPr>
              <a:lnSpc>
                <a:spcPct val="120000"/>
              </a:lnSpc>
            </a:pPr>
            <a:r>
              <a:rPr lang="en-US" altLang="zh-CN" sz="3400" b="1" dirty="0">
                <a:latin typeface="Times New Roman" panose="02020603050405020304" pitchFamily="18" charset="0"/>
              </a:rPr>
              <a:t>track and field ________________</a:t>
            </a:r>
            <a:r>
              <a:rPr lang="en-US" altLang="zh-CN" sz="3400" dirty="0">
                <a:latin typeface="Times New Roman" panose="02020603050405020304" pitchFamily="18" charset="0"/>
              </a:rPr>
              <a:t> </a:t>
            </a:r>
            <a:endParaRPr lang="en-US" altLang="zh-CN" sz="3400" b="1" dirty="0">
              <a:latin typeface="Times New Roman" panose="02020603050405020304" pitchFamily="18" charset="0"/>
            </a:endParaRPr>
          </a:p>
        </p:txBody>
      </p:sp>
      <p:sp>
        <p:nvSpPr>
          <p:cNvPr id="169988" name="Text Box 4"/>
          <p:cNvSpPr txBox="1">
            <a:spLocks noChangeArrowheads="1"/>
          </p:cNvSpPr>
          <p:nvPr/>
        </p:nvSpPr>
        <p:spPr bwMode="auto">
          <a:xfrm>
            <a:off x="2627784" y="1477848"/>
            <a:ext cx="2372765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400" b="1" dirty="0">
                <a:solidFill>
                  <a:srgbClr val="FF0000"/>
                </a:solidFill>
              </a:rPr>
              <a:t>跟随；到达</a:t>
            </a:r>
          </a:p>
        </p:txBody>
      </p:sp>
      <p:sp>
        <p:nvSpPr>
          <p:cNvPr id="169998" name="Text Box 14"/>
          <p:cNvSpPr txBox="1">
            <a:spLocks noChangeArrowheads="1"/>
          </p:cNvSpPr>
          <p:nvPr/>
        </p:nvSpPr>
        <p:spPr bwMode="auto">
          <a:xfrm>
            <a:off x="3144687" y="2135043"/>
            <a:ext cx="1059906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400" b="1" dirty="0">
                <a:solidFill>
                  <a:srgbClr val="FF0000"/>
                </a:solidFill>
              </a:rPr>
              <a:t>田径</a:t>
            </a:r>
          </a:p>
        </p:txBody>
      </p:sp>
    </p:spTree>
    <p:extLst>
      <p:ext uri="{BB962C8B-B14F-4D97-AF65-F5344CB8AC3E}">
        <p14:creationId xmlns:p14="http://schemas.microsoft.com/office/powerpoint/2010/main" val="3217136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69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69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9988" grpId="0"/>
      <p:bldP spid="16999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3" name="Rectangle 5"/>
          <p:cNvSpPr>
            <a:spLocks noChangeArrowheads="1"/>
          </p:cNvSpPr>
          <p:nvPr/>
        </p:nvSpPr>
        <p:spPr bwMode="auto">
          <a:xfrm>
            <a:off x="684213" y="2906713"/>
            <a:ext cx="7416800" cy="750887"/>
          </a:xfrm>
          <a:prstGeom prst="rect">
            <a:avLst/>
          </a:prstGeom>
          <a:noFill/>
          <a:ln>
            <a:noFill/>
          </a:ln>
          <a:effectLst>
            <a:outerShdw dist="45791" dir="8778596" algn="ctr" rotWithShape="0">
              <a:schemeClr val="bg1"/>
            </a:outerShdw>
          </a:effec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600" b="1">
                <a:solidFill>
                  <a:srgbClr val="000000"/>
                </a:solidFill>
                <a:latin typeface="Times New Roman" panose="02020603050405020304" pitchFamily="18" charset="0"/>
              </a:rPr>
              <a:t>Write out your conversation.</a:t>
            </a:r>
          </a:p>
        </p:txBody>
      </p:sp>
      <p:pic>
        <p:nvPicPr>
          <p:cNvPr id="84996" name="Picture 4" descr="Homework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836613"/>
            <a:ext cx="6351588" cy="1706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>
</file>

<file path=ppt/theme/theme1.xml><?xml version="1.0" encoding="utf-8"?>
<a:theme xmlns:a="http://schemas.openxmlformats.org/drawingml/2006/main" name="1_默认设计模板">
  <a:themeElements>
    <a:clrScheme name="1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1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默认设计模板">
  <a:themeElements>
    <a:clrScheme name="1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1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默认设计模板">
  <a:themeElements>
    <a:clrScheme name="3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3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3_默认设计模板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2.xml><?xml version="1.0" encoding="utf-8"?>
<a:themeOverride xmlns:a="http://schemas.openxmlformats.org/drawingml/2006/main">
  <a:clrScheme name="3_默认设计模板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3.xml><?xml version="1.0" encoding="utf-8"?>
<a:themeOverride xmlns:a="http://schemas.openxmlformats.org/drawingml/2006/main">
  <a:clrScheme name="3_默认设计模板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4.xml><?xml version="1.0" encoding="utf-8"?>
<a:themeOverride xmlns:a="http://schemas.openxmlformats.org/drawingml/2006/main">
  <a:clrScheme name="3_默认设计模板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2619</TotalTime>
  <Words>1115</Words>
  <Application>Microsoft Office PowerPoint</Application>
  <PresentationFormat>全屏显示(4:3)</PresentationFormat>
  <Paragraphs>171</Paragraphs>
  <Slides>25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4</vt:i4>
      </vt:variant>
      <vt:variant>
        <vt:lpstr>幻灯片标题</vt:lpstr>
      </vt:variant>
      <vt:variant>
        <vt:i4>25</vt:i4>
      </vt:variant>
    </vt:vector>
  </HeadingPairs>
  <TitlesOfParts>
    <vt:vector size="33" baseType="lpstr">
      <vt:lpstr>Arial</vt:lpstr>
      <vt:lpstr>Arial Black</vt:lpstr>
      <vt:lpstr>Calibri</vt:lpstr>
      <vt:lpstr>Times New Roman</vt:lpstr>
      <vt:lpstr>1_默认设计模板</vt:lpstr>
      <vt:lpstr>默认设计模板</vt:lpstr>
      <vt:lpstr>2_默认设计模板</vt:lpstr>
      <vt:lpstr>3_默认设计模板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lastModifiedBy>Lenovo</cp:lastModifiedBy>
  <cp:revision>85</cp:revision>
  <dcterms:created xsi:type="dcterms:W3CDTF">2017-10-07T13:32:56Z</dcterms:created>
  <dcterms:modified xsi:type="dcterms:W3CDTF">2020-10-22T01:40:29Z</dcterms:modified>
</cp:coreProperties>
</file>