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5" r:id="rId3"/>
    <p:sldId id="260" r:id="rId4"/>
    <p:sldId id="258" r:id="rId5"/>
    <p:sldId id="277" r:id="rId6"/>
    <p:sldId id="261" r:id="rId7"/>
    <p:sldId id="279" r:id="rId8"/>
    <p:sldId id="280" r:id="rId9"/>
    <p:sldId id="282" r:id="rId10"/>
    <p:sldId id="281" r:id="rId11"/>
    <p:sldId id="283" r:id="rId12"/>
    <p:sldId id="285" r:id="rId13"/>
    <p:sldId id="287" r:id="rId14"/>
    <p:sldId id="286" r:id="rId15"/>
    <p:sldId id="288" r:id="rId16"/>
    <p:sldId id="289" r:id="rId17"/>
    <p:sldId id="284" r:id="rId18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F8E4"/>
    <a:srgbClr val="F5F6DE"/>
    <a:srgbClr val="EDEEC4"/>
    <a:srgbClr val="E9EAB4"/>
    <a:srgbClr val="E4E4BA"/>
    <a:srgbClr val="006600"/>
    <a:srgbClr val="00CC66"/>
    <a:srgbClr val="33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1909" autoAdjust="0"/>
    <p:restoredTop sz="94170" autoAdjust="0"/>
  </p:normalViewPr>
  <p:slideViewPr>
    <p:cSldViewPr>
      <p:cViewPr varScale="1">
        <p:scale>
          <a:sx n="64" d="100"/>
          <a:sy n="64" d="100"/>
        </p:scale>
        <p:origin x="-1480" y="-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A54D01-407B-41C2-B166-96F1EC7E9B5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F42C60-E013-4355-AB0E-FCAD8F90678B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B9D9F4-A7FE-4F6C-8C1A-54334217477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5C2C8F-77BF-4A4A-8A51-B6EDDC2588D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B65DF9-97CE-4E3A-A1BE-68D1AD5E13DB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343E72-4B03-4ED2-830E-4ECD6CF3AC5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8F3E9B-AF6F-48BE-A706-74B532FC2A9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9AB5A1-CD35-4A0A-B716-EBD70FA80E1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178757-931A-4E1E-9179-E509E7BE1A4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58DFD5-86FF-4CE5-9533-24A0F3F6E0D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D271FE-E9AE-46D0-BD07-4484F4E041C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6309BE5-D945-44D5-9C5B-B8B69673AD50}" type="slidenum">
              <a:rPr lang="en-US" altLang="zh-CN"/>
              <a:pPr/>
              <a:t>‹#›</a:t>
            </a:fld>
            <a:endParaRPr lang="en-US" altLang="zh-CN"/>
          </a:p>
        </p:txBody>
      </p:sp>
      <p:pic>
        <p:nvPicPr>
          <p:cNvPr id="1031" name="Picture 7" descr="33"/>
          <p:cNvPicPr>
            <a:picLocks noChangeAspect="1" noChangeArrowheads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4" name="Picture 14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1112" t="28444" r="41110" b="41779"/>
          <a:stretch>
            <a:fillRect/>
          </a:stretch>
        </p:blipFill>
        <p:spPr bwMode="auto">
          <a:xfrm>
            <a:off x="2743200" y="990600"/>
            <a:ext cx="4440238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4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24200" y="2209800"/>
            <a:ext cx="3200400" cy="86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8" name="Picture 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28600"/>
            <a:ext cx="9144000" cy="576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29" name="Picture 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1828800"/>
            <a:ext cx="3276600" cy="74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30" name="Picture 1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14800" y="1752600"/>
            <a:ext cx="2971800" cy="874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84" name="Picture 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2400"/>
            <a:ext cx="9144000" cy="585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35" name="Picture 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915400" cy="567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6" name="Picture 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19400" y="2514600"/>
            <a:ext cx="373380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82" name="Picture 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28600"/>
            <a:ext cx="9144000" cy="576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683" name="Picture 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57600" y="2743200"/>
            <a:ext cx="2667000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684" name="Picture 1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76600" y="1166813"/>
            <a:ext cx="2819400" cy="1195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50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228600"/>
            <a:ext cx="8686800" cy="560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1751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57800" y="2590800"/>
            <a:ext cx="32766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1752" name="AutoShape 8"/>
          <p:cNvSpPr>
            <a:spLocks noChangeArrowheads="1"/>
          </p:cNvSpPr>
          <p:nvPr/>
        </p:nvSpPr>
        <p:spPr bwMode="auto">
          <a:xfrm>
            <a:off x="4724400" y="33528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pic>
        <p:nvPicPr>
          <p:cNvPr id="31753" name="Picture 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38800" y="4800600"/>
            <a:ext cx="2895600" cy="96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9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43200" y="2209800"/>
            <a:ext cx="388620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2400"/>
            <a:ext cx="9144000" cy="591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2773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05400" y="2819400"/>
            <a:ext cx="2667000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2774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95600" y="1066800"/>
            <a:ext cx="33528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2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228600"/>
            <a:ext cx="8610600" cy="539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4600" y="2438400"/>
            <a:ext cx="4267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7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228600"/>
            <a:ext cx="5105400" cy="272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8918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" y="3276600"/>
            <a:ext cx="4191000" cy="340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8919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76800" y="2057400"/>
            <a:ext cx="4267200" cy="362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3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1066800"/>
            <a:ext cx="7010400" cy="370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1143000"/>
            <a:ext cx="7391400" cy="464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990600"/>
            <a:ext cx="7620000" cy="458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762000"/>
            <a:ext cx="8229600" cy="508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370</TotalTime>
  <Words>0</Words>
  <Application>Microsoft PowerPoint</Application>
  <PresentationFormat>全屏显示(4:3)</PresentationFormat>
  <Paragraphs>0</Paragraphs>
  <Slides>17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20" baseType="lpstr">
      <vt:lpstr>Arial</vt:lpstr>
      <vt:lpstr>宋体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WIN</cp:lastModifiedBy>
  <cp:revision>34</cp:revision>
  <cp:lastPrinted>1601-01-01T00:00:00Z</cp:lastPrinted>
  <dcterms:created xsi:type="dcterms:W3CDTF">1601-01-01T00:00:00Z</dcterms:created>
  <dcterms:modified xsi:type="dcterms:W3CDTF">2019-01-15T04:50:41Z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