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3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4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25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13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87" r:id="rId5"/>
    <p:sldId id="265" r:id="rId6"/>
    <p:sldId id="261" r:id="rId7"/>
    <p:sldId id="289" r:id="rId8"/>
    <p:sldId id="290" r:id="rId9"/>
    <p:sldId id="291" r:id="rId10"/>
    <p:sldId id="292" r:id="rId11"/>
    <p:sldId id="293" r:id="rId12"/>
    <p:sldId id="294" r:id="rId13"/>
    <p:sldId id="295" r:id="rId14"/>
    <p:sldId id="296" r:id="rId15"/>
    <p:sldId id="297" r:id="rId16"/>
    <p:sldId id="298" r:id="rId17"/>
    <p:sldId id="277" r:id="rId18"/>
    <p:sldId id="299" r:id="rId19"/>
    <p:sldId id="288" r:id="rId20"/>
    <p:sldId id="270" r:id="rId21"/>
    <p:sldId id="271" r:id="rId22"/>
    <p:sldId id="300" r:id="rId23"/>
    <p:sldId id="272" r:id="rId24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  <a:srgbClr val="FFCC99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12" autoAdjust="0"/>
    <p:restoredTop sz="93875" autoAdjust="0"/>
  </p:normalViewPr>
  <p:slideViewPr>
    <p:cSldViewPr>
      <p:cViewPr varScale="1">
        <p:scale>
          <a:sx n="79" d="100"/>
          <a:sy n="79" d="100"/>
        </p:scale>
        <p:origin x="84" y="2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51DE92-2EC4-4102-B893-7272A5F9DF85}" type="datetimeFigureOut">
              <a:rPr lang="zh-CN" altLang="en-US" smtClean="0"/>
              <a:pPr/>
              <a:t>2018/10/22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4B16DD-5507-4675-A829-EA77A628481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54277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baike.baidu.com/item/%E5%9C%B0%E7%90%83%E7%A7%91%E5%AD%A6/1889457" TargetMode="External"/><Relationship Id="rId3" Type="http://schemas.openxmlformats.org/officeDocument/2006/relationships/hyperlink" Target="https://baike.baidu.com/item/%E7%A4%BE%E4%BC%9A%E7%A7%91%E5%AD%A6/18904321" TargetMode="External"/><Relationship Id="rId7" Type="http://schemas.openxmlformats.org/officeDocument/2006/relationships/hyperlink" Target="https://baike.baidu.com/item/%E5%8C%96%E5%AD%A6/127240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baike.baidu.com/item/%E7%89%A9%E7%90%86%E5%AD%A6/313183" TargetMode="External"/><Relationship Id="rId5" Type="http://schemas.openxmlformats.org/officeDocument/2006/relationships/hyperlink" Target="https://baike.baidu.com/item/%E5%A4%A9%E6%96%87%E5%AD%A6/402068" TargetMode="External"/><Relationship Id="rId4" Type="http://schemas.openxmlformats.org/officeDocument/2006/relationships/hyperlink" Target="https://baike.baidu.com/item/%E6%80%9D%E7%BB%B4%E7%A7%91%E5%AD%A6/5378275" TargetMode="External"/><Relationship Id="rId9" Type="http://schemas.openxmlformats.org/officeDocument/2006/relationships/hyperlink" Target="https://baike.baidu.com/item/%E7%94%9F%E7%89%A9%E5%AD%A6/1358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科普作品的一种。</a:t>
            </a:r>
            <a:r>
              <a:rPr lang="zh-CN" altLang="en-US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自然科学：与“</a:t>
            </a:r>
            <a:r>
              <a:rPr lang="zh-CN" altLang="en-US" b="0" i="0" u="none" strike="noStrike" dirty="0">
                <a:solidFill>
                  <a:srgbClr val="136EC2"/>
                </a:solidFill>
                <a:effectLst/>
                <a:latin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社会科学</a:t>
            </a:r>
            <a:r>
              <a:rPr lang="zh-CN" altLang="en-US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”、“</a:t>
            </a:r>
            <a:r>
              <a:rPr lang="zh-CN" altLang="en-US" b="0" i="0" u="none" strike="noStrike" dirty="0">
                <a:solidFill>
                  <a:srgbClr val="136EC2"/>
                </a:solidFill>
                <a:effectLst/>
                <a:latin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思维科学</a:t>
            </a:r>
            <a:r>
              <a:rPr lang="zh-CN" altLang="en-US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”并称“科学三大领域”，研究大自然中有机或无机的事物和现象的科学，包括</a:t>
            </a:r>
            <a:r>
              <a:rPr lang="zh-CN" altLang="en-US" b="0" i="0" u="none" strike="noStrike" dirty="0">
                <a:solidFill>
                  <a:srgbClr val="136EC2"/>
                </a:solidFill>
                <a:effectLst/>
                <a:latin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天文学</a:t>
            </a:r>
            <a:r>
              <a:rPr lang="zh-CN" altLang="en-US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、</a:t>
            </a:r>
            <a:r>
              <a:rPr lang="zh-CN" altLang="en-US" b="0" i="0" u="none" strike="noStrike" dirty="0">
                <a:solidFill>
                  <a:srgbClr val="136EC2"/>
                </a:solidFill>
                <a:effectLst/>
                <a:latin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物理学</a:t>
            </a:r>
            <a:r>
              <a:rPr lang="zh-CN" altLang="en-US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、</a:t>
            </a:r>
            <a:r>
              <a:rPr lang="zh-CN" altLang="en-US" b="0" i="0" u="none" strike="noStrike" dirty="0">
                <a:solidFill>
                  <a:srgbClr val="136EC2"/>
                </a:solidFill>
                <a:effectLst/>
                <a:latin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化学</a:t>
            </a:r>
            <a:r>
              <a:rPr lang="zh-CN" altLang="en-US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、</a:t>
            </a:r>
            <a:r>
              <a:rPr lang="zh-CN" altLang="en-US" b="0" i="0" u="none" strike="noStrike" dirty="0">
                <a:solidFill>
                  <a:srgbClr val="136EC2"/>
                </a:solidFill>
                <a:effectLst/>
                <a:latin typeface="arial" panose="020B06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地球科学</a:t>
            </a:r>
            <a:r>
              <a:rPr lang="zh-CN" altLang="en-US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、</a:t>
            </a:r>
            <a:r>
              <a:rPr lang="zh-CN" altLang="en-US" b="0" i="0" u="none" strike="noStrike" dirty="0">
                <a:solidFill>
                  <a:srgbClr val="136EC2"/>
                </a:solidFill>
                <a:effectLst/>
                <a:latin typeface="arial" panose="020B060402020202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生物学</a:t>
            </a:r>
            <a:r>
              <a:rPr lang="zh-CN" altLang="en-US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等。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16DD-5507-4675-A829-EA77A628481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阅读教材</a:t>
            </a:r>
            <a:r>
              <a:rPr lang="en-US" altLang="zh-CN" dirty="0"/>
              <a:t>54</a:t>
            </a:r>
            <a:r>
              <a:rPr lang="zh-CN" altLang="en-US" dirty="0"/>
              <a:t>页的内容，自然科学小论文意义是什么？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4B16DD-5507-4675-A829-EA77A628481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10856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所以如果你有一项专利发明，或者发现了人类某一未知的领域，但无法用浅显的语言来向人们阐述，那么，就亏大发了。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袁忠标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公安局面部复原的讲座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4B16DD-5507-4675-A829-EA77A628481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57108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多读长见识，装</a:t>
            </a:r>
            <a:r>
              <a:rPr lang="en-US" altLang="zh-CN" dirty="0"/>
              <a:t>13</a:t>
            </a:r>
            <a:r>
              <a:rPr lang="zh-CN" altLang="en-US" dirty="0"/>
              <a:t>有资本（开玩笑的），多读的确可以更懂得审美。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4B16DD-5507-4675-A829-EA77A628481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39396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中国的建筑种类非常多，究竟是什么样的作为代表呢？宫殿、江南园林、还是岭南建筑？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4B16DD-5507-4675-A829-EA77A628481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16109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民房：小巧精致，像小别墅，还带有院子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4B16DD-5507-4675-A829-EA77A628481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24627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注意：抗战期间做这件事并不是件容易的事。有许多的第一次发现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4B16DD-5507-4675-A829-EA77A628481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93169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因为 不实用，不利于城市的发展，也因为是古代的东西，文革时遭受批判。</a:t>
            </a:r>
            <a:endParaRPr lang="en-US" altLang="zh-CN" dirty="0"/>
          </a:p>
          <a:p>
            <a:r>
              <a:rPr lang="zh-CN" altLang="en-US" dirty="0"/>
              <a:t>梁思成最终也因文革批斗，悲愤交加，去世了。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4B16DD-5507-4675-A829-EA77A628481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93152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正是因为知道这些古建筑对我们的重大意义</a:t>
            </a:r>
            <a:endParaRPr lang="en-US" altLang="zh-CN" dirty="0"/>
          </a:p>
          <a:p>
            <a:r>
              <a:rPr lang="zh-CN" altLang="en-US" dirty="0"/>
              <a:t>我们现在要看古代纯木的建筑，要去日本，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4B16DD-5507-4675-A829-EA77A628481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76902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作者为何要用做这样的比喻？</a:t>
            </a:r>
            <a:r>
              <a:rPr lang="en-US" altLang="zh-CN" dirty="0"/>
              <a:t>——</a:t>
            </a:r>
            <a:r>
              <a:rPr lang="zh-CN" altLang="en-US" dirty="0"/>
              <a:t>浅显易懂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4B16DD-5507-4675-A829-EA77A628481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47084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用文中的理论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16DD-5507-4675-A829-EA77A628481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36179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美剧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《Zoo》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困兽：提问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——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你们觉得这有没有可能？举例说明：宠物的灵性、群居、人类对动物的残害（象牙、熊胆、貂皮、羚羊皮、环境污染、生态破坏等）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人类为何如此残忍地对待动物？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——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因为觉得我们是高智商的人类，高动物一等。那动物就真的不如人类吗？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4B16DD-5507-4675-A829-EA77A628481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2958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4B16DD-5507-4675-A829-EA77A628481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2629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与困兽观点类似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4B16DD-5507-4675-A829-EA77A628481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072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2018/10/22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752265"/>
      </p:ext>
    </p:extLst>
  </p:cSld>
  <p:clrMapOvr>
    <a:masterClrMapping/>
  </p:clrMapOvr>
  <p:transition spd="slow" advClick="0" advTm="5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2018/10/22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475523"/>
      </p:ext>
    </p:extLst>
  </p:cSld>
  <p:clrMapOvr>
    <a:masterClrMapping/>
  </p:clrMapOvr>
  <p:transition spd="slow" advClick="0" advTm="5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2018/10/22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979514"/>
      </p:ext>
    </p:extLst>
  </p:cSld>
  <p:clrMapOvr>
    <a:masterClrMapping/>
  </p:clrMapOvr>
  <p:transition spd="slow" advClick="0" advTm="5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2018/10/22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9288394"/>
      </p:ext>
    </p:extLst>
  </p:cSld>
  <p:clrMapOvr>
    <a:masterClrMapping/>
  </p:clrMapOvr>
  <p:transition spd="slow" advClick="0" advTm="5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2018/10/22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3391699"/>
      </p:ext>
    </p:extLst>
  </p:cSld>
  <p:clrMapOvr>
    <a:masterClrMapping/>
  </p:clrMapOvr>
  <p:transition spd="slow" advClick="0" advTm="5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2018/10/22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1967612"/>
      </p:ext>
    </p:extLst>
  </p:cSld>
  <p:clrMapOvr>
    <a:masterClrMapping/>
  </p:clrMapOvr>
  <p:transition spd="slow" advClick="0" advTm="5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2018/10/22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2242626"/>
      </p:ext>
    </p:extLst>
  </p:cSld>
  <p:clrMapOvr>
    <a:masterClrMapping/>
  </p:clrMapOvr>
  <p:transition spd="slow" advClick="0" advTm="5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2018/10/22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2537470"/>
      </p:ext>
    </p:extLst>
  </p:cSld>
  <p:clrMapOvr>
    <a:masterClrMapping/>
  </p:clrMapOvr>
  <p:transition spd="slow" advClick="0" advTm="5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2018/10/22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9800986"/>
      </p:ext>
    </p:extLst>
  </p:cSld>
  <p:clrMapOvr>
    <a:masterClrMapping/>
  </p:clrMapOvr>
  <p:transition spd="slow" advClick="0" advTm="5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2018/10/22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9591422"/>
      </p:ext>
    </p:extLst>
  </p:cSld>
  <p:clrMapOvr>
    <a:masterClrMapping/>
  </p:clrMapOvr>
  <p:transition spd="slow" advClick="0" advTm="5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0DDB-A00C-41DA-B976-77564956A3FE}" type="datetimeFigureOut">
              <a:rPr lang="zh-CN" altLang="en-US" smtClean="0"/>
              <a:pPr/>
              <a:t>2018/10/22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4630526"/>
      </p:ext>
    </p:extLst>
  </p:cSld>
  <p:clrMapOvr>
    <a:masterClrMapping/>
  </p:clrMapOvr>
  <p:transition spd="slow" advClick="0" advTm="5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E0DDB-A00C-41DA-B976-77564956A3FE}" type="datetimeFigureOut">
              <a:rPr lang="zh-CN" altLang="en-US" smtClean="0"/>
              <a:pPr/>
              <a:t>2018/10/22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BACC46-F094-4483-8078-01747B98C2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7781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0" Type="http://schemas.openxmlformats.org/officeDocument/2006/relationships/tags" Target="../tags/tag12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6.xml"/><Relationship Id="rId1" Type="http://schemas.openxmlformats.org/officeDocument/2006/relationships/tags" Target="../tags/tag3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4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_图片 3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45"/>
          <a:stretch/>
        </p:blipFill>
        <p:spPr>
          <a:xfrm>
            <a:off x="1331640" y="-20538"/>
            <a:ext cx="6264696" cy="3502496"/>
          </a:xfrm>
          <a:prstGeom prst="rect">
            <a:avLst/>
          </a:prstGeom>
        </p:spPr>
      </p:pic>
      <p:sp>
        <p:nvSpPr>
          <p:cNvPr id="3" name="PA_文本框 2"/>
          <p:cNvSpPr txBox="1"/>
          <p:nvPr>
            <p:custDataLst>
              <p:tags r:id="rId2"/>
            </p:custDataLst>
          </p:nvPr>
        </p:nvSpPr>
        <p:spPr>
          <a:xfrm>
            <a:off x="2863840" y="3651870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自然科学小论文</a:t>
            </a:r>
          </a:p>
        </p:txBody>
      </p:sp>
    </p:spTree>
    <p:extLst>
      <p:ext uri="{BB962C8B-B14F-4D97-AF65-F5344CB8AC3E}">
        <p14:creationId xmlns:p14="http://schemas.microsoft.com/office/powerpoint/2010/main" val="3015464084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A_文本框 8"/>
          <p:cNvSpPr txBox="1"/>
          <p:nvPr>
            <p:custDataLst>
              <p:tags r:id="rId1"/>
            </p:custDataLst>
          </p:nvPr>
        </p:nvSpPr>
        <p:spPr>
          <a:xfrm>
            <a:off x="3696904" y="1730721"/>
            <a:ext cx="2747304" cy="581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1. 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了解作品的意义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落落补 汤圆" pitchFamily="2" charset="-128"/>
            </a:endParaRPr>
          </a:p>
        </p:txBody>
      </p:sp>
      <p:sp>
        <p:nvSpPr>
          <p:cNvPr id="11" name="PA_文本框 10"/>
          <p:cNvSpPr txBox="1"/>
          <p:nvPr>
            <p:custDataLst>
              <p:tags r:id="rId2"/>
            </p:custDataLst>
          </p:nvPr>
        </p:nvSpPr>
        <p:spPr>
          <a:xfrm>
            <a:off x="4793303" y="449052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目标</a:t>
            </a:r>
          </a:p>
        </p:txBody>
      </p:sp>
      <p:sp>
        <p:nvSpPr>
          <p:cNvPr id="64" name="PA_任意多边形 63"/>
          <p:cNvSpPr/>
          <p:nvPr>
            <p:custDataLst>
              <p:tags r:id="rId3"/>
            </p:custDataLst>
          </p:nvPr>
        </p:nvSpPr>
        <p:spPr>
          <a:xfrm>
            <a:off x="3779912" y="1561287"/>
            <a:ext cx="3528393" cy="90852"/>
          </a:xfrm>
          <a:custGeom>
            <a:avLst/>
            <a:gdLst>
              <a:gd name="connsiteX0" fmla="*/ 0 w 3513221"/>
              <a:gd name="connsiteY0" fmla="*/ 32084 h 64281"/>
              <a:gd name="connsiteX1" fmla="*/ 930442 w 3513221"/>
              <a:gd name="connsiteY1" fmla="*/ 16042 h 64281"/>
              <a:gd name="connsiteX2" fmla="*/ 1892968 w 3513221"/>
              <a:gd name="connsiteY2" fmla="*/ 64168 h 64281"/>
              <a:gd name="connsiteX3" fmla="*/ 3513221 w 3513221"/>
              <a:gd name="connsiteY3" fmla="*/ 0 h 64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3221" h="64281">
                <a:moveTo>
                  <a:pt x="0" y="32084"/>
                </a:moveTo>
                <a:cubicBezTo>
                  <a:pt x="307473" y="21389"/>
                  <a:pt x="614947" y="10695"/>
                  <a:pt x="930442" y="16042"/>
                </a:cubicBezTo>
                <a:cubicBezTo>
                  <a:pt x="1245937" y="21389"/>
                  <a:pt x="1462505" y="66842"/>
                  <a:pt x="1892968" y="64168"/>
                </a:cubicBezTo>
                <a:cubicBezTo>
                  <a:pt x="2323431" y="61494"/>
                  <a:pt x="2918326" y="30747"/>
                  <a:pt x="3513221" y="0"/>
                </a:cubicBezTo>
              </a:path>
            </a:pathLst>
          </a:custGeom>
          <a:noFill/>
          <a:ln w="9525" cap="rnd">
            <a:solidFill>
              <a:schemeClr val="tx1"/>
            </a:solidFill>
            <a:prstDash val="lg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方正静蕾简体" panose="02000000000000000000" pitchFamily="2" charset="-122"/>
              <a:ea typeface="方正静蕾简体" panose="02000000000000000000" pitchFamily="2" charset="-122"/>
            </a:endParaRPr>
          </a:p>
        </p:txBody>
      </p:sp>
      <p:sp>
        <p:nvSpPr>
          <p:cNvPr id="66" name="PA_任意多边形 65"/>
          <p:cNvSpPr/>
          <p:nvPr>
            <p:custDataLst>
              <p:tags r:id="rId4"/>
            </p:custDataLst>
          </p:nvPr>
        </p:nvSpPr>
        <p:spPr>
          <a:xfrm>
            <a:off x="3811329" y="2214049"/>
            <a:ext cx="3528393" cy="90852"/>
          </a:xfrm>
          <a:custGeom>
            <a:avLst/>
            <a:gdLst>
              <a:gd name="connsiteX0" fmla="*/ 0 w 3513221"/>
              <a:gd name="connsiteY0" fmla="*/ 32084 h 64281"/>
              <a:gd name="connsiteX1" fmla="*/ 930442 w 3513221"/>
              <a:gd name="connsiteY1" fmla="*/ 16042 h 64281"/>
              <a:gd name="connsiteX2" fmla="*/ 1892968 w 3513221"/>
              <a:gd name="connsiteY2" fmla="*/ 64168 h 64281"/>
              <a:gd name="connsiteX3" fmla="*/ 3513221 w 3513221"/>
              <a:gd name="connsiteY3" fmla="*/ 0 h 64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3221" h="64281">
                <a:moveTo>
                  <a:pt x="0" y="32084"/>
                </a:moveTo>
                <a:cubicBezTo>
                  <a:pt x="307473" y="21389"/>
                  <a:pt x="614947" y="10695"/>
                  <a:pt x="930442" y="16042"/>
                </a:cubicBezTo>
                <a:cubicBezTo>
                  <a:pt x="1245937" y="21389"/>
                  <a:pt x="1462505" y="66842"/>
                  <a:pt x="1892968" y="64168"/>
                </a:cubicBezTo>
                <a:cubicBezTo>
                  <a:pt x="2323431" y="61494"/>
                  <a:pt x="2918326" y="30747"/>
                  <a:pt x="3513221" y="0"/>
                </a:cubicBezTo>
              </a:path>
            </a:pathLst>
          </a:custGeom>
          <a:noFill/>
          <a:ln w="9525" cap="rnd">
            <a:solidFill>
              <a:schemeClr val="tx1"/>
            </a:solidFill>
            <a:prstDash val="lg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方正静蕾简体" panose="02000000000000000000" pitchFamily="2" charset="-122"/>
              <a:ea typeface="方正静蕾简体" panose="02000000000000000000" pitchFamily="2" charset="-122"/>
            </a:endParaRPr>
          </a:p>
        </p:txBody>
      </p:sp>
      <p:sp>
        <p:nvSpPr>
          <p:cNvPr id="67" name="PA_任意多边形 66"/>
          <p:cNvSpPr/>
          <p:nvPr>
            <p:custDataLst>
              <p:tags r:id="rId5"/>
            </p:custDataLst>
          </p:nvPr>
        </p:nvSpPr>
        <p:spPr>
          <a:xfrm>
            <a:off x="3752145" y="2866811"/>
            <a:ext cx="3528393" cy="90852"/>
          </a:xfrm>
          <a:custGeom>
            <a:avLst/>
            <a:gdLst>
              <a:gd name="connsiteX0" fmla="*/ 0 w 3513221"/>
              <a:gd name="connsiteY0" fmla="*/ 32084 h 64281"/>
              <a:gd name="connsiteX1" fmla="*/ 930442 w 3513221"/>
              <a:gd name="connsiteY1" fmla="*/ 16042 h 64281"/>
              <a:gd name="connsiteX2" fmla="*/ 1892968 w 3513221"/>
              <a:gd name="connsiteY2" fmla="*/ 64168 h 64281"/>
              <a:gd name="connsiteX3" fmla="*/ 3513221 w 3513221"/>
              <a:gd name="connsiteY3" fmla="*/ 0 h 64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3221" h="64281">
                <a:moveTo>
                  <a:pt x="0" y="32084"/>
                </a:moveTo>
                <a:cubicBezTo>
                  <a:pt x="307473" y="21389"/>
                  <a:pt x="614947" y="10695"/>
                  <a:pt x="930442" y="16042"/>
                </a:cubicBezTo>
                <a:cubicBezTo>
                  <a:pt x="1245937" y="21389"/>
                  <a:pt x="1462505" y="66842"/>
                  <a:pt x="1892968" y="64168"/>
                </a:cubicBezTo>
                <a:cubicBezTo>
                  <a:pt x="2323431" y="61494"/>
                  <a:pt x="2918326" y="30747"/>
                  <a:pt x="3513221" y="0"/>
                </a:cubicBezTo>
              </a:path>
            </a:pathLst>
          </a:custGeom>
          <a:noFill/>
          <a:ln w="9525" cap="rnd">
            <a:solidFill>
              <a:schemeClr val="tx1"/>
            </a:solidFill>
            <a:prstDash val="lg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方正静蕾简体" panose="02000000000000000000" pitchFamily="2" charset="-122"/>
              <a:ea typeface="方正静蕾简体" panose="02000000000000000000" pitchFamily="2" charset="-122"/>
            </a:endParaRPr>
          </a:p>
        </p:txBody>
      </p:sp>
      <p:sp>
        <p:nvSpPr>
          <p:cNvPr id="68" name="PA_任意多边形 67"/>
          <p:cNvSpPr/>
          <p:nvPr>
            <p:custDataLst>
              <p:tags r:id="rId6"/>
            </p:custDataLst>
          </p:nvPr>
        </p:nvSpPr>
        <p:spPr>
          <a:xfrm>
            <a:off x="3752145" y="3519573"/>
            <a:ext cx="3528393" cy="90852"/>
          </a:xfrm>
          <a:custGeom>
            <a:avLst/>
            <a:gdLst>
              <a:gd name="connsiteX0" fmla="*/ 0 w 3513221"/>
              <a:gd name="connsiteY0" fmla="*/ 32084 h 64281"/>
              <a:gd name="connsiteX1" fmla="*/ 930442 w 3513221"/>
              <a:gd name="connsiteY1" fmla="*/ 16042 h 64281"/>
              <a:gd name="connsiteX2" fmla="*/ 1892968 w 3513221"/>
              <a:gd name="connsiteY2" fmla="*/ 64168 h 64281"/>
              <a:gd name="connsiteX3" fmla="*/ 3513221 w 3513221"/>
              <a:gd name="connsiteY3" fmla="*/ 0 h 64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3221" h="64281">
                <a:moveTo>
                  <a:pt x="0" y="32084"/>
                </a:moveTo>
                <a:cubicBezTo>
                  <a:pt x="307473" y="21389"/>
                  <a:pt x="614947" y="10695"/>
                  <a:pt x="930442" y="16042"/>
                </a:cubicBezTo>
                <a:cubicBezTo>
                  <a:pt x="1245937" y="21389"/>
                  <a:pt x="1462505" y="66842"/>
                  <a:pt x="1892968" y="64168"/>
                </a:cubicBezTo>
                <a:cubicBezTo>
                  <a:pt x="2323431" y="61494"/>
                  <a:pt x="2918326" y="30747"/>
                  <a:pt x="3513221" y="0"/>
                </a:cubicBezTo>
              </a:path>
            </a:pathLst>
          </a:custGeom>
          <a:noFill/>
          <a:ln w="9525" cap="rnd">
            <a:solidFill>
              <a:schemeClr val="tx1"/>
            </a:solidFill>
            <a:prstDash val="lg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方正静蕾简体" panose="02000000000000000000" pitchFamily="2" charset="-122"/>
              <a:ea typeface="方正静蕾简体" panose="02000000000000000000" pitchFamily="2" charset="-122"/>
            </a:endParaRPr>
          </a:p>
        </p:txBody>
      </p:sp>
      <p:sp>
        <p:nvSpPr>
          <p:cNvPr id="69" name="PA_任意多边形 68"/>
          <p:cNvSpPr/>
          <p:nvPr>
            <p:custDataLst>
              <p:tags r:id="rId7"/>
            </p:custDataLst>
          </p:nvPr>
        </p:nvSpPr>
        <p:spPr>
          <a:xfrm>
            <a:off x="3769611" y="4172334"/>
            <a:ext cx="3528393" cy="90852"/>
          </a:xfrm>
          <a:custGeom>
            <a:avLst/>
            <a:gdLst>
              <a:gd name="connsiteX0" fmla="*/ 0 w 3513221"/>
              <a:gd name="connsiteY0" fmla="*/ 32084 h 64281"/>
              <a:gd name="connsiteX1" fmla="*/ 930442 w 3513221"/>
              <a:gd name="connsiteY1" fmla="*/ 16042 h 64281"/>
              <a:gd name="connsiteX2" fmla="*/ 1892968 w 3513221"/>
              <a:gd name="connsiteY2" fmla="*/ 64168 h 64281"/>
              <a:gd name="connsiteX3" fmla="*/ 3513221 w 3513221"/>
              <a:gd name="connsiteY3" fmla="*/ 0 h 64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3221" h="64281">
                <a:moveTo>
                  <a:pt x="0" y="32084"/>
                </a:moveTo>
                <a:cubicBezTo>
                  <a:pt x="307473" y="21389"/>
                  <a:pt x="614947" y="10695"/>
                  <a:pt x="930442" y="16042"/>
                </a:cubicBezTo>
                <a:cubicBezTo>
                  <a:pt x="1245937" y="21389"/>
                  <a:pt x="1462505" y="66842"/>
                  <a:pt x="1892968" y="64168"/>
                </a:cubicBezTo>
                <a:cubicBezTo>
                  <a:pt x="2323431" y="61494"/>
                  <a:pt x="2918326" y="30747"/>
                  <a:pt x="3513221" y="0"/>
                </a:cubicBezTo>
              </a:path>
            </a:pathLst>
          </a:custGeom>
          <a:noFill/>
          <a:ln w="9525" cap="rnd">
            <a:solidFill>
              <a:schemeClr val="tx1"/>
            </a:solidFill>
            <a:prstDash val="lg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方正静蕾简体" panose="02000000000000000000" pitchFamily="2" charset="-122"/>
              <a:ea typeface="方正静蕾简体" panose="02000000000000000000" pitchFamily="2" charset="-122"/>
            </a:endParaRPr>
          </a:p>
        </p:txBody>
      </p:sp>
      <p:pic>
        <p:nvPicPr>
          <p:cNvPr id="2" name="PA_图片 1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877" y="-14610"/>
            <a:ext cx="2416027" cy="4348105"/>
          </a:xfrm>
          <a:prstGeom prst="rect">
            <a:avLst/>
          </a:prstGeom>
        </p:spPr>
      </p:pic>
      <p:sp>
        <p:nvSpPr>
          <p:cNvPr id="12" name="PA_文本框 8">
            <a:extLst>
              <a:ext uri="{FF2B5EF4-FFF2-40B4-BE49-F238E27FC236}">
                <a16:creationId xmlns:a16="http://schemas.microsoft.com/office/drawing/2014/main" id="{4E180521-AF7C-437A-B7B7-E6CF08399B75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3696904" y="2385774"/>
            <a:ext cx="5267584" cy="581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2.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 掌握文体特征</a:t>
            </a:r>
          </a:p>
        </p:txBody>
      </p:sp>
      <p:sp>
        <p:nvSpPr>
          <p:cNvPr id="13" name="PA_文本框 8">
            <a:extLst>
              <a:ext uri="{FF2B5EF4-FFF2-40B4-BE49-F238E27FC236}">
                <a16:creationId xmlns:a16="http://schemas.microsoft.com/office/drawing/2014/main" id="{741A5BEC-05AA-4B37-896B-93DA8F3095BC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3696904" y="3037280"/>
            <a:ext cx="5267584" cy="581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3.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 掌握阅读的方法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落落补 汤圆" pitchFamily="2" charset="-128"/>
            </a:endParaRPr>
          </a:p>
        </p:txBody>
      </p:sp>
      <p:sp>
        <p:nvSpPr>
          <p:cNvPr id="14" name="PA_文本框 8">
            <a:extLst>
              <a:ext uri="{FF2B5EF4-FFF2-40B4-BE49-F238E27FC236}">
                <a16:creationId xmlns:a16="http://schemas.microsoft.com/office/drawing/2014/main" id="{FC128B51-91FE-4735-97CD-517B9E63D9E6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3696904" y="3740398"/>
            <a:ext cx="5267584" cy="499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4.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落落补 汤圆" pitchFamily="2" charset="-128"/>
              </a:rPr>
              <a:t>通过阅读具体篇目掌握以上内容</a:t>
            </a:r>
          </a:p>
        </p:txBody>
      </p:sp>
    </p:spTree>
    <p:extLst>
      <p:ext uri="{BB962C8B-B14F-4D97-AF65-F5344CB8AC3E}">
        <p14:creationId xmlns:p14="http://schemas.microsoft.com/office/powerpoint/2010/main" val="2950013751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chenying0907 1"/>
          <p:cNvGrpSpPr/>
          <p:nvPr>
            <p:custDataLst>
              <p:tags r:id="rId1"/>
            </p:custDataLst>
          </p:nvPr>
        </p:nvGrpSpPr>
        <p:grpSpPr>
          <a:xfrm>
            <a:off x="1403648" y="327045"/>
            <a:ext cx="6192688" cy="707886"/>
            <a:chOff x="1492256" y="471061"/>
            <a:chExt cx="6192688" cy="707886"/>
          </a:xfrm>
        </p:grpSpPr>
        <p:sp>
          <p:nvSpPr>
            <p:cNvPr id="13" name="任意多边形 12"/>
            <p:cNvSpPr/>
            <p:nvPr/>
          </p:nvSpPr>
          <p:spPr>
            <a:xfrm>
              <a:off x="1492256" y="994281"/>
              <a:ext cx="6192688" cy="184666"/>
            </a:xfrm>
            <a:custGeom>
              <a:avLst/>
              <a:gdLst>
                <a:gd name="connsiteX0" fmla="*/ 0 w 3513221"/>
                <a:gd name="connsiteY0" fmla="*/ 32084 h 64281"/>
                <a:gd name="connsiteX1" fmla="*/ 930442 w 3513221"/>
                <a:gd name="connsiteY1" fmla="*/ 16042 h 64281"/>
                <a:gd name="connsiteX2" fmla="*/ 1892968 w 3513221"/>
                <a:gd name="connsiteY2" fmla="*/ 64168 h 64281"/>
                <a:gd name="connsiteX3" fmla="*/ 3513221 w 3513221"/>
                <a:gd name="connsiteY3" fmla="*/ 0 h 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3221" h="64281">
                  <a:moveTo>
                    <a:pt x="0" y="32084"/>
                  </a:moveTo>
                  <a:cubicBezTo>
                    <a:pt x="307473" y="21389"/>
                    <a:pt x="614947" y="10695"/>
                    <a:pt x="930442" y="16042"/>
                  </a:cubicBezTo>
                  <a:cubicBezTo>
                    <a:pt x="1245937" y="21389"/>
                    <a:pt x="1462505" y="66842"/>
                    <a:pt x="1892968" y="64168"/>
                  </a:cubicBezTo>
                  <a:cubicBezTo>
                    <a:pt x="2323431" y="61494"/>
                    <a:pt x="2918326" y="30747"/>
                    <a:pt x="3513221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prstDash val="lg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4" name="文本框 7"/>
            <p:cNvSpPr txBox="1">
              <a:spLocks noChangeArrowheads="1"/>
            </p:cNvSpPr>
            <p:nvPr/>
          </p:nvSpPr>
          <p:spPr bwMode="auto">
            <a:xfrm>
              <a:off x="2684538" y="471061"/>
              <a:ext cx="39521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自然科学小论文的</a:t>
              </a:r>
              <a:r>
                <a:rPr lang="zh-CN" altLang="en-US" sz="2800" u="sng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意义</a:t>
              </a:r>
            </a:p>
          </p:txBody>
        </p:sp>
      </p:grpSp>
      <p:sp>
        <p:nvSpPr>
          <p:cNvPr id="16" name="PA_矩形 15"/>
          <p:cNvSpPr/>
          <p:nvPr>
            <p:custDataLst>
              <p:tags r:id="rId2"/>
            </p:custDataLst>
          </p:nvPr>
        </p:nvSpPr>
        <p:spPr>
          <a:xfrm>
            <a:off x="323528" y="1491630"/>
            <a:ext cx="8748464" cy="2601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用</a:t>
            </a:r>
            <a:r>
              <a:rPr lang="zh-CN" altLang="en-US" sz="2800" u="sng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浅显易懂</a:t>
            </a: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的语言，介绍自然科学中</a:t>
            </a:r>
            <a:r>
              <a:rPr lang="zh-CN" altLang="en-US" sz="2800" u="sng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某一领域的知识</a:t>
            </a: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，阐述一种</a:t>
            </a:r>
            <a:r>
              <a:rPr lang="zh-CN" altLang="en-US" sz="2800" u="sng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科学理念和科学方法</a:t>
            </a: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，弘扬科学精神；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引起大众对科学的</a:t>
            </a:r>
            <a:r>
              <a:rPr lang="zh-CN" altLang="en-US" sz="2800" u="sng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关注和热爱</a:t>
            </a: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；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促进科学知识的普及。　　</a:t>
            </a:r>
          </a:p>
        </p:txBody>
      </p:sp>
    </p:spTree>
    <p:extLst>
      <p:ext uri="{BB962C8B-B14F-4D97-AF65-F5344CB8AC3E}">
        <p14:creationId xmlns:p14="http://schemas.microsoft.com/office/powerpoint/2010/main" val="3282558494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chenying0907 1"/>
          <p:cNvGrpSpPr/>
          <p:nvPr>
            <p:custDataLst>
              <p:tags r:id="rId1"/>
            </p:custDataLst>
          </p:nvPr>
        </p:nvGrpSpPr>
        <p:grpSpPr>
          <a:xfrm>
            <a:off x="1403648" y="327045"/>
            <a:ext cx="6192688" cy="707886"/>
            <a:chOff x="1492256" y="471061"/>
            <a:chExt cx="6192688" cy="707886"/>
          </a:xfrm>
        </p:grpSpPr>
        <p:sp>
          <p:nvSpPr>
            <p:cNvPr id="13" name="任意多边形 12"/>
            <p:cNvSpPr/>
            <p:nvPr/>
          </p:nvSpPr>
          <p:spPr>
            <a:xfrm>
              <a:off x="1492256" y="994281"/>
              <a:ext cx="6192688" cy="184666"/>
            </a:xfrm>
            <a:custGeom>
              <a:avLst/>
              <a:gdLst>
                <a:gd name="connsiteX0" fmla="*/ 0 w 3513221"/>
                <a:gd name="connsiteY0" fmla="*/ 32084 h 64281"/>
                <a:gd name="connsiteX1" fmla="*/ 930442 w 3513221"/>
                <a:gd name="connsiteY1" fmla="*/ 16042 h 64281"/>
                <a:gd name="connsiteX2" fmla="*/ 1892968 w 3513221"/>
                <a:gd name="connsiteY2" fmla="*/ 64168 h 64281"/>
                <a:gd name="connsiteX3" fmla="*/ 3513221 w 3513221"/>
                <a:gd name="connsiteY3" fmla="*/ 0 h 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3221" h="64281">
                  <a:moveTo>
                    <a:pt x="0" y="32084"/>
                  </a:moveTo>
                  <a:cubicBezTo>
                    <a:pt x="307473" y="21389"/>
                    <a:pt x="614947" y="10695"/>
                    <a:pt x="930442" y="16042"/>
                  </a:cubicBezTo>
                  <a:cubicBezTo>
                    <a:pt x="1245937" y="21389"/>
                    <a:pt x="1462505" y="66842"/>
                    <a:pt x="1892968" y="64168"/>
                  </a:cubicBezTo>
                  <a:cubicBezTo>
                    <a:pt x="2323431" y="61494"/>
                    <a:pt x="2918326" y="30747"/>
                    <a:pt x="3513221" y="0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prstDash val="lg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静蕾简体" panose="02000000000000000000" pitchFamily="2" charset="-122"/>
                <a:ea typeface="方正静蕾简体" panose="02000000000000000000" pitchFamily="2" charset="-122"/>
                <a:cs typeface="+mn-cs"/>
              </a:endParaRPr>
            </a:p>
          </p:txBody>
        </p:sp>
        <p:sp>
          <p:nvSpPr>
            <p:cNvPr id="14" name="文本框 7"/>
            <p:cNvSpPr txBox="1">
              <a:spLocks noChangeArrowheads="1"/>
            </p:cNvSpPr>
            <p:nvPr/>
          </p:nvSpPr>
          <p:spPr bwMode="auto">
            <a:xfrm>
              <a:off x="2684538" y="471061"/>
              <a:ext cx="39521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自然科学小论文的</a:t>
              </a:r>
              <a:r>
                <a:rPr kumimoji="0" lang="zh-CN" altLang="en-US" sz="2800" b="0" i="0" u="sng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特征</a:t>
              </a:r>
            </a:p>
          </p:txBody>
        </p:sp>
      </p:grpSp>
      <p:sp>
        <p:nvSpPr>
          <p:cNvPr id="16" name="PA_矩形 15"/>
          <p:cNvSpPr/>
          <p:nvPr>
            <p:custDataLst>
              <p:tags r:id="rId2"/>
            </p:custDataLst>
          </p:nvPr>
        </p:nvSpPr>
        <p:spPr>
          <a:xfrm>
            <a:off x="1950527" y="1594142"/>
            <a:ext cx="5886400" cy="1955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语言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：简洁、严谨、明晰；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综述</a:t>
            </a:r>
            <a:r>
              <a:rPr lang="zh-CN" altLang="en-US" sz="2800" u="sng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观点</a:t>
            </a:r>
            <a:r>
              <a:rPr lang="zh-CN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、探讨</a:t>
            </a:r>
            <a:r>
              <a:rPr lang="zh-CN" altLang="en-US" sz="2800" u="sng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成因</a:t>
            </a:r>
            <a:r>
              <a:rPr lang="zh-CN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或细致</a:t>
            </a:r>
            <a:r>
              <a:rPr lang="zh-CN" altLang="en-US" sz="2800" u="sng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分析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；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知识性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很强。　　</a:t>
            </a:r>
          </a:p>
        </p:txBody>
      </p:sp>
      <p:pic>
        <p:nvPicPr>
          <p:cNvPr id="6" name="PA_图片 412">
            <a:extLst>
              <a:ext uri="{FF2B5EF4-FFF2-40B4-BE49-F238E27FC236}">
                <a16:creationId xmlns:a16="http://schemas.microsoft.com/office/drawing/2014/main" id="{FCF258A3-5020-4BCA-B6FF-C1C92C19BC21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626"/>
          <a:stretch/>
        </p:blipFill>
        <p:spPr>
          <a:xfrm>
            <a:off x="7831547" y="0"/>
            <a:ext cx="1119883" cy="149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068814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PA_chenying0907 7"/>
          <p:cNvGrpSpPr/>
          <p:nvPr>
            <p:custDataLst>
              <p:tags r:id="rId1"/>
            </p:custDataLst>
          </p:nvPr>
        </p:nvGrpSpPr>
        <p:grpSpPr>
          <a:xfrm>
            <a:off x="141007" y="3795886"/>
            <a:ext cx="1550673" cy="1152128"/>
            <a:chOff x="1096807" y="771550"/>
            <a:chExt cx="6911261" cy="3633873"/>
          </a:xfrm>
        </p:grpSpPr>
        <p:sp>
          <p:nvSpPr>
            <p:cNvPr id="4" name="椭圆 31"/>
            <p:cNvSpPr/>
            <p:nvPr/>
          </p:nvSpPr>
          <p:spPr>
            <a:xfrm rot="5400000">
              <a:off x="2841734" y="-760912"/>
              <a:ext cx="3421408" cy="6911261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" fmla="*/ 328247 w 656494"/>
                <a:gd name="connsiteY0" fmla="*/ 0 h 633046"/>
                <a:gd name="connsiteX1" fmla="*/ 656494 w 656494"/>
                <a:gd name="connsiteY1" fmla="*/ 316523 h 633046"/>
                <a:gd name="connsiteX2" fmla="*/ 328247 w 656494"/>
                <a:gd name="connsiteY2" fmla="*/ 633046 h 633046"/>
                <a:gd name="connsiteX3" fmla="*/ 0 w 656494"/>
                <a:gd name="connsiteY3" fmla="*/ 316523 h 633046"/>
                <a:gd name="connsiteX4" fmla="*/ 419687 w 656494"/>
                <a:gd name="connsiteY4" fmla="*/ 91440 h 633046"/>
                <a:gd name="connsiteX0" fmla="*/ 402964 w 731211"/>
                <a:gd name="connsiteY0" fmla="*/ 0 h 633046"/>
                <a:gd name="connsiteX1" fmla="*/ 731211 w 731211"/>
                <a:gd name="connsiteY1" fmla="*/ 316523 h 633046"/>
                <a:gd name="connsiteX2" fmla="*/ 402964 w 731211"/>
                <a:gd name="connsiteY2" fmla="*/ 633046 h 633046"/>
                <a:gd name="connsiteX3" fmla="*/ 74717 w 731211"/>
                <a:gd name="connsiteY3" fmla="*/ 316523 h 633046"/>
                <a:gd name="connsiteX4" fmla="*/ 161895 w 731211"/>
                <a:gd name="connsiteY4" fmla="*/ 152400 h 633046"/>
                <a:gd name="connsiteX0" fmla="*/ 353700 w 681947"/>
                <a:gd name="connsiteY0" fmla="*/ 0 h 633046"/>
                <a:gd name="connsiteX1" fmla="*/ 681947 w 681947"/>
                <a:gd name="connsiteY1" fmla="*/ 316523 h 633046"/>
                <a:gd name="connsiteX2" fmla="*/ 353700 w 681947"/>
                <a:gd name="connsiteY2" fmla="*/ 633046 h 633046"/>
                <a:gd name="connsiteX3" fmla="*/ 25453 w 681947"/>
                <a:gd name="connsiteY3" fmla="*/ 316523 h 633046"/>
                <a:gd name="connsiteX4" fmla="*/ 112631 w 681947"/>
                <a:gd name="connsiteY4" fmla="*/ 152400 h 633046"/>
                <a:gd name="connsiteX0" fmla="*/ 341249 w 669496"/>
                <a:gd name="connsiteY0" fmla="*/ 0 h 633046"/>
                <a:gd name="connsiteX1" fmla="*/ 669496 w 669496"/>
                <a:gd name="connsiteY1" fmla="*/ 316523 h 633046"/>
                <a:gd name="connsiteX2" fmla="*/ 341249 w 669496"/>
                <a:gd name="connsiteY2" fmla="*/ 633046 h 633046"/>
                <a:gd name="connsiteX3" fmla="*/ 13002 w 669496"/>
                <a:gd name="connsiteY3" fmla="*/ 316523 h 633046"/>
                <a:gd name="connsiteX4" fmla="*/ 100180 w 669496"/>
                <a:gd name="connsiteY4" fmla="*/ 152400 h 633046"/>
                <a:gd name="connsiteX0" fmla="*/ 347951 w 676198"/>
                <a:gd name="connsiteY0" fmla="*/ 0 h 633046"/>
                <a:gd name="connsiteX1" fmla="*/ 676198 w 676198"/>
                <a:gd name="connsiteY1" fmla="*/ 316523 h 633046"/>
                <a:gd name="connsiteX2" fmla="*/ 347951 w 676198"/>
                <a:gd name="connsiteY2" fmla="*/ 633046 h 633046"/>
                <a:gd name="connsiteX3" fmla="*/ 19704 w 676198"/>
                <a:gd name="connsiteY3" fmla="*/ 316523 h 633046"/>
                <a:gd name="connsiteX4" fmla="*/ 79173 w 676198"/>
                <a:gd name="connsiteY4" fmla="*/ 113607 h 633046"/>
                <a:gd name="connsiteX0" fmla="*/ 333371 w 661618"/>
                <a:gd name="connsiteY0" fmla="*/ 0 h 633046"/>
                <a:gd name="connsiteX1" fmla="*/ 661618 w 661618"/>
                <a:gd name="connsiteY1" fmla="*/ 316523 h 633046"/>
                <a:gd name="connsiteX2" fmla="*/ 333371 w 661618"/>
                <a:gd name="connsiteY2" fmla="*/ 633046 h 633046"/>
                <a:gd name="connsiteX3" fmla="*/ 5124 w 661618"/>
                <a:gd name="connsiteY3" fmla="*/ 316523 h 633046"/>
                <a:gd name="connsiteX4" fmla="*/ 64593 w 661618"/>
                <a:gd name="connsiteY4" fmla="*/ 113607 h 633046"/>
                <a:gd name="connsiteX0" fmla="*/ 178200 w 661618"/>
                <a:gd name="connsiteY0" fmla="*/ 0 h 583170"/>
                <a:gd name="connsiteX1" fmla="*/ 661618 w 661618"/>
                <a:gd name="connsiteY1" fmla="*/ 266647 h 583170"/>
                <a:gd name="connsiteX2" fmla="*/ 333371 w 661618"/>
                <a:gd name="connsiteY2" fmla="*/ 583170 h 583170"/>
                <a:gd name="connsiteX3" fmla="*/ 5124 w 661618"/>
                <a:gd name="connsiteY3" fmla="*/ 266647 h 583170"/>
                <a:gd name="connsiteX4" fmla="*/ 64593 w 661618"/>
                <a:gd name="connsiteY4" fmla="*/ 63731 h 583170"/>
                <a:gd name="connsiteX0" fmla="*/ 178200 w 662133"/>
                <a:gd name="connsiteY0" fmla="*/ 66578 h 649748"/>
                <a:gd name="connsiteX1" fmla="*/ 412660 w 662133"/>
                <a:gd name="connsiteY1" fmla="*/ 10947 h 649748"/>
                <a:gd name="connsiteX2" fmla="*/ 661618 w 662133"/>
                <a:gd name="connsiteY2" fmla="*/ 333225 h 649748"/>
                <a:gd name="connsiteX3" fmla="*/ 333371 w 662133"/>
                <a:gd name="connsiteY3" fmla="*/ 649748 h 649748"/>
                <a:gd name="connsiteX4" fmla="*/ 5124 w 662133"/>
                <a:gd name="connsiteY4" fmla="*/ 333225 h 649748"/>
                <a:gd name="connsiteX5" fmla="*/ 64593 w 662133"/>
                <a:gd name="connsiteY5" fmla="*/ 130309 h 649748"/>
                <a:gd name="connsiteX0" fmla="*/ 178200 w 662148"/>
                <a:gd name="connsiteY0" fmla="*/ 66578 h 649748"/>
                <a:gd name="connsiteX1" fmla="*/ 412660 w 662148"/>
                <a:gd name="connsiteY1" fmla="*/ 10947 h 649748"/>
                <a:gd name="connsiteX2" fmla="*/ 661618 w 662148"/>
                <a:gd name="connsiteY2" fmla="*/ 333225 h 649748"/>
                <a:gd name="connsiteX3" fmla="*/ 333371 w 662148"/>
                <a:gd name="connsiteY3" fmla="*/ 649748 h 649748"/>
                <a:gd name="connsiteX4" fmla="*/ 5124 w 662148"/>
                <a:gd name="connsiteY4" fmla="*/ 333225 h 649748"/>
                <a:gd name="connsiteX5" fmla="*/ 64593 w 662148"/>
                <a:gd name="connsiteY5" fmla="*/ 130309 h 649748"/>
                <a:gd name="connsiteX0" fmla="*/ 178200 w 662148"/>
                <a:gd name="connsiteY0" fmla="*/ 61032 h 644202"/>
                <a:gd name="connsiteX1" fmla="*/ 412660 w 662148"/>
                <a:gd name="connsiteY1" fmla="*/ 5401 h 644202"/>
                <a:gd name="connsiteX2" fmla="*/ 661618 w 662148"/>
                <a:gd name="connsiteY2" fmla="*/ 327679 h 644202"/>
                <a:gd name="connsiteX3" fmla="*/ 333371 w 662148"/>
                <a:gd name="connsiteY3" fmla="*/ 644202 h 644202"/>
                <a:gd name="connsiteX4" fmla="*/ 5124 w 662148"/>
                <a:gd name="connsiteY4" fmla="*/ 327679 h 644202"/>
                <a:gd name="connsiteX5" fmla="*/ 64593 w 662148"/>
                <a:gd name="connsiteY5" fmla="*/ 124763 h 644202"/>
                <a:gd name="connsiteX0" fmla="*/ 178200 w 662148"/>
                <a:gd name="connsiteY0" fmla="*/ 75865 h 659035"/>
                <a:gd name="connsiteX1" fmla="*/ 168819 w 662148"/>
                <a:gd name="connsiteY1" fmla="*/ 31317 h 659035"/>
                <a:gd name="connsiteX2" fmla="*/ 412660 w 662148"/>
                <a:gd name="connsiteY2" fmla="*/ 20234 h 659035"/>
                <a:gd name="connsiteX3" fmla="*/ 661618 w 662148"/>
                <a:gd name="connsiteY3" fmla="*/ 342512 h 659035"/>
                <a:gd name="connsiteX4" fmla="*/ 333371 w 662148"/>
                <a:gd name="connsiteY4" fmla="*/ 659035 h 659035"/>
                <a:gd name="connsiteX5" fmla="*/ 5124 w 662148"/>
                <a:gd name="connsiteY5" fmla="*/ 342512 h 659035"/>
                <a:gd name="connsiteX6" fmla="*/ 64593 w 662148"/>
                <a:gd name="connsiteY6" fmla="*/ 139596 h 659035"/>
                <a:gd name="connsiteX0" fmla="*/ 178200 w 662148"/>
                <a:gd name="connsiteY0" fmla="*/ 68901 h 652071"/>
                <a:gd name="connsiteX1" fmla="*/ 130026 w 662148"/>
                <a:gd name="connsiteY1" fmla="*/ 68688 h 652071"/>
                <a:gd name="connsiteX2" fmla="*/ 412660 w 662148"/>
                <a:gd name="connsiteY2" fmla="*/ 13270 h 652071"/>
                <a:gd name="connsiteX3" fmla="*/ 661618 w 662148"/>
                <a:gd name="connsiteY3" fmla="*/ 335548 h 652071"/>
                <a:gd name="connsiteX4" fmla="*/ 333371 w 662148"/>
                <a:gd name="connsiteY4" fmla="*/ 652071 h 652071"/>
                <a:gd name="connsiteX5" fmla="*/ 5124 w 662148"/>
                <a:gd name="connsiteY5" fmla="*/ 335548 h 652071"/>
                <a:gd name="connsiteX6" fmla="*/ 64593 w 662148"/>
                <a:gd name="connsiteY6" fmla="*/ 132632 h 652071"/>
                <a:gd name="connsiteX0" fmla="*/ 178200 w 662220"/>
                <a:gd name="connsiteY0" fmla="*/ 68901 h 652071"/>
                <a:gd name="connsiteX1" fmla="*/ 130026 w 662220"/>
                <a:gd name="connsiteY1" fmla="*/ 68688 h 652071"/>
                <a:gd name="connsiteX2" fmla="*/ 412660 w 662220"/>
                <a:gd name="connsiteY2" fmla="*/ 13270 h 652071"/>
                <a:gd name="connsiteX3" fmla="*/ 661618 w 662220"/>
                <a:gd name="connsiteY3" fmla="*/ 335548 h 652071"/>
                <a:gd name="connsiteX4" fmla="*/ 333371 w 662220"/>
                <a:gd name="connsiteY4" fmla="*/ 652071 h 652071"/>
                <a:gd name="connsiteX5" fmla="*/ 5124 w 662220"/>
                <a:gd name="connsiteY5" fmla="*/ 335548 h 652071"/>
                <a:gd name="connsiteX6" fmla="*/ 64593 w 662220"/>
                <a:gd name="connsiteY6" fmla="*/ 132632 h 652071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6252 w 660272"/>
                <a:gd name="connsiteY0" fmla="*/ 58449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272"/>
                <a:gd name="connsiteY0" fmla="*/ 30740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191"/>
                <a:gd name="connsiteY0" fmla="*/ 41069 h 651948"/>
                <a:gd name="connsiteX1" fmla="*/ 161329 w 660191"/>
                <a:gd name="connsiteY1" fmla="*/ 63023 h 651948"/>
                <a:gd name="connsiteX2" fmla="*/ 410712 w 660191"/>
                <a:gd name="connsiteY2" fmla="*/ 13147 h 651948"/>
                <a:gd name="connsiteX3" fmla="*/ 659670 w 660191"/>
                <a:gd name="connsiteY3" fmla="*/ 335425 h 651948"/>
                <a:gd name="connsiteX4" fmla="*/ 331423 w 660191"/>
                <a:gd name="connsiteY4" fmla="*/ 651948 h 651948"/>
                <a:gd name="connsiteX5" fmla="*/ 3176 w 660191"/>
                <a:gd name="connsiteY5" fmla="*/ 335425 h 651948"/>
                <a:gd name="connsiteX6" fmla="*/ 62645 w 660191"/>
                <a:gd name="connsiteY6" fmla="*/ 132509 h 651948"/>
                <a:gd name="connsiteX0" fmla="*/ 253837 w 660897"/>
                <a:gd name="connsiteY0" fmla="*/ 45475 h 656354"/>
                <a:gd name="connsiteX1" fmla="*/ 161329 w 660897"/>
                <a:gd name="connsiteY1" fmla="*/ 67429 h 656354"/>
                <a:gd name="connsiteX2" fmla="*/ 410712 w 660897"/>
                <a:gd name="connsiteY2" fmla="*/ 17553 h 656354"/>
                <a:gd name="connsiteX3" fmla="*/ 659670 w 660897"/>
                <a:gd name="connsiteY3" fmla="*/ 339831 h 656354"/>
                <a:gd name="connsiteX4" fmla="*/ 331423 w 660897"/>
                <a:gd name="connsiteY4" fmla="*/ 656354 h 656354"/>
                <a:gd name="connsiteX5" fmla="*/ 3176 w 660897"/>
                <a:gd name="connsiteY5" fmla="*/ 339831 h 656354"/>
                <a:gd name="connsiteX6" fmla="*/ 62645 w 660897"/>
                <a:gd name="connsiteY6" fmla="*/ 136915 h 656354"/>
                <a:gd name="connsiteX0" fmla="*/ 253837 w 660406"/>
                <a:gd name="connsiteY0" fmla="*/ 41070 h 651949"/>
                <a:gd name="connsiteX1" fmla="*/ 161329 w 660406"/>
                <a:gd name="connsiteY1" fmla="*/ 63024 h 651949"/>
                <a:gd name="connsiteX2" fmla="*/ 410712 w 660406"/>
                <a:gd name="connsiteY2" fmla="*/ 13148 h 651949"/>
                <a:gd name="connsiteX3" fmla="*/ 659670 w 660406"/>
                <a:gd name="connsiteY3" fmla="*/ 335426 h 651949"/>
                <a:gd name="connsiteX4" fmla="*/ 331423 w 660406"/>
                <a:gd name="connsiteY4" fmla="*/ 651949 h 651949"/>
                <a:gd name="connsiteX5" fmla="*/ 3176 w 660406"/>
                <a:gd name="connsiteY5" fmla="*/ 335426 h 651949"/>
                <a:gd name="connsiteX6" fmla="*/ 62645 w 660406"/>
                <a:gd name="connsiteY6" fmla="*/ 132510 h 651949"/>
                <a:gd name="connsiteX0" fmla="*/ 161329 w 660406"/>
                <a:gd name="connsiteY0" fmla="*/ 63024 h 651949"/>
                <a:gd name="connsiteX1" fmla="*/ 410712 w 660406"/>
                <a:gd name="connsiteY1" fmla="*/ 13148 h 651949"/>
                <a:gd name="connsiteX2" fmla="*/ 659670 w 660406"/>
                <a:gd name="connsiteY2" fmla="*/ 335426 h 651949"/>
                <a:gd name="connsiteX3" fmla="*/ 331423 w 660406"/>
                <a:gd name="connsiteY3" fmla="*/ 651949 h 651949"/>
                <a:gd name="connsiteX4" fmla="*/ 3176 w 660406"/>
                <a:gd name="connsiteY4" fmla="*/ 335426 h 651949"/>
                <a:gd name="connsiteX5" fmla="*/ 62645 w 660406"/>
                <a:gd name="connsiteY5" fmla="*/ 132510 h 651949"/>
                <a:gd name="connsiteX0" fmla="*/ 128078 w 660207"/>
                <a:gd name="connsiteY0" fmla="*/ 63024 h 651949"/>
                <a:gd name="connsiteX1" fmla="*/ 410712 w 660207"/>
                <a:gd name="connsiteY1" fmla="*/ 13148 h 651949"/>
                <a:gd name="connsiteX2" fmla="*/ 659670 w 660207"/>
                <a:gd name="connsiteY2" fmla="*/ 335426 h 651949"/>
                <a:gd name="connsiteX3" fmla="*/ 331423 w 660207"/>
                <a:gd name="connsiteY3" fmla="*/ 651949 h 651949"/>
                <a:gd name="connsiteX4" fmla="*/ 3176 w 660207"/>
                <a:gd name="connsiteY4" fmla="*/ 335426 h 651949"/>
                <a:gd name="connsiteX5" fmla="*/ 62645 w 660207"/>
                <a:gd name="connsiteY5" fmla="*/ 132510 h 651949"/>
                <a:gd name="connsiteX0" fmla="*/ 128078 w 660438"/>
                <a:gd name="connsiteY0" fmla="*/ 60888 h 649813"/>
                <a:gd name="connsiteX1" fmla="*/ 410712 w 660438"/>
                <a:gd name="connsiteY1" fmla="*/ 11012 h 649813"/>
                <a:gd name="connsiteX2" fmla="*/ 659670 w 660438"/>
                <a:gd name="connsiteY2" fmla="*/ 333290 h 649813"/>
                <a:gd name="connsiteX3" fmla="*/ 331423 w 660438"/>
                <a:gd name="connsiteY3" fmla="*/ 649813 h 649813"/>
                <a:gd name="connsiteX4" fmla="*/ 3176 w 660438"/>
                <a:gd name="connsiteY4" fmla="*/ 333290 h 649813"/>
                <a:gd name="connsiteX5" fmla="*/ 62645 w 660438"/>
                <a:gd name="connsiteY5" fmla="*/ 130374 h 649813"/>
                <a:gd name="connsiteX0" fmla="*/ 128078 w 660438"/>
                <a:gd name="connsiteY0" fmla="*/ 64927 h 653852"/>
                <a:gd name="connsiteX1" fmla="*/ 410712 w 660438"/>
                <a:gd name="connsiteY1" fmla="*/ 15051 h 653852"/>
                <a:gd name="connsiteX2" fmla="*/ 659670 w 660438"/>
                <a:gd name="connsiteY2" fmla="*/ 337329 h 653852"/>
                <a:gd name="connsiteX3" fmla="*/ 331423 w 660438"/>
                <a:gd name="connsiteY3" fmla="*/ 653852 h 653852"/>
                <a:gd name="connsiteX4" fmla="*/ 3176 w 660438"/>
                <a:gd name="connsiteY4" fmla="*/ 337329 h 653852"/>
                <a:gd name="connsiteX5" fmla="*/ 62645 w 660438"/>
                <a:gd name="connsiteY5" fmla="*/ 134413 h 653852"/>
                <a:gd name="connsiteX0" fmla="*/ 128078 w 687378"/>
                <a:gd name="connsiteY0" fmla="*/ 58090 h 647015"/>
                <a:gd name="connsiteX1" fmla="*/ 571432 w 687378"/>
                <a:gd name="connsiteY1" fmla="*/ 16673 h 647015"/>
                <a:gd name="connsiteX2" fmla="*/ 659670 w 687378"/>
                <a:gd name="connsiteY2" fmla="*/ 330492 h 647015"/>
                <a:gd name="connsiteX3" fmla="*/ 331423 w 687378"/>
                <a:gd name="connsiteY3" fmla="*/ 647015 h 647015"/>
                <a:gd name="connsiteX4" fmla="*/ 3176 w 687378"/>
                <a:gd name="connsiteY4" fmla="*/ 330492 h 647015"/>
                <a:gd name="connsiteX5" fmla="*/ 62645 w 687378"/>
                <a:gd name="connsiteY5" fmla="*/ 127576 h 647015"/>
                <a:gd name="connsiteX0" fmla="*/ 128078 w 677145"/>
                <a:gd name="connsiteY0" fmla="*/ 58090 h 663933"/>
                <a:gd name="connsiteX1" fmla="*/ 571432 w 677145"/>
                <a:gd name="connsiteY1" fmla="*/ 16673 h 663933"/>
                <a:gd name="connsiteX2" fmla="*/ 659670 w 677145"/>
                <a:gd name="connsiteY2" fmla="*/ 330492 h 663933"/>
                <a:gd name="connsiteX3" fmla="*/ 559815 w 677145"/>
                <a:gd name="connsiteY3" fmla="*/ 663933 h 663933"/>
                <a:gd name="connsiteX4" fmla="*/ 3176 w 677145"/>
                <a:gd name="connsiteY4" fmla="*/ 330492 h 663933"/>
                <a:gd name="connsiteX5" fmla="*/ 62645 w 677145"/>
                <a:gd name="connsiteY5" fmla="*/ 127576 h 663933"/>
                <a:gd name="connsiteX0" fmla="*/ 101940 w 644966"/>
                <a:gd name="connsiteY0" fmla="*/ 58090 h 685888"/>
                <a:gd name="connsiteX1" fmla="*/ 545294 w 644966"/>
                <a:gd name="connsiteY1" fmla="*/ 16673 h 685888"/>
                <a:gd name="connsiteX2" fmla="*/ 633532 w 644966"/>
                <a:gd name="connsiteY2" fmla="*/ 330492 h 685888"/>
                <a:gd name="connsiteX3" fmla="*/ 533677 w 644966"/>
                <a:gd name="connsiteY3" fmla="*/ 663933 h 685888"/>
                <a:gd name="connsiteX4" fmla="*/ 10874 w 644966"/>
                <a:gd name="connsiteY4" fmla="*/ 575801 h 685888"/>
                <a:gd name="connsiteX5" fmla="*/ 36507 w 644966"/>
                <a:gd name="connsiteY5" fmla="*/ 127576 h 685888"/>
                <a:gd name="connsiteX0" fmla="*/ 101940 w 642626"/>
                <a:gd name="connsiteY0" fmla="*/ 58090 h 654766"/>
                <a:gd name="connsiteX1" fmla="*/ 545294 w 642626"/>
                <a:gd name="connsiteY1" fmla="*/ 16673 h 654766"/>
                <a:gd name="connsiteX2" fmla="*/ 633532 w 642626"/>
                <a:gd name="connsiteY2" fmla="*/ 330492 h 654766"/>
                <a:gd name="connsiteX3" fmla="*/ 567513 w 642626"/>
                <a:gd name="connsiteY3" fmla="*/ 613179 h 654766"/>
                <a:gd name="connsiteX4" fmla="*/ 10874 w 642626"/>
                <a:gd name="connsiteY4" fmla="*/ 575801 h 654766"/>
                <a:gd name="connsiteX5" fmla="*/ 36507 w 642626"/>
                <a:gd name="connsiteY5" fmla="*/ 127576 h 654766"/>
                <a:gd name="connsiteX0" fmla="*/ 101940 w 642626"/>
                <a:gd name="connsiteY0" fmla="*/ 30477 h 627153"/>
                <a:gd name="connsiteX1" fmla="*/ 545294 w 642626"/>
                <a:gd name="connsiteY1" fmla="*/ 31354 h 627153"/>
                <a:gd name="connsiteX2" fmla="*/ 633532 w 642626"/>
                <a:gd name="connsiteY2" fmla="*/ 302879 h 627153"/>
                <a:gd name="connsiteX3" fmla="*/ 567513 w 642626"/>
                <a:gd name="connsiteY3" fmla="*/ 585566 h 627153"/>
                <a:gd name="connsiteX4" fmla="*/ 10874 w 642626"/>
                <a:gd name="connsiteY4" fmla="*/ 548188 h 627153"/>
                <a:gd name="connsiteX5" fmla="*/ 36507 w 642626"/>
                <a:gd name="connsiteY5" fmla="*/ 99963 h 627153"/>
                <a:gd name="connsiteX0" fmla="*/ 101940 w 641803"/>
                <a:gd name="connsiteY0" fmla="*/ 32533 h 629209"/>
                <a:gd name="connsiteX1" fmla="*/ 545294 w 641803"/>
                <a:gd name="connsiteY1" fmla="*/ 33410 h 629209"/>
                <a:gd name="connsiteX2" fmla="*/ 633532 w 641803"/>
                <a:gd name="connsiteY2" fmla="*/ 304935 h 629209"/>
                <a:gd name="connsiteX3" fmla="*/ 567513 w 641803"/>
                <a:gd name="connsiteY3" fmla="*/ 587622 h 629209"/>
                <a:gd name="connsiteX4" fmla="*/ 10874 w 641803"/>
                <a:gd name="connsiteY4" fmla="*/ 550244 h 629209"/>
                <a:gd name="connsiteX5" fmla="*/ 36507 w 641803"/>
                <a:gd name="connsiteY5" fmla="*/ 102019 h 629209"/>
                <a:gd name="connsiteX0" fmla="*/ 93785 w 633648"/>
                <a:gd name="connsiteY0" fmla="*/ 32533 h 629209"/>
                <a:gd name="connsiteX1" fmla="*/ 537139 w 633648"/>
                <a:gd name="connsiteY1" fmla="*/ 33410 h 629209"/>
                <a:gd name="connsiteX2" fmla="*/ 625377 w 633648"/>
                <a:gd name="connsiteY2" fmla="*/ 304935 h 629209"/>
                <a:gd name="connsiteX3" fmla="*/ 559358 w 633648"/>
                <a:gd name="connsiteY3" fmla="*/ 587622 h 629209"/>
                <a:gd name="connsiteX4" fmla="*/ 2719 w 633648"/>
                <a:gd name="connsiteY4" fmla="*/ 550244 h 629209"/>
                <a:gd name="connsiteX5" fmla="*/ 28352 w 633648"/>
                <a:gd name="connsiteY5" fmla="*/ 102019 h 629209"/>
                <a:gd name="connsiteX0" fmla="*/ 103603 w 643466"/>
                <a:gd name="connsiteY0" fmla="*/ 32533 h 629209"/>
                <a:gd name="connsiteX1" fmla="*/ 546957 w 643466"/>
                <a:gd name="connsiteY1" fmla="*/ 33410 h 629209"/>
                <a:gd name="connsiteX2" fmla="*/ 635195 w 643466"/>
                <a:gd name="connsiteY2" fmla="*/ 304935 h 629209"/>
                <a:gd name="connsiteX3" fmla="*/ 569176 w 643466"/>
                <a:gd name="connsiteY3" fmla="*/ 587622 h 629209"/>
                <a:gd name="connsiteX4" fmla="*/ 12537 w 643466"/>
                <a:gd name="connsiteY4" fmla="*/ 550244 h 629209"/>
                <a:gd name="connsiteX5" fmla="*/ 4334 w 643466"/>
                <a:gd name="connsiteY5" fmla="*/ 102019 h 629209"/>
                <a:gd name="connsiteX0" fmla="*/ 103603 w 643466"/>
                <a:gd name="connsiteY0" fmla="*/ 32533 h 613248"/>
                <a:gd name="connsiteX1" fmla="*/ 546957 w 643466"/>
                <a:gd name="connsiteY1" fmla="*/ 33410 h 613248"/>
                <a:gd name="connsiteX2" fmla="*/ 635195 w 643466"/>
                <a:gd name="connsiteY2" fmla="*/ 304935 h 613248"/>
                <a:gd name="connsiteX3" fmla="*/ 569176 w 643466"/>
                <a:gd name="connsiteY3" fmla="*/ 587622 h 613248"/>
                <a:gd name="connsiteX4" fmla="*/ 12537 w 643466"/>
                <a:gd name="connsiteY4" fmla="*/ 518643 h 613248"/>
                <a:gd name="connsiteX5" fmla="*/ 4334 w 643466"/>
                <a:gd name="connsiteY5" fmla="*/ 102019 h 613248"/>
                <a:gd name="connsiteX0" fmla="*/ 103603 w 622280"/>
                <a:gd name="connsiteY0" fmla="*/ 51723 h 632438"/>
                <a:gd name="connsiteX1" fmla="*/ 546957 w 622280"/>
                <a:gd name="connsiteY1" fmla="*/ 52600 h 632438"/>
                <a:gd name="connsiteX2" fmla="*/ 569176 w 622280"/>
                <a:gd name="connsiteY2" fmla="*/ 606812 h 632438"/>
                <a:gd name="connsiteX3" fmla="*/ 12537 w 622280"/>
                <a:gd name="connsiteY3" fmla="*/ 537833 h 632438"/>
                <a:gd name="connsiteX4" fmla="*/ 4334 w 622280"/>
                <a:gd name="connsiteY4" fmla="*/ 121209 h 632438"/>
                <a:gd name="connsiteX0" fmla="*/ 103603 w 640916"/>
                <a:gd name="connsiteY0" fmla="*/ 51277 h 628066"/>
                <a:gd name="connsiteX1" fmla="*/ 546957 w 640916"/>
                <a:gd name="connsiteY1" fmla="*/ 52154 h 628066"/>
                <a:gd name="connsiteX2" fmla="*/ 595444 w 640916"/>
                <a:gd name="connsiteY2" fmla="*/ 600046 h 628066"/>
                <a:gd name="connsiteX3" fmla="*/ 12537 w 640916"/>
                <a:gd name="connsiteY3" fmla="*/ 537387 h 628066"/>
                <a:gd name="connsiteX4" fmla="*/ 4334 w 640916"/>
                <a:gd name="connsiteY4" fmla="*/ 120763 h 628066"/>
                <a:gd name="connsiteX0" fmla="*/ 103603 w 629940"/>
                <a:gd name="connsiteY0" fmla="*/ 26437 h 603226"/>
                <a:gd name="connsiteX1" fmla="*/ 546957 w 629940"/>
                <a:gd name="connsiteY1" fmla="*/ 27314 h 603226"/>
                <a:gd name="connsiteX2" fmla="*/ 595444 w 629940"/>
                <a:gd name="connsiteY2" fmla="*/ 575206 h 603226"/>
                <a:gd name="connsiteX3" fmla="*/ 12537 w 629940"/>
                <a:gd name="connsiteY3" fmla="*/ 512547 h 603226"/>
                <a:gd name="connsiteX4" fmla="*/ 4334 w 629940"/>
                <a:gd name="connsiteY4" fmla="*/ 95923 h 603226"/>
                <a:gd name="connsiteX0" fmla="*/ 103603 w 651443"/>
                <a:gd name="connsiteY0" fmla="*/ 20041 h 614843"/>
                <a:gd name="connsiteX1" fmla="*/ 608249 w 651443"/>
                <a:gd name="connsiteY1" fmla="*/ 39879 h 614843"/>
                <a:gd name="connsiteX2" fmla="*/ 595444 w 651443"/>
                <a:gd name="connsiteY2" fmla="*/ 568810 h 614843"/>
                <a:gd name="connsiteX3" fmla="*/ 12537 w 651443"/>
                <a:gd name="connsiteY3" fmla="*/ 506151 h 614843"/>
                <a:gd name="connsiteX4" fmla="*/ 4334 w 651443"/>
                <a:gd name="connsiteY4" fmla="*/ 89527 h 614843"/>
                <a:gd name="connsiteX0" fmla="*/ 103603 w 640788"/>
                <a:gd name="connsiteY0" fmla="*/ 20041 h 614843"/>
                <a:gd name="connsiteX1" fmla="*/ 581981 w 640788"/>
                <a:gd name="connsiteY1" fmla="*/ 39879 h 614843"/>
                <a:gd name="connsiteX2" fmla="*/ 595444 w 640788"/>
                <a:gd name="connsiteY2" fmla="*/ 568810 h 614843"/>
                <a:gd name="connsiteX3" fmla="*/ 12537 w 640788"/>
                <a:gd name="connsiteY3" fmla="*/ 506151 h 614843"/>
                <a:gd name="connsiteX4" fmla="*/ 4334 w 640788"/>
                <a:gd name="connsiteY4" fmla="*/ 89527 h 614843"/>
                <a:gd name="connsiteX0" fmla="*/ 103603 w 673655"/>
                <a:gd name="connsiteY0" fmla="*/ 38763 h 618146"/>
                <a:gd name="connsiteX1" fmla="*/ 581981 w 673655"/>
                <a:gd name="connsiteY1" fmla="*/ 58601 h 618146"/>
                <a:gd name="connsiteX2" fmla="*/ 621713 w 673655"/>
                <a:gd name="connsiteY2" fmla="*/ 562250 h 618146"/>
                <a:gd name="connsiteX3" fmla="*/ 12537 w 673655"/>
                <a:gd name="connsiteY3" fmla="*/ 524873 h 618146"/>
                <a:gd name="connsiteX4" fmla="*/ 4334 w 673655"/>
                <a:gd name="connsiteY4" fmla="*/ 108249 h 618146"/>
                <a:gd name="connsiteX0" fmla="*/ 103603 w 654750"/>
                <a:gd name="connsiteY0" fmla="*/ 38763 h 605787"/>
                <a:gd name="connsiteX1" fmla="*/ 581981 w 654750"/>
                <a:gd name="connsiteY1" fmla="*/ 58601 h 605787"/>
                <a:gd name="connsiteX2" fmla="*/ 621713 w 654750"/>
                <a:gd name="connsiteY2" fmla="*/ 562250 h 605787"/>
                <a:gd name="connsiteX3" fmla="*/ 12537 w 654750"/>
                <a:gd name="connsiteY3" fmla="*/ 524873 h 605787"/>
                <a:gd name="connsiteX4" fmla="*/ 4334 w 654750"/>
                <a:gd name="connsiteY4" fmla="*/ 108249 h 605787"/>
                <a:gd name="connsiteX0" fmla="*/ 103603 w 643734"/>
                <a:gd name="connsiteY0" fmla="*/ 31800 h 598824"/>
                <a:gd name="connsiteX1" fmla="*/ 581981 w 643734"/>
                <a:gd name="connsiteY1" fmla="*/ 51638 h 598824"/>
                <a:gd name="connsiteX2" fmla="*/ 621713 w 643734"/>
                <a:gd name="connsiteY2" fmla="*/ 555287 h 598824"/>
                <a:gd name="connsiteX3" fmla="*/ 12537 w 643734"/>
                <a:gd name="connsiteY3" fmla="*/ 517910 h 598824"/>
                <a:gd name="connsiteX4" fmla="*/ 4334 w 643734"/>
                <a:gd name="connsiteY4" fmla="*/ 101286 h 598824"/>
                <a:gd name="connsiteX0" fmla="*/ 103603 w 643734"/>
                <a:gd name="connsiteY0" fmla="*/ 24551 h 591575"/>
                <a:gd name="connsiteX1" fmla="*/ 581981 w 643734"/>
                <a:gd name="connsiteY1" fmla="*/ 44389 h 591575"/>
                <a:gd name="connsiteX2" fmla="*/ 621713 w 643734"/>
                <a:gd name="connsiteY2" fmla="*/ 548038 h 591575"/>
                <a:gd name="connsiteX3" fmla="*/ 12537 w 643734"/>
                <a:gd name="connsiteY3" fmla="*/ 510661 h 591575"/>
                <a:gd name="connsiteX4" fmla="*/ 4334 w 643734"/>
                <a:gd name="connsiteY4" fmla="*/ 94037 h 591575"/>
                <a:gd name="connsiteX0" fmla="*/ 103603 w 643734"/>
                <a:gd name="connsiteY0" fmla="*/ 20135 h 587159"/>
                <a:gd name="connsiteX1" fmla="*/ 581981 w 643734"/>
                <a:gd name="connsiteY1" fmla="*/ 39973 h 587159"/>
                <a:gd name="connsiteX2" fmla="*/ 621713 w 643734"/>
                <a:gd name="connsiteY2" fmla="*/ 543622 h 587159"/>
                <a:gd name="connsiteX3" fmla="*/ 12537 w 643734"/>
                <a:gd name="connsiteY3" fmla="*/ 506245 h 587159"/>
                <a:gd name="connsiteX4" fmla="*/ 4334 w 643734"/>
                <a:gd name="connsiteY4" fmla="*/ 89621 h 587159"/>
                <a:gd name="connsiteX0" fmla="*/ 51067 w 657504"/>
                <a:gd name="connsiteY0" fmla="*/ 31623 h 592327"/>
                <a:gd name="connsiteX1" fmla="*/ 581981 w 657504"/>
                <a:gd name="connsiteY1" fmla="*/ 45141 h 592327"/>
                <a:gd name="connsiteX2" fmla="*/ 621713 w 657504"/>
                <a:gd name="connsiteY2" fmla="*/ 548790 h 592327"/>
                <a:gd name="connsiteX3" fmla="*/ 12537 w 657504"/>
                <a:gd name="connsiteY3" fmla="*/ 511413 h 592327"/>
                <a:gd name="connsiteX4" fmla="*/ 4334 w 657504"/>
                <a:gd name="connsiteY4" fmla="*/ 94789 h 592327"/>
                <a:gd name="connsiteX0" fmla="*/ 51067 w 676118"/>
                <a:gd name="connsiteY0" fmla="*/ 31623 h 604686"/>
                <a:gd name="connsiteX1" fmla="*/ 581981 w 676118"/>
                <a:gd name="connsiteY1" fmla="*/ 45141 h 604686"/>
                <a:gd name="connsiteX2" fmla="*/ 621713 w 676118"/>
                <a:gd name="connsiteY2" fmla="*/ 548790 h 604686"/>
                <a:gd name="connsiteX3" fmla="*/ 12537 w 676118"/>
                <a:gd name="connsiteY3" fmla="*/ 511413 h 604686"/>
                <a:gd name="connsiteX4" fmla="*/ 4334 w 676118"/>
                <a:gd name="connsiteY4" fmla="*/ 94789 h 604686"/>
                <a:gd name="connsiteX0" fmla="*/ 51067 w 659741"/>
                <a:gd name="connsiteY0" fmla="*/ 18182 h 591245"/>
                <a:gd name="connsiteX1" fmla="*/ 581981 w 659741"/>
                <a:gd name="connsiteY1" fmla="*/ 31700 h 591245"/>
                <a:gd name="connsiteX2" fmla="*/ 621713 w 659741"/>
                <a:gd name="connsiteY2" fmla="*/ 535349 h 591245"/>
                <a:gd name="connsiteX3" fmla="*/ 12537 w 659741"/>
                <a:gd name="connsiteY3" fmla="*/ 497972 h 591245"/>
                <a:gd name="connsiteX4" fmla="*/ 4334 w 659741"/>
                <a:gd name="connsiteY4" fmla="*/ 81348 h 591245"/>
                <a:gd name="connsiteX0" fmla="*/ 51067 w 671131"/>
                <a:gd name="connsiteY0" fmla="*/ 18182 h 591245"/>
                <a:gd name="connsiteX1" fmla="*/ 617005 w 671131"/>
                <a:gd name="connsiteY1" fmla="*/ 31700 h 591245"/>
                <a:gd name="connsiteX2" fmla="*/ 621713 w 671131"/>
                <a:gd name="connsiteY2" fmla="*/ 535349 h 591245"/>
                <a:gd name="connsiteX3" fmla="*/ 12537 w 671131"/>
                <a:gd name="connsiteY3" fmla="*/ 497972 h 591245"/>
                <a:gd name="connsiteX4" fmla="*/ 4334 w 671131"/>
                <a:gd name="connsiteY4" fmla="*/ 81348 h 591245"/>
                <a:gd name="connsiteX0" fmla="*/ 51067 w 648099"/>
                <a:gd name="connsiteY0" fmla="*/ 18182 h 578886"/>
                <a:gd name="connsiteX1" fmla="*/ 617005 w 648099"/>
                <a:gd name="connsiteY1" fmla="*/ 31700 h 578886"/>
                <a:gd name="connsiteX2" fmla="*/ 621713 w 648099"/>
                <a:gd name="connsiteY2" fmla="*/ 535349 h 578886"/>
                <a:gd name="connsiteX3" fmla="*/ 12537 w 648099"/>
                <a:gd name="connsiteY3" fmla="*/ 497972 h 578886"/>
                <a:gd name="connsiteX4" fmla="*/ 4334 w 648099"/>
                <a:gd name="connsiteY4" fmla="*/ 81348 h 578886"/>
                <a:gd name="connsiteX0" fmla="*/ 51067 w 648099"/>
                <a:gd name="connsiteY0" fmla="*/ 18182 h 565791"/>
                <a:gd name="connsiteX1" fmla="*/ 617005 w 648099"/>
                <a:gd name="connsiteY1" fmla="*/ 31700 h 565791"/>
                <a:gd name="connsiteX2" fmla="*/ 621713 w 648099"/>
                <a:gd name="connsiteY2" fmla="*/ 535349 h 565791"/>
                <a:gd name="connsiteX3" fmla="*/ 12537 w 648099"/>
                <a:gd name="connsiteY3" fmla="*/ 497972 h 565791"/>
                <a:gd name="connsiteX4" fmla="*/ 4334 w 648099"/>
                <a:gd name="connsiteY4" fmla="*/ 81348 h 565791"/>
                <a:gd name="connsiteX0" fmla="*/ 51067 w 648099"/>
                <a:gd name="connsiteY0" fmla="*/ 18182 h 565791"/>
                <a:gd name="connsiteX1" fmla="*/ 617005 w 648099"/>
                <a:gd name="connsiteY1" fmla="*/ 31700 h 565791"/>
                <a:gd name="connsiteX2" fmla="*/ 621713 w 648099"/>
                <a:gd name="connsiteY2" fmla="*/ 535349 h 565791"/>
                <a:gd name="connsiteX3" fmla="*/ 12537 w 648099"/>
                <a:gd name="connsiteY3" fmla="*/ 497972 h 565791"/>
                <a:gd name="connsiteX4" fmla="*/ 4334 w 648099"/>
                <a:gd name="connsiteY4" fmla="*/ 81348 h 565791"/>
                <a:gd name="connsiteX5" fmla="*/ 51067 w 648099"/>
                <a:gd name="connsiteY5" fmla="*/ 18182 h 565791"/>
                <a:gd name="connsiteX0" fmla="*/ 95107 w 692139"/>
                <a:gd name="connsiteY0" fmla="*/ 44563 h 592172"/>
                <a:gd name="connsiteX1" fmla="*/ 661045 w 692139"/>
                <a:gd name="connsiteY1" fmla="*/ 58081 h 592172"/>
                <a:gd name="connsiteX2" fmla="*/ 665753 w 692139"/>
                <a:gd name="connsiteY2" fmla="*/ 561730 h 592172"/>
                <a:gd name="connsiteX3" fmla="*/ 56577 w 692139"/>
                <a:gd name="connsiteY3" fmla="*/ 524353 h 592172"/>
                <a:gd name="connsiteX4" fmla="*/ 95107 w 692139"/>
                <a:gd name="connsiteY4" fmla="*/ 44563 h 592172"/>
                <a:gd name="connsiteX0" fmla="*/ 84274 w 726505"/>
                <a:gd name="connsiteY0" fmla="*/ 51300 h 608352"/>
                <a:gd name="connsiteX1" fmla="*/ 668271 w 726505"/>
                <a:gd name="connsiteY1" fmla="*/ 74261 h 608352"/>
                <a:gd name="connsiteX2" fmla="*/ 672979 w 726505"/>
                <a:gd name="connsiteY2" fmla="*/ 577910 h 608352"/>
                <a:gd name="connsiteX3" fmla="*/ 63803 w 726505"/>
                <a:gd name="connsiteY3" fmla="*/ 540533 h 608352"/>
                <a:gd name="connsiteX4" fmla="*/ 84274 w 726505"/>
                <a:gd name="connsiteY4" fmla="*/ 51300 h 608352"/>
                <a:gd name="connsiteX0" fmla="*/ 84274 w 726505"/>
                <a:gd name="connsiteY0" fmla="*/ 51300 h 608352"/>
                <a:gd name="connsiteX1" fmla="*/ 668271 w 726505"/>
                <a:gd name="connsiteY1" fmla="*/ 74261 h 608352"/>
                <a:gd name="connsiteX2" fmla="*/ 672979 w 726505"/>
                <a:gd name="connsiteY2" fmla="*/ 577910 h 608352"/>
                <a:gd name="connsiteX3" fmla="*/ 63803 w 726505"/>
                <a:gd name="connsiteY3" fmla="*/ 540533 h 608352"/>
                <a:gd name="connsiteX4" fmla="*/ 84274 w 726505"/>
                <a:gd name="connsiteY4" fmla="*/ 51300 h 608352"/>
                <a:gd name="connsiteX0" fmla="*/ 84274 w 726505"/>
                <a:gd name="connsiteY0" fmla="*/ 25592 h 582644"/>
                <a:gd name="connsiteX1" fmla="*/ 668271 w 726505"/>
                <a:gd name="connsiteY1" fmla="*/ 48553 h 582644"/>
                <a:gd name="connsiteX2" fmla="*/ 672979 w 726505"/>
                <a:gd name="connsiteY2" fmla="*/ 552202 h 582644"/>
                <a:gd name="connsiteX3" fmla="*/ 63803 w 726505"/>
                <a:gd name="connsiteY3" fmla="*/ 514825 h 582644"/>
                <a:gd name="connsiteX4" fmla="*/ 84274 w 726505"/>
                <a:gd name="connsiteY4" fmla="*/ 25592 h 582644"/>
                <a:gd name="connsiteX0" fmla="*/ 84274 w 726505"/>
                <a:gd name="connsiteY0" fmla="*/ 25592 h 582644"/>
                <a:gd name="connsiteX1" fmla="*/ 668271 w 726505"/>
                <a:gd name="connsiteY1" fmla="*/ 48553 h 582644"/>
                <a:gd name="connsiteX2" fmla="*/ 672979 w 726505"/>
                <a:gd name="connsiteY2" fmla="*/ 552202 h 582644"/>
                <a:gd name="connsiteX3" fmla="*/ 63803 w 726505"/>
                <a:gd name="connsiteY3" fmla="*/ 514825 h 582644"/>
                <a:gd name="connsiteX4" fmla="*/ 84274 w 726505"/>
                <a:gd name="connsiteY4" fmla="*/ 25592 h 582644"/>
                <a:gd name="connsiteX0" fmla="*/ 84274 w 726505"/>
                <a:gd name="connsiteY0" fmla="*/ 10474 h 567526"/>
                <a:gd name="connsiteX1" fmla="*/ 668271 w 726505"/>
                <a:gd name="connsiteY1" fmla="*/ 33435 h 567526"/>
                <a:gd name="connsiteX2" fmla="*/ 672979 w 726505"/>
                <a:gd name="connsiteY2" fmla="*/ 537084 h 567526"/>
                <a:gd name="connsiteX3" fmla="*/ 63803 w 726505"/>
                <a:gd name="connsiteY3" fmla="*/ 499707 h 567526"/>
                <a:gd name="connsiteX4" fmla="*/ 84274 w 726505"/>
                <a:gd name="connsiteY4" fmla="*/ 10474 h 567526"/>
                <a:gd name="connsiteX0" fmla="*/ 84274 w 747243"/>
                <a:gd name="connsiteY0" fmla="*/ 23576 h 595793"/>
                <a:gd name="connsiteX1" fmla="*/ 671883 w 747243"/>
                <a:gd name="connsiteY1" fmla="*/ 24503 h 595793"/>
                <a:gd name="connsiteX2" fmla="*/ 672979 w 747243"/>
                <a:gd name="connsiteY2" fmla="*/ 550186 h 595793"/>
                <a:gd name="connsiteX3" fmla="*/ 63803 w 747243"/>
                <a:gd name="connsiteY3" fmla="*/ 512809 h 595793"/>
                <a:gd name="connsiteX4" fmla="*/ 84274 w 747243"/>
                <a:gd name="connsiteY4" fmla="*/ 23576 h 595793"/>
                <a:gd name="connsiteX0" fmla="*/ 84274 w 710287"/>
                <a:gd name="connsiteY0" fmla="*/ 23576 h 595793"/>
                <a:gd name="connsiteX1" fmla="*/ 671883 w 710287"/>
                <a:gd name="connsiteY1" fmla="*/ 24503 h 595793"/>
                <a:gd name="connsiteX2" fmla="*/ 672979 w 710287"/>
                <a:gd name="connsiteY2" fmla="*/ 550186 h 595793"/>
                <a:gd name="connsiteX3" fmla="*/ 63803 w 710287"/>
                <a:gd name="connsiteY3" fmla="*/ 512809 h 595793"/>
                <a:gd name="connsiteX4" fmla="*/ 84274 w 710287"/>
                <a:gd name="connsiteY4" fmla="*/ 23576 h 595793"/>
                <a:gd name="connsiteX0" fmla="*/ 84274 w 710287"/>
                <a:gd name="connsiteY0" fmla="*/ 23576 h 595793"/>
                <a:gd name="connsiteX1" fmla="*/ 671883 w 710287"/>
                <a:gd name="connsiteY1" fmla="*/ 24503 h 595793"/>
                <a:gd name="connsiteX2" fmla="*/ 672979 w 710287"/>
                <a:gd name="connsiteY2" fmla="*/ 550186 h 595793"/>
                <a:gd name="connsiteX3" fmla="*/ 63803 w 710287"/>
                <a:gd name="connsiteY3" fmla="*/ 512809 h 595793"/>
                <a:gd name="connsiteX4" fmla="*/ 84274 w 710287"/>
                <a:gd name="connsiteY4" fmla="*/ 23576 h 595793"/>
                <a:gd name="connsiteX0" fmla="*/ 84274 w 710287"/>
                <a:gd name="connsiteY0" fmla="*/ 23576 h 595793"/>
                <a:gd name="connsiteX1" fmla="*/ 671883 w 710287"/>
                <a:gd name="connsiteY1" fmla="*/ 24503 h 595793"/>
                <a:gd name="connsiteX2" fmla="*/ 672979 w 710287"/>
                <a:gd name="connsiteY2" fmla="*/ 550186 h 595793"/>
                <a:gd name="connsiteX3" fmla="*/ 63803 w 710287"/>
                <a:gd name="connsiteY3" fmla="*/ 512809 h 595793"/>
                <a:gd name="connsiteX4" fmla="*/ 84274 w 710287"/>
                <a:gd name="connsiteY4" fmla="*/ 23576 h 595793"/>
                <a:gd name="connsiteX0" fmla="*/ 84274 w 672979"/>
                <a:gd name="connsiteY0" fmla="*/ 23576 h 595793"/>
                <a:gd name="connsiteX1" fmla="*/ 671883 w 672979"/>
                <a:gd name="connsiteY1" fmla="*/ 24503 h 595793"/>
                <a:gd name="connsiteX2" fmla="*/ 672979 w 672979"/>
                <a:gd name="connsiteY2" fmla="*/ 550186 h 595793"/>
                <a:gd name="connsiteX3" fmla="*/ 63803 w 672979"/>
                <a:gd name="connsiteY3" fmla="*/ 512809 h 595793"/>
                <a:gd name="connsiteX4" fmla="*/ 84274 w 672979"/>
                <a:gd name="connsiteY4" fmla="*/ 23576 h 595793"/>
                <a:gd name="connsiteX0" fmla="*/ 84274 w 672979"/>
                <a:gd name="connsiteY0" fmla="*/ 23576 h 570495"/>
                <a:gd name="connsiteX1" fmla="*/ 671883 w 672979"/>
                <a:gd name="connsiteY1" fmla="*/ 24503 h 570495"/>
                <a:gd name="connsiteX2" fmla="*/ 672979 w 672979"/>
                <a:gd name="connsiteY2" fmla="*/ 550186 h 570495"/>
                <a:gd name="connsiteX3" fmla="*/ 63803 w 672979"/>
                <a:gd name="connsiteY3" fmla="*/ 512809 h 570495"/>
                <a:gd name="connsiteX4" fmla="*/ 84274 w 672979"/>
                <a:gd name="connsiteY4" fmla="*/ 23576 h 570495"/>
                <a:gd name="connsiteX0" fmla="*/ 84274 w 672979"/>
                <a:gd name="connsiteY0" fmla="*/ 23576 h 570495"/>
                <a:gd name="connsiteX1" fmla="*/ 671883 w 672979"/>
                <a:gd name="connsiteY1" fmla="*/ 24503 h 570495"/>
                <a:gd name="connsiteX2" fmla="*/ 672979 w 672979"/>
                <a:gd name="connsiteY2" fmla="*/ 550186 h 570495"/>
                <a:gd name="connsiteX3" fmla="*/ 63803 w 672979"/>
                <a:gd name="connsiteY3" fmla="*/ 512809 h 570495"/>
                <a:gd name="connsiteX4" fmla="*/ 84274 w 672979"/>
                <a:gd name="connsiteY4" fmla="*/ 23576 h 570495"/>
                <a:gd name="connsiteX0" fmla="*/ 84274 w 672979"/>
                <a:gd name="connsiteY0" fmla="*/ 23576 h 560608"/>
                <a:gd name="connsiteX1" fmla="*/ 671883 w 672979"/>
                <a:gd name="connsiteY1" fmla="*/ 24503 h 560608"/>
                <a:gd name="connsiteX2" fmla="*/ 672979 w 672979"/>
                <a:gd name="connsiteY2" fmla="*/ 550186 h 560608"/>
                <a:gd name="connsiteX3" fmla="*/ 63803 w 672979"/>
                <a:gd name="connsiteY3" fmla="*/ 512809 h 560608"/>
                <a:gd name="connsiteX4" fmla="*/ 84274 w 672979"/>
                <a:gd name="connsiteY4" fmla="*/ 23576 h 560608"/>
                <a:gd name="connsiteX0" fmla="*/ 84274 w 672979"/>
                <a:gd name="connsiteY0" fmla="*/ 23576 h 567351"/>
                <a:gd name="connsiteX1" fmla="*/ 671883 w 672979"/>
                <a:gd name="connsiteY1" fmla="*/ 24503 h 567351"/>
                <a:gd name="connsiteX2" fmla="*/ 672979 w 672979"/>
                <a:gd name="connsiteY2" fmla="*/ 550186 h 567351"/>
                <a:gd name="connsiteX3" fmla="*/ 63803 w 672979"/>
                <a:gd name="connsiteY3" fmla="*/ 512809 h 567351"/>
                <a:gd name="connsiteX4" fmla="*/ 84274 w 672979"/>
                <a:gd name="connsiteY4" fmla="*/ 23576 h 567351"/>
                <a:gd name="connsiteX0" fmla="*/ 72869 w 661574"/>
                <a:gd name="connsiteY0" fmla="*/ 23576 h 567351"/>
                <a:gd name="connsiteX1" fmla="*/ 660478 w 661574"/>
                <a:gd name="connsiteY1" fmla="*/ 24503 h 567351"/>
                <a:gd name="connsiteX2" fmla="*/ 661574 w 661574"/>
                <a:gd name="connsiteY2" fmla="*/ 550186 h 567351"/>
                <a:gd name="connsiteX3" fmla="*/ 52398 w 661574"/>
                <a:gd name="connsiteY3" fmla="*/ 512809 h 567351"/>
                <a:gd name="connsiteX4" fmla="*/ 72869 w 661574"/>
                <a:gd name="connsiteY4" fmla="*/ 23576 h 567351"/>
                <a:gd name="connsiteX0" fmla="*/ 72869 w 661574"/>
                <a:gd name="connsiteY0" fmla="*/ 13918 h 557693"/>
                <a:gd name="connsiteX1" fmla="*/ 660478 w 661574"/>
                <a:gd name="connsiteY1" fmla="*/ 14845 h 557693"/>
                <a:gd name="connsiteX2" fmla="*/ 661574 w 661574"/>
                <a:gd name="connsiteY2" fmla="*/ 540528 h 557693"/>
                <a:gd name="connsiteX3" fmla="*/ 52398 w 661574"/>
                <a:gd name="connsiteY3" fmla="*/ 503151 h 557693"/>
                <a:gd name="connsiteX4" fmla="*/ 72869 w 661574"/>
                <a:gd name="connsiteY4" fmla="*/ 13918 h 557693"/>
                <a:gd name="connsiteX0" fmla="*/ 84755 w 673460"/>
                <a:gd name="connsiteY0" fmla="*/ 13918 h 568883"/>
                <a:gd name="connsiteX1" fmla="*/ 672364 w 673460"/>
                <a:gd name="connsiteY1" fmla="*/ 14845 h 568883"/>
                <a:gd name="connsiteX2" fmla="*/ 673460 w 673460"/>
                <a:gd name="connsiteY2" fmla="*/ 540528 h 568883"/>
                <a:gd name="connsiteX3" fmla="*/ 43142 w 673460"/>
                <a:gd name="connsiteY3" fmla="*/ 525832 h 568883"/>
                <a:gd name="connsiteX4" fmla="*/ 84755 w 673460"/>
                <a:gd name="connsiteY4" fmla="*/ 13918 h 568883"/>
                <a:gd name="connsiteX0" fmla="*/ 84755 w 673460"/>
                <a:gd name="connsiteY0" fmla="*/ 13918 h 559604"/>
                <a:gd name="connsiteX1" fmla="*/ 672364 w 673460"/>
                <a:gd name="connsiteY1" fmla="*/ 14845 h 559604"/>
                <a:gd name="connsiteX2" fmla="*/ 673460 w 673460"/>
                <a:gd name="connsiteY2" fmla="*/ 540528 h 559604"/>
                <a:gd name="connsiteX3" fmla="*/ 43142 w 673460"/>
                <a:gd name="connsiteY3" fmla="*/ 525832 h 559604"/>
                <a:gd name="connsiteX4" fmla="*/ 84755 w 673460"/>
                <a:gd name="connsiteY4" fmla="*/ 13918 h 559604"/>
                <a:gd name="connsiteX0" fmla="*/ 84755 w 675575"/>
                <a:gd name="connsiteY0" fmla="*/ 13918 h 562548"/>
                <a:gd name="connsiteX1" fmla="*/ 672364 w 675575"/>
                <a:gd name="connsiteY1" fmla="*/ 14845 h 562548"/>
                <a:gd name="connsiteX2" fmla="*/ 675575 w 675575"/>
                <a:gd name="connsiteY2" fmla="*/ 545971 h 562548"/>
                <a:gd name="connsiteX3" fmla="*/ 43142 w 675575"/>
                <a:gd name="connsiteY3" fmla="*/ 525832 h 562548"/>
                <a:gd name="connsiteX4" fmla="*/ 84755 w 675575"/>
                <a:gd name="connsiteY4" fmla="*/ 13918 h 562548"/>
                <a:gd name="connsiteX0" fmla="*/ 84755 w 680821"/>
                <a:gd name="connsiteY0" fmla="*/ 13918 h 562548"/>
                <a:gd name="connsiteX1" fmla="*/ 680821 w 680821"/>
                <a:gd name="connsiteY1" fmla="*/ 14845 h 562548"/>
                <a:gd name="connsiteX2" fmla="*/ 675575 w 680821"/>
                <a:gd name="connsiteY2" fmla="*/ 545971 h 562548"/>
                <a:gd name="connsiteX3" fmla="*/ 43142 w 680821"/>
                <a:gd name="connsiteY3" fmla="*/ 525832 h 562548"/>
                <a:gd name="connsiteX4" fmla="*/ 84755 w 680821"/>
                <a:gd name="connsiteY4" fmla="*/ 13918 h 562548"/>
                <a:gd name="connsiteX0" fmla="*/ 72868 w 690076"/>
                <a:gd name="connsiteY0" fmla="*/ 20358 h 559916"/>
                <a:gd name="connsiteX1" fmla="*/ 690076 w 690076"/>
                <a:gd name="connsiteY1" fmla="*/ 12213 h 559916"/>
                <a:gd name="connsiteX2" fmla="*/ 684830 w 690076"/>
                <a:gd name="connsiteY2" fmla="*/ 543339 h 559916"/>
                <a:gd name="connsiteX3" fmla="*/ 52397 w 690076"/>
                <a:gd name="connsiteY3" fmla="*/ 523200 h 559916"/>
                <a:gd name="connsiteX4" fmla="*/ 72868 w 690076"/>
                <a:gd name="connsiteY4" fmla="*/ 20358 h 559916"/>
                <a:gd name="connsiteX0" fmla="*/ 72868 w 690076"/>
                <a:gd name="connsiteY0" fmla="*/ 22718 h 562276"/>
                <a:gd name="connsiteX1" fmla="*/ 690076 w 690076"/>
                <a:gd name="connsiteY1" fmla="*/ 14573 h 562276"/>
                <a:gd name="connsiteX2" fmla="*/ 684830 w 690076"/>
                <a:gd name="connsiteY2" fmla="*/ 545699 h 562276"/>
                <a:gd name="connsiteX3" fmla="*/ 52397 w 690076"/>
                <a:gd name="connsiteY3" fmla="*/ 525560 h 562276"/>
                <a:gd name="connsiteX4" fmla="*/ 72868 w 690076"/>
                <a:gd name="connsiteY4" fmla="*/ 22718 h 562276"/>
                <a:gd name="connsiteX0" fmla="*/ 59152 w 676360"/>
                <a:gd name="connsiteY0" fmla="*/ 22718 h 562276"/>
                <a:gd name="connsiteX1" fmla="*/ 676360 w 676360"/>
                <a:gd name="connsiteY1" fmla="*/ 14573 h 562276"/>
                <a:gd name="connsiteX2" fmla="*/ 671114 w 676360"/>
                <a:gd name="connsiteY2" fmla="*/ 545699 h 562276"/>
                <a:gd name="connsiteX3" fmla="*/ 38681 w 676360"/>
                <a:gd name="connsiteY3" fmla="*/ 525560 h 562276"/>
                <a:gd name="connsiteX4" fmla="*/ 103808 w 676360"/>
                <a:gd name="connsiteY4" fmla="*/ 279153 h 562276"/>
                <a:gd name="connsiteX5" fmla="*/ 59152 w 676360"/>
                <a:gd name="connsiteY5" fmla="*/ 22718 h 562276"/>
                <a:gd name="connsiteX0" fmla="*/ 41341 w 658549"/>
                <a:gd name="connsiteY0" fmla="*/ 22718 h 562276"/>
                <a:gd name="connsiteX1" fmla="*/ 658549 w 658549"/>
                <a:gd name="connsiteY1" fmla="*/ 14573 h 562276"/>
                <a:gd name="connsiteX2" fmla="*/ 653303 w 658549"/>
                <a:gd name="connsiteY2" fmla="*/ 545699 h 562276"/>
                <a:gd name="connsiteX3" fmla="*/ 20870 w 658549"/>
                <a:gd name="connsiteY3" fmla="*/ 525560 h 562276"/>
                <a:gd name="connsiteX4" fmla="*/ 85997 w 658549"/>
                <a:gd name="connsiteY4" fmla="*/ 279153 h 562276"/>
                <a:gd name="connsiteX5" fmla="*/ 41341 w 658549"/>
                <a:gd name="connsiteY5" fmla="*/ 22718 h 562276"/>
                <a:gd name="connsiteX0" fmla="*/ 23542 w 640750"/>
                <a:gd name="connsiteY0" fmla="*/ 22718 h 562276"/>
                <a:gd name="connsiteX1" fmla="*/ 640750 w 640750"/>
                <a:gd name="connsiteY1" fmla="*/ 14573 h 562276"/>
                <a:gd name="connsiteX2" fmla="*/ 635504 w 640750"/>
                <a:gd name="connsiteY2" fmla="*/ 545699 h 562276"/>
                <a:gd name="connsiteX3" fmla="*/ 3071 w 640750"/>
                <a:gd name="connsiteY3" fmla="*/ 525560 h 562276"/>
                <a:gd name="connsiteX4" fmla="*/ 68198 w 640750"/>
                <a:gd name="connsiteY4" fmla="*/ 279153 h 562276"/>
                <a:gd name="connsiteX5" fmla="*/ 23542 w 640750"/>
                <a:gd name="connsiteY5" fmla="*/ 22718 h 562276"/>
                <a:gd name="connsiteX0" fmla="*/ 24044 w 641252"/>
                <a:gd name="connsiteY0" fmla="*/ 22718 h 562276"/>
                <a:gd name="connsiteX1" fmla="*/ 641252 w 641252"/>
                <a:gd name="connsiteY1" fmla="*/ 14573 h 562276"/>
                <a:gd name="connsiteX2" fmla="*/ 636006 w 641252"/>
                <a:gd name="connsiteY2" fmla="*/ 545699 h 562276"/>
                <a:gd name="connsiteX3" fmla="*/ 3573 w 641252"/>
                <a:gd name="connsiteY3" fmla="*/ 525560 h 562276"/>
                <a:gd name="connsiteX4" fmla="*/ 68700 w 641252"/>
                <a:gd name="connsiteY4" fmla="*/ 279153 h 562276"/>
                <a:gd name="connsiteX5" fmla="*/ 24044 w 641252"/>
                <a:gd name="connsiteY5" fmla="*/ 22718 h 562276"/>
                <a:gd name="connsiteX0" fmla="*/ 31476 w 648684"/>
                <a:gd name="connsiteY0" fmla="*/ 22718 h 562276"/>
                <a:gd name="connsiteX1" fmla="*/ 648684 w 648684"/>
                <a:gd name="connsiteY1" fmla="*/ 14573 h 562276"/>
                <a:gd name="connsiteX2" fmla="*/ 643438 w 648684"/>
                <a:gd name="connsiteY2" fmla="*/ 545699 h 562276"/>
                <a:gd name="connsiteX3" fmla="*/ 11005 w 648684"/>
                <a:gd name="connsiteY3" fmla="*/ 525560 h 562276"/>
                <a:gd name="connsiteX4" fmla="*/ 76132 w 648684"/>
                <a:gd name="connsiteY4" fmla="*/ 279153 h 562276"/>
                <a:gd name="connsiteX5" fmla="*/ 31476 w 648684"/>
                <a:gd name="connsiteY5" fmla="*/ 22718 h 562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8684" h="562276">
                  <a:moveTo>
                    <a:pt x="31476" y="22718"/>
                  </a:moveTo>
                  <a:cubicBezTo>
                    <a:pt x="149400" y="4275"/>
                    <a:pt x="424155" y="-13389"/>
                    <a:pt x="648684" y="14573"/>
                  </a:cubicBezTo>
                  <a:cubicBezTo>
                    <a:pt x="609553" y="92898"/>
                    <a:pt x="618372" y="432838"/>
                    <a:pt x="643438" y="545699"/>
                  </a:cubicBezTo>
                  <a:cubicBezTo>
                    <a:pt x="542091" y="567277"/>
                    <a:pt x="109269" y="574431"/>
                    <a:pt x="11005" y="525560"/>
                  </a:cubicBezTo>
                  <a:cubicBezTo>
                    <a:pt x="-33861" y="453465"/>
                    <a:pt x="72720" y="362960"/>
                    <a:pt x="76132" y="279153"/>
                  </a:cubicBezTo>
                  <a:cubicBezTo>
                    <a:pt x="79544" y="195346"/>
                    <a:pt x="-41749" y="78155"/>
                    <a:pt x="31476" y="22718"/>
                  </a:cubicBezTo>
                  <a:close/>
                </a:path>
              </a:pathLst>
            </a:custGeom>
            <a:solidFill>
              <a:schemeClr val="tx1"/>
            </a:solidFill>
            <a:ln w="25400" cap="rnd">
              <a:solidFill>
                <a:schemeClr val="tx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" name="椭圆 31"/>
            <p:cNvSpPr/>
            <p:nvPr/>
          </p:nvSpPr>
          <p:spPr>
            <a:xfrm rot="16200000" flipH="1">
              <a:off x="4400705" y="799409"/>
              <a:ext cx="3489396" cy="3433678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" fmla="*/ 328247 w 656494"/>
                <a:gd name="connsiteY0" fmla="*/ 0 h 633046"/>
                <a:gd name="connsiteX1" fmla="*/ 656494 w 656494"/>
                <a:gd name="connsiteY1" fmla="*/ 316523 h 633046"/>
                <a:gd name="connsiteX2" fmla="*/ 328247 w 656494"/>
                <a:gd name="connsiteY2" fmla="*/ 633046 h 633046"/>
                <a:gd name="connsiteX3" fmla="*/ 0 w 656494"/>
                <a:gd name="connsiteY3" fmla="*/ 316523 h 633046"/>
                <a:gd name="connsiteX4" fmla="*/ 419687 w 656494"/>
                <a:gd name="connsiteY4" fmla="*/ 91440 h 633046"/>
                <a:gd name="connsiteX0" fmla="*/ 402964 w 731211"/>
                <a:gd name="connsiteY0" fmla="*/ 0 h 633046"/>
                <a:gd name="connsiteX1" fmla="*/ 731211 w 731211"/>
                <a:gd name="connsiteY1" fmla="*/ 316523 h 633046"/>
                <a:gd name="connsiteX2" fmla="*/ 402964 w 731211"/>
                <a:gd name="connsiteY2" fmla="*/ 633046 h 633046"/>
                <a:gd name="connsiteX3" fmla="*/ 74717 w 731211"/>
                <a:gd name="connsiteY3" fmla="*/ 316523 h 633046"/>
                <a:gd name="connsiteX4" fmla="*/ 161895 w 731211"/>
                <a:gd name="connsiteY4" fmla="*/ 152400 h 633046"/>
                <a:gd name="connsiteX0" fmla="*/ 353700 w 681947"/>
                <a:gd name="connsiteY0" fmla="*/ 0 h 633046"/>
                <a:gd name="connsiteX1" fmla="*/ 681947 w 681947"/>
                <a:gd name="connsiteY1" fmla="*/ 316523 h 633046"/>
                <a:gd name="connsiteX2" fmla="*/ 353700 w 681947"/>
                <a:gd name="connsiteY2" fmla="*/ 633046 h 633046"/>
                <a:gd name="connsiteX3" fmla="*/ 25453 w 681947"/>
                <a:gd name="connsiteY3" fmla="*/ 316523 h 633046"/>
                <a:gd name="connsiteX4" fmla="*/ 112631 w 681947"/>
                <a:gd name="connsiteY4" fmla="*/ 152400 h 633046"/>
                <a:gd name="connsiteX0" fmla="*/ 341249 w 669496"/>
                <a:gd name="connsiteY0" fmla="*/ 0 h 633046"/>
                <a:gd name="connsiteX1" fmla="*/ 669496 w 669496"/>
                <a:gd name="connsiteY1" fmla="*/ 316523 h 633046"/>
                <a:gd name="connsiteX2" fmla="*/ 341249 w 669496"/>
                <a:gd name="connsiteY2" fmla="*/ 633046 h 633046"/>
                <a:gd name="connsiteX3" fmla="*/ 13002 w 669496"/>
                <a:gd name="connsiteY3" fmla="*/ 316523 h 633046"/>
                <a:gd name="connsiteX4" fmla="*/ 100180 w 669496"/>
                <a:gd name="connsiteY4" fmla="*/ 152400 h 633046"/>
                <a:gd name="connsiteX0" fmla="*/ 347951 w 676198"/>
                <a:gd name="connsiteY0" fmla="*/ 0 h 633046"/>
                <a:gd name="connsiteX1" fmla="*/ 676198 w 676198"/>
                <a:gd name="connsiteY1" fmla="*/ 316523 h 633046"/>
                <a:gd name="connsiteX2" fmla="*/ 347951 w 676198"/>
                <a:gd name="connsiteY2" fmla="*/ 633046 h 633046"/>
                <a:gd name="connsiteX3" fmla="*/ 19704 w 676198"/>
                <a:gd name="connsiteY3" fmla="*/ 316523 h 633046"/>
                <a:gd name="connsiteX4" fmla="*/ 79173 w 676198"/>
                <a:gd name="connsiteY4" fmla="*/ 113607 h 633046"/>
                <a:gd name="connsiteX0" fmla="*/ 333371 w 661618"/>
                <a:gd name="connsiteY0" fmla="*/ 0 h 633046"/>
                <a:gd name="connsiteX1" fmla="*/ 661618 w 661618"/>
                <a:gd name="connsiteY1" fmla="*/ 316523 h 633046"/>
                <a:gd name="connsiteX2" fmla="*/ 333371 w 661618"/>
                <a:gd name="connsiteY2" fmla="*/ 633046 h 633046"/>
                <a:gd name="connsiteX3" fmla="*/ 5124 w 661618"/>
                <a:gd name="connsiteY3" fmla="*/ 316523 h 633046"/>
                <a:gd name="connsiteX4" fmla="*/ 64593 w 661618"/>
                <a:gd name="connsiteY4" fmla="*/ 113607 h 633046"/>
                <a:gd name="connsiteX0" fmla="*/ 178200 w 661618"/>
                <a:gd name="connsiteY0" fmla="*/ 0 h 583170"/>
                <a:gd name="connsiteX1" fmla="*/ 661618 w 661618"/>
                <a:gd name="connsiteY1" fmla="*/ 266647 h 583170"/>
                <a:gd name="connsiteX2" fmla="*/ 333371 w 661618"/>
                <a:gd name="connsiteY2" fmla="*/ 583170 h 583170"/>
                <a:gd name="connsiteX3" fmla="*/ 5124 w 661618"/>
                <a:gd name="connsiteY3" fmla="*/ 266647 h 583170"/>
                <a:gd name="connsiteX4" fmla="*/ 64593 w 661618"/>
                <a:gd name="connsiteY4" fmla="*/ 63731 h 583170"/>
                <a:gd name="connsiteX0" fmla="*/ 178200 w 662133"/>
                <a:gd name="connsiteY0" fmla="*/ 66578 h 649748"/>
                <a:gd name="connsiteX1" fmla="*/ 412660 w 662133"/>
                <a:gd name="connsiteY1" fmla="*/ 10947 h 649748"/>
                <a:gd name="connsiteX2" fmla="*/ 661618 w 662133"/>
                <a:gd name="connsiteY2" fmla="*/ 333225 h 649748"/>
                <a:gd name="connsiteX3" fmla="*/ 333371 w 662133"/>
                <a:gd name="connsiteY3" fmla="*/ 649748 h 649748"/>
                <a:gd name="connsiteX4" fmla="*/ 5124 w 662133"/>
                <a:gd name="connsiteY4" fmla="*/ 333225 h 649748"/>
                <a:gd name="connsiteX5" fmla="*/ 64593 w 662133"/>
                <a:gd name="connsiteY5" fmla="*/ 130309 h 649748"/>
                <a:gd name="connsiteX0" fmla="*/ 178200 w 662148"/>
                <a:gd name="connsiteY0" fmla="*/ 66578 h 649748"/>
                <a:gd name="connsiteX1" fmla="*/ 412660 w 662148"/>
                <a:gd name="connsiteY1" fmla="*/ 10947 h 649748"/>
                <a:gd name="connsiteX2" fmla="*/ 661618 w 662148"/>
                <a:gd name="connsiteY2" fmla="*/ 333225 h 649748"/>
                <a:gd name="connsiteX3" fmla="*/ 333371 w 662148"/>
                <a:gd name="connsiteY3" fmla="*/ 649748 h 649748"/>
                <a:gd name="connsiteX4" fmla="*/ 5124 w 662148"/>
                <a:gd name="connsiteY4" fmla="*/ 333225 h 649748"/>
                <a:gd name="connsiteX5" fmla="*/ 64593 w 662148"/>
                <a:gd name="connsiteY5" fmla="*/ 130309 h 649748"/>
                <a:gd name="connsiteX0" fmla="*/ 178200 w 662148"/>
                <a:gd name="connsiteY0" fmla="*/ 61032 h 644202"/>
                <a:gd name="connsiteX1" fmla="*/ 412660 w 662148"/>
                <a:gd name="connsiteY1" fmla="*/ 5401 h 644202"/>
                <a:gd name="connsiteX2" fmla="*/ 661618 w 662148"/>
                <a:gd name="connsiteY2" fmla="*/ 327679 h 644202"/>
                <a:gd name="connsiteX3" fmla="*/ 333371 w 662148"/>
                <a:gd name="connsiteY3" fmla="*/ 644202 h 644202"/>
                <a:gd name="connsiteX4" fmla="*/ 5124 w 662148"/>
                <a:gd name="connsiteY4" fmla="*/ 327679 h 644202"/>
                <a:gd name="connsiteX5" fmla="*/ 64593 w 662148"/>
                <a:gd name="connsiteY5" fmla="*/ 124763 h 644202"/>
                <a:gd name="connsiteX0" fmla="*/ 178200 w 662148"/>
                <a:gd name="connsiteY0" fmla="*/ 75865 h 659035"/>
                <a:gd name="connsiteX1" fmla="*/ 168819 w 662148"/>
                <a:gd name="connsiteY1" fmla="*/ 31317 h 659035"/>
                <a:gd name="connsiteX2" fmla="*/ 412660 w 662148"/>
                <a:gd name="connsiteY2" fmla="*/ 20234 h 659035"/>
                <a:gd name="connsiteX3" fmla="*/ 661618 w 662148"/>
                <a:gd name="connsiteY3" fmla="*/ 342512 h 659035"/>
                <a:gd name="connsiteX4" fmla="*/ 333371 w 662148"/>
                <a:gd name="connsiteY4" fmla="*/ 659035 h 659035"/>
                <a:gd name="connsiteX5" fmla="*/ 5124 w 662148"/>
                <a:gd name="connsiteY5" fmla="*/ 342512 h 659035"/>
                <a:gd name="connsiteX6" fmla="*/ 64593 w 662148"/>
                <a:gd name="connsiteY6" fmla="*/ 139596 h 659035"/>
                <a:gd name="connsiteX0" fmla="*/ 178200 w 662148"/>
                <a:gd name="connsiteY0" fmla="*/ 68901 h 652071"/>
                <a:gd name="connsiteX1" fmla="*/ 130026 w 662148"/>
                <a:gd name="connsiteY1" fmla="*/ 68688 h 652071"/>
                <a:gd name="connsiteX2" fmla="*/ 412660 w 662148"/>
                <a:gd name="connsiteY2" fmla="*/ 13270 h 652071"/>
                <a:gd name="connsiteX3" fmla="*/ 661618 w 662148"/>
                <a:gd name="connsiteY3" fmla="*/ 335548 h 652071"/>
                <a:gd name="connsiteX4" fmla="*/ 333371 w 662148"/>
                <a:gd name="connsiteY4" fmla="*/ 652071 h 652071"/>
                <a:gd name="connsiteX5" fmla="*/ 5124 w 662148"/>
                <a:gd name="connsiteY5" fmla="*/ 335548 h 652071"/>
                <a:gd name="connsiteX6" fmla="*/ 64593 w 662148"/>
                <a:gd name="connsiteY6" fmla="*/ 132632 h 652071"/>
                <a:gd name="connsiteX0" fmla="*/ 178200 w 662220"/>
                <a:gd name="connsiteY0" fmla="*/ 68901 h 652071"/>
                <a:gd name="connsiteX1" fmla="*/ 130026 w 662220"/>
                <a:gd name="connsiteY1" fmla="*/ 68688 h 652071"/>
                <a:gd name="connsiteX2" fmla="*/ 412660 w 662220"/>
                <a:gd name="connsiteY2" fmla="*/ 13270 h 652071"/>
                <a:gd name="connsiteX3" fmla="*/ 661618 w 662220"/>
                <a:gd name="connsiteY3" fmla="*/ 335548 h 652071"/>
                <a:gd name="connsiteX4" fmla="*/ 333371 w 662220"/>
                <a:gd name="connsiteY4" fmla="*/ 652071 h 652071"/>
                <a:gd name="connsiteX5" fmla="*/ 5124 w 662220"/>
                <a:gd name="connsiteY5" fmla="*/ 335548 h 652071"/>
                <a:gd name="connsiteX6" fmla="*/ 64593 w 662220"/>
                <a:gd name="connsiteY6" fmla="*/ 132632 h 652071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6252 w 660272"/>
                <a:gd name="connsiteY0" fmla="*/ 58449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272"/>
                <a:gd name="connsiteY0" fmla="*/ 30740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191"/>
                <a:gd name="connsiteY0" fmla="*/ 41069 h 651948"/>
                <a:gd name="connsiteX1" fmla="*/ 161329 w 660191"/>
                <a:gd name="connsiteY1" fmla="*/ 63023 h 651948"/>
                <a:gd name="connsiteX2" fmla="*/ 410712 w 660191"/>
                <a:gd name="connsiteY2" fmla="*/ 13147 h 651948"/>
                <a:gd name="connsiteX3" fmla="*/ 659670 w 660191"/>
                <a:gd name="connsiteY3" fmla="*/ 335425 h 651948"/>
                <a:gd name="connsiteX4" fmla="*/ 331423 w 660191"/>
                <a:gd name="connsiteY4" fmla="*/ 651948 h 651948"/>
                <a:gd name="connsiteX5" fmla="*/ 3176 w 660191"/>
                <a:gd name="connsiteY5" fmla="*/ 335425 h 651948"/>
                <a:gd name="connsiteX6" fmla="*/ 62645 w 660191"/>
                <a:gd name="connsiteY6" fmla="*/ 132509 h 651948"/>
                <a:gd name="connsiteX0" fmla="*/ 253837 w 660897"/>
                <a:gd name="connsiteY0" fmla="*/ 45475 h 656354"/>
                <a:gd name="connsiteX1" fmla="*/ 161329 w 660897"/>
                <a:gd name="connsiteY1" fmla="*/ 67429 h 656354"/>
                <a:gd name="connsiteX2" fmla="*/ 410712 w 660897"/>
                <a:gd name="connsiteY2" fmla="*/ 17553 h 656354"/>
                <a:gd name="connsiteX3" fmla="*/ 659670 w 660897"/>
                <a:gd name="connsiteY3" fmla="*/ 339831 h 656354"/>
                <a:gd name="connsiteX4" fmla="*/ 331423 w 660897"/>
                <a:gd name="connsiteY4" fmla="*/ 656354 h 656354"/>
                <a:gd name="connsiteX5" fmla="*/ 3176 w 660897"/>
                <a:gd name="connsiteY5" fmla="*/ 339831 h 656354"/>
                <a:gd name="connsiteX6" fmla="*/ 62645 w 660897"/>
                <a:gd name="connsiteY6" fmla="*/ 136915 h 656354"/>
                <a:gd name="connsiteX0" fmla="*/ 253837 w 660406"/>
                <a:gd name="connsiteY0" fmla="*/ 41070 h 651949"/>
                <a:gd name="connsiteX1" fmla="*/ 161329 w 660406"/>
                <a:gd name="connsiteY1" fmla="*/ 63024 h 651949"/>
                <a:gd name="connsiteX2" fmla="*/ 410712 w 660406"/>
                <a:gd name="connsiteY2" fmla="*/ 13148 h 651949"/>
                <a:gd name="connsiteX3" fmla="*/ 659670 w 660406"/>
                <a:gd name="connsiteY3" fmla="*/ 335426 h 651949"/>
                <a:gd name="connsiteX4" fmla="*/ 331423 w 660406"/>
                <a:gd name="connsiteY4" fmla="*/ 651949 h 651949"/>
                <a:gd name="connsiteX5" fmla="*/ 3176 w 660406"/>
                <a:gd name="connsiteY5" fmla="*/ 335426 h 651949"/>
                <a:gd name="connsiteX6" fmla="*/ 62645 w 660406"/>
                <a:gd name="connsiteY6" fmla="*/ 132510 h 651949"/>
                <a:gd name="connsiteX0" fmla="*/ 161329 w 660406"/>
                <a:gd name="connsiteY0" fmla="*/ 63024 h 651949"/>
                <a:gd name="connsiteX1" fmla="*/ 410712 w 660406"/>
                <a:gd name="connsiteY1" fmla="*/ 13148 h 651949"/>
                <a:gd name="connsiteX2" fmla="*/ 659670 w 660406"/>
                <a:gd name="connsiteY2" fmla="*/ 335426 h 651949"/>
                <a:gd name="connsiteX3" fmla="*/ 331423 w 660406"/>
                <a:gd name="connsiteY3" fmla="*/ 651949 h 651949"/>
                <a:gd name="connsiteX4" fmla="*/ 3176 w 660406"/>
                <a:gd name="connsiteY4" fmla="*/ 335426 h 651949"/>
                <a:gd name="connsiteX5" fmla="*/ 62645 w 660406"/>
                <a:gd name="connsiteY5" fmla="*/ 132510 h 651949"/>
                <a:gd name="connsiteX0" fmla="*/ 128078 w 660207"/>
                <a:gd name="connsiteY0" fmla="*/ 63024 h 651949"/>
                <a:gd name="connsiteX1" fmla="*/ 410712 w 660207"/>
                <a:gd name="connsiteY1" fmla="*/ 13148 h 651949"/>
                <a:gd name="connsiteX2" fmla="*/ 659670 w 660207"/>
                <a:gd name="connsiteY2" fmla="*/ 335426 h 651949"/>
                <a:gd name="connsiteX3" fmla="*/ 331423 w 660207"/>
                <a:gd name="connsiteY3" fmla="*/ 651949 h 651949"/>
                <a:gd name="connsiteX4" fmla="*/ 3176 w 660207"/>
                <a:gd name="connsiteY4" fmla="*/ 335426 h 651949"/>
                <a:gd name="connsiteX5" fmla="*/ 62645 w 660207"/>
                <a:gd name="connsiteY5" fmla="*/ 132510 h 651949"/>
                <a:gd name="connsiteX0" fmla="*/ 128078 w 660438"/>
                <a:gd name="connsiteY0" fmla="*/ 60888 h 649813"/>
                <a:gd name="connsiteX1" fmla="*/ 410712 w 660438"/>
                <a:gd name="connsiteY1" fmla="*/ 11012 h 649813"/>
                <a:gd name="connsiteX2" fmla="*/ 659670 w 660438"/>
                <a:gd name="connsiteY2" fmla="*/ 333290 h 649813"/>
                <a:gd name="connsiteX3" fmla="*/ 331423 w 660438"/>
                <a:gd name="connsiteY3" fmla="*/ 649813 h 649813"/>
                <a:gd name="connsiteX4" fmla="*/ 3176 w 660438"/>
                <a:gd name="connsiteY4" fmla="*/ 333290 h 649813"/>
                <a:gd name="connsiteX5" fmla="*/ 62645 w 660438"/>
                <a:gd name="connsiteY5" fmla="*/ 130374 h 649813"/>
                <a:gd name="connsiteX0" fmla="*/ 128078 w 660438"/>
                <a:gd name="connsiteY0" fmla="*/ 64927 h 653852"/>
                <a:gd name="connsiteX1" fmla="*/ 410712 w 660438"/>
                <a:gd name="connsiteY1" fmla="*/ 15051 h 653852"/>
                <a:gd name="connsiteX2" fmla="*/ 659670 w 660438"/>
                <a:gd name="connsiteY2" fmla="*/ 337329 h 653852"/>
                <a:gd name="connsiteX3" fmla="*/ 331423 w 660438"/>
                <a:gd name="connsiteY3" fmla="*/ 653852 h 653852"/>
                <a:gd name="connsiteX4" fmla="*/ 3176 w 660438"/>
                <a:gd name="connsiteY4" fmla="*/ 337329 h 653852"/>
                <a:gd name="connsiteX5" fmla="*/ 62645 w 660438"/>
                <a:gd name="connsiteY5" fmla="*/ 134413 h 653852"/>
                <a:gd name="connsiteX0" fmla="*/ 128078 w 687378"/>
                <a:gd name="connsiteY0" fmla="*/ 58090 h 647015"/>
                <a:gd name="connsiteX1" fmla="*/ 571432 w 687378"/>
                <a:gd name="connsiteY1" fmla="*/ 16673 h 647015"/>
                <a:gd name="connsiteX2" fmla="*/ 659670 w 687378"/>
                <a:gd name="connsiteY2" fmla="*/ 330492 h 647015"/>
                <a:gd name="connsiteX3" fmla="*/ 331423 w 687378"/>
                <a:gd name="connsiteY3" fmla="*/ 647015 h 647015"/>
                <a:gd name="connsiteX4" fmla="*/ 3176 w 687378"/>
                <a:gd name="connsiteY4" fmla="*/ 330492 h 647015"/>
                <a:gd name="connsiteX5" fmla="*/ 62645 w 687378"/>
                <a:gd name="connsiteY5" fmla="*/ 127576 h 647015"/>
                <a:gd name="connsiteX0" fmla="*/ 128078 w 677145"/>
                <a:gd name="connsiteY0" fmla="*/ 58090 h 663933"/>
                <a:gd name="connsiteX1" fmla="*/ 571432 w 677145"/>
                <a:gd name="connsiteY1" fmla="*/ 16673 h 663933"/>
                <a:gd name="connsiteX2" fmla="*/ 659670 w 677145"/>
                <a:gd name="connsiteY2" fmla="*/ 330492 h 663933"/>
                <a:gd name="connsiteX3" fmla="*/ 559815 w 677145"/>
                <a:gd name="connsiteY3" fmla="*/ 663933 h 663933"/>
                <a:gd name="connsiteX4" fmla="*/ 3176 w 677145"/>
                <a:gd name="connsiteY4" fmla="*/ 330492 h 663933"/>
                <a:gd name="connsiteX5" fmla="*/ 62645 w 677145"/>
                <a:gd name="connsiteY5" fmla="*/ 127576 h 663933"/>
                <a:gd name="connsiteX0" fmla="*/ 101940 w 644966"/>
                <a:gd name="connsiteY0" fmla="*/ 58090 h 685888"/>
                <a:gd name="connsiteX1" fmla="*/ 545294 w 644966"/>
                <a:gd name="connsiteY1" fmla="*/ 16673 h 685888"/>
                <a:gd name="connsiteX2" fmla="*/ 633532 w 644966"/>
                <a:gd name="connsiteY2" fmla="*/ 330492 h 685888"/>
                <a:gd name="connsiteX3" fmla="*/ 533677 w 644966"/>
                <a:gd name="connsiteY3" fmla="*/ 663933 h 685888"/>
                <a:gd name="connsiteX4" fmla="*/ 10874 w 644966"/>
                <a:gd name="connsiteY4" fmla="*/ 575801 h 685888"/>
                <a:gd name="connsiteX5" fmla="*/ 36507 w 644966"/>
                <a:gd name="connsiteY5" fmla="*/ 127576 h 685888"/>
                <a:gd name="connsiteX0" fmla="*/ 101940 w 642626"/>
                <a:gd name="connsiteY0" fmla="*/ 58090 h 654766"/>
                <a:gd name="connsiteX1" fmla="*/ 545294 w 642626"/>
                <a:gd name="connsiteY1" fmla="*/ 16673 h 654766"/>
                <a:gd name="connsiteX2" fmla="*/ 633532 w 642626"/>
                <a:gd name="connsiteY2" fmla="*/ 330492 h 654766"/>
                <a:gd name="connsiteX3" fmla="*/ 567513 w 642626"/>
                <a:gd name="connsiteY3" fmla="*/ 613179 h 654766"/>
                <a:gd name="connsiteX4" fmla="*/ 10874 w 642626"/>
                <a:gd name="connsiteY4" fmla="*/ 575801 h 654766"/>
                <a:gd name="connsiteX5" fmla="*/ 36507 w 642626"/>
                <a:gd name="connsiteY5" fmla="*/ 127576 h 654766"/>
                <a:gd name="connsiteX0" fmla="*/ 101940 w 642626"/>
                <a:gd name="connsiteY0" fmla="*/ 30477 h 627153"/>
                <a:gd name="connsiteX1" fmla="*/ 545294 w 642626"/>
                <a:gd name="connsiteY1" fmla="*/ 31354 h 627153"/>
                <a:gd name="connsiteX2" fmla="*/ 633532 w 642626"/>
                <a:gd name="connsiteY2" fmla="*/ 302879 h 627153"/>
                <a:gd name="connsiteX3" fmla="*/ 567513 w 642626"/>
                <a:gd name="connsiteY3" fmla="*/ 585566 h 627153"/>
                <a:gd name="connsiteX4" fmla="*/ 10874 w 642626"/>
                <a:gd name="connsiteY4" fmla="*/ 548188 h 627153"/>
                <a:gd name="connsiteX5" fmla="*/ 36507 w 642626"/>
                <a:gd name="connsiteY5" fmla="*/ 99963 h 627153"/>
                <a:gd name="connsiteX0" fmla="*/ 101940 w 641803"/>
                <a:gd name="connsiteY0" fmla="*/ 32533 h 629209"/>
                <a:gd name="connsiteX1" fmla="*/ 545294 w 641803"/>
                <a:gd name="connsiteY1" fmla="*/ 33410 h 629209"/>
                <a:gd name="connsiteX2" fmla="*/ 633532 w 641803"/>
                <a:gd name="connsiteY2" fmla="*/ 304935 h 629209"/>
                <a:gd name="connsiteX3" fmla="*/ 567513 w 641803"/>
                <a:gd name="connsiteY3" fmla="*/ 587622 h 629209"/>
                <a:gd name="connsiteX4" fmla="*/ 10874 w 641803"/>
                <a:gd name="connsiteY4" fmla="*/ 550244 h 629209"/>
                <a:gd name="connsiteX5" fmla="*/ 36507 w 641803"/>
                <a:gd name="connsiteY5" fmla="*/ 102019 h 629209"/>
                <a:gd name="connsiteX0" fmla="*/ 93785 w 633648"/>
                <a:gd name="connsiteY0" fmla="*/ 32533 h 629209"/>
                <a:gd name="connsiteX1" fmla="*/ 537139 w 633648"/>
                <a:gd name="connsiteY1" fmla="*/ 33410 h 629209"/>
                <a:gd name="connsiteX2" fmla="*/ 625377 w 633648"/>
                <a:gd name="connsiteY2" fmla="*/ 304935 h 629209"/>
                <a:gd name="connsiteX3" fmla="*/ 559358 w 633648"/>
                <a:gd name="connsiteY3" fmla="*/ 587622 h 629209"/>
                <a:gd name="connsiteX4" fmla="*/ 2719 w 633648"/>
                <a:gd name="connsiteY4" fmla="*/ 550244 h 629209"/>
                <a:gd name="connsiteX5" fmla="*/ 28352 w 633648"/>
                <a:gd name="connsiteY5" fmla="*/ 102019 h 629209"/>
                <a:gd name="connsiteX0" fmla="*/ 103603 w 643466"/>
                <a:gd name="connsiteY0" fmla="*/ 32533 h 629209"/>
                <a:gd name="connsiteX1" fmla="*/ 546957 w 643466"/>
                <a:gd name="connsiteY1" fmla="*/ 33410 h 629209"/>
                <a:gd name="connsiteX2" fmla="*/ 635195 w 643466"/>
                <a:gd name="connsiteY2" fmla="*/ 304935 h 629209"/>
                <a:gd name="connsiteX3" fmla="*/ 569176 w 643466"/>
                <a:gd name="connsiteY3" fmla="*/ 587622 h 629209"/>
                <a:gd name="connsiteX4" fmla="*/ 12537 w 643466"/>
                <a:gd name="connsiteY4" fmla="*/ 550244 h 629209"/>
                <a:gd name="connsiteX5" fmla="*/ 4334 w 643466"/>
                <a:gd name="connsiteY5" fmla="*/ 102019 h 629209"/>
                <a:gd name="connsiteX0" fmla="*/ 103603 w 643466"/>
                <a:gd name="connsiteY0" fmla="*/ 32533 h 613248"/>
                <a:gd name="connsiteX1" fmla="*/ 546957 w 643466"/>
                <a:gd name="connsiteY1" fmla="*/ 33410 h 613248"/>
                <a:gd name="connsiteX2" fmla="*/ 635195 w 643466"/>
                <a:gd name="connsiteY2" fmla="*/ 304935 h 613248"/>
                <a:gd name="connsiteX3" fmla="*/ 569176 w 643466"/>
                <a:gd name="connsiteY3" fmla="*/ 587622 h 613248"/>
                <a:gd name="connsiteX4" fmla="*/ 12537 w 643466"/>
                <a:gd name="connsiteY4" fmla="*/ 518643 h 613248"/>
                <a:gd name="connsiteX5" fmla="*/ 4334 w 643466"/>
                <a:gd name="connsiteY5" fmla="*/ 102019 h 613248"/>
                <a:gd name="connsiteX0" fmla="*/ 103603 w 622280"/>
                <a:gd name="connsiteY0" fmla="*/ 51723 h 632438"/>
                <a:gd name="connsiteX1" fmla="*/ 546957 w 622280"/>
                <a:gd name="connsiteY1" fmla="*/ 52600 h 632438"/>
                <a:gd name="connsiteX2" fmla="*/ 569176 w 622280"/>
                <a:gd name="connsiteY2" fmla="*/ 606812 h 632438"/>
                <a:gd name="connsiteX3" fmla="*/ 12537 w 622280"/>
                <a:gd name="connsiteY3" fmla="*/ 537833 h 632438"/>
                <a:gd name="connsiteX4" fmla="*/ 4334 w 622280"/>
                <a:gd name="connsiteY4" fmla="*/ 121209 h 632438"/>
                <a:gd name="connsiteX0" fmla="*/ 103603 w 640916"/>
                <a:gd name="connsiteY0" fmla="*/ 51277 h 628066"/>
                <a:gd name="connsiteX1" fmla="*/ 546957 w 640916"/>
                <a:gd name="connsiteY1" fmla="*/ 52154 h 628066"/>
                <a:gd name="connsiteX2" fmla="*/ 595444 w 640916"/>
                <a:gd name="connsiteY2" fmla="*/ 600046 h 628066"/>
                <a:gd name="connsiteX3" fmla="*/ 12537 w 640916"/>
                <a:gd name="connsiteY3" fmla="*/ 537387 h 628066"/>
                <a:gd name="connsiteX4" fmla="*/ 4334 w 640916"/>
                <a:gd name="connsiteY4" fmla="*/ 120763 h 628066"/>
                <a:gd name="connsiteX0" fmla="*/ 103603 w 629940"/>
                <a:gd name="connsiteY0" fmla="*/ 26437 h 603226"/>
                <a:gd name="connsiteX1" fmla="*/ 546957 w 629940"/>
                <a:gd name="connsiteY1" fmla="*/ 27314 h 603226"/>
                <a:gd name="connsiteX2" fmla="*/ 595444 w 629940"/>
                <a:gd name="connsiteY2" fmla="*/ 575206 h 603226"/>
                <a:gd name="connsiteX3" fmla="*/ 12537 w 629940"/>
                <a:gd name="connsiteY3" fmla="*/ 512547 h 603226"/>
                <a:gd name="connsiteX4" fmla="*/ 4334 w 629940"/>
                <a:gd name="connsiteY4" fmla="*/ 95923 h 603226"/>
                <a:gd name="connsiteX0" fmla="*/ 103603 w 651443"/>
                <a:gd name="connsiteY0" fmla="*/ 20041 h 614843"/>
                <a:gd name="connsiteX1" fmla="*/ 608249 w 651443"/>
                <a:gd name="connsiteY1" fmla="*/ 39879 h 614843"/>
                <a:gd name="connsiteX2" fmla="*/ 595444 w 651443"/>
                <a:gd name="connsiteY2" fmla="*/ 568810 h 614843"/>
                <a:gd name="connsiteX3" fmla="*/ 12537 w 651443"/>
                <a:gd name="connsiteY3" fmla="*/ 506151 h 614843"/>
                <a:gd name="connsiteX4" fmla="*/ 4334 w 651443"/>
                <a:gd name="connsiteY4" fmla="*/ 89527 h 614843"/>
                <a:gd name="connsiteX0" fmla="*/ 103603 w 640788"/>
                <a:gd name="connsiteY0" fmla="*/ 20041 h 614843"/>
                <a:gd name="connsiteX1" fmla="*/ 581981 w 640788"/>
                <a:gd name="connsiteY1" fmla="*/ 39879 h 614843"/>
                <a:gd name="connsiteX2" fmla="*/ 595444 w 640788"/>
                <a:gd name="connsiteY2" fmla="*/ 568810 h 614843"/>
                <a:gd name="connsiteX3" fmla="*/ 12537 w 640788"/>
                <a:gd name="connsiteY3" fmla="*/ 506151 h 614843"/>
                <a:gd name="connsiteX4" fmla="*/ 4334 w 640788"/>
                <a:gd name="connsiteY4" fmla="*/ 89527 h 614843"/>
                <a:gd name="connsiteX0" fmla="*/ 103603 w 673655"/>
                <a:gd name="connsiteY0" fmla="*/ 38763 h 618146"/>
                <a:gd name="connsiteX1" fmla="*/ 581981 w 673655"/>
                <a:gd name="connsiteY1" fmla="*/ 58601 h 618146"/>
                <a:gd name="connsiteX2" fmla="*/ 621713 w 673655"/>
                <a:gd name="connsiteY2" fmla="*/ 562250 h 618146"/>
                <a:gd name="connsiteX3" fmla="*/ 12537 w 673655"/>
                <a:gd name="connsiteY3" fmla="*/ 524873 h 618146"/>
                <a:gd name="connsiteX4" fmla="*/ 4334 w 673655"/>
                <a:gd name="connsiteY4" fmla="*/ 108249 h 618146"/>
                <a:gd name="connsiteX0" fmla="*/ 103603 w 654750"/>
                <a:gd name="connsiteY0" fmla="*/ 38763 h 605787"/>
                <a:gd name="connsiteX1" fmla="*/ 581981 w 654750"/>
                <a:gd name="connsiteY1" fmla="*/ 58601 h 605787"/>
                <a:gd name="connsiteX2" fmla="*/ 621713 w 654750"/>
                <a:gd name="connsiteY2" fmla="*/ 562250 h 605787"/>
                <a:gd name="connsiteX3" fmla="*/ 12537 w 654750"/>
                <a:gd name="connsiteY3" fmla="*/ 524873 h 605787"/>
                <a:gd name="connsiteX4" fmla="*/ 4334 w 654750"/>
                <a:gd name="connsiteY4" fmla="*/ 108249 h 605787"/>
                <a:gd name="connsiteX0" fmla="*/ 103603 w 643734"/>
                <a:gd name="connsiteY0" fmla="*/ 31800 h 598824"/>
                <a:gd name="connsiteX1" fmla="*/ 581981 w 643734"/>
                <a:gd name="connsiteY1" fmla="*/ 51638 h 598824"/>
                <a:gd name="connsiteX2" fmla="*/ 621713 w 643734"/>
                <a:gd name="connsiteY2" fmla="*/ 555287 h 598824"/>
                <a:gd name="connsiteX3" fmla="*/ 12537 w 643734"/>
                <a:gd name="connsiteY3" fmla="*/ 517910 h 598824"/>
                <a:gd name="connsiteX4" fmla="*/ 4334 w 643734"/>
                <a:gd name="connsiteY4" fmla="*/ 101286 h 598824"/>
                <a:gd name="connsiteX0" fmla="*/ 103603 w 643734"/>
                <a:gd name="connsiteY0" fmla="*/ 24551 h 591575"/>
                <a:gd name="connsiteX1" fmla="*/ 581981 w 643734"/>
                <a:gd name="connsiteY1" fmla="*/ 44389 h 591575"/>
                <a:gd name="connsiteX2" fmla="*/ 621713 w 643734"/>
                <a:gd name="connsiteY2" fmla="*/ 548038 h 591575"/>
                <a:gd name="connsiteX3" fmla="*/ 12537 w 643734"/>
                <a:gd name="connsiteY3" fmla="*/ 510661 h 591575"/>
                <a:gd name="connsiteX4" fmla="*/ 4334 w 643734"/>
                <a:gd name="connsiteY4" fmla="*/ 94037 h 591575"/>
                <a:gd name="connsiteX0" fmla="*/ 103603 w 643734"/>
                <a:gd name="connsiteY0" fmla="*/ 20135 h 587159"/>
                <a:gd name="connsiteX1" fmla="*/ 581981 w 643734"/>
                <a:gd name="connsiteY1" fmla="*/ 39973 h 587159"/>
                <a:gd name="connsiteX2" fmla="*/ 621713 w 643734"/>
                <a:gd name="connsiteY2" fmla="*/ 543622 h 587159"/>
                <a:gd name="connsiteX3" fmla="*/ 12537 w 643734"/>
                <a:gd name="connsiteY3" fmla="*/ 506245 h 587159"/>
                <a:gd name="connsiteX4" fmla="*/ 4334 w 643734"/>
                <a:gd name="connsiteY4" fmla="*/ 89621 h 587159"/>
                <a:gd name="connsiteX0" fmla="*/ 51067 w 657504"/>
                <a:gd name="connsiteY0" fmla="*/ 31623 h 592327"/>
                <a:gd name="connsiteX1" fmla="*/ 581981 w 657504"/>
                <a:gd name="connsiteY1" fmla="*/ 45141 h 592327"/>
                <a:gd name="connsiteX2" fmla="*/ 621713 w 657504"/>
                <a:gd name="connsiteY2" fmla="*/ 548790 h 592327"/>
                <a:gd name="connsiteX3" fmla="*/ 12537 w 657504"/>
                <a:gd name="connsiteY3" fmla="*/ 511413 h 592327"/>
                <a:gd name="connsiteX4" fmla="*/ 4334 w 657504"/>
                <a:gd name="connsiteY4" fmla="*/ 94789 h 592327"/>
                <a:gd name="connsiteX0" fmla="*/ 51067 w 676118"/>
                <a:gd name="connsiteY0" fmla="*/ 31623 h 604686"/>
                <a:gd name="connsiteX1" fmla="*/ 581981 w 676118"/>
                <a:gd name="connsiteY1" fmla="*/ 45141 h 604686"/>
                <a:gd name="connsiteX2" fmla="*/ 621713 w 676118"/>
                <a:gd name="connsiteY2" fmla="*/ 548790 h 604686"/>
                <a:gd name="connsiteX3" fmla="*/ 12537 w 676118"/>
                <a:gd name="connsiteY3" fmla="*/ 511413 h 604686"/>
                <a:gd name="connsiteX4" fmla="*/ 4334 w 676118"/>
                <a:gd name="connsiteY4" fmla="*/ 94789 h 604686"/>
                <a:gd name="connsiteX0" fmla="*/ 51067 w 659741"/>
                <a:gd name="connsiteY0" fmla="*/ 18182 h 591245"/>
                <a:gd name="connsiteX1" fmla="*/ 581981 w 659741"/>
                <a:gd name="connsiteY1" fmla="*/ 31700 h 591245"/>
                <a:gd name="connsiteX2" fmla="*/ 621713 w 659741"/>
                <a:gd name="connsiteY2" fmla="*/ 535349 h 591245"/>
                <a:gd name="connsiteX3" fmla="*/ 12537 w 659741"/>
                <a:gd name="connsiteY3" fmla="*/ 497972 h 591245"/>
                <a:gd name="connsiteX4" fmla="*/ 4334 w 659741"/>
                <a:gd name="connsiteY4" fmla="*/ 81348 h 591245"/>
                <a:gd name="connsiteX0" fmla="*/ 51067 w 671131"/>
                <a:gd name="connsiteY0" fmla="*/ 18182 h 591245"/>
                <a:gd name="connsiteX1" fmla="*/ 617005 w 671131"/>
                <a:gd name="connsiteY1" fmla="*/ 31700 h 591245"/>
                <a:gd name="connsiteX2" fmla="*/ 621713 w 671131"/>
                <a:gd name="connsiteY2" fmla="*/ 535349 h 591245"/>
                <a:gd name="connsiteX3" fmla="*/ 12537 w 671131"/>
                <a:gd name="connsiteY3" fmla="*/ 497972 h 591245"/>
                <a:gd name="connsiteX4" fmla="*/ 4334 w 671131"/>
                <a:gd name="connsiteY4" fmla="*/ 81348 h 591245"/>
                <a:gd name="connsiteX0" fmla="*/ 51067 w 648099"/>
                <a:gd name="connsiteY0" fmla="*/ 18182 h 578886"/>
                <a:gd name="connsiteX1" fmla="*/ 617005 w 648099"/>
                <a:gd name="connsiteY1" fmla="*/ 31700 h 578886"/>
                <a:gd name="connsiteX2" fmla="*/ 621713 w 648099"/>
                <a:gd name="connsiteY2" fmla="*/ 535349 h 578886"/>
                <a:gd name="connsiteX3" fmla="*/ 12537 w 648099"/>
                <a:gd name="connsiteY3" fmla="*/ 497972 h 578886"/>
                <a:gd name="connsiteX4" fmla="*/ 4334 w 648099"/>
                <a:gd name="connsiteY4" fmla="*/ 81348 h 578886"/>
                <a:gd name="connsiteX0" fmla="*/ 51067 w 648099"/>
                <a:gd name="connsiteY0" fmla="*/ 18182 h 565791"/>
                <a:gd name="connsiteX1" fmla="*/ 617005 w 648099"/>
                <a:gd name="connsiteY1" fmla="*/ 31700 h 565791"/>
                <a:gd name="connsiteX2" fmla="*/ 621713 w 648099"/>
                <a:gd name="connsiteY2" fmla="*/ 535349 h 565791"/>
                <a:gd name="connsiteX3" fmla="*/ 12537 w 648099"/>
                <a:gd name="connsiteY3" fmla="*/ 497972 h 565791"/>
                <a:gd name="connsiteX4" fmla="*/ 4334 w 648099"/>
                <a:gd name="connsiteY4" fmla="*/ 81348 h 565791"/>
                <a:gd name="connsiteX0" fmla="*/ 51067 w 648099"/>
                <a:gd name="connsiteY0" fmla="*/ 18182 h 565791"/>
                <a:gd name="connsiteX1" fmla="*/ 617005 w 648099"/>
                <a:gd name="connsiteY1" fmla="*/ 31700 h 565791"/>
                <a:gd name="connsiteX2" fmla="*/ 621713 w 648099"/>
                <a:gd name="connsiteY2" fmla="*/ 535349 h 565791"/>
                <a:gd name="connsiteX3" fmla="*/ 12537 w 648099"/>
                <a:gd name="connsiteY3" fmla="*/ 497972 h 565791"/>
                <a:gd name="connsiteX4" fmla="*/ 4334 w 648099"/>
                <a:gd name="connsiteY4" fmla="*/ 81348 h 565791"/>
                <a:gd name="connsiteX5" fmla="*/ 51067 w 648099"/>
                <a:gd name="connsiteY5" fmla="*/ 18182 h 565791"/>
                <a:gd name="connsiteX0" fmla="*/ 95107 w 692139"/>
                <a:gd name="connsiteY0" fmla="*/ 44563 h 592172"/>
                <a:gd name="connsiteX1" fmla="*/ 661045 w 692139"/>
                <a:gd name="connsiteY1" fmla="*/ 58081 h 592172"/>
                <a:gd name="connsiteX2" fmla="*/ 665753 w 692139"/>
                <a:gd name="connsiteY2" fmla="*/ 561730 h 592172"/>
                <a:gd name="connsiteX3" fmla="*/ 56577 w 692139"/>
                <a:gd name="connsiteY3" fmla="*/ 524353 h 592172"/>
                <a:gd name="connsiteX4" fmla="*/ 95107 w 692139"/>
                <a:gd name="connsiteY4" fmla="*/ 44563 h 592172"/>
                <a:gd name="connsiteX0" fmla="*/ 84274 w 726505"/>
                <a:gd name="connsiteY0" fmla="*/ 51300 h 608352"/>
                <a:gd name="connsiteX1" fmla="*/ 668271 w 726505"/>
                <a:gd name="connsiteY1" fmla="*/ 74261 h 608352"/>
                <a:gd name="connsiteX2" fmla="*/ 672979 w 726505"/>
                <a:gd name="connsiteY2" fmla="*/ 577910 h 608352"/>
                <a:gd name="connsiteX3" fmla="*/ 63803 w 726505"/>
                <a:gd name="connsiteY3" fmla="*/ 540533 h 608352"/>
                <a:gd name="connsiteX4" fmla="*/ 84274 w 726505"/>
                <a:gd name="connsiteY4" fmla="*/ 51300 h 608352"/>
                <a:gd name="connsiteX0" fmla="*/ 84274 w 726505"/>
                <a:gd name="connsiteY0" fmla="*/ 51300 h 608352"/>
                <a:gd name="connsiteX1" fmla="*/ 668271 w 726505"/>
                <a:gd name="connsiteY1" fmla="*/ 74261 h 608352"/>
                <a:gd name="connsiteX2" fmla="*/ 672979 w 726505"/>
                <a:gd name="connsiteY2" fmla="*/ 577910 h 608352"/>
                <a:gd name="connsiteX3" fmla="*/ 63803 w 726505"/>
                <a:gd name="connsiteY3" fmla="*/ 540533 h 608352"/>
                <a:gd name="connsiteX4" fmla="*/ 84274 w 726505"/>
                <a:gd name="connsiteY4" fmla="*/ 51300 h 608352"/>
                <a:gd name="connsiteX0" fmla="*/ 84274 w 726505"/>
                <a:gd name="connsiteY0" fmla="*/ 25592 h 582644"/>
                <a:gd name="connsiteX1" fmla="*/ 668271 w 726505"/>
                <a:gd name="connsiteY1" fmla="*/ 48553 h 582644"/>
                <a:gd name="connsiteX2" fmla="*/ 672979 w 726505"/>
                <a:gd name="connsiteY2" fmla="*/ 552202 h 582644"/>
                <a:gd name="connsiteX3" fmla="*/ 63803 w 726505"/>
                <a:gd name="connsiteY3" fmla="*/ 514825 h 582644"/>
                <a:gd name="connsiteX4" fmla="*/ 84274 w 726505"/>
                <a:gd name="connsiteY4" fmla="*/ 25592 h 582644"/>
                <a:gd name="connsiteX0" fmla="*/ 84274 w 726505"/>
                <a:gd name="connsiteY0" fmla="*/ 25592 h 582644"/>
                <a:gd name="connsiteX1" fmla="*/ 668271 w 726505"/>
                <a:gd name="connsiteY1" fmla="*/ 48553 h 582644"/>
                <a:gd name="connsiteX2" fmla="*/ 672979 w 726505"/>
                <a:gd name="connsiteY2" fmla="*/ 552202 h 582644"/>
                <a:gd name="connsiteX3" fmla="*/ 63803 w 726505"/>
                <a:gd name="connsiteY3" fmla="*/ 514825 h 582644"/>
                <a:gd name="connsiteX4" fmla="*/ 84274 w 726505"/>
                <a:gd name="connsiteY4" fmla="*/ 25592 h 582644"/>
                <a:gd name="connsiteX0" fmla="*/ 84274 w 726505"/>
                <a:gd name="connsiteY0" fmla="*/ 10474 h 567526"/>
                <a:gd name="connsiteX1" fmla="*/ 668271 w 726505"/>
                <a:gd name="connsiteY1" fmla="*/ 33435 h 567526"/>
                <a:gd name="connsiteX2" fmla="*/ 672979 w 726505"/>
                <a:gd name="connsiteY2" fmla="*/ 537084 h 567526"/>
                <a:gd name="connsiteX3" fmla="*/ 63803 w 726505"/>
                <a:gd name="connsiteY3" fmla="*/ 499707 h 567526"/>
                <a:gd name="connsiteX4" fmla="*/ 84274 w 726505"/>
                <a:gd name="connsiteY4" fmla="*/ 10474 h 567526"/>
                <a:gd name="connsiteX0" fmla="*/ 84274 w 747243"/>
                <a:gd name="connsiteY0" fmla="*/ 23576 h 595793"/>
                <a:gd name="connsiteX1" fmla="*/ 671883 w 747243"/>
                <a:gd name="connsiteY1" fmla="*/ 24503 h 595793"/>
                <a:gd name="connsiteX2" fmla="*/ 672979 w 747243"/>
                <a:gd name="connsiteY2" fmla="*/ 550186 h 595793"/>
                <a:gd name="connsiteX3" fmla="*/ 63803 w 747243"/>
                <a:gd name="connsiteY3" fmla="*/ 512809 h 595793"/>
                <a:gd name="connsiteX4" fmla="*/ 84274 w 747243"/>
                <a:gd name="connsiteY4" fmla="*/ 23576 h 595793"/>
                <a:gd name="connsiteX0" fmla="*/ 84274 w 710287"/>
                <a:gd name="connsiteY0" fmla="*/ 23576 h 595793"/>
                <a:gd name="connsiteX1" fmla="*/ 671883 w 710287"/>
                <a:gd name="connsiteY1" fmla="*/ 24503 h 595793"/>
                <a:gd name="connsiteX2" fmla="*/ 672979 w 710287"/>
                <a:gd name="connsiteY2" fmla="*/ 550186 h 595793"/>
                <a:gd name="connsiteX3" fmla="*/ 63803 w 710287"/>
                <a:gd name="connsiteY3" fmla="*/ 512809 h 595793"/>
                <a:gd name="connsiteX4" fmla="*/ 84274 w 710287"/>
                <a:gd name="connsiteY4" fmla="*/ 23576 h 595793"/>
                <a:gd name="connsiteX0" fmla="*/ 84274 w 710287"/>
                <a:gd name="connsiteY0" fmla="*/ 23576 h 595793"/>
                <a:gd name="connsiteX1" fmla="*/ 671883 w 710287"/>
                <a:gd name="connsiteY1" fmla="*/ 24503 h 595793"/>
                <a:gd name="connsiteX2" fmla="*/ 672979 w 710287"/>
                <a:gd name="connsiteY2" fmla="*/ 550186 h 595793"/>
                <a:gd name="connsiteX3" fmla="*/ 63803 w 710287"/>
                <a:gd name="connsiteY3" fmla="*/ 512809 h 595793"/>
                <a:gd name="connsiteX4" fmla="*/ 84274 w 710287"/>
                <a:gd name="connsiteY4" fmla="*/ 23576 h 595793"/>
                <a:gd name="connsiteX0" fmla="*/ 84274 w 710287"/>
                <a:gd name="connsiteY0" fmla="*/ 23576 h 595793"/>
                <a:gd name="connsiteX1" fmla="*/ 671883 w 710287"/>
                <a:gd name="connsiteY1" fmla="*/ 24503 h 595793"/>
                <a:gd name="connsiteX2" fmla="*/ 672979 w 710287"/>
                <a:gd name="connsiteY2" fmla="*/ 550186 h 595793"/>
                <a:gd name="connsiteX3" fmla="*/ 63803 w 710287"/>
                <a:gd name="connsiteY3" fmla="*/ 512809 h 595793"/>
                <a:gd name="connsiteX4" fmla="*/ 84274 w 710287"/>
                <a:gd name="connsiteY4" fmla="*/ 23576 h 595793"/>
                <a:gd name="connsiteX0" fmla="*/ 84274 w 672979"/>
                <a:gd name="connsiteY0" fmla="*/ 23576 h 595793"/>
                <a:gd name="connsiteX1" fmla="*/ 671883 w 672979"/>
                <a:gd name="connsiteY1" fmla="*/ 24503 h 595793"/>
                <a:gd name="connsiteX2" fmla="*/ 672979 w 672979"/>
                <a:gd name="connsiteY2" fmla="*/ 550186 h 595793"/>
                <a:gd name="connsiteX3" fmla="*/ 63803 w 672979"/>
                <a:gd name="connsiteY3" fmla="*/ 512809 h 595793"/>
                <a:gd name="connsiteX4" fmla="*/ 84274 w 672979"/>
                <a:gd name="connsiteY4" fmla="*/ 23576 h 595793"/>
                <a:gd name="connsiteX0" fmla="*/ 84274 w 672979"/>
                <a:gd name="connsiteY0" fmla="*/ 23576 h 570495"/>
                <a:gd name="connsiteX1" fmla="*/ 671883 w 672979"/>
                <a:gd name="connsiteY1" fmla="*/ 24503 h 570495"/>
                <a:gd name="connsiteX2" fmla="*/ 672979 w 672979"/>
                <a:gd name="connsiteY2" fmla="*/ 550186 h 570495"/>
                <a:gd name="connsiteX3" fmla="*/ 63803 w 672979"/>
                <a:gd name="connsiteY3" fmla="*/ 512809 h 570495"/>
                <a:gd name="connsiteX4" fmla="*/ 84274 w 672979"/>
                <a:gd name="connsiteY4" fmla="*/ 23576 h 570495"/>
                <a:gd name="connsiteX0" fmla="*/ 84274 w 672979"/>
                <a:gd name="connsiteY0" fmla="*/ 23576 h 570495"/>
                <a:gd name="connsiteX1" fmla="*/ 671883 w 672979"/>
                <a:gd name="connsiteY1" fmla="*/ 24503 h 570495"/>
                <a:gd name="connsiteX2" fmla="*/ 672979 w 672979"/>
                <a:gd name="connsiteY2" fmla="*/ 550186 h 570495"/>
                <a:gd name="connsiteX3" fmla="*/ 63803 w 672979"/>
                <a:gd name="connsiteY3" fmla="*/ 512809 h 570495"/>
                <a:gd name="connsiteX4" fmla="*/ 84274 w 672979"/>
                <a:gd name="connsiteY4" fmla="*/ 23576 h 570495"/>
                <a:gd name="connsiteX0" fmla="*/ 84274 w 672979"/>
                <a:gd name="connsiteY0" fmla="*/ 23576 h 560608"/>
                <a:gd name="connsiteX1" fmla="*/ 671883 w 672979"/>
                <a:gd name="connsiteY1" fmla="*/ 24503 h 560608"/>
                <a:gd name="connsiteX2" fmla="*/ 672979 w 672979"/>
                <a:gd name="connsiteY2" fmla="*/ 550186 h 560608"/>
                <a:gd name="connsiteX3" fmla="*/ 63803 w 672979"/>
                <a:gd name="connsiteY3" fmla="*/ 512809 h 560608"/>
                <a:gd name="connsiteX4" fmla="*/ 84274 w 672979"/>
                <a:gd name="connsiteY4" fmla="*/ 23576 h 560608"/>
                <a:gd name="connsiteX0" fmla="*/ 84274 w 672979"/>
                <a:gd name="connsiteY0" fmla="*/ 23576 h 567351"/>
                <a:gd name="connsiteX1" fmla="*/ 671883 w 672979"/>
                <a:gd name="connsiteY1" fmla="*/ 24503 h 567351"/>
                <a:gd name="connsiteX2" fmla="*/ 672979 w 672979"/>
                <a:gd name="connsiteY2" fmla="*/ 550186 h 567351"/>
                <a:gd name="connsiteX3" fmla="*/ 63803 w 672979"/>
                <a:gd name="connsiteY3" fmla="*/ 512809 h 567351"/>
                <a:gd name="connsiteX4" fmla="*/ 84274 w 672979"/>
                <a:gd name="connsiteY4" fmla="*/ 23576 h 567351"/>
                <a:gd name="connsiteX0" fmla="*/ 72869 w 661574"/>
                <a:gd name="connsiteY0" fmla="*/ 23576 h 567351"/>
                <a:gd name="connsiteX1" fmla="*/ 660478 w 661574"/>
                <a:gd name="connsiteY1" fmla="*/ 24503 h 567351"/>
                <a:gd name="connsiteX2" fmla="*/ 661574 w 661574"/>
                <a:gd name="connsiteY2" fmla="*/ 550186 h 567351"/>
                <a:gd name="connsiteX3" fmla="*/ 52398 w 661574"/>
                <a:gd name="connsiteY3" fmla="*/ 512809 h 567351"/>
                <a:gd name="connsiteX4" fmla="*/ 72869 w 661574"/>
                <a:gd name="connsiteY4" fmla="*/ 23576 h 567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1574" h="567351">
                  <a:moveTo>
                    <a:pt x="72869" y="23576"/>
                  </a:moveTo>
                  <a:cubicBezTo>
                    <a:pt x="184450" y="15112"/>
                    <a:pt x="500961" y="-25493"/>
                    <a:pt x="660478" y="24503"/>
                  </a:cubicBezTo>
                  <a:cubicBezTo>
                    <a:pt x="621347" y="102828"/>
                    <a:pt x="636508" y="437325"/>
                    <a:pt x="661574" y="550186"/>
                  </a:cubicBezTo>
                  <a:cubicBezTo>
                    <a:pt x="560227" y="571764"/>
                    <a:pt x="148547" y="585268"/>
                    <a:pt x="52398" y="512809"/>
                  </a:cubicBezTo>
                  <a:cubicBezTo>
                    <a:pt x="-13816" y="401434"/>
                    <a:pt x="-27876" y="101288"/>
                    <a:pt x="72869" y="23576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25400" cap="rnd">
              <a:solidFill>
                <a:schemeClr val="tx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椭圆 31"/>
            <p:cNvSpPr/>
            <p:nvPr/>
          </p:nvSpPr>
          <p:spPr>
            <a:xfrm rot="5400000">
              <a:off x="1202547" y="828634"/>
              <a:ext cx="3489396" cy="3375227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" fmla="*/ 328247 w 656494"/>
                <a:gd name="connsiteY0" fmla="*/ 0 h 633046"/>
                <a:gd name="connsiteX1" fmla="*/ 656494 w 656494"/>
                <a:gd name="connsiteY1" fmla="*/ 316523 h 633046"/>
                <a:gd name="connsiteX2" fmla="*/ 328247 w 656494"/>
                <a:gd name="connsiteY2" fmla="*/ 633046 h 633046"/>
                <a:gd name="connsiteX3" fmla="*/ 0 w 656494"/>
                <a:gd name="connsiteY3" fmla="*/ 316523 h 633046"/>
                <a:gd name="connsiteX4" fmla="*/ 419687 w 656494"/>
                <a:gd name="connsiteY4" fmla="*/ 91440 h 633046"/>
                <a:gd name="connsiteX0" fmla="*/ 402964 w 731211"/>
                <a:gd name="connsiteY0" fmla="*/ 0 h 633046"/>
                <a:gd name="connsiteX1" fmla="*/ 731211 w 731211"/>
                <a:gd name="connsiteY1" fmla="*/ 316523 h 633046"/>
                <a:gd name="connsiteX2" fmla="*/ 402964 w 731211"/>
                <a:gd name="connsiteY2" fmla="*/ 633046 h 633046"/>
                <a:gd name="connsiteX3" fmla="*/ 74717 w 731211"/>
                <a:gd name="connsiteY3" fmla="*/ 316523 h 633046"/>
                <a:gd name="connsiteX4" fmla="*/ 161895 w 731211"/>
                <a:gd name="connsiteY4" fmla="*/ 152400 h 633046"/>
                <a:gd name="connsiteX0" fmla="*/ 353700 w 681947"/>
                <a:gd name="connsiteY0" fmla="*/ 0 h 633046"/>
                <a:gd name="connsiteX1" fmla="*/ 681947 w 681947"/>
                <a:gd name="connsiteY1" fmla="*/ 316523 h 633046"/>
                <a:gd name="connsiteX2" fmla="*/ 353700 w 681947"/>
                <a:gd name="connsiteY2" fmla="*/ 633046 h 633046"/>
                <a:gd name="connsiteX3" fmla="*/ 25453 w 681947"/>
                <a:gd name="connsiteY3" fmla="*/ 316523 h 633046"/>
                <a:gd name="connsiteX4" fmla="*/ 112631 w 681947"/>
                <a:gd name="connsiteY4" fmla="*/ 152400 h 633046"/>
                <a:gd name="connsiteX0" fmla="*/ 341249 w 669496"/>
                <a:gd name="connsiteY0" fmla="*/ 0 h 633046"/>
                <a:gd name="connsiteX1" fmla="*/ 669496 w 669496"/>
                <a:gd name="connsiteY1" fmla="*/ 316523 h 633046"/>
                <a:gd name="connsiteX2" fmla="*/ 341249 w 669496"/>
                <a:gd name="connsiteY2" fmla="*/ 633046 h 633046"/>
                <a:gd name="connsiteX3" fmla="*/ 13002 w 669496"/>
                <a:gd name="connsiteY3" fmla="*/ 316523 h 633046"/>
                <a:gd name="connsiteX4" fmla="*/ 100180 w 669496"/>
                <a:gd name="connsiteY4" fmla="*/ 152400 h 633046"/>
                <a:gd name="connsiteX0" fmla="*/ 347951 w 676198"/>
                <a:gd name="connsiteY0" fmla="*/ 0 h 633046"/>
                <a:gd name="connsiteX1" fmla="*/ 676198 w 676198"/>
                <a:gd name="connsiteY1" fmla="*/ 316523 h 633046"/>
                <a:gd name="connsiteX2" fmla="*/ 347951 w 676198"/>
                <a:gd name="connsiteY2" fmla="*/ 633046 h 633046"/>
                <a:gd name="connsiteX3" fmla="*/ 19704 w 676198"/>
                <a:gd name="connsiteY3" fmla="*/ 316523 h 633046"/>
                <a:gd name="connsiteX4" fmla="*/ 79173 w 676198"/>
                <a:gd name="connsiteY4" fmla="*/ 113607 h 633046"/>
                <a:gd name="connsiteX0" fmla="*/ 333371 w 661618"/>
                <a:gd name="connsiteY0" fmla="*/ 0 h 633046"/>
                <a:gd name="connsiteX1" fmla="*/ 661618 w 661618"/>
                <a:gd name="connsiteY1" fmla="*/ 316523 h 633046"/>
                <a:gd name="connsiteX2" fmla="*/ 333371 w 661618"/>
                <a:gd name="connsiteY2" fmla="*/ 633046 h 633046"/>
                <a:gd name="connsiteX3" fmla="*/ 5124 w 661618"/>
                <a:gd name="connsiteY3" fmla="*/ 316523 h 633046"/>
                <a:gd name="connsiteX4" fmla="*/ 64593 w 661618"/>
                <a:gd name="connsiteY4" fmla="*/ 113607 h 633046"/>
                <a:gd name="connsiteX0" fmla="*/ 178200 w 661618"/>
                <a:gd name="connsiteY0" fmla="*/ 0 h 583170"/>
                <a:gd name="connsiteX1" fmla="*/ 661618 w 661618"/>
                <a:gd name="connsiteY1" fmla="*/ 266647 h 583170"/>
                <a:gd name="connsiteX2" fmla="*/ 333371 w 661618"/>
                <a:gd name="connsiteY2" fmla="*/ 583170 h 583170"/>
                <a:gd name="connsiteX3" fmla="*/ 5124 w 661618"/>
                <a:gd name="connsiteY3" fmla="*/ 266647 h 583170"/>
                <a:gd name="connsiteX4" fmla="*/ 64593 w 661618"/>
                <a:gd name="connsiteY4" fmla="*/ 63731 h 583170"/>
                <a:gd name="connsiteX0" fmla="*/ 178200 w 662133"/>
                <a:gd name="connsiteY0" fmla="*/ 66578 h 649748"/>
                <a:gd name="connsiteX1" fmla="*/ 412660 w 662133"/>
                <a:gd name="connsiteY1" fmla="*/ 10947 h 649748"/>
                <a:gd name="connsiteX2" fmla="*/ 661618 w 662133"/>
                <a:gd name="connsiteY2" fmla="*/ 333225 h 649748"/>
                <a:gd name="connsiteX3" fmla="*/ 333371 w 662133"/>
                <a:gd name="connsiteY3" fmla="*/ 649748 h 649748"/>
                <a:gd name="connsiteX4" fmla="*/ 5124 w 662133"/>
                <a:gd name="connsiteY4" fmla="*/ 333225 h 649748"/>
                <a:gd name="connsiteX5" fmla="*/ 64593 w 662133"/>
                <a:gd name="connsiteY5" fmla="*/ 130309 h 649748"/>
                <a:gd name="connsiteX0" fmla="*/ 178200 w 662148"/>
                <a:gd name="connsiteY0" fmla="*/ 66578 h 649748"/>
                <a:gd name="connsiteX1" fmla="*/ 412660 w 662148"/>
                <a:gd name="connsiteY1" fmla="*/ 10947 h 649748"/>
                <a:gd name="connsiteX2" fmla="*/ 661618 w 662148"/>
                <a:gd name="connsiteY2" fmla="*/ 333225 h 649748"/>
                <a:gd name="connsiteX3" fmla="*/ 333371 w 662148"/>
                <a:gd name="connsiteY3" fmla="*/ 649748 h 649748"/>
                <a:gd name="connsiteX4" fmla="*/ 5124 w 662148"/>
                <a:gd name="connsiteY4" fmla="*/ 333225 h 649748"/>
                <a:gd name="connsiteX5" fmla="*/ 64593 w 662148"/>
                <a:gd name="connsiteY5" fmla="*/ 130309 h 649748"/>
                <a:gd name="connsiteX0" fmla="*/ 178200 w 662148"/>
                <a:gd name="connsiteY0" fmla="*/ 61032 h 644202"/>
                <a:gd name="connsiteX1" fmla="*/ 412660 w 662148"/>
                <a:gd name="connsiteY1" fmla="*/ 5401 h 644202"/>
                <a:gd name="connsiteX2" fmla="*/ 661618 w 662148"/>
                <a:gd name="connsiteY2" fmla="*/ 327679 h 644202"/>
                <a:gd name="connsiteX3" fmla="*/ 333371 w 662148"/>
                <a:gd name="connsiteY3" fmla="*/ 644202 h 644202"/>
                <a:gd name="connsiteX4" fmla="*/ 5124 w 662148"/>
                <a:gd name="connsiteY4" fmla="*/ 327679 h 644202"/>
                <a:gd name="connsiteX5" fmla="*/ 64593 w 662148"/>
                <a:gd name="connsiteY5" fmla="*/ 124763 h 644202"/>
                <a:gd name="connsiteX0" fmla="*/ 178200 w 662148"/>
                <a:gd name="connsiteY0" fmla="*/ 75865 h 659035"/>
                <a:gd name="connsiteX1" fmla="*/ 168819 w 662148"/>
                <a:gd name="connsiteY1" fmla="*/ 31317 h 659035"/>
                <a:gd name="connsiteX2" fmla="*/ 412660 w 662148"/>
                <a:gd name="connsiteY2" fmla="*/ 20234 h 659035"/>
                <a:gd name="connsiteX3" fmla="*/ 661618 w 662148"/>
                <a:gd name="connsiteY3" fmla="*/ 342512 h 659035"/>
                <a:gd name="connsiteX4" fmla="*/ 333371 w 662148"/>
                <a:gd name="connsiteY4" fmla="*/ 659035 h 659035"/>
                <a:gd name="connsiteX5" fmla="*/ 5124 w 662148"/>
                <a:gd name="connsiteY5" fmla="*/ 342512 h 659035"/>
                <a:gd name="connsiteX6" fmla="*/ 64593 w 662148"/>
                <a:gd name="connsiteY6" fmla="*/ 139596 h 659035"/>
                <a:gd name="connsiteX0" fmla="*/ 178200 w 662148"/>
                <a:gd name="connsiteY0" fmla="*/ 68901 h 652071"/>
                <a:gd name="connsiteX1" fmla="*/ 130026 w 662148"/>
                <a:gd name="connsiteY1" fmla="*/ 68688 h 652071"/>
                <a:gd name="connsiteX2" fmla="*/ 412660 w 662148"/>
                <a:gd name="connsiteY2" fmla="*/ 13270 h 652071"/>
                <a:gd name="connsiteX3" fmla="*/ 661618 w 662148"/>
                <a:gd name="connsiteY3" fmla="*/ 335548 h 652071"/>
                <a:gd name="connsiteX4" fmla="*/ 333371 w 662148"/>
                <a:gd name="connsiteY4" fmla="*/ 652071 h 652071"/>
                <a:gd name="connsiteX5" fmla="*/ 5124 w 662148"/>
                <a:gd name="connsiteY5" fmla="*/ 335548 h 652071"/>
                <a:gd name="connsiteX6" fmla="*/ 64593 w 662148"/>
                <a:gd name="connsiteY6" fmla="*/ 132632 h 652071"/>
                <a:gd name="connsiteX0" fmla="*/ 178200 w 662220"/>
                <a:gd name="connsiteY0" fmla="*/ 68901 h 652071"/>
                <a:gd name="connsiteX1" fmla="*/ 130026 w 662220"/>
                <a:gd name="connsiteY1" fmla="*/ 68688 h 652071"/>
                <a:gd name="connsiteX2" fmla="*/ 412660 w 662220"/>
                <a:gd name="connsiteY2" fmla="*/ 13270 h 652071"/>
                <a:gd name="connsiteX3" fmla="*/ 661618 w 662220"/>
                <a:gd name="connsiteY3" fmla="*/ 335548 h 652071"/>
                <a:gd name="connsiteX4" fmla="*/ 333371 w 662220"/>
                <a:gd name="connsiteY4" fmla="*/ 652071 h 652071"/>
                <a:gd name="connsiteX5" fmla="*/ 5124 w 662220"/>
                <a:gd name="connsiteY5" fmla="*/ 335548 h 652071"/>
                <a:gd name="connsiteX6" fmla="*/ 64593 w 662220"/>
                <a:gd name="connsiteY6" fmla="*/ 132632 h 652071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6252 w 660272"/>
                <a:gd name="connsiteY0" fmla="*/ 58449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272"/>
                <a:gd name="connsiteY0" fmla="*/ 30740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191"/>
                <a:gd name="connsiteY0" fmla="*/ 41069 h 651948"/>
                <a:gd name="connsiteX1" fmla="*/ 161329 w 660191"/>
                <a:gd name="connsiteY1" fmla="*/ 63023 h 651948"/>
                <a:gd name="connsiteX2" fmla="*/ 410712 w 660191"/>
                <a:gd name="connsiteY2" fmla="*/ 13147 h 651948"/>
                <a:gd name="connsiteX3" fmla="*/ 659670 w 660191"/>
                <a:gd name="connsiteY3" fmla="*/ 335425 h 651948"/>
                <a:gd name="connsiteX4" fmla="*/ 331423 w 660191"/>
                <a:gd name="connsiteY4" fmla="*/ 651948 h 651948"/>
                <a:gd name="connsiteX5" fmla="*/ 3176 w 660191"/>
                <a:gd name="connsiteY5" fmla="*/ 335425 h 651948"/>
                <a:gd name="connsiteX6" fmla="*/ 62645 w 660191"/>
                <a:gd name="connsiteY6" fmla="*/ 132509 h 651948"/>
                <a:gd name="connsiteX0" fmla="*/ 253837 w 660897"/>
                <a:gd name="connsiteY0" fmla="*/ 45475 h 656354"/>
                <a:gd name="connsiteX1" fmla="*/ 161329 w 660897"/>
                <a:gd name="connsiteY1" fmla="*/ 67429 h 656354"/>
                <a:gd name="connsiteX2" fmla="*/ 410712 w 660897"/>
                <a:gd name="connsiteY2" fmla="*/ 17553 h 656354"/>
                <a:gd name="connsiteX3" fmla="*/ 659670 w 660897"/>
                <a:gd name="connsiteY3" fmla="*/ 339831 h 656354"/>
                <a:gd name="connsiteX4" fmla="*/ 331423 w 660897"/>
                <a:gd name="connsiteY4" fmla="*/ 656354 h 656354"/>
                <a:gd name="connsiteX5" fmla="*/ 3176 w 660897"/>
                <a:gd name="connsiteY5" fmla="*/ 339831 h 656354"/>
                <a:gd name="connsiteX6" fmla="*/ 62645 w 660897"/>
                <a:gd name="connsiteY6" fmla="*/ 136915 h 656354"/>
                <a:gd name="connsiteX0" fmla="*/ 253837 w 660406"/>
                <a:gd name="connsiteY0" fmla="*/ 41070 h 651949"/>
                <a:gd name="connsiteX1" fmla="*/ 161329 w 660406"/>
                <a:gd name="connsiteY1" fmla="*/ 63024 h 651949"/>
                <a:gd name="connsiteX2" fmla="*/ 410712 w 660406"/>
                <a:gd name="connsiteY2" fmla="*/ 13148 h 651949"/>
                <a:gd name="connsiteX3" fmla="*/ 659670 w 660406"/>
                <a:gd name="connsiteY3" fmla="*/ 335426 h 651949"/>
                <a:gd name="connsiteX4" fmla="*/ 331423 w 660406"/>
                <a:gd name="connsiteY4" fmla="*/ 651949 h 651949"/>
                <a:gd name="connsiteX5" fmla="*/ 3176 w 660406"/>
                <a:gd name="connsiteY5" fmla="*/ 335426 h 651949"/>
                <a:gd name="connsiteX6" fmla="*/ 62645 w 660406"/>
                <a:gd name="connsiteY6" fmla="*/ 132510 h 651949"/>
                <a:gd name="connsiteX0" fmla="*/ 161329 w 660406"/>
                <a:gd name="connsiteY0" fmla="*/ 63024 h 651949"/>
                <a:gd name="connsiteX1" fmla="*/ 410712 w 660406"/>
                <a:gd name="connsiteY1" fmla="*/ 13148 h 651949"/>
                <a:gd name="connsiteX2" fmla="*/ 659670 w 660406"/>
                <a:gd name="connsiteY2" fmla="*/ 335426 h 651949"/>
                <a:gd name="connsiteX3" fmla="*/ 331423 w 660406"/>
                <a:gd name="connsiteY3" fmla="*/ 651949 h 651949"/>
                <a:gd name="connsiteX4" fmla="*/ 3176 w 660406"/>
                <a:gd name="connsiteY4" fmla="*/ 335426 h 651949"/>
                <a:gd name="connsiteX5" fmla="*/ 62645 w 660406"/>
                <a:gd name="connsiteY5" fmla="*/ 132510 h 651949"/>
                <a:gd name="connsiteX0" fmla="*/ 128078 w 660207"/>
                <a:gd name="connsiteY0" fmla="*/ 63024 h 651949"/>
                <a:gd name="connsiteX1" fmla="*/ 410712 w 660207"/>
                <a:gd name="connsiteY1" fmla="*/ 13148 h 651949"/>
                <a:gd name="connsiteX2" fmla="*/ 659670 w 660207"/>
                <a:gd name="connsiteY2" fmla="*/ 335426 h 651949"/>
                <a:gd name="connsiteX3" fmla="*/ 331423 w 660207"/>
                <a:gd name="connsiteY3" fmla="*/ 651949 h 651949"/>
                <a:gd name="connsiteX4" fmla="*/ 3176 w 660207"/>
                <a:gd name="connsiteY4" fmla="*/ 335426 h 651949"/>
                <a:gd name="connsiteX5" fmla="*/ 62645 w 660207"/>
                <a:gd name="connsiteY5" fmla="*/ 132510 h 651949"/>
                <a:gd name="connsiteX0" fmla="*/ 128078 w 660438"/>
                <a:gd name="connsiteY0" fmla="*/ 60888 h 649813"/>
                <a:gd name="connsiteX1" fmla="*/ 410712 w 660438"/>
                <a:gd name="connsiteY1" fmla="*/ 11012 h 649813"/>
                <a:gd name="connsiteX2" fmla="*/ 659670 w 660438"/>
                <a:gd name="connsiteY2" fmla="*/ 333290 h 649813"/>
                <a:gd name="connsiteX3" fmla="*/ 331423 w 660438"/>
                <a:gd name="connsiteY3" fmla="*/ 649813 h 649813"/>
                <a:gd name="connsiteX4" fmla="*/ 3176 w 660438"/>
                <a:gd name="connsiteY4" fmla="*/ 333290 h 649813"/>
                <a:gd name="connsiteX5" fmla="*/ 62645 w 660438"/>
                <a:gd name="connsiteY5" fmla="*/ 130374 h 649813"/>
                <a:gd name="connsiteX0" fmla="*/ 128078 w 660438"/>
                <a:gd name="connsiteY0" fmla="*/ 64927 h 653852"/>
                <a:gd name="connsiteX1" fmla="*/ 410712 w 660438"/>
                <a:gd name="connsiteY1" fmla="*/ 15051 h 653852"/>
                <a:gd name="connsiteX2" fmla="*/ 659670 w 660438"/>
                <a:gd name="connsiteY2" fmla="*/ 337329 h 653852"/>
                <a:gd name="connsiteX3" fmla="*/ 331423 w 660438"/>
                <a:gd name="connsiteY3" fmla="*/ 653852 h 653852"/>
                <a:gd name="connsiteX4" fmla="*/ 3176 w 660438"/>
                <a:gd name="connsiteY4" fmla="*/ 337329 h 653852"/>
                <a:gd name="connsiteX5" fmla="*/ 62645 w 660438"/>
                <a:gd name="connsiteY5" fmla="*/ 134413 h 653852"/>
                <a:gd name="connsiteX0" fmla="*/ 128078 w 687378"/>
                <a:gd name="connsiteY0" fmla="*/ 58090 h 647015"/>
                <a:gd name="connsiteX1" fmla="*/ 571432 w 687378"/>
                <a:gd name="connsiteY1" fmla="*/ 16673 h 647015"/>
                <a:gd name="connsiteX2" fmla="*/ 659670 w 687378"/>
                <a:gd name="connsiteY2" fmla="*/ 330492 h 647015"/>
                <a:gd name="connsiteX3" fmla="*/ 331423 w 687378"/>
                <a:gd name="connsiteY3" fmla="*/ 647015 h 647015"/>
                <a:gd name="connsiteX4" fmla="*/ 3176 w 687378"/>
                <a:gd name="connsiteY4" fmla="*/ 330492 h 647015"/>
                <a:gd name="connsiteX5" fmla="*/ 62645 w 687378"/>
                <a:gd name="connsiteY5" fmla="*/ 127576 h 647015"/>
                <a:gd name="connsiteX0" fmla="*/ 128078 w 677145"/>
                <a:gd name="connsiteY0" fmla="*/ 58090 h 663933"/>
                <a:gd name="connsiteX1" fmla="*/ 571432 w 677145"/>
                <a:gd name="connsiteY1" fmla="*/ 16673 h 663933"/>
                <a:gd name="connsiteX2" fmla="*/ 659670 w 677145"/>
                <a:gd name="connsiteY2" fmla="*/ 330492 h 663933"/>
                <a:gd name="connsiteX3" fmla="*/ 559815 w 677145"/>
                <a:gd name="connsiteY3" fmla="*/ 663933 h 663933"/>
                <a:gd name="connsiteX4" fmla="*/ 3176 w 677145"/>
                <a:gd name="connsiteY4" fmla="*/ 330492 h 663933"/>
                <a:gd name="connsiteX5" fmla="*/ 62645 w 677145"/>
                <a:gd name="connsiteY5" fmla="*/ 127576 h 663933"/>
                <a:gd name="connsiteX0" fmla="*/ 101940 w 644966"/>
                <a:gd name="connsiteY0" fmla="*/ 58090 h 685888"/>
                <a:gd name="connsiteX1" fmla="*/ 545294 w 644966"/>
                <a:gd name="connsiteY1" fmla="*/ 16673 h 685888"/>
                <a:gd name="connsiteX2" fmla="*/ 633532 w 644966"/>
                <a:gd name="connsiteY2" fmla="*/ 330492 h 685888"/>
                <a:gd name="connsiteX3" fmla="*/ 533677 w 644966"/>
                <a:gd name="connsiteY3" fmla="*/ 663933 h 685888"/>
                <a:gd name="connsiteX4" fmla="*/ 10874 w 644966"/>
                <a:gd name="connsiteY4" fmla="*/ 575801 h 685888"/>
                <a:gd name="connsiteX5" fmla="*/ 36507 w 644966"/>
                <a:gd name="connsiteY5" fmla="*/ 127576 h 685888"/>
                <a:gd name="connsiteX0" fmla="*/ 101940 w 642626"/>
                <a:gd name="connsiteY0" fmla="*/ 58090 h 654766"/>
                <a:gd name="connsiteX1" fmla="*/ 545294 w 642626"/>
                <a:gd name="connsiteY1" fmla="*/ 16673 h 654766"/>
                <a:gd name="connsiteX2" fmla="*/ 633532 w 642626"/>
                <a:gd name="connsiteY2" fmla="*/ 330492 h 654766"/>
                <a:gd name="connsiteX3" fmla="*/ 567513 w 642626"/>
                <a:gd name="connsiteY3" fmla="*/ 613179 h 654766"/>
                <a:gd name="connsiteX4" fmla="*/ 10874 w 642626"/>
                <a:gd name="connsiteY4" fmla="*/ 575801 h 654766"/>
                <a:gd name="connsiteX5" fmla="*/ 36507 w 642626"/>
                <a:gd name="connsiteY5" fmla="*/ 127576 h 654766"/>
                <a:gd name="connsiteX0" fmla="*/ 101940 w 642626"/>
                <a:gd name="connsiteY0" fmla="*/ 30477 h 627153"/>
                <a:gd name="connsiteX1" fmla="*/ 545294 w 642626"/>
                <a:gd name="connsiteY1" fmla="*/ 31354 h 627153"/>
                <a:gd name="connsiteX2" fmla="*/ 633532 w 642626"/>
                <a:gd name="connsiteY2" fmla="*/ 302879 h 627153"/>
                <a:gd name="connsiteX3" fmla="*/ 567513 w 642626"/>
                <a:gd name="connsiteY3" fmla="*/ 585566 h 627153"/>
                <a:gd name="connsiteX4" fmla="*/ 10874 w 642626"/>
                <a:gd name="connsiteY4" fmla="*/ 548188 h 627153"/>
                <a:gd name="connsiteX5" fmla="*/ 36507 w 642626"/>
                <a:gd name="connsiteY5" fmla="*/ 99963 h 627153"/>
                <a:gd name="connsiteX0" fmla="*/ 101940 w 641803"/>
                <a:gd name="connsiteY0" fmla="*/ 32533 h 629209"/>
                <a:gd name="connsiteX1" fmla="*/ 545294 w 641803"/>
                <a:gd name="connsiteY1" fmla="*/ 33410 h 629209"/>
                <a:gd name="connsiteX2" fmla="*/ 633532 w 641803"/>
                <a:gd name="connsiteY2" fmla="*/ 304935 h 629209"/>
                <a:gd name="connsiteX3" fmla="*/ 567513 w 641803"/>
                <a:gd name="connsiteY3" fmla="*/ 587622 h 629209"/>
                <a:gd name="connsiteX4" fmla="*/ 10874 w 641803"/>
                <a:gd name="connsiteY4" fmla="*/ 550244 h 629209"/>
                <a:gd name="connsiteX5" fmla="*/ 36507 w 641803"/>
                <a:gd name="connsiteY5" fmla="*/ 102019 h 629209"/>
                <a:gd name="connsiteX0" fmla="*/ 93785 w 633648"/>
                <a:gd name="connsiteY0" fmla="*/ 32533 h 629209"/>
                <a:gd name="connsiteX1" fmla="*/ 537139 w 633648"/>
                <a:gd name="connsiteY1" fmla="*/ 33410 h 629209"/>
                <a:gd name="connsiteX2" fmla="*/ 625377 w 633648"/>
                <a:gd name="connsiteY2" fmla="*/ 304935 h 629209"/>
                <a:gd name="connsiteX3" fmla="*/ 559358 w 633648"/>
                <a:gd name="connsiteY3" fmla="*/ 587622 h 629209"/>
                <a:gd name="connsiteX4" fmla="*/ 2719 w 633648"/>
                <a:gd name="connsiteY4" fmla="*/ 550244 h 629209"/>
                <a:gd name="connsiteX5" fmla="*/ 28352 w 633648"/>
                <a:gd name="connsiteY5" fmla="*/ 102019 h 629209"/>
                <a:gd name="connsiteX0" fmla="*/ 103603 w 643466"/>
                <a:gd name="connsiteY0" fmla="*/ 32533 h 629209"/>
                <a:gd name="connsiteX1" fmla="*/ 546957 w 643466"/>
                <a:gd name="connsiteY1" fmla="*/ 33410 h 629209"/>
                <a:gd name="connsiteX2" fmla="*/ 635195 w 643466"/>
                <a:gd name="connsiteY2" fmla="*/ 304935 h 629209"/>
                <a:gd name="connsiteX3" fmla="*/ 569176 w 643466"/>
                <a:gd name="connsiteY3" fmla="*/ 587622 h 629209"/>
                <a:gd name="connsiteX4" fmla="*/ 12537 w 643466"/>
                <a:gd name="connsiteY4" fmla="*/ 550244 h 629209"/>
                <a:gd name="connsiteX5" fmla="*/ 4334 w 643466"/>
                <a:gd name="connsiteY5" fmla="*/ 102019 h 629209"/>
                <a:gd name="connsiteX0" fmla="*/ 103603 w 643466"/>
                <a:gd name="connsiteY0" fmla="*/ 32533 h 613248"/>
                <a:gd name="connsiteX1" fmla="*/ 546957 w 643466"/>
                <a:gd name="connsiteY1" fmla="*/ 33410 h 613248"/>
                <a:gd name="connsiteX2" fmla="*/ 635195 w 643466"/>
                <a:gd name="connsiteY2" fmla="*/ 304935 h 613248"/>
                <a:gd name="connsiteX3" fmla="*/ 569176 w 643466"/>
                <a:gd name="connsiteY3" fmla="*/ 587622 h 613248"/>
                <a:gd name="connsiteX4" fmla="*/ 12537 w 643466"/>
                <a:gd name="connsiteY4" fmla="*/ 518643 h 613248"/>
                <a:gd name="connsiteX5" fmla="*/ 4334 w 643466"/>
                <a:gd name="connsiteY5" fmla="*/ 102019 h 613248"/>
                <a:gd name="connsiteX0" fmla="*/ 103603 w 622280"/>
                <a:gd name="connsiteY0" fmla="*/ 51723 h 632438"/>
                <a:gd name="connsiteX1" fmla="*/ 546957 w 622280"/>
                <a:gd name="connsiteY1" fmla="*/ 52600 h 632438"/>
                <a:gd name="connsiteX2" fmla="*/ 569176 w 622280"/>
                <a:gd name="connsiteY2" fmla="*/ 606812 h 632438"/>
                <a:gd name="connsiteX3" fmla="*/ 12537 w 622280"/>
                <a:gd name="connsiteY3" fmla="*/ 537833 h 632438"/>
                <a:gd name="connsiteX4" fmla="*/ 4334 w 622280"/>
                <a:gd name="connsiteY4" fmla="*/ 121209 h 632438"/>
                <a:gd name="connsiteX0" fmla="*/ 103603 w 640916"/>
                <a:gd name="connsiteY0" fmla="*/ 51277 h 628066"/>
                <a:gd name="connsiteX1" fmla="*/ 546957 w 640916"/>
                <a:gd name="connsiteY1" fmla="*/ 52154 h 628066"/>
                <a:gd name="connsiteX2" fmla="*/ 595444 w 640916"/>
                <a:gd name="connsiteY2" fmla="*/ 600046 h 628066"/>
                <a:gd name="connsiteX3" fmla="*/ 12537 w 640916"/>
                <a:gd name="connsiteY3" fmla="*/ 537387 h 628066"/>
                <a:gd name="connsiteX4" fmla="*/ 4334 w 640916"/>
                <a:gd name="connsiteY4" fmla="*/ 120763 h 628066"/>
                <a:gd name="connsiteX0" fmla="*/ 103603 w 629940"/>
                <a:gd name="connsiteY0" fmla="*/ 26437 h 603226"/>
                <a:gd name="connsiteX1" fmla="*/ 546957 w 629940"/>
                <a:gd name="connsiteY1" fmla="*/ 27314 h 603226"/>
                <a:gd name="connsiteX2" fmla="*/ 595444 w 629940"/>
                <a:gd name="connsiteY2" fmla="*/ 575206 h 603226"/>
                <a:gd name="connsiteX3" fmla="*/ 12537 w 629940"/>
                <a:gd name="connsiteY3" fmla="*/ 512547 h 603226"/>
                <a:gd name="connsiteX4" fmla="*/ 4334 w 629940"/>
                <a:gd name="connsiteY4" fmla="*/ 95923 h 603226"/>
                <a:gd name="connsiteX0" fmla="*/ 103603 w 651443"/>
                <a:gd name="connsiteY0" fmla="*/ 20041 h 614843"/>
                <a:gd name="connsiteX1" fmla="*/ 608249 w 651443"/>
                <a:gd name="connsiteY1" fmla="*/ 39879 h 614843"/>
                <a:gd name="connsiteX2" fmla="*/ 595444 w 651443"/>
                <a:gd name="connsiteY2" fmla="*/ 568810 h 614843"/>
                <a:gd name="connsiteX3" fmla="*/ 12537 w 651443"/>
                <a:gd name="connsiteY3" fmla="*/ 506151 h 614843"/>
                <a:gd name="connsiteX4" fmla="*/ 4334 w 651443"/>
                <a:gd name="connsiteY4" fmla="*/ 89527 h 614843"/>
                <a:gd name="connsiteX0" fmla="*/ 103603 w 640788"/>
                <a:gd name="connsiteY0" fmla="*/ 20041 h 614843"/>
                <a:gd name="connsiteX1" fmla="*/ 581981 w 640788"/>
                <a:gd name="connsiteY1" fmla="*/ 39879 h 614843"/>
                <a:gd name="connsiteX2" fmla="*/ 595444 w 640788"/>
                <a:gd name="connsiteY2" fmla="*/ 568810 h 614843"/>
                <a:gd name="connsiteX3" fmla="*/ 12537 w 640788"/>
                <a:gd name="connsiteY3" fmla="*/ 506151 h 614843"/>
                <a:gd name="connsiteX4" fmla="*/ 4334 w 640788"/>
                <a:gd name="connsiteY4" fmla="*/ 89527 h 614843"/>
                <a:gd name="connsiteX0" fmla="*/ 103603 w 673655"/>
                <a:gd name="connsiteY0" fmla="*/ 38763 h 618146"/>
                <a:gd name="connsiteX1" fmla="*/ 581981 w 673655"/>
                <a:gd name="connsiteY1" fmla="*/ 58601 h 618146"/>
                <a:gd name="connsiteX2" fmla="*/ 621713 w 673655"/>
                <a:gd name="connsiteY2" fmla="*/ 562250 h 618146"/>
                <a:gd name="connsiteX3" fmla="*/ 12537 w 673655"/>
                <a:gd name="connsiteY3" fmla="*/ 524873 h 618146"/>
                <a:gd name="connsiteX4" fmla="*/ 4334 w 673655"/>
                <a:gd name="connsiteY4" fmla="*/ 108249 h 618146"/>
                <a:gd name="connsiteX0" fmla="*/ 103603 w 654750"/>
                <a:gd name="connsiteY0" fmla="*/ 38763 h 605787"/>
                <a:gd name="connsiteX1" fmla="*/ 581981 w 654750"/>
                <a:gd name="connsiteY1" fmla="*/ 58601 h 605787"/>
                <a:gd name="connsiteX2" fmla="*/ 621713 w 654750"/>
                <a:gd name="connsiteY2" fmla="*/ 562250 h 605787"/>
                <a:gd name="connsiteX3" fmla="*/ 12537 w 654750"/>
                <a:gd name="connsiteY3" fmla="*/ 524873 h 605787"/>
                <a:gd name="connsiteX4" fmla="*/ 4334 w 654750"/>
                <a:gd name="connsiteY4" fmla="*/ 108249 h 605787"/>
                <a:gd name="connsiteX0" fmla="*/ 103603 w 643734"/>
                <a:gd name="connsiteY0" fmla="*/ 31800 h 598824"/>
                <a:gd name="connsiteX1" fmla="*/ 581981 w 643734"/>
                <a:gd name="connsiteY1" fmla="*/ 51638 h 598824"/>
                <a:gd name="connsiteX2" fmla="*/ 621713 w 643734"/>
                <a:gd name="connsiteY2" fmla="*/ 555287 h 598824"/>
                <a:gd name="connsiteX3" fmla="*/ 12537 w 643734"/>
                <a:gd name="connsiteY3" fmla="*/ 517910 h 598824"/>
                <a:gd name="connsiteX4" fmla="*/ 4334 w 643734"/>
                <a:gd name="connsiteY4" fmla="*/ 101286 h 598824"/>
                <a:gd name="connsiteX0" fmla="*/ 103603 w 643734"/>
                <a:gd name="connsiteY0" fmla="*/ 24551 h 591575"/>
                <a:gd name="connsiteX1" fmla="*/ 581981 w 643734"/>
                <a:gd name="connsiteY1" fmla="*/ 44389 h 591575"/>
                <a:gd name="connsiteX2" fmla="*/ 621713 w 643734"/>
                <a:gd name="connsiteY2" fmla="*/ 548038 h 591575"/>
                <a:gd name="connsiteX3" fmla="*/ 12537 w 643734"/>
                <a:gd name="connsiteY3" fmla="*/ 510661 h 591575"/>
                <a:gd name="connsiteX4" fmla="*/ 4334 w 643734"/>
                <a:gd name="connsiteY4" fmla="*/ 94037 h 591575"/>
                <a:gd name="connsiteX0" fmla="*/ 103603 w 643734"/>
                <a:gd name="connsiteY0" fmla="*/ 20135 h 587159"/>
                <a:gd name="connsiteX1" fmla="*/ 581981 w 643734"/>
                <a:gd name="connsiteY1" fmla="*/ 39973 h 587159"/>
                <a:gd name="connsiteX2" fmla="*/ 621713 w 643734"/>
                <a:gd name="connsiteY2" fmla="*/ 543622 h 587159"/>
                <a:gd name="connsiteX3" fmla="*/ 12537 w 643734"/>
                <a:gd name="connsiteY3" fmla="*/ 506245 h 587159"/>
                <a:gd name="connsiteX4" fmla="*/ 4334 w 643734"/>
                <a:gd name="connsiteY4" fmla="*/ 89621 h 587159"/>
                <a:gd name="connsiteX0" fmla="*/ 51067 w 657504"/>
                <a:gd name="connsiteY0" fmla="*/ 31623 h 592327"/>
                <a:gd name="connsiteX1" fmla="*/ 581981 w 657504"/>
                <a:gd name="connsiteY1" fmla="*/ 45141 h 592327"/>
                <a:gd name="connsiteX2" fmla="*/ 621713 w 657504"/>
                <a:gd name="connsiteY2" fmla="*/ 548790 h 592327"/>
                <a:gd name="connsiteX3" fmla="*/ 12537 w 657504"/>
                <a:gd name="connsiteY3" fmla="*/ 511413 h 592327"/>
                <a:gd name="connsiteX4" fmla="*/ 4334 w 657504"/>
                <a:gd name="connsiteY4" fmla="*/ 94789 h 592327"/>
                <a:gd name="connsiteX0" fmla="*/ 51067 w 676118"/>
                <a:gd name="connsiteY0" fmla="*/ 31623 h 604686"/>
                <a:gd name="connsiteX1" fmla="*/ 581981 w 676118"/>
                <a:gd name="connsiteY1" fmla="*/ 45141 h 604686"/>
                <a:gd name="connsiteX2" fmla="*/ 621713 w 676118"/>
                <a:gd name="connsiteY2" fmla="*/ 548790 h 604686"/>
                <a:gd name="connsiteX3" fmla="*/ 12537 w 676118"/>
                <a:gd name="connsiteY3" fmla="*/ 511413 h 604686"/>
                <a:gd name="connsiteX4" fmla="*/ 4334 w 676118"/>
                <a:gd name="connsiteY4" fmla="*/ 94789 h 604686"/>
                <a:gd name="connsiteX0" fmla="*/ 51067 w 659741"/>
                <a:gd name="connsiteY0" fmla="*/ 18182 h 591245"/>
                <a:gd name="connsiteX1" fmla="*/ 581981 w 659741"/>
                <a:gd name="connsiteY1" fmla="*/ 31700 h 591245"/>
                <a:gd name="connsiteX2" fmla="*/ 621713 w 659741"/>
                <a:gd name="connsiteY2" fmla="*/ 535349 h 591245"/>
                <a:gd name="connsiteX3" fmla="*/ 12537 w 659741"/>
                <a:gd name="connsiteY3" fmla="*/ 497972 h 591245"/>
                <a:gd name="connsiteX4" fmla="*/ 4334 w 659741"/>
                <a:gd name="connsiteY4" fmla="*/ 81348 h 591245"/>
                <a:gd name="connsiteX0" fmla="*/ 51067 w 671131"/>
                <a:gd name="connsiteY0" fmla="*/ 18182 h 591245"/>
                <a:gd name="connsiteX1" fmla="*/ 617005 w 671131"/>
                <a:gd name="connsiteY1" fmla="*/ 31700 h 591245"/>
                <a:gd name="connsiteX2" fmla="*/ 621713 w 671131"/>
                <a:gd name="connsiteY2" fmla="*/ 535349 h 591245"/>
                <a:gd name="connsiteX3" fmla="*/ 12537 w 671131"/>
                <a:gd name="connsiteY3" fmla="*/ 497972 h 591245"/>
                <a:gd name="connsiteX4" fmla="*/ 4334 w 671131"/>
                <a:gd name="connsiteY4" fmla="*/ 81348 h 591245"/>
                <a:gd name="connsiteX0" fmla="*/ 51067 w 648099"/>
                <a:gd name="connsiteY0" fmla="*/ 18182 h 578886"/>
                <a:gd name="connsiteX1" fmla="*/ 617005 w 648099"/>
                <a:gd name="connsiteY1" fmla="*/ 31700 h 578886"/>
                <a:gd name="connsiteX2" fmla="*/ 621713 w 648099"/>
                <a:gd name="connsiteY2" fmla="*/ 535349 h 578886"/>
                <a:gd name="connsiteX3" fmla="*/ 12537 w 648099"/>
                <a:gd name="connsiteY3" fmla="*/ 497972 h 578886"/>
                <a:gd name="connsiteX4" fmla="*/ 4334 w 648099"/>
                <a:gd name="connsiteY4" fmla="*/ 81348 h 578886"/>
                <a:gd name="connsiteX0" fmla="*/ 51067 w 648099"/>
                <a:gd name="connsiteY0" fmla="*/ 18182 h 565791"/>
                <a:gd name="connsiteX1" fmla="*/ 617005 w 648099"/>
                <a:gd name="connsiteY1" fmla="*/ 31700 h 565791"/>
                <a:gd name="connsiteX2" fmla="*/ 621713 w 648099"/>
                <a:gd name="connsiteY2" fmla="*/ 535349 h 565791"/>
                <a:gd name="connsiteX3" fmla="*/ 12537 w 648099"/>
                <a:gd name="connsiteY3" fmla="*/ 497972 h 565791"/>
                <a:gd name="connsiteX4" fmla="*/ 4334 w 648099"/>
                <a:gd name="connsiteY4" fmla="*/ 81348 h 565791"/>
                <a:gd name="connsiteX0" fmla="*/ 51067 w 648099"/>
                <a:gd name="connsiteY0" fmla="*/ 18182 h 565791"/>
                <a:gd name="connsiteX1" fmla="*/ 617005 w 648099"/>
                <a:gd name="connsiteY1" fmla="*/ 31700 h 565791"/>
                <a:gd name="connsiteX2" fmla="*/ 621713 w 648099"/>
                <a:gd name="connsiteY2" fmla="*/ 535349 h 565791"/>
                <a:gd name="connsiteX3" fmla="*/ 12537 w 648099"/>
                <a:gd name="connsiteY3" fmla="*/ 497972 h 565791"/>
                <a:gd name="connsiteX4" fmla="*/ 4334 w 648099"/>
                <a:gd name="connsiteY4" fmla="*/ 81348 h 565791"/>
                <a:gd name="connsiteX5" fmla="*/ 51067 w 648099"/>
                <a:gd name="connsiteY5" fmla="*/ 18182 h 565791"/>
                <a:gd name="connsiteX0" fmla="*/ 95107 w 692139"/>
                <a:gd name="connsiteY0" fmla="*/ 44563 h 592172"/>
                <a:gd name="connsiteX1" fmla="*/ 661045 w 692139"/>
                <a:gd name="connsiteY1" fmla="*/ 58081 h 592172"/>
                <a:gd name="connsiteX2" fmla="*/ 665753 w 692139"/>
                <a:gd name="connsiteY2" fmla="*/ 561730 h 592172"/>
                <a:gd name="connsiteX3" fmla="*/ 56577 w 692139"/>
                <a:gd name="connsiteY3" fmla="*/ 524353 h 592172"/>
                <a:gd name="connsiteX4" fmla="*/ 95107 w 692139"/>
                <a:gd name="connsiteY4" fmla="*/ 44563 h 592172"/>
                <a:gd name="connsiteX0" fmla="*/ 84274 w 726505"/>
                <a:gd name="connsiteY0" fmla="*/ 51300 h 608352"/>
                <a:gd name="connsiteX1" fmla="*/ 668271 w 726505"/>
                <a:gd name="connsiteY1" fmla="*/ 74261 h 608352"/>
                <a:gd name="connsiteX2" fmla="*/ 672979 w 726505"/>
                <a:gd name="connsiteY2" fmla="*/ 577910 h 608352"/>
                <a:gd name="connsiteX3" fmla="*/ 63803 w 726505"/>
                <a:gd name="connsiteY3" fmla="*/ 540533 h 608352"/>
                <a:gd name="connsiteX4" fmla="*/ 84274 w 726505"/>
                <a:gd name="connsiteY4" fmla="*/ 51300 h 608352"/>
                <a:gd name="connsiteX0" fmla="*/ 84274 w 726505"/>
                <a:gd name="connsiteY0" fmla="*/ 51300 h 608352"/>
                <a:gd name="connsiteX1" fmla="*/ 668271 w 726505"/>
                <a:gd name="connsiteY1" fmla="*/ 74261 h 608352"/>
                <a:gd name="connsiteX2" fmla="*/ 672979 w 726505"/>
                <a:gd name="connsiteY2" fmla="*/ 577910 h 608352"/>
                <a:gd name="connsiteX3" fmla="*/ 63803 w 726505"/>
                <a:gd name="connsiteY3" fmla="*/ 540533 h 608352"/>
                <a:gd name="connsiteX4" fmla="*/ 84274 w 726505"/>
                <a:gd name="connsiteY4" fmla="*/ 51300 h 608352"/>
                <a:gd name="connsiteX0" fmla="*/ 84274 w 726505"/>
                <a:gd name="connsiteY0" fmla="*/ 25592 h 582644"/>
                <a:gd name="connsiteX1" fmla="*/ 668271 w 726505"/>
                <a:gd name="connsiteY1" fmla="*/ 48553 h 582644"/>
                <a:gd name="connsiteX2" fmla="*/ 672979 w 726505"/>
                <a:gd name="connsiteY2" fmla="*/ 552202 h 582644"/>
                <a:gd name="connsiteX3" fmla="*/ 63803 w 726505"/>
                <a:gd name="connsiteY3" fmla="*/ 514825 h 582644"/>
                <a:gd name="connsiteX4" fmla="*/ 84274 w 726505"/>
                <a:gd name="connsiteY4" fmla="*/ 25592 h 582644"/>
                <a:gd name="connsiteX0" fmla="*/ 84274 w 726505"/>
                <a:gd name="connsiteY0" fmla="*/ 25592 h 582644"/>
                <a:gd name="connsiteX1" fmla="*/ 668271 w 726505"/>
                <a:gd name="connsiteY1" fmla="*/ 48553 h 582644"/>
                <a:gd name="connsiteX2" fmla="*/ 672979 w 726505"/>
                <a:gd name="connsiteY2" fmla="*/ 552202 h 582644"/>
                <a:gd name="connsiteX3" fmla="*/ 63803 w 726505"/>
                <a:gd name="connsiteY3" fmla="*/ 514825 h 582644"/>
                <a:gd name="connsiteX4" fmla="*/ 84274 w 726505"/>
                <a:gd name="connsiteY4" fmla="*/ 25592 h 582644"/>
                <a:gd name="connsiteX0" fmla="*/ 84274 w 726505"/>
                <a:gd name="connsiteY0" fmla="*/ 10474 h 567526"/>
                <a:gd name="connsiteX1" fmla="*/ 668271 w 726505"/>
                <a:gd name="connsiteY1" fmla="*/ 33435 h 567526"/>
                <a:gd name="connsiteX2" fmla="*/ 672979 w 726505"/>
                <a:gd name="connsiteY2" fmla="*/ 537084 h 567526"/>
                <a:gd name="connsiteX3" fmla="*/ 63803 w 726505"/>
                <a:gd name="connsiteY3" fmla="*/ 499707 h 567526"/>
                <a:gd name="connsiteX4" fmla="*/ 84274 w 726505"/>
                <a:gd name="connsiteY4" fmla="*/ 10474 h 567526"/>
                <a:gd name="connsiteX0" fmla="*/ 84274 w 747243"/>
                <a:gd name="connsiteY0" fmla="*/ 23576 h 595793"/>
                <a:gd name="connsiteX1" fmla="*/ 671883 w 747243"/>
                <a:gd name="connsiteY1" fmla="*/ 24503 h 595793"/>
                <a:gd name="connsiteX2" fmla="*/ 672979 w 747243"/>
                <a:gd name="connsiteY2" fmla="*/ 550186 h 595793"/>
                <a:gd name="connsiteX3" fmla="*/ 63803 w 747243"/>
                <a:gd name="connsiteY3" fmla="*/ 512809 h 595793"/>
                <a:gd name="connsiteX4" fmla="*/ 84274 w 747243"/>
                <a:gd name="connsiteY4" fmla="*/ 23576 h 595793"/>
                <a:gd name="connsiteX0" fmla="*/ 84274 w 710287"/>
                <a:gd name="connsiteY0" fmla="*/ 23576 h 595793"/>
                <a:gd name="connsiteX1" fmla="*/ 671883 w 710287"/>
                <a:gd name="connsiteY1" fmla="*/ 24503 h 595793"/>
                <a:gd name="connsiteX2" fmla="*/ 672979 w 710287"/>
                <a:gd name="connsiteY2" fmla="*/ 550186 h 595793"/>
                <a:gd name="connsiteX3" fmla="*/ 63803 w 710287"/>
                <a:gd name="connsiteY3" fmla="*/ 512809 h 595793"/>
                <a:gd name="connsiteX4" fmla="*/ 84274 w 710287"/>
                <a:gd name="connsiteY4" fmla="*/ 23576 h 595793"/>
                <a:gd name="connsiteX0" fmla="*/ 84274 w 710287"/>
                <a:gd name="connsiteY0" fmla="*/ 23576 h 595793"/>
                <a:gd name="connsiteX1" fmla="*/ 671883 w 710287"/>
                <a:gd name="connsiteY1" fmla="*/ 24503 h 595793"/>
                <a:gd name="connsiteX2" fmla="*/ 672979 w 710287"/>
                <a:gd name="connsiteY2" fmla="*/ 550186 h 595793"/>
                <a:gd name="connsiteX3" fmla="*/ 63803 w 710287"/>
                <a:gd name="connsiteY3" fmla="*/ 512809 h 595793"/>
                <a:gd name="connsiteX4" fmla="*/ 84274 w 710287"/>
                <a:gd name="connsiteY4" fmla="*/ 23576 h 595793"/>
                <a:gd name="connsiteX0" fmla="*/ 84274 w 710287"/>
                <a:gd name="connsiteY0" fmla="*/ 23576 h 595793"/>
                <a:gd name="connsiteX1" fmla="*/ 671883 w 710287"/>
                <a:gd name="connsiteY1" fmla="*/ 24503 h 595793"/>
                <a:gd name="connsiteX2" fmla="*/ 672979 w 710287"/>
                <a:gd name="connsiteY2" fmla="*/ 550186 h 595793"/>
                <a:gd name="connsiteX3" fmla="*/ 63803 w 710287"/>
                <a:gd name="connsiteY3" fmla="*/ 512809 h 595793"/>
                <a:gd name="connsiteX4" fmla="*/ 84274 w 710287"/>
                <a:gd name="connsiteY4" fmla="*/ 23576 h 595793"/>
                <a:gd name="connsiteX0" fmla="*/ 84274 w 672979"/>
                <a:gd name="connsiteY0" fmla="*/ 23576 h 595793"/>
                <a:gd name="connsiteX1" fmla="*/ 671883 w 672979"/>
                <a:gd name="connsiteY1" fmla="*/ 24503 h 595793"/>
                <a:gd name="connsiteX2" fmla="*/ 672979 w 672979"/>
                <a:gd name="connsiteY2" fmla="*/ 550186 h 595793"/>
                <a:gd name="connsiteX3" fmla="*/ 63803 w 672979"/>
                <a:gd name="connsiteY3" fmla="*/ 512809 h 595793"/>
                <a:gd name="connsiteX4" fmla="*/ 84274 w 672979"/>
                <a:gd name="connsiteY4" fmla="*/ 23576 h 595793"/>
                <a:gd name="connsiteX0" fmla="*/ 84274 w 672979"/>
                <a:gd name="connsiteY0" fmla="*/ 23576 h 570495"/>
                <a:gd name="connsiteX1" fmla="*/ 671883 w 672979"/>
                <a:gd name="connsiteY1" fmla="*/ 24503 h 570495"/>
                <a:gd name="connsiteX2" fmla="*/ 672979 w 672979"/>
                <a:gd name="connsiteY2" fmla="*/ 550186 h 570495"/>
                <a:gd name="connsiteX3" fmla="*/ 63803 w 672979"/>
                <a:gd name="connsiteY3" fmla="*/ 512809 h 570495"/>
                <a:gd name="connsiteX4" fmla="*/ 84274 w 672979"/>
                <a:gd name="connsiteY4" fmla="*/ 23576 h 570495"/>
                <a:gd name="connsiteX0" fmla="*/ 84274 w 672979"/>
                <a:gd name="connsiteY0" fmla="*/ 23576 h 570495"/>
                <a:gd name="connsiteX1" fmla="*/ 671883 w 672979"/>
                <a:gd name="connsiteY1" fmla="*/ 24503 h 570495"/>
                <a:gd name="connsiteX2" fmla="*/ 672979 w 672979"/>
                <a:gd name="connsiteY2" fmla="*/ 550186 h 570495"/>
                <a:gd name="connsiteX3" fmla="*/ 63803 w 672979"/>
                <a:gd name="connsiteY3" fmla="*/ 512809 h 570495"/>
                <a:gd name="connsiteX4" fmla="*/ 84274 w 672979"/>
                <a:gd name="connsiteY4" fmla="*/ 23576 h 570495"/>
                <a:gd name="connsiteX0" fmla="*/ 84274 w 672979"/>
                <a:gd name="connsiteY0" fmla="*/ 23576 h 560608"/>
                <a:gd name="connsiteX1" fmla="*/ 671883 w 672979"/>
                <a:gd name="connsiteY1" fmla="*/ 24503 h 560608"/>
                <a:gd name="connsiteX2" fmla="*/ 672979 w 672979"/>
                <a:gd name="connsiteY2" fmla="*/ 550186 h 560608"/>
                <a:gd name="connsiteX3" fmla="*/ 63803 w 672979"/>
                <a:gd name="connsiteY3" fmla="*/ 512809 h 560608"/>
                <a:gd name="connsiteX4" fmla="*/ 84274 w 672979"/>
                <a:gd name="connsiteY4" fmla="*/ 23576 h 560608"/>
                <a:gd name="connsiteX0" fmla="*/ 84274 w 672979"/>
                <a:gd name="connsiteY0" fmla="*/ 23576 h 567351"/>
                <a:gd name="connsiteX1" fmla="*/ 671883 w 672979"/>
                <a:gd name="connsiteY1" fmla="*/ 24503 h 567351"/>
                <a:gd name="connsiteX2" fmla="*/ 672979 w 672979"/>
                <a:gd name="connsiteY2" fmla="*/ 550186 h 567351"/>
                <a:gd name="connsiteX3" fmla="*/ 63803 w 672979"/>
                <a:gd name="connsiteY3" fmla="*/ 512809 h 567351"/>
                <a:gd name="connsiteX4" fmla="*/ 84274 w 672979"/>
                <a:gd name="connsiteY4" fmla="*/ 23576 h 567351"/>
                <a:gd name="connsiteX0" fmla="*/ 72869 w 661574"/>
                <a:gd name="connsiteY0" fmla="*/ 23576 h 567351"/>
                <a:gd name="connsiteX1" fmla="*/ 660478 w 661574"/>
                <a:gd name="connsiteY1" fmla="*/ 24503 h 567351"/>
                <a:gd name="connsiteX2" fmla="*/ 661574 w 661574"/>
                <a:gd name="connsiteY2" fmla="*/ 550186 h 567351"/>
                <a:gd name="connsiteX3" fmla="*/ 52398 w 661574"/>
                <a:gd name="connsiteY3" fmla="*/ 512809 h 567351"/>
                <a:gd name="connsiteX4" fmla="*/ 72869 w 661574"/>
                <a:gd name="connsiteY4" fmla="*/ 23576 h 567351"/>
                <a:gd name="connsiteX0" fmla="*/ 72869 w 661574"/>
                <a:gd name="connsiteY0" fmla="*/ 13918 h 557693"/>
                <a:gd name="connsiteX1" fmla="*/ 660478 w 661574"/>
                <a:gd name="connsiteY1" fmla="*/ 14845 h 557693"/>
                <a:gd name="connsiteX2" fmla="*/ 661574 w 661574"/>
                <a:gd name="connsiteY2" fmla="*/ 540528 h 557693"/>
                <a:gd name="connsiteX3" fmla="*/ 52398 w 661574"/>
                <a:gd name="connsiteY3" fmla="*/ 503151 h 557693"/>
                <a:gd name="connsiteX4" fmla="*/ 72869 w 661574"/>
                <a:gd name="connsiteY4" fmla="*/ 13918 h 557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1574" h="557693">
                  <a:moveTo>
                    <a:pt x="72869" y="13918"/>
                  </a:moveTo>
                  <a:cubicBezTo>
                    <a:pt x="184450" y="5454"/>
                    <a:pt x="435949" y="-13117"/>
                    <a:pt x="660478" y="14845"/>
                  </a:cubicBezTo>
                  <a:cubicBezTo>
                    <a:pt x="621347" y="93170"/>
                    <a:pt x="636508" y="427667"/>
                    <a:pt x="661574" y="540528"/>
                  </a:cubicBezTo>
                  <a:cubicBezTo>
                    <a:pt x="560227" y="562106"/>
                    <a:pt x="148547" y="575610"/>
                    <a:pt x="52398" y="503151"/>
                  </a:cubicBezTo>
                  <a:cubicBezTo>
                    <a:pt x="-13816" y="391776"/>
                    <a:pt x="-27876" y="91630"/>
                    <a:pt x="72869" y="13918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25400" cap="rnd">
              <a:solidFill>
                <a:schemeClr val="tx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0" name="任意多边形 19"/>
          <p:cNvSpPr/>
          <p:nvPr/>
        </p:nvSpPr>
        <p:spPr>
          <a:xfrm>
            <a:off x="1403648" y="850265"/>
            <a:ext cx="6192688" cy="184666"/>
          </a:xfrm>
          <a:custGeom>
            <a:avLst/>
            <a:gdLst>
              <a:gd name="connsiteX0" fmla="*/ 0 w 3513221"/>
              <a:gd name="connsiteY0" fmla="*/ 32084 h 64281"/>
              <a:gd name="connsiteX1" fmla="*/ 930442 w 3513221"/>
              <a:gd name="connsiteY1" fmla="*/ 16042 h 64281"/>
              <a:gd name="connsiteX2" fmla="*/ 1892968 w 3513221"/>
              <a:gd name="connsiteY2" fmla="*/ 64168 h 64281"/>
              <a:gd name="connsiteX3" fmla="*/ 3513221 w 3513221"/>
              <a:gd name="connsiteY3" fmla="*/ 0 h 64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3221" h="64281">
                <a:moveTo>
                  <a:pt x="0" y="32084"/>
                </a:moveTo>
                <a:cubicBezTo>
                  <a:pt x="307473" y="21389"/>
                  <a:pt x="614947" y="10695"/>
                  <a:pt x="930442" y="16042"/>
                </a:cubicBezTo>
                <a:cubicBezTo>
                  <a:pt x="1245937" y="21389"/>
                  <a:pt x="1462505" y="66842"/>
                  <a:pt x="1892968" y="64168"/>
                </a:cubicBezTo>
                <a:cubicBezTo>
                  <a:pt x="2323431" y="61494"/>
                  <a:pt x="2918326" y="30747"/>
                  <a:pt x="3513221" y="0"/>
                </a:cubicBezTo>
              </a:path>
            </a:pathLst>
          </a:custGeom>
          <a:noFill/>
          <a:ln w="9525" cap="rnd">
            <a:solidFill>
              <a:schemeClr val="tx1"/>
            </a:solidFill>
            <a:prstDash val="lg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方正静蕾简体" panose="02000000000000000000" pitchFamily="2" charset="-122"/>
              <a:ea typeface="方正静蕾简体" panose="02000000000000000000" pitchFamily="2" charset="-122"/>
            </a:endParaRPr>
          </a:p>
        </p:txBody>
      </p:sp>
      <p:pic>
        <p:nvPicPr>
          <p:cNvPr id="23" name="PA_图片 2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14" y="3996066"/>
            <a:ext cx="533145" cy="705960"/>
          </a:xfrm>
          <a:prstGeom prst="rect">
            <a:avLst/>
          </a:prstGeom>
        </p:spPr>
      </p:pic>
      <p:sp>
        <p:nvSpPr>
          <p:cNvPr id="14" name="文本框 7">
            <a:extLst>
              <a:ext uri="{FF2B5EF4-FFF2-40B4-BE49-F238E27FC236}">
                <a16:creationId xmlns:a16="http://schemas.microsoft.com/office/drawing/2014/main" id="{40E7B826-1136-4C20-9C3C-B00AF7A10A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9789" y="363252"/>
            <a:ext cx="514442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阅读自然科学小论文的</a:t>
            </a:r>
            <a:r>
              <a:rPr kumimoji="0" lang="zh-CN" altLang="en-US" sz="28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方法</a:t>
            </a:r>
          </a:p>
        </p:txBody>
      </p:sp>
      <p:sp>
        <p:nvSpPr>
          <p:cNvPr id="15" name="PA_矩形 15">
            <a:extLst>
              <a:ext uri="{FF2B5EF4-FFF2-40B4-BE49-F238E27FC236}">
                <a16:creationId xmlns:a16="http://schemas.microsoft.com/office/drawing/2014/main" id="{20AE755B-4FB2-42E1-A6E3-7FFCBA7F249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2267744" y="1594142"/>
            <a:ext cx="5144422" cy="1955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理清作者的思路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；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归纳文章的观点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；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补充阅读作品内容相关资料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　　</a:t>
            </a:r>
          </a:p>
        </p:txBody>
      </p:sp>
    </p:spTree>
    <p:extLst>
      <p:ext uri="{BB962C8B-B14F-4D97-AF65-F5344CB8AC3E}">
        <p14:creationId xmlns:p14="http://schemas.microsoft.com/office/powerpoint/2010/main" val="2920304496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A_任意多边形 5"/>
          <p:cNvSpPr>
            <a:spLocks noEditPoints="1" noChangeArrowheads="1"/>
          </p:cNvSpPr>
          <p:nvPr>
            <p:custDataLst>
              <p:tags r:id="rId1"/>
            </p:custDataLst>
          </p:nvPr>
        </p:nvSpPr>
        <p:spPr bwMode="auto">
          <a:xfrm>
            <a:off x="1331640" y="1088489"/>
            <a:ext cx="6416058" cy="3110538"/>
          </a:xfrm>
          <a:custGeom>
            <a:avLst/>
            <a:gdLst>
              <a:gd name="T0" fmla="*/ 342 w 2787"/>
              <a:gd name="T1" fmla="*/ 280 h 1349"/>
              <a:gd name="T2" fmla="*/ 170 w 2787"/>
              <a:gd name="T3" fmla="*/ 344 h 1349"/>
              <a:gd name="T4" fmla="*/ 143 w 2787"/>
              <a:gd name="T5" fmla="*/ 698 h 1349"/>
              <a:gd name="T6" fmla="*/ 214 w 2787"/>
              <a:gd name="T7" fmla="*/ 912 h 1349"/>
              <a:gd name="T8" fmla="*/ 230 w 2787"/>
              <a:gd name="T9" fmla="*/ 1199 h 1349"/>
              <a:gd name="T10" fmla="*/ 506 w 2787"/>
              <a:gd name="T11" fmla="*/ 1115 h 1349"/>
              <a:gd name="T12" fmla="*/ 727 w 2787"/>
              <a:gd name="T13" fmla="*/ 1124 h 1349"/>
              <a:gd name="T14" fmla="*/ 944 w 2787"/>
              <a:gd name="T15" fmla="*/ 1141 h 1349"/>
              <a:gd name="T16" fmla="*/ 1129 w 2787"/>
              <a:gd name="T17" fmla="*/ 1226 h 1349"/>
              <a:gd name="T18" fmla="*/ 1335 w 2787"/>
              <a:gd name="T19" fmla="*/ 1185 h 1349"/>
              <a:gd name="T20" fmla="*/ 1521 w 2787"/>
              <a:gd name="T21" fmla="*/ 1247 h 1349"/>
              <a:gd name="T22" fmla="*/ 1690 w 2787"/>
              <a:gd name="T23" fmla="*/ 1203 h 1349"/>
              <a:gd name="T24" fmla="*/ 1912 w 2787"/>
              <a:gd name="T25" fmla="*/ 1176 h 1349"/>
              <a:gd name="T26" fmla="*/ 2077 w 2787"/>
              <a:gd name="T27" fmla="*/ 1212 h 1349"/>
              <a:gd name="T28" fmla="*/ 2177 w 2787"/>
              <a:gd name="T29" fmla="*/ 1253 h 1349"/>
              <a:gd name="T30" fmla="*/ 2397 w 2787"/>
              <a:gd name="T31" fmla="*/ 1269 h 1349"/>
              <a:gd name="T32" fmla="*/ 2570 w 2787"/>
              <a:gd name="T33" fmla="*/ 1313 h 1349"/>
              <a:gd name="T34" fmla="*/ 2721 w 2787"/>
              <a:gd name="T35" fmla="*/ 1127 h 1349"/>
              <a:gd name="T36" fmla="*/ 2731 w 2787"/>
              <a:gd name="T37" fmla="*/ 940 h 1349"/>
              <a:gd name="T38" fmla="*/ 2713 w 2787"/>
              <a:gd name="T39" fmla="*/ 775 h 1349"/>
              <a:gd name="T40" fmla="*/ 2754 w 2787"/>
              <a:gd name="T41" fmla="*/ 619 h 1349"/>
              <a:gd name="T42" fmla="*/ 2679 w 2787"/>
              <a:gd name="T43" fmla="*/ 606 h 1349"/>
              <a:gd name="T44" fmla="*/ 2628 w 2787"/>
              <a:gd name="T45" fmla="*/ 456 h 1349"/>
              <a:gd name="T46" fmla="*/ 2656 w 2787"/>
              <a:gd name="T47" fmla="*/ 409 h 1349"/>
              <a:gd name="T48" fmla="*/ 2663 w 2787"/>
              <a:gd name="T49" fmla="*/ 320 h 1349"/>
              <a:gd name="T50" fmla="*/ 2553 w 2787"/>
              <a:gd name="T51" fmla="*/ 287 h 1349"/>
              <a:gd name="T52" fmla="*/ 2432 w 2787"/>
              <a:gd name="T53" fmla="*/ 203 h 1349"/>
              <a:gd name="T54" fmla="*/ 2270 w 2787"/>
              <a:gd name="T55" fmla="*/ 177 h 1349"/>
              <a:gd name="T56" fmla="*/ 2019 w 2787"/>
              <a:gd name="T57" fmla="*/ 176 h 1349"/>
              <a:gd name="T58" fmla="*/ 1872 w 2787"/>
              <a:gd name="T59" fmla="*/ 84 h 1349"/>
              <a:gd name="T60" fmla="*/ 1773 w 2787"/>
              <a:gd name="T61" fmla="*/ 58 h 1349"/>
              <a:gd name="T62" fmla="*/ 1403 w 2787"/>
              <a:gd name="T63" fmla="*/ 190 h 1349"/>
              <a:gd name="T64" fmla="*/ 1482 w 2787"/>
              <a:gd name="T65" fmla="*/ 56 h 1349"/>
              <a:gd name="T66" fmla="*/ 922 w 2787"/>
              <a:gd name="T67" fmla="*/ 148 h 1349"/>
              <a:gd name="T68" fmla="*/ 311 w 2787"/>
              <a:gd name="T69" fmla="*/ 791 h 1349"/>
              <a:gd name="T70" fmla="*/ 784 w 2787"/>
              <a:gd name="T71" fmla="*/ 160 h 1349"/>
              <a:gd name="T72" fmla="*/ 404 w 2787"/>
              <a:gd name="T73" fmla="*/ 437 h 1349"/>
              <a:gd name="T74" fmla="*/ 758 w 2787"/>
              <a:gd name="T75" fmla="*/ 62 h 1349"/>
              <a:gd name="T76" fmla="*/ 1093 w 2787"/>
              <a:gd name="T77" fmla="*/ 148 h 1349"/>
              <a:gd name="T78" fmla="*/ 1230 w 2787"/>
              <a:gd name="T79" fmla="*/ 120 h 1349"/>
              <a:gd name="T80" fmla="*/ 494 w 2787"/>
              <a:gd name="T81" fmla="*/ 771 h 1349"/>
              <a:gd name="T82" fmla="*/ 665 w 2787"/>
              <a:gd name="T83" fmla="*/ 689 h 1349"/>
              <a:gd name="T84" fmla="*/ 633 w 2787"/>
              <a:gd name="T85" fmla="*/ 1098 h 1349"/>
              <a:gd name="T86" fmla="*/ 1051 w 2787"/>
              <a:gd name="T87" fmla="*/ 834 h 1349"/>
              <a:gd name="T88" fmla="*/ 1129 w 2787"/>
              <a:gd name="T89" fmla="*/ 605 h 1349"/>
              <a:gd name="T90" fmla="*/ 1207 w 2787"/>
              <a:gd name="T91" fmla="*/ 805 h 1349"/>
              <a:gd name="T92" fmla="*/ 1880 w 2787"/>
              <a:gd name="T93" fmla="*/ 220 h 1349"/>
              <a:gd name="T94" fmla="*/ 1469 w 2787"/>
              <a:gd name="T95" fmla="*/ 729 h 1349"/>
              <a:gd name="T96" fmla="*/ 1829 w 2787"/>
              <a:gd name="T97" fmla="*/ 257 h 1349"/>
              <a:gd name="T98" fmla="*/ 1600 w 2787"/>
              <a:gd name="T99" fmla="*/ 706 h 1349"/>
              <a:gd name="T100" fmla="*/ 2342 w 2787"/>
              <a:gd name="T101" fmla="*/ 327 h 1349"/>
              <a:gd name="T102" fmla="*/ 2264 w 2787"/>
              <a:gd name="T103" fmla="*/ 375 h 1349"/>
              <a:gd name="T104" fmla="*/ 1893 w 2787"/>
              <a:gd name="T105" fmla="*/ 989 h 1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787" h="1349">
                <a:moveTo>
                  <a:pt x="573" y="70"/>
                </a:moveTo>
                <a:cubicBezTo>
                  <a:pt x="569" y="74"/>
                  <a:pt x="565" y="78"/>
                  <a:pt x="561" y="82"/>
                </a:cubicBezTo>
                <a:cubicBezTo>
                  <a:pt x="556" y="85"/>
                  <a:pt x="552" y="88"/>
                  <a:pt x="548" y="92"/>
                </a:cubicBezTo>
                <a:cubicBezTo>
                  <a:pt x="537" y="102"/>
                  <a:pt x="527" y="112"/>
                  <a:pt x="517" y="123"/>
                </a:cubicBezTo>
                <a:cubicBezTo>
                  <a:pt x="494" y="144"/>
                  <a:pt x="472" y="163"/>
                  <a:pt x="450" y="183"/>
                </a:cubicBezTo>
                <a:cubicBezTo>
                  <a:pt x="415" y="213"/>
                  <a:pt x="379" y="245"/>
                  <a:pt x="342" y="280"/>
                </a:cubicBezTo>
                <a:cubicBezTo>
                  <a:pt x="387" y="230"/>
                  <a:pt x="436" y="183"/>
                  <a:pt x="486" y="135"/>
                </a:cubicBezTo>
                <a:cubicBezTo>
                  <a:pt x="495" y="127"/>
                  <a:pt x="500" y="115"/>
                  <a:pt x="500" y="103"/>
                </a:cubicBezTo>
                <a:cubicBezTo>
                  <a:pt x="500" y="92"/>
                  <a:pt x="496" y="81"/>
                  <a:pt x="488" y="72"/>
                </a:cubicBezTo>
                <a:cubicBezTo>
                  <a:pt x="471" y="54"/>
                  <a:pt x="442" y="53"/>
                  <a:pt x="424" y="70"/>
                </a:cubicBezTo>
                <a:cubicBezTo>
                  <a:pt x="345" y="144"/>
                  <a:pt x="270" y="218"/>
                  <a:pt x="206" y="304"/>
                </a:cubicBezTo>
                <a:cubicBezTo>
                  <a:pt x="200" y="312"/>
                  <a:pt x="185" y="328"/>
                  <a:pt x="170" y="344"/>
                </a:cubicBezTo>
                <a:cubicBezTo>
                  <a:pt x="98" y="420"/>
                  <a:pt x="0" y="524"/>
                  <a:pt x="52" y="605"/>
                </a:cubicBezTo>
                <a:cubicBezTo>
                  <a:pt x="60" y="617"/>
                  <a:pt x="74" y="625"/>
                  <a:pt x="89" y="626"/>
                </a:cubicBezTo>
                <a:cubicBezTo>
                  <a:pt x="136" y="627"/>
                  <a:pt x="166" y="586"/>
                  <a:pt x="186" y="558"/>
                </a:cubicBezTo>
                <a:cubicBezTo>
                  <a:pt x="190" y="552"/>
                  <a:pt x="194" y="547"/>
                  <a:pt x="197" y="544"/>
                </a:cubicBezTo>
                <a:cubicBezTo>
                  <a:pt x="216" y="522"/>
                  <a:pt x="237" y="501"/>
                  <a:pt x="259" y="479"/>
                </a:cubicBezTo>
                <a:cubicBezTo>
                  <a:pt x="211" y="547"/>
                  <a:pt x="167" y="621"/>
                  <a:pt x="143" y="698"/>
                </a:cubicBezTo>
                <a:cubicBezTo>
                  <a:pt x="142" y="703"/>
                  <a:pt x="138" y="712"/>
                  <a:pt x="134" y="720"/>
                </a:cubicBezTo>
                <a:cubicBezTo>
                  <a:pt x="122" y="746"/>
                  <a:pt x="105" y="785"/>
                  <a:pt x="105" y="822"/>
                </a:cubicBezTo>
                <a:cubicBezTo>
                  <a:pt x="105" y="847"/>
                  <a:pt x="113" y="872"/>
                  <a:pt x="136" y="890"/>
                </a:cubicBezTo>
                <a:cubicBezTo>
                  <a:pt x="151" y="901"/>
                  <a:pt x="168" y="905"/>
                  <a:pt x="187" y="901"/>
                </a:cubicBezTo>
                <a:cubicBezTo>
                  <a:pt x="191" y="900"/>
                  <a:pt x="196" y="899"/>
                  <a:pt x="200" y="897"/>
                </a:cubicBezTo>
                <a:cubicBezTo>
                  <a:pt x="204" y="903"/>
                  <a:pt x="208" y="908"/>
                  <a:pt x="214" y="912"/>
                </a:cubicBezTo>
                <a:cubicBezTo>
                  <a:pt x="229" y="924"/>
                  <a:pt x="247" y="929"/>
                  <a:pt x="267" y="926"/>
                </a:cubicBezTo>
                <a:cubicBezTo>
                  <a:pt x="273" y="925"/>
                  <a:pt x="280" y="924"/>
                  <a:pt x="287" y="921"/>
                </a:cubicBezTo>
                <a:cubicBezTo>
                  <a:pt x="274" y="955"/>
                  <a:pt x="262" y="989"/>
                  <a:pt x="251" y="1024"/>
                </a:cubicBezTo>
                <a:cubicBezTo>
                  <a:pt x="251" y="1024"/>
                  <a:pt x="244" y="1044"/>
                  <a:pt x="244" y="1044"/>
                </a:cubicBezTo>
                <a:cubicBezTo>
                  <a:pt x="233" y="1075"/>
                  <a:pt x="219" y="1115"/>
                  <a:pt x="219" y="1151"/>
                </a:cubicBezTo>
                <a:cubicBezTo>
                  <a:pt x="219" y="1168"/>
                  <a:pt x="222" y="1184"/>
                  <a:pt x="230" y="1199"/>
                </a:cubicBezTo>
                <a:cubicBezTo>
                  <a:pt x="236" y="1209"/>
                  <a:pt x="246" y="1216"/>
                  <a:pt x="258" y="1219"/>
                </a:cubicBezTo>
                <a:cubicBezTo>
                  <a:pt x="270" y="1222"/>
                  <a:pt x="282" y="1220"/>
                  <a:pt x="293" y="1214"/>
                </a:cubicBezTo>
                <a:cubicBezTo>
                  <a:pt x="310" y="1203"/>
                  <a:pt x="326" y="1188"/>
                  <a:pt x="340" y="1172"/>
                </a:cubicBezTo>
                <a:cubicBezTo>
                  <a:pt x="340" y="1180"/>
                  <a:pt x="342" y="1188"/>
                  <a:pt x="345" y="1196"/>
                </a:cubicBezTo>
                <a:cubicBezTo>
                  <a:pt x="353" y="1216"/>
                  <a:pt x="374" y="1228"/>
                  <a:pt x="396" y="1223"/>
                </a:cubicBezTo>
                <a:cubicBezTo>
                  <a:pt x="447" y="1213"/>
                  <a:pt x="481" y="1156"/>
                  <a:pt x="506" y="1115"/>
                </a:cubicBezTo>
                <a:cubicBezTo>
                  <a:pt x="506" y="1115"/>
                  <a:pt x="508" y="1112"/>
                  <a:pt x="508" y="1111"/>
                </a:cubicBezTo>
                <a:cubicBezTo>
                  <a:pt x="514" y="1118"/>
                  <a:pt x="521" y="1124"/>
                  <a:pt x="529" y="1127"/>
                </a:cubicBezTo>
                <a:cubicBezTo>
                  <a:pt x="526" y="1142"/>
                  <a:pt x="524" y="1156"/>
                  <a:pt x="524" y="1169"/>
                </a:cubicBezTo>
                <a:cubicBezTo>
                  <a:pt x="524" y="1195"/>
                  <a:pt x="531" y="1216"/>
                  <a:pt x="549" y="1231"/>
                </a:cubicBezTo>
                <a:cubicBezTo>
                  <a:pt x="560" y="1241"/>
                  <a:pt x="575" y="1244"/>
                  <a:pt x="590" y="1241"/>
                </a:cubicBezTo>
                <a:cubicBezTo>
                  <a:pt x="649" y="1225"/>
                  <a:pt x="694" y="1167"/>
                  <a:pt x="727" y="1124"/>
                </a:cubicBezTo>
                <a:cubicBezTo>
                  <a:pt x="740" y="1107"/>
                  <a:pt x="740" y="1107"/>
                  <a:pt x="740" y="1107"/>
                </a:cubicBezTo>
                <a:cubicBezTo>
                  <a:pt x="763" y="1079"/>
                  <a:pt x="784" y="1050"/>
                  <a:pt x="806" y="1021"/>
                </a:cubicBezTo>
                <a:cubicBezTo>
                  <a:pt x="790" y="1064"/>
                  <a:pt x="778" y="1106"/>
                  <a:pt x="778" y="1142"/>
                </a:cubicBezTo>
                <a:cubicBezTo>
                  <a:pt x="778" y="1166"/>
                  <a:pt x="783" y="1187"/>
                  <a:pt x="796" y="1204"/>
                </a:cubicBezTo>
                <a:cubicBezTo>
                  <a:pt x="807" y="1217"/>
                  <a:pt x="824" y="1223"/>
                  <a:pt x="840" y="1220"/>
                </a:cubicBezTo>
                <a:cubicBezTo>
                  <a:pt x="883" y="1212"/>
                  <a:pt x="917" y="1176"/>
                  <a:pt x="944" y="1141"/>
                </a:cubicBezTo>
                <a:cubicBezTo>
                  <a:pt x="944" y="1156"/>
                  <a:pt x="947" y="1169"/>
                  <a:pt x="952" y="1181"/>
                </a:cubicBezTo>
                <a:cubicBezTo>
                  <a:pt x="959" y="1199"/>
                  <a:pt x="977" y="1210"/>
                  <a:pt x="997" y="1208"/>
                </a:cubicBezTo>
                <a:cubicBezTo>
                  <a:pt x="1015" y="1207"/>
                  <a:pt x="1032" y="1200"/>
                  <a:pt x="1046" y="1190"/>
                </a:cubicBezTo>
                <a:cubicBezTo>
                  <a:pt x="1051" y="1191"/>
                  <a:pt x="1056" y="1191"/>
                  <a:pt x="1062" y="1191"/>
                </a:cubicBezTo>
                <a:cubicBezTo>
                  <a:pt x="1075" y="1190"/>
                  <a:pt x="1088" y="1186"/>
                  <a:pt x="1100" y="1180"/>
                </a:cubicBezTo>
                <a:cubicBezTo>
                  <a:pt x="1103" y="1199"/>
                  <a:pt x="1112" y="1215"/>
                  <a:pt x="1129" y="1226"/>
                </a:cubicBezTo>
                <a:cubicBezTo>
                  <a:pt x="1146" y="1237"/>
                  <a:pt x="1163" y="1238"/>
                  <a:pt x="1180" y="1233"/>
                </a:cubicBezTo>
                <a:cubicBezTo>
                  <a:pt x="1182" y="1239"/>
                  <a:pt x="1185" y="1244"/>
                  <a:pt x="1190" y="1248"/>
                </a:cubicBezTo>
                <a:cubicBezTo>
                  <a:pt x="1200" y="1258"/>
                  <a:pt x="1214" y="1262"/>
                  <a:pt x="1228" y="1260"/>
                </a:cubicBezTo>
                <a:cubicBezTo>
                  <a:pt x="1275" y="1253"/>
                  <a:pt x="1308" y="1210"/>
                  <a:pt x="1331" y="1179"/>
                </a:cubicBezTo>
                <a:cubicBezTo>
                  <a:pt x="1331" y="1179"/>
                  <a:pt x="1332" y="1179"/>
                  <a:pt x="1332" y="1179"/>
                </a:cubicBezTo>
                <a:cubicBezTo>
                  <a:pt x="1333" y="1181"/>
                  <a:pt x="1334" y="1183"/>
                  <a:pt x="1335" y="1185"/>
                </a:cubicBezTo>
                <a:cubicBezTo>
                  <a:pt x="1339" y="1190"/>
                  <a:pt x="1343" y="1194"/>
                  <a:pt x="1349" y="1198"/>
                </a:cubicBezTo>
                <a:cubicBezTo>
                  <a:pt x="1343" y="1218"/>
                  <a:pt x="1339" y="1238"/>
                  <a:pt x="1339" y="1258"/>
                </a:cubicBezTo>
                <a:cubicBezTo>
                  <a:pt x="1339" y="1259"/>
                  <a:pt x="1339" y="1260"/>
                  <a:pt x="1339" y="1262"/>
                </a:cubicBezTo>
                <a:cubicBezTo>
                  <a:pt x="1340" y="1284"/>
                  <a:pt x="1357" y="1303"/>
                  <a:pt x="1379" y="1305"/>
                </a:cubicBezTo>
                <a:cubicBezTo>
                  <a:pt x="1426" y="1311"/>
                  <a:pt x="1465" y="1273"/>
                  <a:pt x="1506" y="1222"/>
                </a:cubicBezTo>
                <a:cubicBezTo>
                  <a:pt x="1508" y="1232"/>
                  <a:pt x="1513" y="1240"/>
                  <a:pt x="1521" y="1247"/>
                </a:cubicBezTo>
                <a:cubicBezTo>
                  <a:pt x="1532" y="1256"/>
                  <a:pt x="1547" y="1259"/>
                  <a:pt x="1561" y="1256"/>
                </a:cubicBezTo>
                <a:cubicBezTo>
                  <a:pt x="1597" y="1246"/>
                  <a:pt x="1622" y="1213"/>
                  <a:pt x="1639" y="1189"/>
                </a:cubicBezTo>
                <a:cubicBezTo>
                  <a:pt x="1648" y="1177"/>
                  <a:pt x="1648" y="1177"/>
                  <a:pt x="1648" y="1177"/>
                </a:cubicBezTo>
                <a:cubicBezTo>
                  <a:pt x="1673" y="1147"/>
                  <a:pt x="1698" y="1117"/>
                  <a:pt x="1722" y="1088"/>
                </a:cubicBezTo>
                <a:cubicBezTo>
                  <a:pt x="1722" y="1089"/>
                  <a:pt x="1721" y="1091"/>
                  <a:pt x="1721" y="1092"/>
                </a:cubicBezTo>
                <a:cubicBezTo>
                  <a:pt x="1707" y="1126"/>
                  <a:pt x="1690" y="1166"/>
                  <a:pt x="1690" y="1203"/>
                </a:cubicBezTo>
                <a:cubicBezTo>
                  <a:pt x="1690" y="1217"/>
                  <a:pt x="1692" y="1230"/>
                  <a:pt x="1698" y="1243"/>
                </a:cubicBezTo>
                <a:cubicBezTo>
                  <a:pt x="1703" y="1255"/>
                  <a:pt x="1713" y="1264"/>
                  <a:pt x="1726" y="1268"/>
                </a:cubicBezTo>
                <a:cubicBezTo>
                  <a:pt x="1738" y="1272"/>
                  <a:pt x="1752" y="1270"/>
                  <a:pt x="1763" y="1263"/>
                </a:cubicBezTo>
                <a:cubicBezTo>
                  <a:pt x="1784" y="1249"/>
                  <a:pt x="1803" y="1231"/>
                  <a:pt x="1821" y="1211"/>
                </a:cubicBezTo>
                <a:cubicBezTo>
                  <a:pt x="1823" y="1212"/>
                  <a:pt x="1826" y="1212"/>
                  <a:pt x="1829" y="1213"/>
                </a:cubicBezTo>
                <a:cubicBezTo>
                  <a:pt x="1862" y="1216"/>
                  <a:pt x="1889" y="1196"/>
                  <a:pt x="1912" y="1176"/>
                </a:cubicBezTo>
                <a:cubicBezTo>
                  <a:pt x="1913" y="1183"/>
                  <a:pt x="1916" y="1190"/>
                  <a:pt x="1921" y="1196"/>
                </a:cubicBezTo>
                <a:cubicBezTo>
                  <a:pt x="1933" y="1210"/>
                  <a:pt x="1952" y="1216"/>
                  <a:pt x="1969" y="1210"/>
                </a:cubicBezTo>
                <a:cubicBezTo>
                  <a:pt x="1992" y="1203"/>
                  <a:pt x="2012" y="1188"/>
                  <a:pt x="2029" y="1172"/>
                </a:cubicBezTo>
                <a:cubicBezTo>
                  <a:pt x="2038" y="1184"/>
                  <a:pt x="2052" y="1191"/>
                  <a:pt x="2067" y="1190"/>
                </a:cubicBezTo>
                <a:cubicBezTo>
                  <a:pt x="2072" y="1190"/>
                  <a:pt x="2078" y="1189"/>
                  <a:pt x="2083" y="1188"/>
                </a:cubicBezTo>
                <a:cubicBezTo>
                  <a:pt x="2080" y="1196"/>
                  <a:pt x="2078" y="1204"/>
                  <a:pt x="2077" y="1212"/>
                </a:cubicBezTo>
                <a:cubicBezTo>
                  <a:pt x="2077" y="1214"/>
                  <a:pt x="2077" y="1215"/>
                  <a:pt x="2077" y="1216"/>
                </a:cubicBezTo>
                <a:cubicBezTo>
                  <a:pt x="2077" y="1231"/>
                  <a:pt x="2084" y="1245"/>
                  <a:pt x="2096" y="1253"/>
                </a:cubicBezTo>
                <a:cubicBezTo>
                  <a:pt x="2110" y="1263"/>
                  <a:pt x="2127" y="1264"/>
                  <a:pt x="2142" y="1257"/>
                </a:cubicBezTo>
                <a:cubicBezTo>
                  <a:pt x="2157" y="1249"/>
                  <a:pt x="2171" y="1240"/>
                  <a:pt x="2183" y="1229"/>
                </a:cubicBezTo>
                <a:cubicBezTo>
                  <a:pt x="2181" y="1233"/>
                  <a:pt x="2180" y="1237"/>
                  <a:pt x="2179" y="1241"/>
                </a:cubicBezTo>
                <a:cubicBezTo>
                  <a:pt x="2178" y="1245"/>
                  <a:pt x="2177" y="1249"/>
                  <a:pt x="2177" y="1253"/>
                </a:cubicBezTo>
                <a:cubicBezTo>
                  <a:pt x="2177" y="1264"/>
                  <a:pt x="2182" y="1276"/>
                  <a:pt x="2190" y="1284"/>
                </a:cubicBezTo>
                <a:cubicBezTo>
                  <a:pt x="2201" y="1296"/>
                  <a:pt x="2218" y="1300"/>
                  <a:pt x="2233" y="1296"/>
                </a:cubicBezTo>
                <a:cubicBezTo>
                  <a:pt x="2235" y="1296"/>
                  <a:pt x="2237" y="1295"/>
                  <a:pt x="2239" y="1295"/>
                </a:cubicBezTo>
                <a:cubicBezTo>
                  <a:pt x="2239" y="1297"/>
                  <a:pt x="2240" y="1300"/>
                  <a:pt x="2242" y="1303"/>
                </a:cubicBezTo>
                <a:cubicBezTo>
                  <a:pt x="2250" y="1317"/>
                  <a:pt x="2264" y="1325"/>
                  <a:pt x="2280" y="1326"/>
                </a:cubicBezTo>
                <a:cubicBezTo>
                  <a:pt x="2319" y="1326"/>
                  <a:pt x="2357" y="1304"/>
                  <a:pt x="2397" y="1269"/>
                </a:cubicBezTo>
                <a:cubicBezTo>
                  <a:pt x="2397" y="1281"/>
                  <a:pt x="2402" y="1292"/>
                  <a:pt x="2411" y="1301"/>
                </a:cubicBezTo>
                <a:cubicBezTo>
                  <a:pt x="2428" y="1316"/>
                  <a:pt x="2454" y="1316"/>
                  <a:pt x="2471" y="1301"/>
                </a:cubicBezTo>
                <a:cubicBezTo>
                  <a:pt x="2472" y="1301"/>
                  <a:pt x="2473" y="1300"/>
                  <a:pt x="2473" y="1300"/>
                </a:cubicBezTo>
                <a:cubicBezTo>
                  <a:pt x="2473" y="1311"/>
                  <a:pt x="2477" y="1322"/>
                  <a:pt x="2485" y="1330"/>
                </a:cubicBezTo>
                <a:cubicBezTo>
                  <a:pt x="2502" y="1348"/>
                  <a:pt x="2530" y="1349"/>
                  <a:pt x="2548" y="1333"/>
                </a:cubicBezTo>
                <a:cubicBezTo>
                  <a:pt x="2570" y="1313"/>
                  <a:pt x="2570" y="1313"/>
                  <a:pt x="2570" y="1313"/>
                </a:cubicBezTo>
                <a:cubicBezTo>
                  <a:pt x="2595" y="1290"/>
                  <a:pt x="2628" y="1260"/>
                  <a:pt x="2660" y="1239"/>
                </a:cubicBezTo>
                <a:cubicBezTo>
                  <a:pt x="2675" y="1254"/>
                  <a:pt x="2698" y="1258"/>
                  <a:pt x="2716" y="1247"/>
                </a:cubicBezTo>
                <a:cubicBezTo>
                  <a:pt x="2744" y="1230"/>
                  <a:pt x="2762" y="1203"/>
                  <a:pt x="2763" y="1174"/>
                </a:cubicBezTo>
                <a:cubicBezTo>
                  <a:pt x="2763" y="1174"/>
                  <a:pt x="2763" y="1173"/>
                  <a:pt x="2763" y="1172"/>
                </a:cubicBezTo>
                <a:cubicBezTo>
                  <a:pt x="2763" y="1160"/>
                  <a:pt x="2759" y="1149"/>
                  <a:pt x="2751" y="1140"/>
                </a:cubicBezTo>
                <a:cubicBezTo>
                  <a:pt x="2743" y="1132"/>
                  <a:pt x="2732" y="1127"/>
                  <a:pt x="2721" y="1127"/>
                </a:cubicBezTo>
                <a:cubicBezTo>
                  <a:pt x="2741" y="1097"/>
                  <a:pt x="2759" y="1065"/>
                  <a:pt x="2766" y="1032"/>
                </a:cubicBezTo>
                <a:cubicBezTo>
                  <a:pt x="2766" y="1029"/>
                  <a:pt x="2767" y="1025"/>
                  <a:pt x="2767" y="1022"/>
                </a:cubicBezTo>
                <a:cubicBezTo>
                  <a:pt x="2767" y="1011"/>
                  <a:pt x="2763" y="1001"/>
                  <a:pt x="2755" y="992"/>
                </a:cubicBezTo>
                <a:cubicBezTo>
                  <a:pt x="2747" y="984"/>
                  <a:pt x="2737" y="979"/>
                  <a:pt x="2725" y="978"/>
                </a:cubicBezTo>
                <a:cubicBezTo>
                  <a:pt x="2729" y="967"/>
                  <a:pt x="2731" y="956"/>
                  <a:pt x="2731" y="945"/>
                </a:cubicBezTo>
                <a:cubicBezTo>
                  <a:pt x="2731" y="944"/>
                  <a:pt x="2731" y="942"/>
                  <a:pt x="2731" y="940"/>
                </a:cubicBezTo>
                <a:cubicBezTo>
                  <a:pt x="2731" y="928"/>
                  <a:pt x="2725" y="917"/>
                  <a:pt x="2716" y="909"/>
                </a:cubicBezTo>
                <a:cubicBezTo>
                  <a:pt x="2716" y="909"/>
                  <a:pt x="2716" y="909"/>
                  <a:pt x="2715" y="909"/>
                </a:cubicBezTo>
                <a:cubicBezTo>
                  <a:pt x="2737" y="885"/>
                  <a:pt x="2758" y="862"/>
                  <a:pt x="2777" y="837"/>
                </a:cubicBezTo>
                <a:cubicBezTo>
                  <a:pt x="2784" y="829"/>
                  <a:pt x="2787" y="819"/>
                  <a:pt x="2787" y="809"/>
                </a:cubicBezTo>
                <a:cubicBezTo>
                  <a:pt x="2787" y="797"/>
                  <a:pt x="2783" y="785"/>
                  <a:pt x="2774" y="777"/>
                </a:cubicBezTo>
                <a:cubicBezTo>
                  <a:pt x="2757" y="760"/>
                  <a:pt x="2731" y="760"/>
                  <a:pt x="2713" y="775"/>
                </a:cubicBezTo>
                <a:cubicBezTo>
                  <a:pt x="2663" y="818"/>
                  <a:pt x="2609" y="858"/>
                  <a:pt x="2556" y="896"/>
                </a:cubicBezTo>
                <a:cubicBezTo>
                  <a:pt x="2552" y="899"/>
                  <a:pt x="2548" y="902"/>
                  <a:pt x="2544" y="905"/>
                </a:cubicBezTo>
                <a:cubicBezTo>
                  <a:pt x="2595" y="839"/>
                  <a:pt x="2648" y="771"/>
                  <a:pt x="2709" y="715"/>
                </a:cubicBezTo>
                <a:cubicBezTo>
                  <a:pt x="2722" y="704"/>
                  <a:pt x="2735" y="693"/>
                  <a:pt x="2748" y="682"/>
                </a:cubicBezTo>
                <a:cubicBezTo>
                  <a:pt x="2759" y="673"/>
                  <a:pt x="2764" y="660"/>
                  <a:pt x="2764" y="647"/>
                </a:cubicBezTo>
                <a:cubicBezTo>
                  <a:pt x="2764" y="637"/>
                  <a:pt x="2761" y="627"/>
                  <a:pt x="2754" y="619"/>
                </a:cubicBezTo>
                <a:cubicBezTo>
                  <a:pt x="2738" y="600"/>
                  <a:pt x="2711" y="597"/>
                  <a:pt x="2691" y="612"/>
                </a:cubicBezTo>
                <a:cubicBezTo>
                  <a:pt x="2691" y="612"/>
                  <a:pt x="2690" y="613"/>
                  <a:pt x="2690" y="613"/>
                </a:cubicBezTo>
                <a:cubicBezTo>
                  <a:pt x="2690" y="613"/>
                  <a:pt x="2690" y="613"/>
                  <a:pt x="2690" y="613"/>
                </a:cubicBezTo>
                <a:cubicBezTo>
                  <a:pt x="2690" y="614"/>
                  <a:pt x="2689" y="614"/>
                  <a:pt x="2689" y="614"/>
                </a:cubicBezTo>
                <a:cubicBezTo>
                  <a:pt x="2684" y="618"/>
                  <a:pt x="2678" y="623"/>
                  <a:pt x="2673" y="627"/>
                </a:cubicBezTo>
                <a:cubicBezTo>
                  <a:pt x="2677" y="621"/>
                  <a:pt x="2679" y="614"/>
                  <a:pt x="2679" y="606"/>
                </a:cubicBezTo>
                <a:cubicBezTo>
                  <a:pt x="2679" y="598"/>
                  <a:pt x="2676" y="589"/>
                  <a:pt x="2671" y="582"/>
                </a:cubicBezTo>
                <a:cubicBezTo>
                  <a:pt x="2662" y="568"/>
                  <a:pt x="2647" y="561"/>
                  <a:pt x="2631" y="562"/>
                </a:cubicBezTo>
                <a:cubicBezTo>
                  <a:pt x="2645" y="551"/>
                  <a:pt x="2660" y="542"/>
                  <a:pt x="2674" y="533"/>
                </a:cubicBezTo>
                <a:cubicBezTo>
                  <a:pt x="2688" y="524"/>
                  <a:pt x="2696" y="509"/>
                  <a:pt x="2696" y="494"/>
                </a:cubicBezTo>
                <a:cubicBezTo>
                  <a:pt x="2696" y="486"/>
                  <a:pt x="2694" y="478"/>
                  <a:pt x="2689" y="471"/>
                </a:cubicBezTo>
                <a:cubicBezTo>
                  <a:pt x="2676" y="450"/>
                  <a:pt x="2649" y="443"/>
                  <a:pt x="2628" y="456"/>
                </a:cubicBezTo>
                <a:cubicBezTo>
                  <a:pt x="2628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4" y="458"/>
                  <a:pt x="2620" y="460"/>
                  <a:pt x="2617" y="462"/>
                </a:cubicBezTo>
                <a:cubicBezTo>
                  <a:pt x="2625" y="456"/>
                  <a:pt x="2632" y="450"/>
                  <a:pt x="2640" y="443"/>
                </a:cubicBezTo>
                <a:cubicBezTo>
                  <a:pt x="2650" y="435"/>
                  <a:pt x="2656" y="422"/>
                  <a:pt x="2656" y="409"/>
                </a:cubicBezTo>
                <a:cubicBezTo>
                  <a:pt x="2656" y="400"/>
                  <a:pt x="2654" y="392"/>
                  <a:pt x="2649" y="384"/>
                </a:cubicBezTo>
                <a:cubicBezTo>
                  <a:pt x="2644" y="376"/>
                  <a:pt x="2636" y="371"/>
                  <a:pt x="2628" y="367"/>
                </a:cubicBezTo>
                <a:cubicBezTo>
                  <a:pt x="2633" y="364"/>
                  <a:pt x="2638" y="360"/>
                  <a:pt x="2643" y="357"/>
                </a:cubicBezTo>
                <a:cubicBezTo>
                  <a:pt x="2643" y="357"/>
                  <a:pt x="2642" y="357"/>
                  <a:pt x="2642" y="358"/>
                </a:cubicBezTo>
                <a:cubicBezTo>
                  <a:pt x="2643" y="357"/>
                  <a:pt x="2644" y="357"/>
                  <a:pt x="2644" y="356"/>
                </a:cubicBezTo>
                <a:cubicBezTo>
                  <a:pt x="2657" y="348"/>
                  <a:pt x="2663" y="334"/>
                  <a:pt x="2663" y="320"/>
                </a:cubicBezTo>
                <a:cubicBezTo>
                  <a:pt x="2663" y="311"/>
                  <a:pt x="2661" y="302"/>
                  <a:pt x="2656" y="294"/>
                </a:cubicBezTo>
                <a:cubicBezTo>
                  <a:pt x="2642" y="274"/>
                  <a:pt x="2614" y="269"/>
                  <a:pt x="2594" y="282"/>
                </a:cubicBezTo>
                <a:cubicBezTo>
                  <a:pt x="2593" y="282"/>
                  <a:pt x="2593" y="283"/>
                  <a:pt x="2592" y="283"/>
                </a:cubicBezTo>
                <a:cubicBezTo>
                  <a:pt x="2572" y="298"/>
                  <a:pt x="2547" y="309"/>
                  <a:pt x="2521" y="321"/>
                </a:cubicBezTo>
                <a:cubicBezTo>
                  <a:pt x="2516" y="323"/>
                  <a:pt x="2512" y="325"/>
                  <a:pt x="2508" y="327"/>
                </a:cubicBezTo>
                <a:cubicBezTo>
                  <a:pt x="2524" y="315"/>
                  <a:pt x="2540" y="302"/>
                  <a:pt x="2553" y="287"/>
                </a:cubicBezTo>
                <a:cubicBezTo>
                  <a:pt x="2561" y="278"/>
                  <a:pt x="2566" y="267"/>
                  <a:pt x="2566" y="256"/>
                </a:cubicBezTo>
                <a:cubicBezTo>
                  <a:pt x="2566" y="249"/>
                  <a:pt x="2564" y="241"/>
                  <a:pt x="2560" y="234"/>
                </a:cubicBezTo>
                <a:cubicBezTo>
                  <a:pt x="2550" y="217"/>
                  <a:pt x="2531" y="208"/>
                  <a:pt x="2512" y="212"/>
                </a:cubicBezTo>
                <a:cubicBezTo>
                  <a:pt x="2484" y="218"/>
                  <a:pt x="2457" y="232"/>
                  <a:pt x="2431" y="249"/>
                </a:cubicBezTo>
                <a:cubicBezTo>
                  <a:pt x="2436" y="242"/>
                  <a:pt x="2438" y="234"/>
                  <a:pt x="2438" y="226"/>
                </a:cubicBezTo>
                <a:cubicBezTo>
                  <a:pt x="2438" y="218"/>
                  <a:pt x="2436" y="210"/>
                  <a:pt x="2432" y="203"/>
                </a:cubicBezTo>
                <a:cubicBezTo>
                  <a:pt x="2421" y="184"/>
                  <a:pt x="2399" y="176"/>
                  <a:pt x="2378" y="183"/>
                </a:cubicBezTo>
                <a:cubicBezTo>
                  <a:pt x="2301" y="211"/>
                  <a:pt x="2231" y="266"/>
                  <a:pt x="2175" y="310"/>
                </a:cubicBezTo>
                <a:cubicBezTo>
                  <a:pt x="2086" y="380"/>
                  <a:pt x="2003" y="462"/>
                  <a:pt x="1913" y="568"/>
                </a:cubicBezTo>
                <a:cubicBezTo>
                  <a:pt x="1982" y="478"/>
                  <a:pt x="2056" y="390"/>
                  <a:pt x="2141" y="311"/>
                </a:cubicBezTo>
                <a:cubicBezTo>
                  <a:pt x="2148" y="305"/>
                  <a:pt x="2159" y="296"/>
                  <a:pt x="2172" y="286"/>
                </a:cubicBezTo>
                <a:cubicBezTo>
                  <a:pt x="2213" y="255"/>
                  <a:pt x="2259" y="219"/>
                  <a:pt x="2270" y="177"/>
                </a:cubicBezTo>
                <a:cubicBezTo>
                  <a:pt x="2271" y="174"/>
                  <a:pt x="2271" y="170"/>
                  <a:pt x="2271" y="166"/>
                </a:cubicBezTo>
                <a:cubicBezTo>
                  <a:pt x="2271" y="154"/>
                  <a:pt x="2266" y="142"/>
                  <a:pt x="2257" y="133"/>
                </a:cubicBezTo>
                <a:cubicBezTo>
                  <a:pt x="2246" y="122"/>
                  <a:pt x="2228" y="118"/>
                  <a:pt x="2213" y="123"/>
                </a:cubicBezTo>
                <a:cubicBezTo>
                  <a:pt x="2201" y="127"/>
                  <a:pt x="2189" y="132"/>
                  <a:pt x="2177" y="138"/>
                </a:cubicBezTo>
                <a:cubicBezTo>
                  <a:pt x="2175" y="136"/>
                  <a:pt x="2173" y="135"/>
                  <a:pt x="2170" y="135"/>
                </a:cubicBezTo>
                <a:cubicBezTo>
                  <a:pt x="2126" y="119"/>
                  <a:pt x="2074" y="143"/>
                  <a:pt x="2019" y="176"/>
                </a:cubicBezTo>
                <a:cubicBezTo>
                  <a:pt x="2025" y="160"/>
                  <a:pt x="2029" y="145"/>
                  <a:pt x="2029" y="130"/>
                </a:cubicBezTo>
                <a:cubicBezTo>
                  <a:pt x="2029" y="126"/>
                  <a:pt x="2028" y="122"/>
                  <a:pt x="2028" y="119"/>
                </a:cubicBezTo>
                <a:cubicBezTo>
                  <a:pt x="2025" y="98"/>
                  <a:pt x="2009" y="82"/>
                  <a:pt x="1988" y="80"/>
                </a:cubicBezTo>
                <a:cubicBezTo>
                  <a:pt x="1970" y="78"/>
                  <a:pt x="1952" y="81"/>
                  <a:pt x="1934" y="86"/>
                </a:cubicBezTo>
                <a:cubicBezTo>
                  <a:pt x="1934" y="86"/>
                  <a:pt x="1934" y="86"/>
                  <a:pt x="1934" y="86"/>
                </a:cubicBezTo>
                <a:cubicBezTo>
                  <a:pt x="1918" y="69"/>
                  <a:pt x="1890" y="68"/>
                  <a:pt x="1872" y="84"/>
                </a:cubicBezTo>
                <a:cubicBezTo>
                  <a:pt x="1866" y="88"/>
                  <a:pt x="1861" y="94"/>
                  <a:pt x="1856" y="99"/>
                </a:cubicBezTo>
                <a:cubicBezTo>
                  <a:pt x="1845" y="108"/>
                  <a:pt x="1833" y="117"/>
                  <a:pt x="1821" y="126"/>
                </a:cubicBezTo>
                <a:cubicBezTo>
                  <a:pt x="1823" y="121"/>
                  <a:pt x="1824" y="115"/>
                  <a:pt x="1825" y="109"/>
                </a:cubicBezTo>
                <a:cubicBezTo>
                  <a:pt x="1825" y="107"/>
                  <a:pt x="1825" y="105"/>
                  <a:pt x="1825" y="102"/>
                </a:cubicBezTo>
                <a:cubicBezTo>
                  <a:pt x="1825" y="90"/>
                  <a:pt x="1821" y="79"/>
                  <a:pt x="1812" y="70"/>
                </a:cubicBezTo>
                <a:cubicBezTo>
                  <a:pt x="1802" y="60"/>
                  <a:pt x="1787" y="56"/>
                  <a:pt x="1773" y="58"/>
                </a:cubicBezTo>
                <a:cubicBezTo>
                  <a:pt x="1714" y="68"/>
                  <a:pt x="1657" y="106"/>
                  <a:pt x="1611" y="136"/>
                </a:cubicBezTo>
                <a:cubicBezTo>
                  <a:pt x="1611" y="136"/>
                  <a:pt x="1610" y="137"/>
                  <a:pt x="1610" y="137"/>
                </a:cubicBezTo>
                <a:cubicBezTo>
                  <a:pt x="1610" y="135"/>
                  <a:pt x="1610" y="134"/>
                  <a:pt x="1610" y="132"/>
                </a:cubicBezTo>
                <a:cubicBezTo>
                  <a:pt x="1610" y="124"/>
                  <a:pt x="1608" y="116"/>
                  <a:pt x="1603" y="109"/>
                </a:cubicBezTo>
                <a:cubicBezTo>
                  <a:pt x="1593" y="91"/>
                  <a:pt x="1571" y="83"/>
                  <a:pt x="1551" y="89"/>
                </a:cubicBezTo>
                <a:cubicBezTo>
                  <a:pt x="1495" y="108"/>
                  <a:pt x="1446" y="151"/>
                  <a:pt x="1403" y="190"/>
                </a:cubicBezTo>
                <a:cubicBezTo>
                  <a:pt x="1405" y="183"/>
                  <a:pt x="1407" y="176"/>
                  <a:pt x="1408" y="169"/>
                </a:cubicBezTo>
                <a:cubicBezTo>
                  <a:pt x="1408" y="167"/>
                  <a:pt x="1408" y="165"/>
                  <a:pt x="1408" y="163"/>
                </a:cubicBezTo>
                <a:cubicBezTo>
                  <a:pt x="1408" y="162"/>
                  <a:pt x="1408" y="160"/>
                  <a:pt x="1408" y="159"/>
                </a:cubicBezTo>
                <a:cubicBezTo>
                  <a:pt x="1429" y="143"/>
                  <a:pt x="1450" y="127"/>
                  <a:pt x="1470" y="110"/>
                </a:cubicBezTo>
                <a:cubicBezTo>
                  <a:pt x="1481" y="101"/>
                  <a:pt x="1486" y="88"/>
                  <a:pt x="1486" y="76"/>
                </a:cubicBezTo>
                <a:cubicBezTo>
                  <a:pt x="1486" y="69"/>
                  <a:pt x="1485" y="62"/>
                  <a:pt x="1482" y="56"/>
                </a:cubicBezTo>
                <a:cubicBezTo>
                  <a:pt x="1472" y="37"/>
                  <a:pt x="1452" y="27"/>
                  <a:pt x="1431" y="32"/>
                </a:cubicBezTo>
                <a:cubicBezTo>
                  <a:pt x="1397" y="39"/>
                  <a:pt x="1365" y="56"/>
                  <a:pt x="1334" y="77"/>
                </a:cubicBezTo>
                <a:cubicBezTo>
                  <a:pt x="1321" y="43"/>
                  <a:pt x="1293" y="22"/>
                  <a:pt x="1254" y="17"/>
                </a:cubicBezTo>
                <a:cubicBezTo>
                  <a:pt x="1228" y="13"/>
                  <a:pt x="1202" y="17"/>
                  <a:pt x="1180" y="21"/>
                </a:cubicBezTo>
                <a:cubicBezTo>
                  <a:pt x="1084" y="39"/>
                  <a:pt x="1001" y="92"/>
                  <a:pt x="927" y="156"/>
                </a:cubicBezTo>
                <a:cubicBezTo>
                  <a:pt x="926" y="153"/>
                  <a:pt x="924" y="151"/>
                  <a:pt x="922" y="148"/>
                </a:cubicBezTo>
                <a:cubicBezTo>
                  <a:pt x="911" y="134"/>
                  <a:pt x="892" y="128"/>
                  <a:pt x="874" y="133"/>
                </a:cubicBezTo>
                <a:cubicBezTo>
                  <a:pt x="800" y="155"/>
                  <a:pt x="699" y="288"/>
                  <a:pt x="540" y="502"/>
                </a:cubicBezTo>
                <a:cubicBezTo>
                  <a:pt x="538" y="506"/>
                  <a:pt x="535" y="509"/>
                  <a:pt x="533" y="512"/>
                </a:cubicBezTo>
                <a:cubicBezTo>
                  <a:pt x="510" y="542"/>
                  <a:pt x="487" y="573"/>
                  <a:pt x="466" y="603"/>
                </a:cubicBezTo>
                <a:cubicBezTo>
                  <a:pt x="430" y="651"/>
                  <a:pt x="394" y="696"/>
                  <a:pt x="363" y="734"/>
                </a:cubicBezTo>
                <a:cubicBezTo>
                  <a:pt x="342" y="758"/>
                  <a:pt x="325" y="777"/>
                  <a:pt x="311" y="791"/>
                </a:cubicBezTo>
                <a:cubicBezTo>
                  <a:pt x="353" y="736"/>
                  <a:pt x="406" y="656"/>
                  <a:pt x="474" y="545"/>
                </a:cubicBezTo>
                <a:cubicBezTo>
                  <a:pt x="490" y="519"/>
                  <a:pt x="505" y="495"/>
                  <a:pt x="509" y="489"/>
                </a:cubicBezTo>
                <a:cubicBezTo>
                  <a:pt x="576" y="398"/>
                  <a:pt x="634" y="324"/>
                  <a:pt x="705" y="260"/>
                </a:cubicBezTo>
                <a:cubicBezTo>
                  <a:pt x="717" y="249"/>
                  <a:pt x="717" y="249"/>
                  <a:pt x="717" y="249"/>
                </a:cubicBezTo>
                <a:cubicBezTo>
                  <a:pt x="739" y="231"/>
                  <a:pt x="763" y="210"/>
                  <a:pt x="778" y="182"/>
                </a:cubicBezTo>
                <a:cubicBezTo>
                  <a:pt x="782" y="175"/>
                  <a:pt x="784" y="167"/>
                  <a:pt x="784" y="160"/>
                </a:cubicBezTo>
                <a:cubicBezTo>
                  <a:pt x="784" y="148"/>
                  <a:pt x="779" y="136"/>
                  <a:pt x="770" y="127"/>
                </a:cubicBezTo>
                <a:cubicBezTo>
                  <a:pt x="755" y="113"/>
                  <a:pt x="732" y="111"/>
                  <a:pt x="715" y="122"/>
                </a:cubicBezTo>
                <a:cubicBezTo>
                  <a:pt x="605" y="192"/>
                  <a:pt x="514" y="303"/>
                  <a:pt x="433" y="402"/>
                </a:cubicBezTo>
                <a:cubicBezTo>
                  <a:pt x="420" y="418"/>
                  <a:pt x="420" y="418"/>
                  <a:pt x="420" y="418"/>
                </a:cubicBezTo>
                <a:cubicBezTo>
                  <a:pt x="376" y="472"/>
                  <a:pt x="332" y="529"/>
                  <a:pt x="293" y="590"/>
                </a:cubicBezTo>
                <a:cubicBezTo>
                  <a:pt x="327" y="536"/>
                  <a:pt x="367" y="484"/>
                  <a:pt x="404" y="437"/>
                </a:cubicBezTo>
                <a:cubicBezTo>
                  <a:pt x="433" y="400"/>
                  <a:pt x="459" y="360"/>
                  <a:pt x="484" y="321"/>
                </a:cubicBezTo>
                <a:cubicBezTo>
                  <a:pt x="515" y="272"/>
                  <a:pt x="545" y="226"/>
                  <a:pt x="580" y="187"/>
                </a:cubicBezTo>
                <a:cubicBezTo>
                  <a:pt x="592" y="177"/>
                  <a:pt x="603" y="166"/>
                  <a:pt x="615" y="155"/>
                </a:cubicBezTo>
                <a:cubicBezTo>
                  <a:pt x="625" y="150"/>
                  <a:pt x="640" y="146"/>
                  <a:pt x="651" y="143"/>
                </a:cubicBezTo>
                <a:cubicBezTo>
                  <a:pt x="687" y="134"/>
                  <a:pt x="732" y="122"/>
                  <a:pt x="753" y="82"/>
                </a:cubicBezTo>
                <a:cubicBezTo>
                  <a:pt x="756" y="76"/>
                  <a:pt x="758" y="69"/>
                  <a:pt x="758" y="62"/>
                </a:cubicBezTo>
                <a:cubicBezTo>
                  <a:pt x="758" y="56"/>
                  <a:pt x="757" y="50"/>
                  <a:pt x="754" y="44"/>
                </a:cubicBezTo>
                <a:cubicBezTo>
                  <a:pt x="749" y="32"/>
                  <a:pt x="739" y="23"/>
                  <a:pt x="726" y="19"/>
                </a:cubicBezTo>
                <a:cubicBezTo>
                  <a:pt x="669" y="0"/>
                  <a:pt x="594" y="50"/>
                  <a:pt x="573" y="70"/>
                </a:cubicBezTo>
                <a:close/>
                <a:moveTo>
                  <a:pt x="1117" y="136"/>
                </a:moveTo>
                <a:cubicBezTo>
                  <a:pt x="1109" y="140"/>
                  <a:pt x="1102" y="144"/>
                  <a:pt x="1095" y="149"/>
                </a:cubicBezTo>
                <a:cubicBezTo>
                  <a:pt x="1094" y="149"/>
                  <a:pt x="1094" y="148"/>
                  <a:pt x="1093" y="148"/>
                </a:cubicBezTo>
                <a:cubicBezTo>
                  <a:pt x="1101" y="143"/>
                  <a:pt x="1109" y="139"/>
                  <a:pt x="1117" y="136"/>
                </a:cubicBezTo>
                <a:close/>
                <a:moveTo>
                  <a:pt x="1249" y="107"/>
                </a:moveTo>
                <a:cubicBezTo>
                  <a:pt x="1250" y="108"/>
                  <a:pt x="1250" y="108"/>
                  <a:pt x="1250" y="108"/>
                </a:cubicBezTo>
                <a:cubicBezTo>
                  <a:pt x="1250" y="108"/>
                  <a:pt x="1250" y="109"/>
                  <a:pt x="1250" y="110"/>
                </a:cubicBezTo>
                <a:cubicBezTo>
                  <a:pt x="1250" y="115"/>
                  <a:pt x="1249" y="125"/>
                  <a:pt x="1240" y="146"/>
                </a:cubicBezTo>
                <a:cubicBezTo>
                  <a:pt x="1239" y="137"/>
                  <a:pt x="1236" y="128"/>
                  <a:pt x="1230" y="120"/>
                </a:cubicBezTo>
                <a:cubicBezTo>
                  <a:pt x="1225" y="114"/>
                  <a:pt x="1218" y="110"/>
                  <a:pt x="1211" y="107"/>
                </a:cubicBezTo>
                <a:cubicBezTo>
                  <a:pt x="1237" y="104"/>
                  <a:pt x="1246" y="105"/>
                  <a:pt x="1249" y="107"/>
                </a:cubicBezTo>
                <a:close/>
                <a:moveTo>
                  <a:pt x="590" y="586"/>
                </a:moveTo>
                <a:cubicBezTo>
                  <a:pt x="580" y="605"/>
                  <a:pt x="569" y="624"/>
                  <a:pt x="559" y="643"/>
                </a:cubicBezTo>
                <a:cubicBezTo>
                  <a:pt x="543" y="673"/>
                  <a:pt x="543" y="673"/>
                  <a:pt x="543" y="673"/>
                </a:cubicBezTo>
                <a:cubicBezTo>
                  <a:pt x="527" y="702"/>
                  <a:pt x="509" y="735"/>
                  <a:pt x="494" y="771"/>
                </a:cubicBezTo>
                <a:cubicBezTo>
                  <a:pt x="473" y="803"/>
                  <a:pt x="452" y="836"/>
                  <a:pt x="432" y="869"/>
                </a:cubicBezTo>
                <a:cubicBezTo>
                  <a:pt x="409" y="905"/>
                  <a:pt x="385" y="942"/>
                  <a:pt x="361" y="979"/>
                </a:cubicBezTo>
                <a:cubicBezTo>
                  <a:pt x="395" y="888"/>
                  <a:pt x="440" y="801"/>
                  <a:pt x="496" y="717"/>
                </a:cubicBezTo>
                <a:cubicBezTo>
                  <a:pt x="510" y="695"/>
                  <a:pt x="526" y="674"/>
                  <a:pt x="541" y="652"/>
                </a:cubicBezTo>
                <a:cubicBezTo>
                  <a:pt x="557" y="631"/>
                  <a:pt x="573" y="609"/>
                  <a:pt x="590" y="586"/>
                </a:cubicBezTo>
                <a:close/>
                <a:moveTo>
                  <a:pt x="665" y="689"/>
                </a:moveTo>
                <a:cubicBezTo>
                  <a:pt x="675" y="674"/>
                  <a:pt x="684" y="659"/>
                  <a:pt x="694" y="645"/>
                </a:cubicBezTo>
                <a:cubicBezTo>
                  <a:pt x="667" y="690"/>
                  <a:pt x="642" y="734"/>
                  <a:pt x="620" y="775"/>
                </a:cubicBezTo>
                <a:cubicBezTo>
                  <a:pt x="615" y="779"/>
                  <a:pt x="611" y="783"/>
                  <a:pt x="606" y="787"/>
                </a:cubicBezTo>
                <a:cubicBezTo>
                  <a:pt x="625" y="755"/>
                  <a:pt x="645" y="722"/>
                  <a:pt x="665" y="689"/>
                </a:cubicBezTo>
                <a:close/>
                <a:moveTo>
                  <a:pt x="636" y="1095"/>
                </a:moveTo>
                <a:cubicBezTo>
                  <a:pt x="635" y="1096"/>
                  <a:pt x="634" y="1097"/>
                  <a:pt x="633" y="1098"/>
                </a:cubicBezTo>
                <a:cubicBezTo>
                  <a:pt x="633" y="1098"/>
                  <a:pt x="633" y="1097"/>
                  <a:pt x="633" y="1097"/>
                </a:cubicBezTo>
                <a:cubicBezTo>
                  <a:pt x="634" y="1096"/>
                  <a:pt x="635" y="1095"/>
                  <a:pt x="636" y="1095"/>
                </a:cubicBezTo>
                <a:close/>
                <a:moveTo>
                  <a:pt x="1275" y="453"/>
                </a:moveTo>
                <a:cubicBezTo>
                  <a:pt x="1244" y="495"/>
                  <a:pt x="1217" y="535"/>
                  <a:pt x="1196" y="569"/>
                </a:cubicBezTo>
                <a:cubicBezTo>
                  <a:pt x="1154" y="636"/>
                  <a:pt x="1115" y="711"/>
                  <a:pt x="1074" y="800"/>
                </a:cubicBezTo>
                <a:cubicBezTo>
                  <a:pt x="1066" y="811"/>
                  <a:pt x="1059" y="823"/>
                  <a:pt x="1051" y="834"/>
                </a:cubicBezTo>
                <a:cubicBezTo>
                  <a:pt x="1004" y="903"/>
                  <a:pt x="956" y="975"/>
                  <a:pt x="905" y="1042"/>
                </a:cubicBezTo>
                <a:cubicBezTo>
                  <a:pt x="891" y="1061"/>
                  <a:pt x="891" y="1061"/>
                  <a:pt x="891" y="1061"/>
                </a:cubicBezTo>
                <a:cubicBezTo>
                  <a:pt x="889" y="1064"/>
                  <a:pt x="886" y="1068"/>
                  <a:pt x="882" y="1073"/>
                </a:cubicBezTo>
                <a:cubicBezTo>
                  <a:pt x="893" y="1042"/>
                  <a:pt x="906" y="1011"/>
                  <a:pt x="916" y="988"/>
                </a:cubicBezTo>
                <a:cubicBezTo>
                  <a:pt x="926" y="964"/>
                  <a:pt x="926" y="964"/>
                  <a:pt x="926" y="964"/>
                </a:cubicBezTo>
                <a:cubicBezTo>
                  <a:pt x="974" y="842"/>
                  <a:pt x="1042" y="721"/>
                  <a:pt x="1129" y="605"/>
                </a:cubicBezTo>
                <a:cubicBezTo>
                  <a:pt x="1145" y="584"/>
                  <a:pt x="1162" y="563"/>
                  <a:pt x="1179" y="542"/>
                </a:cubicBezTo>
                <a:cubicBezTo>
                  <a:pt x="1210" y="511"/>
                  <a:pt x="1242" y="482"/>
                  <a:pt x="1275" y="453"/>
                </a:cubicBezTo>
                <a:close/>
                <a:moveTo>
                  <a:pt x="1253" y="701"/>
                </a:moveTo>
                <a:cubicBezTo>
                  <a:pt x="1290" y="652"/>
                  <a:pt x="1332" y="597"/>
                  <a:pt x="1378" y="541"/>
                </a:cubicBezTo>
                <a:cubicBezTo>
                  <a:pt x="1360" y="567"/>
                  <a:pt x="1341" y="594"/>
                  <a:pt x="1322" y="623"/>
                </a:cubicBezTo>
                <a:cubicBezTo>
                  <a:pt x="1282" y="683"/>
                  <a:pt x="1244" y="745"/>
                  <a:pt x="1207" y="805"/>
                </a:cubicBezTo>
                <a:cubicBezTo>
                  <a:pt x="1198" y="820"/>
                  <a:pt x="1188" y="836"/>
                  <a:pt x="1179" y="851"/>
                </a:cubicBezTo>
                <a:cubicBezTo>
                  <a:pt x="1190" y="819"/>
                  <a:pt x="1202" y="787"/>
                  <a:pt x="1214" y="755"/>
                </a:cubicBezTo>
                <a:cubicBezTo>
                  <a:pt x="1227" y="737"/>
                  <a:pt x="1240" y="719"/>
                  <a:pt x="1253" y="701"/>
                </a:cubicBezTo>
                <a:close/>
                <a:moveTo>
                  <a:pt x="1852" y="240"/>
                </a:moveTo>
                <a:cubicBezTo>
                  <a:pt x="1872" y="226"/>
                  <a:pt x="1872" y="226"/>
                  <a:pt x="1872" y="226"/>
                </a:cubicBezTo>
                <a:cubicBezTo>
                  <a:pt x="1874" y="224"/>
                  <a:pt x="1877" y="222"/>
                  <a:pt x="1880" y="220"/>
                </a:cubicBezTo>
                <a:cubicBezTo>
                  <a:pt x="1866" y="236"/>
                  <a:pt x="1852" y="251"/>
                  <a:pt x="1839" y="264"/>
                </a:cubicBezTo>
                <a:cubicBezTo>
                  <a:pt x="1825" y="279"/>
                  <a:pt x="1813" y="292"/>
                  <a:pt x="1805" y="302"/>
                </a:cubicBezTo>
                <a:cubicBezTo>
                  <a:pt x="1788" y="323"/>
                  <a:pt x="1771" y="345"/>
                  <a:pt x="1753" y="367"/>
                </a:cubicBezTo>
                <a:cubicBezTo>
                  <a:pt x="1683" y="431"/>
                  <a:pt x="1622" y="502"/>
                  <a:pt x="1572" y="578"/>
                </a:cubicBezTo>
                <a:cubicBezTo>
                  <a:pt x="1555" y="603"/>
                  <a:pt x="1539" y="629"/>
                  <a:pt x="1525" y="656"/>
                </a:cubicBezTo>
                <a:cubicBezTo>
                  <a:pt x="1506" y="680"/>
                  <a:pt x="1487" y="704"/>
                  <a:pt x="1469" y="729"/>
                </a:cubicBezTo>
                <a:cubicBezTo>
                  <a:pt x="1449" y="756"/>
                  <a:pt x="1429" y="783"/>
                  <a:pt x="1410" y="811"/>
                </a:cubicBezTo>
                <a:cubicBezTo>
                  <a:pt x="1419" y="788"/>
                  <a:pt x="1428" y="766"/>
                  <a:pt x="1438" y="743"/>
                </a:cubicBezTo>
                <a:cubicBezTo>
                  <a:pt x="1444" y="735"/>
                  <a:pt x="1450" y="727"/>
                  <a:pt x="1455" y="719"/>
                </a:cubicBezTo>
                <a:cubicBezTo>
                  <a:pt x="1549" y="587"/>
                  <a:pt x="1647" y="462"/>
                  <a:pt x="1749" y="349"/>
                </a:cubicBezTo>
                <a:cubicBezTo>
                  <a:pt x="1749" y="349"/>
                  <a:pt x="1797" y="294"/>
                  <a:pt x="1797" y="294"/>
                </a:cubicBezTo>
                <a:cubicBezTo>
                  <a:pt x="1807" y="281"/>
                  <a:pt x="1818" y="269"/>
                  <a:pt x="1829" y="257"/>
                </a:cubicBezTo>
                <a:cubicBezTo>
                  <a:pt x="1837" y="251"/>
                  <a:pt x="1844" y="245"/>
                  <a:pt x="1852" y="240"/>
                </a:cubicBezTo>
                <a:close/>
                <a:moveTo>
                  <a:pt x="1894" y="365"/>
                </a:moveTo>
                <a:cubicBezTo>
                  <a:pt x="1808" y="450"/>
                  <a:pt x="1732" y="541"/>
                  <a:pt x="1666" y="637"/>
                </a:cubicBezTo>
                <a:cubicBezTo>
                  <a:pt x="1654" y="654"/>
                  <a:pt x="1643" y="672"/>
                  <a:pt x="1632" y="689"/>
                </a:cubicBezTo>
                <a:cubicBezTo>
                  <a:pt x="1613" y="709"/>
                  <a:pt x="1595" y="729"/>
                  <a:pt x="1577" y="748"/>
                </a:cubicBezTo>
                <a:cubicBezTo>
                  <a:pt x="1584" y="734"/>
                  <a:pt x="1592" y="720"/>
                  <a:pt x="1600" y="706"/>
                </a:cubicBezTo>
                <a:cubicBezTo>
                  <a:pt x="1674" y="609"/>
                  <a:pt x="1749" y="515"/>
                  <a:pt x="1818" y="429"/>
                </a:cubicBezTo>
                <a:cubicBezTo>
                  <a:pt x="1842" y="407"/>
                  <a:pt x="1868" y="386"/>
                  <a:pt x="1894" y="365"/>
                </a:cubicBezTo>
                <a:close/>
                <a:moveTo>
                  <a:pt x="2264" y="375"/>
                </a:moveTo>
                <a:cubicBezTo>
                  <a:pt x="2282" y="361"/>
                  <a:pt x="2301" y="348"/>
                  <a:pt x="2321" y="335"/>
                </a:cubicBezTo>
                <a:cubicBezTo>
                  <a:pt x="2335" y="325"/>
                  <a:pt x="2350" y="315"/>
                  <a:pt x="2364" y="305"/>
                </a:cubicBezTo>
                <a:cubicBezTo>
                  <a:pt x="2357" y="312"/>
                  <a:pt x="2349" y="320"/>
                  <a:pt x="2342" y="327"/>
                </a:cubicBezTo>
                <a:cubicBezTo>
                  <a:pt x="2336" y="331"/>
                  <a:pt x="2329" y="335"/>
                  <a:pt x="2323" y="340"/>
                </a:cubicBezTo>
                <a:cubicBezTo>
                  <a:pt x="2134" y="479"/>
                  <a:pt x="1989" y="622"/>
                  <a:pt x="1879" y="775"/>
                </a:cubicBezTo>
                <a:cubicBezTo>
                  <a:pt x="1873" y="785"/>
                  <a:pt x="1866" y="795"/>
                  <a:pt x="1859" y="805"/>
                </a:cubicBezTo>
                <a:cubicBezTo>
                  <a:pt x="1837" y="827"/>
                  <a:pt x="1816" y="850"/>
                  <a:pt x="1794" y="873"/>
                </a:cubicBezTo>
                <a:cubicBezTo>
                  <a:pt x="1822" y="832"/>
                  <a:pt x="1852" y="791"/>
                  <a:pt x="1883" y="751"/>
                </a:cubicBezTo>
                <a:cubicBezTo>
                  <a:pt x="1979" y="634"/>
                  <a:pt x="2107" y="491"/>
                  <a:pt x="2264" y="375"/>
                </a:cubicBezTo>
                <a:close/>
                <a:moveTo>
                  <a:pt x="1932" y="859"/>
                </a:moveTo>
                <a:cubicBezTo>
                  <a:pt x="2029" y="762"/>
                  <a:pt x="2029" y="762"/>
                  <a:pt x="2029" y="762"/>
                </a:cubicBezTo>
                <a:cubicBezTo>
                  <a:pt x="2033" y="757"/>
                  <a:pt x="2038" y="752"/>
                  <a:pt x="2043" y="748"/>
                </a:cubicBezTo>
                <a:cubicBezTo>
                  <a:pt x="2009" y="799"/>
                  <a:pt x="1977" y="852"/>
                  <a:pt x="1946" y="903"/>
                </a:cubicBezTo>
                <a:cubicBezTo>
                  <a:pt x="1923" y="943"/>
                  <a:pt x="1923" y="943"/>
                  <a:pt x="1923" y="943"/>
                </a:cubicBezTo>
                <a:cubicBezTo>
                  <a:pt x="1914" y="958"/>
                  <a:pt x="1903" y="973"/>
                  <a:pt x="1893" y="989"/>
                </a:cubicBezTo>
                <a:cubicBezTo>
                  <a:pt x="1871" y="1013"/>
                  <a:pt x="1849" y="1037"/>
                  <a:pt x="1829" y="1060"/>
                </a:cubicBezTo>
                <a:cubicBezTo>
                  <a:pt x="1856" y="989"/>
                  <a:pt x="1889" y="923"/>
                  <a:pt x="1929" y="862"/>
                </a:cubicBezTo>
                <a:cubicBezTo>
                  <a:pt x="1930" y="861"/>
                  <a:pt x="1931" y="860"/>
                  <a:pt x="1932" y="859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PA_文本框 7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851920" y="3016057"/>
            <a:ext cx="343004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梁思成</a:t>
            </a:r>
          </a:p>
        </p:txBody>
      </p:sp>
      <p:sp>
        <p:nvSpPr>
          <p:cNvPr id="13" name="PA_文本框 5"/>
          <p:cNvSpPr txBox="1"/>
          <p:nvPr>
            <p:custDataLst>
              <p:tags r:id="rId3"/>
            </p:custDataLst>
          </p:nvPr>
        </p:nvSpPr>
        <p:spPr>
          <a:xfrm>
            <a:off x="2292900" y="2067694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中国建筑的特征</a:t>
            </a:r>
          </a:p>
        </p:txBody>
      </p:sp>
    </p:spTree>
    <p:extLst>
      <p:ext uri="{BB962C8B-B14F-4D97-AF65-F5344CB8AC3E}">
        <p14:creationId xmlns:p14="http://schemas.microsoft.com/office/powerpoint/2010/main" val="1536408071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BD5F1E87-8EAD-46B5-8F5C-79A0C41FA3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195486"/>
            <a:ext cx="4112681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2D16D2A6-DB22-481A-BB5C-3D2A0E5B84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252" y="2499742"/>
            <a:ext cx="4317251" cy="2452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0605CEEF-11BD-492F-A581-67D6796A3C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664" y="2939783"/>
            <a:ext cx="18002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岭南建筑</a:t>
            </a:r>
            <a:endParaRPr kumimoji="0" lang="zh-CN" altLang="en-US" sz="2800" b="0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1B6B109-4895-4632-8EF1-C8FB287292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128" y="2003160"/>
            <a:ext cx="18002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开平碉楼</a:t>
            </a:r>
            <a:endParaRPr kumimoji="0" lang="zh-CN" altLang="en-US" sz="2800" b="0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0387923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1BC219C0-26CA-489A-976A-35FD640D77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700" y="267494"/>
            <a:ext cx="5400600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4456069B-D16B-4E9E-A832-4379D4CE71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1899" y="4011910"/>
            <a:ext cx="18002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广州骑楼</a:t>
            </a:r>
            <a:endParaRPr kumimoji="0" lang="zh-CN" altLang="en-US" sz="2800" b="0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149163"/>
      </p:ext>
    </p:extLst>
  </p:cSld>
  <p:clrMapOvr>
    <a:masterClrMapping/>
  </p:clrMapOvr>
  <p:transition spd="slow" advClick="0" advTm="5000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D0B4B078-DC8A-4F35-B381-EE3E58C9D0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7" y="915566"/>
            <a:ext cx="2380611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PA_矩形 15">
            <a:extLst>
              <a:ext uri="{FF2B5EF4-FFF2-40B4-BE49-F238E27FC236}">
                <a16:creationId xmlns:a16="http://schemas.microsoft.com/office/drawing/2014/main" id="{E609F9E3-3143-4B2B-B099-98B73ECAA32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843808" y="885125"/>
            <a:ext cx="5904656" cy="3247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zh-CN" altLang="en-US" sz="28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梁思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成：（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</a:rPr>
              <a:t>1901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</a:rPr>
              <a:t>20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日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</a:rPr>
              <a:t>—1972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</a:rPr>
              <a:t>9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日），籍贯广东新会，生于日本东京，</a:t>
            </a:r>
            <a:r>
              <a:rPr lang="zh-CN" altLang="en-US" sz="2800" u="sng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毕生致力于中国古代建筑的研究和保护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，是建筑历史学家、建筑教育家和建筑师。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　　</a:t>
            </a:r>
          </a:p>
        </p:txBody>
      </p:sp>
    </p:spTree>
    <p:extLst>
      <p:ext uri="{BB962C8B-B14F-4D97-AF65-F5344CB8AC3E}">
        <p14:creationId xmlns:p14="http://schemas.microsoft.com/office/powerpoint/2010/main" val="3240474465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BED7E9AD-D336-45FC-A0F0-DAA469A58442}"/>
              </a:ext>
            </a:extLst>
          </p:cNvPr>
          <p:cNvSpPr/>
          <p:nvPr/>
        </p:nvSpPr>
        <p:spPr>
          <a:xfrm>
            <a:off x="184689" y="313920"/>
            <a:ext cx="5904656" cy="4515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从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1937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起，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梁思成和林徽因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等人先后踏遍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中国十五省二百多个县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，测绘和拍摄二千多件唐、宋、辽、金、元、明、清各代保留下来的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古建筑遗物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。这些重大考察结果，写成文章在国外发表，引起国际上对这些文物的重视。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4374EE9F-493A-4EA1-856C-B82E1AFDEF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880333"/>
            <a:ext cx="2731127" cy="33638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84483450"/>
      </p:ext>
    </p:extLst>
  </p:cSld>
  <p:clrMapOvr>
    <a:masterClrMapping/>
  </p:clrMapOvr>
  <p:transition spd="slow" advClick="0" advTm="5000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FA854388-7649-4041-A8DA-AFF225E766E7}"/>
              </a:ext>
            </a:extLst>
          </p:cNvPr>
          <p:cNvSpPr/>
          <p:nvPr/>
        </p:nvSpPr>
        <p:spPr>
          <a:xfrm>
            <a:off x="35496" y="637085"/>
            <a:ext cx="8779799" cy="3869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1948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在平津战役前，梁思成绘制了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全国文物古建筑目录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，使北平古迹免遭炮击，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妥善地保护了背景的文物和古城墙。</a:t>
            </a:r>
            <a:endParaRPr lang="en-US" altLang="zh-CN" sz="2800" b="1" u="sng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1953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，北京市计划对古建筑大规模拆除，梁思成为四朝古都仅存的牌楼，多次与副市长吴晗激烈的争论。最终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牌楼还是被拆除，一并被拆了还有大量古建筑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8780820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FAF465A1-01BD-463C-94C2-53CDD042D5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788" y="96387"/>
            <a:ext cx="6102424" cy="3555327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906A3E72-E4DC-43D2-855B-A46A4E57E43B}"/>
              </a:ext>
            </a:extLst>
          </p:cNvPr>
          <p:cNvSpPr/>
          <p:nvPr/>
        </p:nvSpPr>
        <p:spPr>
          <a:xfrm>
            <a:off x="485800" y="3651870"/>
            <a:ext cx="8172400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梁思成去世前对当时北京市市长彭真说：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50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年后，历史将证明你是错的，我是对的！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7736088"/>
      </p:ext>
    </p:extLst>
  </p:cSld>
  <p:clrMapOvr>
    <a:masterClrMapping/>
  </p:clrMapOvr>
  <p:transition spd="slow" advClick="0" advTm="5000"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19">
            <a:extLst>
              <a:ext uri="{FF2B5EF4-FFF2-40B4-BE49-F238E27FC236}">
                <a16:creationId xmlns:a16="http://schemas.microsoft.com/office/drawing/2014/main" id="{6D89EF0E-FF2A-4473-9976-E72490E9D333}"/>
              </a:ext>
            </a:extLst>
          </p:cNvPr>
          <p:cNvSpPr/>
          <p:nvPr/>
        </p:nvSpPr>
        <p:spPr>
          <a:xfrm>
            <a:off x="1331640" y="1349392"/>
            <a:ext cx="7128792" cy="172552"/>
          </a:xfrm>
          <a:custGeom>
            <a:avLst/>
            <a:gdLst>
              <a:gd name="connsiteX0" fmla="*/ 0 w 3513221"/>
              <a:gd name="connsiteY0" fmla="*/ 32084 h 64281"/>
              <a:gd name="connsiteX1" fmla="*/ 930442 w 3513221"/>
              <a:gd name="connsiteY1" fmla="*/ 16042 h 64281"/>
              <a:gd name="connsiteX2" fmla="*/ 1892968 w 3513221"/>
              <a:gd name="connsiteY2" fmla="*/ 64168 h 64281"/>
              <a:gd name="connsiteX3" fmla="*/ 3513221 w 3513221"/>
              <a:gd name="connsiteY3" fmla="*/ 0 h 64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3221" h="64281">
                <a:moveTo>
                  <a:pt x="0" y="32084"/>
                </a:moveTo>
                <a:cubicBezTo>
                  <a:pt x="307473" y="21389"/>
                  <a:pt x="614947" y="10695"/>
                  <a:pt x="930442" y="16042"/>
                </a:cubicBezTo>
                <a:cubicBezTo>
                  <a:pt x="1245937" y="21389"/>
                  <a:pt x="1462505" y="66842"/>
                  <a:pt x="1892968" y="64168"/>
                </a:cubicBezTo>
                <a:cubicBezTo>
                  <a:pt x="2323431" y="61494"/>
                  <a:pt x="2918326" y="30747"/>
                  <a:pt x="3513221" y="0"/>
                </a:cubicBezTo>
              </a:path>
            </a:pathLst>
          </a:custGeom>
          <a:noFill/>
          <a:ln w="9525" cap="rnd">
            <a:solidFill>
              <a:schemeClr val="tx1"/>
            </a:solidFill>
            <a:prstDash val="lg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方正静蕾简体" panose="02000000000000000000" pitchFamily="2" charset="-122"/>
              <a:ea typeface="方正静蕾简体" panose="02000000000000000000" pitchFamily="2" charset="-122"/>
            </a:endParaRPr>
          </a:p>
        </p:txBody>
      </p:sp>
      <p:sp>
        <p:nvSpPr>
          <p:cNvPr id="5" name="文本框 7">
            <a:extLst>
              <a:ext uri="{FF2B5EF4-FFF2-40B4-BE49-F238E27FC236}">
                <a16:creationId xmlns:a16="http://schemas.microsoft.com/office/drawing/2014/main" id="{77C18469-BECB-4407-A417-763EB29AD0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9323"/>
            <a:ext cx="8532440" cy="1308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阅读并思考：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    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1. 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作者是按什么顺序概括中国建筑的九大特征的？</a:t>
            </a:r>
            <a:endParaRPr kumimoji="0" lang="zh-CN" altLang="en-US" sz="2800" b="0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PA_矩形 15">
            <a:extLst>
              <a:ext uri="{FF2B5EF4-FFF2-40B4-BE49-F238E27FC236}">
                <a16:creationId xmlns:a16="http://schemas.microsoft.com/office/drawing/2014/main" id="{B3D9A7C8-68E7-4863-9F45-864087478ED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475656" y="1923678"/>
            <a:ext cx="7237715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总体特征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（个体建筑特征、群体建筑特征）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结构方法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外观装饰　　</a:t>
            </a:r>
          </a:p>
        </p:txBody>
      </p:sp>
    </p:spTree>
    <p:extLst>
      <p:ext uri="{BB962C8B-B14F-4D97-AF65-F5344CB8AC3E}">
        <p14:creationId xmlns:p14="http://schemas.microsoft.com/office/powerpoint/2010/main" val="936406461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19">
            <a:extLst>
              <a:ext uri="{FF2B5EF4-FFF2-40B4-BE49-F238E27FC236}">
                <a16:creationId xmlns:a16="http://schemas.microsoft.com/office/drawing/2014/main" id="{6D89EF0E-FF2A-4473-9976-E72490E9D333}"/>
              </a:ext>
            </a:extLst>
          </p:cNvPr>
          <p:cNvSpPr/>
          <p:nvPr/>
        </p:nvSpPr>
        <p:spPr>
          <a:xfrm>
            <a:off x="1331640" y="1349392"/>
            <a:ext cx="7128792" cy="172552"/>
          </a:xfrm>
          <a:custGeom>
            <a:avLst/>
            <a:gdLst>
              <a:gd name="connsiteX0" fmla="*/ 0 w 3513221"/>
              <a:gd name="connsiteY0" fmla="*/ 32084 h 64281"/>
              <a:gd name="connsiteX1" fmla="*/ 930442 w 3513221"/>
              <a:gd name="connsiteY1" fmla="*/ 16042 h 64281"/>
              <a:gd name="connsiteX2" fmla="*/ 1892968 w 3513221"/>
              <a:gd name="connsiteY2" fmla="*/ 64168 h 64281"/>
              <a:gd name="connsiteX3" fmla="*/ 3513221 w 3513221"/>
              <a:gd name="connsiteY3" fmla="*/ 0 h 64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3221" h="64281">
                <a:moveTo>
                  <a:pt x="0" y="32084"/>
                </a:moveTo>
                <a:cubicBezTo>
                  <a:pt x="307473" y="21389"/>
                  <a:pt x="614947" y="10695"/>
                  <a:pt x="930442" y="16042"/>
                </a:cubicBezTo>
                <a:cubicBezTo>
                  <a:pt x="1245937" y="21389"/>
                  <a:pt x="1462505" y="66842"/>
                  <a:pt x="1892968" y="64168"/>
                </a:cubicBezTo>
                <a:cubicBezTo>
                  <a:pt x="2323431" y="61494"/>
                  <a:pt x="2918326" y="30747"/>
                  <a:pt x="3513221" y="0"/>
                </a:cubicBezTo>
              </a:path>
            </a:pathLst>
          </a:custGeom>
          <a:noFill/>
          <a:ln w="9525" cap="rnd">
            <a:solidFill>
              <a:schemeClr val="tx1"/>
            </a:solidFill>
            <a:prstDash val="lg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静蕾简体" panose="02000000000000000000" pitchFamily="2" charset="-122"/>
              <a:ea typeface="方正静蕾简体" panose="02000000000000000000" pitchFamily="2" charset="-122"/>
              <a:cs typeface="+mn-cs"/>
            </a:endParaRPr>
          </a:p>
        </p:txBody>
      </p:sp>
      <p:sp>
        <p:nvSpPr>
          <p:cNvPr id="5" name="文本框 7">
            <a:extLst>
              <a:ext uri="{FF2B5EF4-FFF2-40B4-BE49-F238E27FC236}">
                <a16:creationId xmlns:a16="http://schemas.microsoft.com/office/drawing/2014/main" id="{77C18469-BECB-4407-A417-763EB29AD0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40508"/>
            <a:ext cx="8532440" cy="1308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阅读并思考：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    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2. 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哪些属于结构特征？哪些属于装饰特征？</a:t>
            </a:r>
            <a:endParaRPr kumimoji="0" lang="zh-CN" altLang="en-US" sz="2800" b="0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PA_矩形 15">
            <a:extLst>
              <a:ext uri="{FF2B5EF4-FFF2-40B4-BE49-F238E27FC236}">
                <a16:creationId xmlns:a16="http://schemas.microsoft.com/office/drawing/2014/main" id="{B3D9A7C8-68E7-4863-9F45-864087478ED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043608" y="2139702"/>
            <a:ext cx="7632848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（一）（二）两者皆有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（三）（四）（五）属于结构特征</a:t>
            </a: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（六）（七）（八）（九）属于装饰性特征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　</a:t>
            </a:r>
          </a:p>
        </p:txBody>
      </p:sp>
    </p:spTree>
    <p:extLst>
      <p:ext uri="{BB962C8B-B14F-4D97-AF65-F5344CB8AC3E}">
        <p14:creationId xmlns:p14="http://schemas.microsoft.com/office/powerpoint/2010/main" val="1953168215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7">
            <a:extLst>
              <a:ext uri="{FF2B5EF4-FFF2-40B4-BE49-F238E27FC236}">
                <a16:creationId xmlns:a16="http://schemas.microsoft.com/office/drawing/2014/main" id="{77C18469-BECB-4407-A417-763EB29AD0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5401" y="0"/>
            <a:ext cx="9144000" cy="1308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3. 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作者为什么称中国建筑的“风格和手法”为中国建筑的“文法”？</a:t>
            </a:r>
            <a:endParaRPr kumimoji="0" lang="zh-CN" altLang="en-US" sz="2800" b="0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PA_矩形 15">
            <a:extLst>
              <a:ext uri="{FF2B5EF4-FFF2-40B4-BE49-F238E27FC236}">
                <a16:creationId xmlns:a16="http://schemas.microsoft.com/office/drawing/2014/main" id="{B3D9A7C8-68E7-4863-9F45-864087478ED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26694" y="1635646"/>
            <a:ext cx="8259809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中国建筑的风格和手法在某些方面具有普遍意义，是一种“沿用的惯例”，是一种为世代遵循的“法式”。但又由此创造出极不相同的类型的建筑。就像运用语法知识说出各式各样的话一样。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　</a:t>
            </a:r>
          </a:p>
        </p:txBody>
      </p:sp>
    </p:spTree>
    <p:extLst>
      <p:ext uri="{BB962C8B-B14F-4D97-AF65-F5344CB8AC3E}">
        <p14:creationId xmlns:p14="http://schemas.microsoft.com/office/powerpoint/2010/main" val="3294181270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7">
            <a:extLst>
              <a:ext uri="{FF2B5EF4-FFF2-40B4-BE49-F238E27FC236}">
                <a16:creationId xmlns:a16="http://schemas.microsoft.com/office/drawing/2014/main" id="{77C18469-BECB-4407-A417-763EB29AD0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722" y="411510"/>
            <a:ext cx="7755753" cy="662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4.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如何理解“各民族建筑之间的‘可译性’”？</a:t>
            </a:r>
            <a:endParaRPr kumimoji="0" lang="zh-CN" altLang="en-US" sz="2800" b="0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PA_矩形 15">
            <a:extLst>
              <a:ext uri="{FF2B5EF4-FFF2-40B4-BE49-F238E27FC236}">
                <a16:creationId xmlns:a16="http://schemas.microsoft.com/office/drawing/2014/main" id="{B3D9A7C8-68E7-4863-9F45-864087478ED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67544" y="1586865"/>
            <a:ext cx="8547841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也是用“语言和文学”为喻。各民族建筑的功用或主要性能是一致的，有相通性，但表现的形式却有很大的不同。好比用不同的语言表达同一个意思。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　</a:t>
            </a:r>
          </a:p>
        </p:txBody>
      </p:sp>
    </p:spTree>
    <p:extLst>
      <p:ext uri="{BB962C8B-B14F-4D97-AF65-F5344CB8AC3E}">
        <p14:creationId xmlns:p14="http://schemas.microsoft.com/office/powerpoint/2010/main" val="432985459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文本框 7">
            <a:extLst>
              <a:ext uri="{FF2B5EF4-FFF2-40B4-BE49-F238E27FC236}">
                <a16:creationId xmlns:a16="http://schemas.microsoft.com/office/drawing/2014/main" id="{C8BE20CE-9DCA-418D-8375-5D44674BA7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1635646"/>
            <a:ext cx="8506517" cy="1308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      谈谈你家乡的建筑在哪些方面保留了中国建筑的传统风格，在哪些方面又表现出现代风格。</a:t>
            </a:r>
            <a:endParaRPr kumimoji="0" lang="zh-CN" altLang="en-US" sz="2800" b="0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8237118"/>
      </p:ext>
    </p:extLst>
  </p:cSld>
  <p:clrMapOvr>
    <a:masterClrMapping/>
  </p:clrMapOvr>
  <p:transition spd="slow" advClick="0" advTm="5000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4957EB5E-83BE-4D95-9718-B8DC3DB290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11510"/>
            <a:ext cx="2808312" cy="41317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文本框 7">
            <a:extLst>
              <a:ext uri="{FF2B5EF4-FFF2-40B4-BE49-F238E27FC236}">
                <a16:creationId xmlns:a16="http://schemas.microsoft.com/office/drawing/2014/main" id="{2B11A3F7-5CB6-4676-B4C0-8FF2B63E2D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5936" y="411510"/>
            <a:ext cx="4474069" cy="3894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     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《Zoo》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：全球发生大量动物有规模、有组织地袭击人类事件，五个人组成小组去调查背后的原因，发现可能是人类自己造的孽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endParaRPr kumimoji="0" lang="zh-CN" altLang="en-US" sz="2800" b="0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7864889"/>
      </p:ext>
    </p:extLst>
  </p:cSld>
  <p:clrMapOvr>
    <a:masterClrMapping/>
  </p:clrMapOvr>
  <p:transition spd="slow" advClick="0" advTm="5000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A_任意多边形 5"/>
          <p:cNvSpPr>
            <a:spLocks noEditPoints="1" noChangeArrowheads="1"/>
          </p:cNvSpPr>
          <p:nvPr>
            <p:custDataLst>
              <p:tags r:id="rId1"/>
            </p:custDataLst>
          </p:nvPr>
        </p:nvSpPr>
        <p:spPr bwMode="auto">
          <a:xfrm>
            <a:off x="1331640" y="1088489"/>
            <a:ext cx="6416058" cy="3110538"/>
          </a:xfrm>
          <a:custGeom>
            <a:avLst/>
            <a:gdLst>
              <a:gd name="T0" fmla="*/ 342 w 2787"/>
              <a:gd name="T1" fmla="*/ 280 h 1349"/>
              <a:gd name="T2" fmla="*/ 170 w 2787"/>
              <a:gd name="T3" fmla="*/ 344 h 1349"/>
              <a:gd name="T4" fmla="*/ 143 w 2787"/>
              <a:gd name="T5" fmla="*/ 698 h 1349"/>
              <a:gd name="T6" fmla="*/ 214 w 2787"/>
              <a:gd name="T7" fmla="*/ 912 h 1349"/>
              <a:gd name="T8" fmla="*/ 230 w 2787"/>
              <a:gd name="T9" fmla="*/ 1199 h 1349"/>
              <a:gd name="T10" fmla="*/ 506 w 2787"/>
              <a:gd name="T11" fmla="*/ 1115 h 1349"/>
              <a:gd name="T12" fmla="*/ 727 w 2787"/>
              <a:gd name="T13" fmla="*/ 1124 h 1349"/>
              <a:gd name="T14" fmla="*/ 944 w 2787"/>
              <a:gd name="T15" fmla="*/ 1141 h 1349"/>
              <a:gd name="T16" fmla="*/ 1129 w 2787"/>
              <a:gd name="T17" fmla="*/ 1226 h 1349"/>
              <a:gd name="T18" fmla="*/ 1335 w 2787"/>
              <a:gd name="T19" fmla="*/ 1185 h 1349"/>
              <a:gd name="T20" fmla="*/ 1521 w 2787"/>
              <a:gd name="T21" fmla="*/ 1247 h 1349"/>
              <a:gd name="T22" fmla="*/ 1690 w 2787"/>
              <a:gd name="T23" fmla="*/ 1203 h 1349"/>
              <a:gd name="T24" fmla="*/ 1912 w 2787"/>
              <a:gd name="T25" fmla="*/ 1176 h 1349"/>
              <a:gd name="T26" fmla="*/ 2077 w 2787"/>
              <a:gd name="T27" fmla="*/ 1212 h 1349"/>
              <a:gd name="T28" fmla="*/ 2177 w 2787"/>
              <a:gd name="T29" fmla="*/ 1253 h 1349"/>
              <a:gd name="T30" fmla="*/ 2397 w 2787"/>
              <a:gd name="T31" fmla="*/ 1269 h 1349"/>
              <a:gd name="T32" fmla="*/ 2570 w 2787"/>
              <a:gd name="T33" fmla="*/ 1313 h 1349"/>
              <a:gd name="T34" fmla="*/ 2721 w 2787"/>
              <a:gd name="T35" fmla="*/ 1127 h 1349"/>
              <a:gd name="T36" fmla="*/ 2731 w 2787"/>
              <a:gd name="T37" fmla="*/ 940 h 1349"/>
              <a:gd name="T38" fmla="*/ 2713 w 2787"/>
              <a:gd name="T39" fmla="*/ 775 h 1349"/>
              <a:gd name="T40" fmla="*/ 2754 w 2787"/>
              <a:gd name="T41" fmla="*/ 619 h 1349"/>
              <a:gd name="T42" fmla="*/ 2679 w 2787"/>
              <a:gd name="T43" fmla="*/ 606 h 1349"/>
              <a:gd name="T44" fmla="*/ 2628 w 2787"/>
              <a:gd name="T45" fmla="*/ 456 h 1349"/>
              <a:gd name="T46" fmla="*/ 2656 w 2787"/>
              <a:gd name="T47" fmla="*/ 409 h 1349"/>
              <a:gd name="T48" fmla="*/ 2663 w 2787"/>
              <a:gd name="T49" fmla="*/ 320 h 1349"/>
              <a:gd name="T50" fmla="*/ 2553 w 2787"/>
              <a:gd name="T51" fmla="*/ 287 h 1349"/>
              <a:gd name="T52" fmla="*/ 2432 w 2787"/>
              <a:gd name="T53" fmla="*/ 203 h 1349"/>
              <a:gd name="T54" fmla="*/ 2270 w 2787"/>
              <a:gd name="T55" fmla="*/ 177 h 1349"/>
              <a:gd name="T56" fmla="*/ 2019 w 2787"/>
              <a:gd name="T57" fmla="*/ 176 h 1349"/>
              <a:gd name="T58" fmla="*/ 1872 w 2787"/>
              <a:gd name="T59" fmla="*/ 84 h 1349"/>
              <a:gd name="T60" fmla="*/ 1773 w 2787"/>
              <a:gd name="T61" fmla="*/ 58 h 1349"/>
              <a:gd name="T62" fmla="*/ 1403 w 2787"/>
              <a:gd name="T63" fmla="*/ 190 h 1349"/>
              <a:gd name="T64" fmla="*/ 1482 w 2787"/>
              <a:gd name="T65" fmla="*/ 56 h 1349"/>
              <a:gd name="T66" fmla="*/ 922 w 2787"/>
              <a:gd name="T67" fmla="*/ 148 h 1349"/>
              <a:gd name="T68" fmla="*/ 311 w 2787"/>
              <a:gd name="T69" fmla="*/ 791 h 1349"/>
              <a:gd name="T70" fmla="*/ 784 w 2787"/>
              <a:gd name="T71" fmla="*/ 160 h 1349"/>
              <a:gd name="T72" fmla="*/ 404 w 2787"/>
              <a:gd name="T73" fmla="*/ 437 h 1349"/>
              <a:gd name="T74" fmla="*/ 758 w 2787"/>
              <a:gd name="T75" fmla="*/ 62 h 1349"/>
              <a:gd name="T76" fmla="*/ 1093 w 2787"/>
              <a:gd name="T77" fmla="*/ 148 h 1349"/>
              <a:gd name="T78" fmla="*/ 1230 w 2787"/>
              <a:gd name="T79" fmla="*/ 120 h 1349"/>
              <a:gd name="T80" fmla="*/ 494 w 2787"/>
              <a:gd name="T81" fmla="*/ 771 h 1349"/>
              <a:gd name="T82" fmla="*/ 665 w 2787"/>
              <a:gd name="T83" fmla="*/ 689 h 1349"/>
              <a:gd name="T84" fmla="*/ 633 w 2787"/>
              <a:gd name="T85" fmla="*/ 1098 h 1349"/>
              <a:gd name="T86" fmla="*/ 1051 w 2787"/>
              <a:gd name="T87" fmla="*/ 834 h 1349"/>
              <a:gd name="T88" fmla="*/ 1129 w 2787"/>
              <a:gd name="T89" fmla="*/ 605 h 1349"/>
              <a:gd name="T90" fmla="*/ 1207 w 2787"/>
              <a:gd name="T91" fmla="*/ 805 h 1349"/>
              <a:gd name="T92" fmla="*/ 1880 w 2787"/>
              <a:gd name="T93" fmla="*/ 220 h 1349"/>
              <a:gd name="T94" fmla="*/ 1469 w 2787"/>
              <a:gd name="T95" fmla="*/ 729 h 1349"/>
              <a:gd name="T96" fmla="*/ 1829 w 2787"/>
              <a:gd name="T97" fmla="*/ 257 h 1349"/>
              <a:gd name="T98" fmla="*/ 1600 w 2787"/>
              <a:gd name="T99" fmla="*/ 706 h 1349"/>
              <a:gd name="T100" fmla="*/ 2342 w 2787"/>
              <a:gd name="T101" fmla="*/ 327 h 1349"/>
              <a:gd name="T102" fmla="*/ 2264 w 2787"/>
              <a:gd name="T103" fmla="*/ 375 h 1349"/>
              <a:gd name="T104" fmla="*/ 1893 w 2787"/>
              <a:gd name="T105" fmla="*/ 989 h 1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787" h="1349">
                <a:moveTo>
                  <a:pt x="573" y="70"/>
                </a:moveTo>
                <a:cubicBezTo>
                  <a:pt x="569" y="74"/>
                  <a:pt x="565" y="78"/>
                  <a:pt x="561" y="82"/>
                </a:cubicBezTo>
                <a:cubicBezTo>
                  <a:pt x="556" y="85"/>
                  <a:pt x="552" y="88"/>
                  <a:pt x="548" y="92"/>
                </a:cubicBezTo>
                <a:cubicBezTo>
                  <a:pt x="537" y="102"/>
                  <a:pt x="527" y="112"/>
                  <a:pt x="517" y="123"/>
                </a:cubicBezTo>
                <a:cubicBezTo>
                  <a:pt x="494" y="144"/>
                  <a:pt x="472" y="163"/>
                  <a:pt x="450" y="183"/>
                </a:cubicBezTo>
                <a:cubicBezTo>
                  <a:pt x="415" y="213"/>
                  <a:pt x="379" y="245"/>
                  <a:pt x="342" y="280"/>
                </a:cubicBezTo>
                <a:cubicBezTo>
                  <a:pt x="387" y="230"/>
                  <a:pt x="436" y="183"/>
                  <a:pt x="486" y="135"/>
                </a:cubicBezTo>
                <a:cubicBezTo>
                  <a:pt x="495" y="127"/>
                  <a:pt x="500" y="115"/>
                  <a:pt x="500" y="103"/>
                </a:cubicBezTo>
                <a:cubicBezTo>
                  <a:pt x="500" y="92"/>
                  <a:pt x="496" y="81"/>
                  <a:pt x="488" y="72"/>
                </a:cubicBezTo>
                <a:cubicBezTo>
                  <a:pt x="471" y="54"/>
                  <a:pt x="442" y="53"/>
                  <a:pt x="424" y="70"/>
                </a:cubicBezTo>
                <a:cubicBezTo>
                  <a:pt x="345" y="144"/>
                  <a:pt x="270" y="218"/>
                  <a:pt x="206" y="304"/>
                </a:cubicBezTo>
                <a:cubicBezTo>
                  <a:pt x="200" y="312"/>
                  <a:pt x="185" y="328"/>
                  <a:pt x="170" y="344"/>
                </a:cubicBezTo>
                <a:cubicBezTo>
                  <a:pt x="98" y="420"/>
                  <a:pt x="0" y="524"/>
                  <a:pt x="52" y="605"/>
                </a:cubicBezTo>
                <a:cubicBezTo>
                  <a:pt x="60" y="617"/>
                  <a:pt x="74" y="625"/>
                  <a:pt x="89" y="626"/>
                </a:cubicBezTo>
                <a:cubicBezTo>
                  <a:pt x="136" y="627"/>
                  <a:pt x="166" y="586"/>
                  <a:pt x="186" y="558"/>
                </a:cubicBezTo>
                <a:cubicBezTo>
                  <a:pt x="190" y="552"/>
                  <a:pt x="194" y="547"/>
                  <a:pt x="197" y="544"/>
                </a:cubicBezTo>
                <a:cubicBezTo>
                  <a:pt x="216" y="522"/>
                  <a:pt x="237" y="501"/>
                  <a:pt x="259" y="479"/>
                </a:cubicBezTo>
                <a:cubicBezTo>
                  <a:pt x="211" y="547"/>
                  <a:pt x="167" y="621"/>
                  <a:pt x="143" y="698"/>
                </a:cubicBezTo>
                <a:cubicBezTo>
                  <a:pt x="142" y="703"/>
                  <a:pt x="138" y="712"/>
                  <a:pt x="134" y="720"/>
                </a:cubicBezTo>
                <a:cubicBezTo>
                  <a:pt x="122" y="746"/>
                  <a:pt x="105" y="785"/>
                  <a:pt x="105" y="822"/>
                </a:cubicBezTo>
                <a:cubicBezTo>
                  <a:pt x="105" y="847"/>
                  <a:pt x="113" y="872"/>
                  <a:pt x="136" y="890"/>
                </a:cubicBezTo>
                <a:cubicBezTo>
                  <a:pt x="151" y="901"/>
                  <a:pt x="168" y="905"/>
                  <a:pt x="187" y="901"/>
                </a:cubicBezTo>
                <a:cubicBezTo>
                  <a:pt x="191" y="900"/>
                  <a:pt x="196" y="899"/>
                  <a:pt x="200" y="897"/>
                </a:cubicBezTo>
                <a:cubicBezTo>
                  <a:pt x="204" y="903"/>
                  <a:pt x="208" y="908"/>
                  <a:pt x="214" y="912"/>
                </a:cubicBezTo>
                <a:cubicBezTo>
                  <a:pt x="229" y="924"/>
                  <a:pt x="247" y="929"/>
                  <a:pt x="267" y="926"/>
                </a:cubicBezTo>
                <a:cubicBezTo>
                  <a:pt x="273" y="925"/>
                  <a:pt x="280" y="924"/>
                  <a:pt x="287" y="921"/>
                </a:cubicBezTo>
                <a:cubicBezTo>
                  <a:pt x="274" y="955"/>
                  <a:pt x="262" y="989"/>
                  <a:pt x="251" y="1024"/>
                </a:cubicBezTo>
                <a:cubicBezTo>
                  <a:pt x="251" y="1024"/>
                  <a:pt x="244" y="1044"/>
                  <a:pt x="244" y="1044"/>
                </a:cubicBezTo>
                <a:cubicBezTo>
                  <a:pt x="233" y="1075"/>
                  <a:pt x="219" y="1115"/>
                  <a:pt x="219" y="1151"/>
                </a:cubicBezTo>
                <a:cubicBezTo>
                  <a:pt x="219" y="1168"/>
                  <a:pt x="222" y="1184"/>
                  <a:pt x="230" y="1199"/>
                </a:cubicBezTo>
                <a:cubicBezTo>
                  <a:pt x="236" y="1209"/>
                  <a:pt x="246" y="1216"/>
                  <a:pt x="258" y="1219"/>
                </a:cubicBezTo>
                <a:cubicBezTo>
                  <a:pt x="270" y="1222"/>
                  <a:pt x="282" y="1220"/>
                  <a:pt x="293" y="1214"/>
                </a:cubicBezTo>
                <a:cubicBezTo>
                  <a:pt x="310" y="1203"/>
                  <a:pt x="326" y="1188"/>
                  <a:pt x="340" y="1172"/>
                </a:cubicBezTo>
                <a:cubicBezTo>
                  <a:pt x="340" y="1180"/>
                  <a:pt x="342" y="1188"/>
                  <a:pt x="345" y="1196"/>
                </a:cubicBezTo>
                <a:cubicBezTo>
                  <a:pt x="353" y="1216"/>
                  <a:pt x="374" y="1228"/>
                  <a:pt x="396" y="1223"/>
                </a:cubicBezTo>
                <a:cubicBezTo>
                  <a:pt x="447" y="1213"/>
                  <a:pt x="481" y="1156"/>
                  <a:pt x="506" y="1115"/>
                </a:cubicBezTo>
                <a:cubicBezTo>
                  <a:pt x="506" y="1115"/>
                  <a:pt x="508" y="1112"/>
                  <a:pt x="508" y="1111"/>
                </a:cubicBezTo>
                <a:cubicBezTo>
                  <a:pt x="514" y="1118"/>
                  <a:pt x="521" y="1124"/>
                  <a:pt x="529" y="1127"/>
                </a:cubicBezTo>
                <a:cubicBezTo>
                  <a:pt x="526" y="1142"/>
                  <a:pt x="524" y="1156"/>
                  <a:pt x="524" y="1169"/>
                </a:cubicBezTo>
                <a:cubicBezTo>
                  <a:pt x="524" y="1195"/>
                  <a:pt x="531" y="1216"/>
                  <a:pt x="549" y="1231"/>
                </a:cubicBezTo>
                <a:cubicBezTo>
                  <a:pt x="560" y="1241"/>
                  <a:pt x="575" y="1244"/>
                  <a:pt x="590" y="1241"/>
                </a:cubicBezTo>
                <a:cubicBezTo>
                  <a:pt x="649" y="1225"/>
                  <a:pt x="694" y="1167"/>
                  <a:pt x="727" y="1124"/>
                </a:cubicBezTo>
                <a:cubicBezTo>
                  <a:pt x="740" y="1107"/>
                  <a:pt x="740" y="1107"/>
                  <a:pt x="740" y="1107"/>
                </a:cubicBezTo>
                <a:cubicBezTo>
                  <a:pt x="763" y="1079"/>
                  <a:pt x="784" y="1050"/>
                  <a:pt x="806" y="1021"/>
                </a:cubicBezTo>
                <a:cubicBezTo>
                  <a:pt x="790" y="1064"/>
                  <a:pt x="778" y="1106"/>
                  <a:pt x="778" y="1142"/>
                </a:cubicBezTo>
                <a:cubicBezTo>
                  <a:pt x="778" y="1166"/>
                  <a:pt x="783" y="1187"/>
                  <a:pt x="796" y="1204"/>
                </a:cubicBezTo>
                <a:cubicBezTo>
                  <a:pt x="807" y="1217"/>
                  <a:pt x="824" y="1223"/>
                  <a:pt x="840" y="1220"/>
                </a:cubicBezTo>
                <a:cubicBezTo>
                  <a:pt x="883" y="1212"/>
                  <a:pt x="917" y="1176"/>
                  <a:pt x="944" y="1141"/>
                </a:cubicBezTo>
                <a:cubicBezTo>
                  <a:pt x="944" y="1156"/>
                  <a:pt x="947" y="1169"/>
                  <a:pt x="952" y="1181"/>
                </a:cubicBezTo>
                <a:cubicBezTo>
                  <a:pt x="959" y="1199"/>
                  <a:pt x="977" y="1210"/>
                  <a:pt x="997" y="1208"/>
                </a:cubicBezTo>
                <a:cubicBezTo>
                  <a:pt x="1015" y="1207"/>
                  <a:pt x="1032" y="1200"/>
                  <a:pt x="1046" y="1190"/>
                </a:cubicBezTo>
                <a:cubicBezTo>
                  <a:pt x="1051" y="1191"/>
                  <a:pt x="1056" y="1191"/>
                  <a:pt x="1062" y="1191"/>
                </a:cubicBezTo>
                <a:cubicBezTo>
                  <a:pt x="1075" y="1190"/>
                  <a:pt x="1088" y="1186"/>
                  <a:pt x="1100" y="1180"/>
                </a:cubicBezTo>
                <a:cubicBezTo>
                  <a:pt x="1103" y="1199"/>
                  <a:pt x="1112" y="1215"/>
                  <a:pt x="1129" y="1226"/>
                </a:cubicBezTo>
                <a:cubicBezTo>
                  <a:pt x="1146" y="1237"/>
                  <a:pt x="1163" y="1238"/>
                  <a:pt x="1180" y="1233"/>
                </a:cubicBezTo>
                <a:cubicBezTo>
                  <a:pt x="1182" y="1239"/>
                  <a:pt x="1185" y="1244"/>
                  <a:pt x="1190" y="1248"/>
                </a:cubicBezTo>
                <a:cubicBezTo>
                  <a:pt x="1200" y="1258"/>
                  <a:pt x="1214" y="1262"/>
                  <a:pt x="1228" y="1260"/>
                </a:cubicBezTo>
                <a:cubicBezTo>
                  <a:pt x="1275" y="1253"/>
                  <a:pt x="1308" y="1210"/>
                  <a:pt x="1331" y="1179"/>
                </a:cubicBezTo>
                <a:cubicBezTo>
                  <a:pt x="1331" y="1179"/>
                  <a:pt x="1332" y="1179"/>
                  <a:pt x="1332" y="1179"/>
                </a:cubicBezTo>
                <a:cubicBezTo>
                  <a:pt x="1333" y="1181"/>
                  <a:pt x="1334" y="1183"/>
                  <a:pt x="1335" y="1185"/>
                </a:cubicBezTo>
                <a:cubicBezTo>
                  <a:pt x="1339" y="1190"/>
                  <a:pt x="1343" y="1194"/>
                  <a:pt x="1349" y="1198"/>
                </a:cubicBezTo>
                <a:cubicBezTo>
                  <a:pt x="1343" y="1218"/>
                  <a:pt x="1339" y="1238"/>
                  <a:pt x="1339" y="1258"/>
                </a:cubicBezTo>
                <a:cubicBezTo>
                  <a:pt x="1339" y="1259"/>
                  <a:pt x="1339" y="1260"/>
                  <a:pt x="1339" y="1262"/>
                </a:cubicBezTo>
                <a:cubicBezTo>
                  <a:pt x="1340" y="1284"/>
                  <a:pt x="1357" y="1303"/>
                  <a:pt x="1379" y="1305"/>
                </a:cubicBezTo>
                <a:cubicBezTo>
                  <a:pt x="1426" y="1311"/>
                  <a:pt x="1465" y="1273"/>
                  <a:pt x="1506" y="1222"/>
                </a:cubicBezTo>
                <a:cubicBezTo>
                  <a:pt x="1508" y="1232"/>
                  <a:pt x="1513" y="1240"/>
                  <a:pt x="1521" y="1247"/>
                </a:cubicBezTo>
                <a:cubicBezTo>
                  <a:pt x="1532" y="1256"/>
                  <a:pt x="1547" y="1259"/>
                  <a:pt x="1561" y="1256"/>
                </a:cubicBezTo>
                <a:cubicBezTo>
                  <a:pt x="1597" y="1246"/>
                  <a:pt x="1622" y="1213"/>
                  <a:pt x="1639" y="1189"/>
                </a:cubicBezTo>
                <a:cubicBezTo>
                  <a:pt x="1648" y="1177"/>
                  <a:pt x="1648" y="1177"/>
                  <a:pt x="1648" y="1177"/>
                </a:cubicBezTo>
                <a:cubicBezTo>
                  <a:pt x="1673" y="1147"/>
                  <a:pt x="1698" y="1117"/>
                  <a:pt x="1722" y="1088"/>
                </a:cubicBezTo>
                <a:cubicBezTo>
                  <a:pt x="1722" y="1089"/>
                  <a:pt x="1721" y="1091"/>
                  <a:pt x="1721" y="1092"/>
                </a:cubicBezTo>
                <a:cubicBezTo>
                  <a:pt x="1707" y="1126"/>
                  <a:pt x="1690" y="1166"/>
                  <a:pt x="1690" y="1203"/>
                </a:cubicBezTo>
                <a:cubicBezTo>
                  <a:pt x="1690" y="1217"/>
                  <a:pt x="1692" y="1230"/>
                  <a:pt x="1698" y="1243"/>
                </a:cubicBezTo>
                <a:cubicBezTo>
                  <a:pt x="1703" y="1255"/>
                  <a:pt x="1713" y="1264"/>
                  <a:pt x="1726" y="1268"/>
                </a:cubicBezTo>
                <a:cubicBezTo>
                  <a:pt x="1738" y="1272"/>
                  <a:pt x="1752" y="1270"/>
                  <a:pt x="1763" y="1263"/>
                </a:cubicBezTo>
                <a:cubicBezTo>
                  <a:pt x="1784" y="1249"/>
                  <a:pt x="1803" y="1231"/>
                  <a:pt x="1821" y="1211"/>
                </a:cubicBezTo>
                <a:cubicBezTo>
                  <a:pt x="1823" y="1212"/>
                  <a:pt x="1826" y="1212"/>
                  <a:pt x="1829" y="1213"/>
                </a:cubicBezTo>
                <a:cubicBezTo>
                  <a:pt x="1862" y="1216"/>
                  <a:pt x="1889" y="1196"/>
                  <a:pt x="1912" y="1176"/>
                </a:cubicBezTo>
                <a:cubicBezTo>
                  <a:pt x="1913" y="1183"/>
                  <a:pt x="1916" y="1190"/>
                  <a:pt x="1921" y="1196"/>
                </a:cubicBezTo>
                <a:cubicBezTo>
                  <a:pt x="1933" y="1210"/>
                  <a:pt x="1952" y="1216"/>
                  <a:pt x="1969" y="1210"/>
                </a:cubicBezTo>
                <a:cubicBezTo>
                  <a:pt x="1992" y="1203"/>
                  <a:pt x="2012" y="1188"/>
                  <a:pt x="2029" y="1172"/>
                </a:cubicBezTo>
                <a:cubicBezTo>
                  <a:pt x="2038" y="1184"/>
                  <a:pt x="2052" y="1191"/>
                  <a:pt x="2067" y="1190"/>
                </a:cubicBezTo>
                <a:cubicBezTo>
                  <a:pt x="2072" y="1190"/>
                  <a:pt x="2078" y="1189"/>
                  <a:pt x="2083" y="1188"/>
                </a:cubicBezTo>
                <a:cubicBezTo>
                  <a:pt x="2080" y="1196"/>
                  <a:pt x="2078" y="1204"/>
                  <a:pt x="2077" y="1212"/>
                </a:cubicBezTo>
                <a:cubicBezTo>
                  <a:pt x="2077" y="1214"/>
                  <a:pt x="2077" y="1215"/>
                  <a:pt x="2077" y="1216"/>
                </a:cubicBezTo>
                <a:cubicBezTo>
                  <a:pt x="2077" y="1231"/>
                  <a:pt x="2084" y="1245"/>
                  <a:pt x="2096" y="1253"/>
                </a:cubicBezTo>
                <a:cubicBezTo>
                  <a:pt x="2110" y="1263"/>
                  <a:pt x="2127" y="1264"/>
                  <a:pt x="2142" y="1257"/>
                </a:cubicBezTo>
                <a:cubicBezTo>
                  <a:pt x="2157" y="1249"/>
                  <a:pt x="2171" y="1240"/>
                  <a:pt x="2183" y="1229"/>
                </a:cubicBezTo>
                <a:cubicBezTo>
                  <a:pt x="2181" y="1233"/>
                  <a:pt x="2180" y="1237"/>
                  <a:pt x="2179" y="1241"/>
                </a:cubicBezTo>
                <a:cubicBezTo>
                  <a:pt x="2178" y="1245"/>
                  <a:pt x="2177" y="1249"/>
                  <a:pt x="2177" y="1253"/>
                </a:cubicBezTo>
                <a:cubicBezTo>
                  <a:pt x="2177" y="1264"/>
                  <a:pt x="2182" y="1276"/>
                  <a:pt x="2190" y="1284"/>
                </a:cubicBezTo>
                <a:cubicBezTo>
                  <a:pt x="2201" y="1296"/>
                  <a:pt x="2218" y="1300"/>
                  <a:pt x="2233" y="1296"/>
                </a:cubicBezTo>
                <a:cubicBezTo>
                  <a:pt x="2235" y="1296"/>
                  <a:pt x="2237" y="1295"/>
                  <a:pt x="2239" y="1295"/>
                </a:cubicBezTo>
                <a:cubicBezTo>
                  <a:pt x="2239" y="1297"/>
                  <a:pt x="2240" y="1300"/>
                  <a:pt x="2242" y="1303"/>
                </a:cubicBezTo>
                <a:cubicBezTo>
                  <a:pt x="2250" y="1317"/>
                  <a:pt x="2264" y="1325"/>
                  <a:pt x="2280" y="1326"/>
                </a:cubicBezTo>
                <a:cubicBezTo>
                  <a:pt x="2319" y="1326"/>
                  <a:pt x="2357" y="1304"/>
                  <a:pt x="2397" y="1269"/>
                </a:cubicBezTo>
                <a:cubicBezTo>
                  <a:pt x="2397" y="1281"/>
                  <a:pt x="2402" y="1292"/>
                  <a:pt x="2411" y="1301"/>
                </a:cubicBezTo>
                <a:cubicBezTo>
                  <a:pt x="2428" y="1316"/>
                  <a:pt x="2454" y="1316"/>
                  <a:pt x="2471" y="1301"/>
                </a:cubicBezTo>
                <a:cubicBezTo>
                  <a:pt x="2472" y="1301"/>
                  <a:pt x="2473" y="1300"/>
                  <a:pt x="2473" y="1300"/>
                </a:cubicBezTo>
                <a:cubicBezTo>
                  <a:pt x="2473" y="1311"/>
                  <a:pt x="2477" y="1322"/>
                  <a:pt x="2485" y="1330"/>
                </a:cubicBezTo>
                <a:cubicBezTo>
                  <a:pt x="2502" y="1348"/>
                  <a:pt x="2530" y="1349"/>
                  <a:pt x="2548" y="1333"/>
                </a:cubicBezTo>
                <a:cubicBezTo>
                  <a:pt x="2570" y="1313"/>
                  <a:pt x="2570" y="1313"/>
                  <a:pt x="2570" y="1313"/>
                </a:cubicBezTo>
                <a:cubicBezTo>
                  <a:pt x="2595" y="1290"/>
                  <a:pt x="2628" y="1260"/>
                  <a:pt x="2660" y="1239"/>
                </a:cubicBezTo>
                <a:cubicBezTo>
                  <a:pt x="2675" y="1254"/>
                  <a:pt x="2698" y="1258"/>
                  <a:pt x="2716" y="1247"/>
                </a:cubicBezTo>
                <a:cubicBezTo>
                  <a:pt x="2744" y="1230"/>
                  <a:pt x="2762" y="1203"/>
                  <a:pt x="2763" y="1174"/>
                </a:cubicBezTo>
                <a:cubicBezTo>
                  <a:pt x="2763" y="1174"/>
                  <a:pt x="2763" y="1173"/>
                  <a:pt x="2763" y="1172"/>
                </a:cubicBezTo>
                <a:cubicBezTo>
                  <a:pt x="2763" y="1160"/>
                  <a:pt x="2759" y="1149"/>
                  <a:pt x="2751" y="1140"/>
                </a:cubicBezTo>
                <a:cubicBezTo>
                  <a:pt x="2743" y="1132"/>
                  <a:pt x="2732" y="1127"/>
                  <a:pt x="2721" y="1127"/>
                </a:cubicBezTo>
                <a:cubicBezTo>
                  <a:pt x="2741" y="1097"/>
                  <a:pt x="2759" y="1065"/>
                  <a:pt x="2766" y="1032"/>
                </a:cubicBezTo>
                <a:cubicBezTo>
                  <a:pt x="2766" y="1029"/>
                  <a:pt x="2767" y="1025"/>
                  <a:pt x="2767" y="1022"/>
                </a:cubicBezTo>
                <a:cubicBezTo>
                  <a:pt x="2767" y="1011"/>
                  <a:pt x="2763" y="1001"/>
                  <a:pt x="2755" y="992"/>
                </a:cubicBezTo>
                <a:cubicBezTo>
                  <a:pt x="2747" y="984"/>
                  <a:pt x="2737" y="979"/>
                  <a:pt x="2725" y="978"/>
                </a:cubicBezTo>
                <a:cubicBezTo>
                  <a:pt x="2729" y="967"/>
                  <a:pt x="2731" y="956"/>
                  <a:pt x="2731" y="945"/>
                </a:cubicBezTo>
                <a:cubicBezTo>
                  <a:pt x="2731" y="944"/>
                  <a:pt x="2731" y="942"/>
                  <a:pt x="2731" y="940"/>
                </a:cubicBezTo>
                <a:cubicBezTo>
                  <a:pt x="2731" y="928"/>
                  <a:pt x="2725" y="917"/>
                  <a:pt x="2716" y="909"/>
                </a:cubicBezTo>
                <a:cubicBezTo>
                  <a:pt x="2716" y="909"/>
                  <a:pt x="2716" y="909"/>
                  <a:pt x="2715" y="909"/>
                </a:cubicBezTo>
                <a:cubicBezTo>
                  <a:pt x="2737" y="885"/>
                  <a:pt x="2758" y="862"/>
                  <a:pt x="2777" y="837"/>
                </a:cubicBezTo>
                <a:cubicBezTo>
                  <a:pt x="2784" y="829"/>
                  <a:pt x="2787" y="819"/>
                  <a:pt x="2787" y="809"/>
                </a:cubicBezTo>
                <a:cubicBezTo>
                  <a:pt x="2787" y="797"/>
                  <a:pt x="2783" y="785"/>
                  <a:pt x="2774" y="777"/>
                </a:cubicBezTo>
                <a:cubicBezTo>
                  <a:pt x="2757" y="760"/>
                  <a:pt x="2731" y="760"/>
                  <a:pt x="2713" y="775"/>
                </a:cubicBezTo>
                <a:cubicBezTo>
                  <a:pt x="2663" y="818"/>
                  <a:pt x="2609" y="858"/>
                  <a:pt x="2556" y="896"/>
                </a:cubicBezTo>
                <a:cubicBezTo>
                  <a:pt x="2552" y="899"/>
                  <a:pt x="2548" y="902"/>
                  <a:pt x="2544" y="905"/>
                </a:cubicBezTo>
                <a:cubicBezTo>
                  <a:pt x="2595" y="839"/>
                  <a:pt x="2648" y="771"/>
                  <a:pt x="2709" y="715"/>
                </a:cubicBezTo>
                <a:cubicBezTo>
                  <a:pt x="2722" y="704"/>
                  <a:pt x="2735" y="693"/>
                  <a:pt x="2748" y="682"/>
                </a:cubicBezTo>
                <a:cubicBezTo>
                  <a:pt x="2759" y="673"/>
                  <a:pt x="2764" y="660"/>
                  <a:pt x="2764" y="647"/>
                </a:cubicBezTo>
                <a:cubicBezTo>
                  <a:pt x="2764" y="637"/>
                  <a:pt x="2761" y="627"/>
                  <a:pt x="2754" y="619"/>
                </a:cubicBezTo>
                <a:cubicBezTo>
                  <a:pt x="2738" y="600"/>
                  <a:pt x="2711" y="597"/>
                  <a:pt x="2691" y="612"/>
                </a:cubicBezTo>
                <a:cubicBezTo>
                  <a:pt x="2691" y="612"/>
                  <a:pt x="2690" y="613"/>
                  <a:pt x="2690" y="613"/>
                </a:cubicBezTo>
                <a:cubicBezTo>
                  <a:pt x="2690" y="613"/>
                  <a:pt x="2690" y="613"/>
                  <a:pt x="2690" y="613"/>
                </a:cubicBezTo>
                <a:cubicBezTo>
                  <a:pt x="2690" y="614"/>
                  <a:pt x="2689" y="614"/>
                  <a:pt x="2689" y="614"/>
                </a:cubicBezTo>
                <a:cubicBezTo>
                  <a:pt x="2684" y="618"/>
                  <a:pt x="2678" y="623"/>
                  <a:pt x="2673" y="627"/>
                </a:cubicBezTo>
                <a:cubicBezTo>
                  <a:pt x="2677" y="621"/>
                  <a:pt x="2679" y="614"/>
                  <a:pt x="2679" y="606"/>
                </a:cubicBezTo>
                <a:cubicBezTo>
                  <a:pt x="2679" y="598"/>
                  <a:pt x="2676" y="589"/>
                  <a:pt x="2671" y="582"/>
                </a:cubicBezTo>
                <a:cubicBezTo>
                  <a:pt x="2662" y="568"/>
                  <a:pt x="2647" y="561"/>
                  <a:pt x="2631" y="562"/>
                </a:cubicBezTo>
                <a:cubicBezTo>
                  <a:pt x="2645" y="551"/>
                  <a:pt x="2660" y="542"/>
                  <a:pt x="2674" y="533"/>
                </a:cubicBezTo>
                <a:cubicBezTo>
                  <a:pt x="2688" y="524"/>
                  <a:pt x="2696" y="509"/>
                  <a:pt x="2696" y="494"/>
                </a:cubicBezTo>
                <a:cubicBezTo>
                  <a:pt x="2696" y="486"/>
                  <a:pt x="2694" y="478"/>
                  <a:pt x="2689" y="471"/>
                </a:cubicBezTo>
                <a:cubicBezTo>
                  <a:pt x="2676" y="450"/>
                  <a:pt x="2649" y="443"/>
                  <a:pt x="2628" y="456"/>
                </a:cubicBezTo>
                <a:cubicBezTo>
                  <a:pt x="2628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4" y="458"/>
                  <a:pt x="2620" y="460"/>
                  <a:pt x="2617" y="462"/>
                </a:cubicBezTo>
                <a:cubicBezTo>
                  <a:pt x="2625" y="456"/>
                  <a:pt x="2632" y="450"/>
                  <a:pt x="2640" y="443"/>
                </a:cubicBezTo>
                <a:cubicBezTo>
                  <a:pt x="2650" y="435"/>
                  <a:pt x="2656" y="422"/>
                  <a:pt x="2656" y="409"/>
                </a:cubicBezTo>
                <a:cubicBezTo>
                  <a:pt x="2656" y="400"/>
                  <a:pt x="2654" y="392"/>
                  <a:pt x="2649" y="384"/>
                </a:cubicBezTo>
                <a:cubicBezTo>
                  <a:pt x="2644" y="376"/>
                  <a:pt x="2636" y="371"/>
                  <a:pt x="2628" y="367"/>
                </a:cubicBezTo>
                <a:cubicBezTo>
                  <a:pt x="2633" y="364"/>
                  <a:pt x="2638" y="360"/>
                  <a:pt x="2643" y="357"/>
                </a:cubicBezTo>
                <a:cubicBezTo>
                  <a:pt x="2643" y="357"/>
                  <a:pt x="2642" y="357"/>
                  <a:pt x="2642" y="358"/>
                </a:cubicBezTo>
                <a:cubicBezTo>
                  <a:pt x="2643" y="357"/>
                  <a:pt x="2644" y="357"/>
                  <a:pt x="2644" y="356"/>
                </a:cubicBezTo>
                <a:cubicBezTo>
                  <a:pt x="2657" y="348"/>
                  <a:pt x="2663" y="334"/>
                  <a:pt x="2663" y="320"/>
                </a:cubicBezTo>
                <a:cubicBezTo>
                  <a:pt x="2663" y="311"/>
                  <a:pt x="2661" y="302"/>
                  <a:pt x="2656" y="294"/>
                </a:cubicBezTo>
                <a:cubicBezTo>
                  <a:pt x="2642" y="274"/>
                  <a:pt x="2614" y="269"/>
                  <a:pt x="2594" y="282"/>
                </a:cubicBezTo>
                <a:cubicBezTo>
                  <a:pt x="2593" y="282"/>
                  <a:pt x="2593" y="283"/>
                  <a:pt x="2592" y="283"/>
                </a:cubicBezTo>
                <a:cubicBezTo>
                  <a:pt x="2572" y="298"/>
                  <a:pt x="2547" y="309"/>
                  <a:pt x="2521" y="321"/>
                </a:cubicBezTo>
                <a:cubicBezTo>
                  <a:pt x="2516" y="323"/>
                  <a:pt x="2512" y="325"/>
                  <a:pt x="2508" y="327"/>
                </a:cubicBezTo>
                <a:cubicBezTo>
                  <a:pt x="2524" y="315"/>
                  <a:pt x="2540" y="302"/>
                  <a:pt x="2553" y="287"/>
                </a:cubicBezTo>
                <a:cubicBezTo>
                  <a:pt x="2561" y="278"/>
                  <a:pt x="2566" y="267"/>
                  <a:pt x="2566" y="256"/>
                </a:cubicBezTo>
                <a:cubicBezTo>
                  <a:pt x="2566" y="249"/>
                  <a:pt x="2564" y="241"/>
                  <a:pt x="2560" y="234"/>
                </a:cubicBezTo>
                <a:cubicBezTo>
                  <a:pt x="2550" y="217"/>
                  <a:pt x="2531" y="208"/>
                  <a:pt x="2512" y="212"/>
                </a:cubicBezTo>
                <a:cubicBezTo>
                  <a:pt x="2484" y="218"/>
                  <a:pt x="2457" y="232"/>
                  <a:pt x="2431" y="249"/>
                </a:cubicBezTo>
                <a:cubicBezTo>
                  <a:pt x="2436" y="242"/>
                  <a:pt x="2438" y="234"/>
                  <a:pt x="2438" y="226"/>
                </a:cubicBezTo>
                <a:cubicBezTo>
                  <a:pt x="2438" y="218"/>
                  <a:pt x="2436" y="210"/>
                  <a:pt x="2432" y="203"/>
                </a:cubicBezTo>
                <a:cubicBezTo>
                  <a:pt x="2421" y="184"/>
                  <a:pt x="2399" y="176"/>
                  <a:pt x="2378" y="183"/>
                </a:cubicBezTo>
                <a:cubicBezTo>
                  <a:pt x="2301" y="211"/>
                  <a:pt x="2231" y="266"/>
                  <a:pt x="2175" y="310"/>
                </a:cubicBezTo>
                <a:cubicBezTo>
                  <a:pt x="2086" y="380"/>
                  <a:pt x="2003" y="462"/>
                  <a:pt x="1913" y="568"/>
                </a:cubicBezTo>
                <a:cubicBezTo>
                  <a:pt x="1982" y="478"/>
                  <a:pt x="2056" y="390"/>
                  <a:pt x="2141" y="311"/>
                </a:cubicBezTo>
                <a:cubicBezTo>
                  <a:pt x="2148" y="305"/>
                  <a:pt x="2159" y="296"/>
                  <a:pt x="2172" y="286"/>
                </a:cubicBezTo>
                <a:cubicBezTo>
                  <a:pt x="2213" y="255"/>
                  <a:pt x="2259" y="219"/>
                  <a:pt x="2270" y="177"/>
                </a:cubicBezTo>
                <a:cubicBezTo>
                  <a:pt x="2271" y="174"/>
                  <a:pt x="2271" y="170"/>
                  <a:pt x="2271" y="166"/>
                </a:cubicBezTo>
                <a:cubicBezTo>
                  <a:pt x="2271" y="154"/>
                  <a:pt x="2266" y="142"/>
                  <a:pt x="2257" y="133"/>
                </a:cubicBezTo>
                <a:cubicBezTo>
                  <a:pt x="2246" y="122"/>
                  <a:pt x="2228" y="118"/>
                  <a:pt x="2213" y="123"/>
                </a:cubicBezTo>
                <a:cubicBezTo>
                  <a:pt x="2201" y="127"/>
                  <a:pt x="2189" y="132"/>
                  <a:pt x="2177" y="138"/>
                </a:cubicBezTo>
                <a:cubicBezTo>
                  <a:pt x="2175" y="136"/>
                  <a:pt x="2173" y="135"/>
                  <a:pt x="2170" y="135"/>
                </a:cubicBezTo>
                <a:cubicBezTo>
                  <a:pt x="2126" y="119"/>
                  <a:pt x="2074" y="143"/>
                  <a:pt x="2019" y="176"/>
                </a:cubicBezTo>
                <a:cubicBezTo>
                  <a:pt x="2025" y="160"/>
                  <a:pt x="2029" y="145"/>
                  <a:pt x="2029" y="130"/>
                </a:cubicBezTo>
                <a:cubicBezTo>
                  <a:pt x="2029" y="126"/>
                  <a:pt x="2028" y="122"/>
                  <a:pt x="2028" y="119"/>
                </a:cubicBezTo>
                <a:cubicBezTo>
                  <a:pt x="2025" y="98"/>
                  <a:pt x="2009" y="82"/>
                  <a:pt x="1988" y="80"/>
                </a:cubicBezTo>
                <a:cubicBezTo>
                  <a:pt x="1970" y="78"/>
                  <a:pt x="1952" y="81"/>
                  <a:pt x="1934" y="86"/>
                </a:cubicBezTo>
                <a:cubicBezTo>
                  <a:pt x="1934" y="86"/>
                  <a:pt x="1934" y="86"/>
                  <a:pt x="1934" y="86"/>
                </a:cubicBezTo>
                <a:cubicBezTo>
                  <a:pt x="1918" y="69"/>
                  <a:pt x="1890" y="68"/>
                  <a:pt x="1872" y="84"/>
                </a:cubicBezTo>
                <a:cubicBezTo>
                  <a:pt x="1866" y="88"/>
                  <a:pt x="1861" y="94"/>
                  <a:pt x="1856" y="99"/>
                </a:cubicBezTo>
                <a:cubicBezTo>
                  <a:pt x="1845" y="108"/>
                  <a:pt x="1833" y="117"/>
                  <a:pt x="1821" y="126"/>
                </a:cubicBezTo>
                <a:cubicBezTo>
                  <a:pt x="1823" y="121"/>
                  <a:pt x="1824" y="115"/>
                  <a:pt x="1825" y="109"/>
                </a:cubicBezTo>
                <a:cubicBezTo>
                  <a:pt x="1825" y="107"/>
                  <a:pt x="1825" y="105"/>
                  <a:pt x="1825" y="102"/>
                </a:cubicBezTo>
                <a:cubicBezTo>
                  <a:pt x="1825" y="90"/>
                  <a:pt x="1821" y="79"/>
                  <a:pt x="1812" y="70"/>
                </a:cubicBezTo>
                <a:cubicBezTo>
                  <a:pt x="1802" y="60"/>
                  <a:pt x="1787" y="56"/>
                  <a:pt x="1773" y="58"/>
                </a:cubicBezTo>
                <a:cubicBezTo>
                  <a:pt x="1714" y="68"/>
                  <a:pt x="1657" y="106"/>
                  <a:pt x="1611" y="136"/>
                </a:cubicBezTo>
                <a:cubicBezTo>
                  <a:pt x="1611" y="136"/>
                  <a:pt x="1610" y="137"/>
                  <a:pt x="1610" y="137"/>
                </a:cubicBezTo>
                <a:cubicBezTo>
                  <a:pt x="1610" y="135"/>
                  <a:pt x="1610" y="134"/>
                  <a:pt x="1610" y="132"/>
                </a:cubicBezTo>
                <a:cubicBezTo>
                  <a:pt x="1610" y="124"/>
                  <a:pt x="1608" y="116"/>
                  <a:pt x="1603" y="109"/>
                </a:cubicBezTo>
                <a:cubicBezTo>
                  <a:pt x="1593" y="91"/>
                  <a:pt x="1571" y="83"/>
                  <a:pt x="1551" y="89"/>
                </a:cubicBezTo>
                <a:cubicBezTo>
                  <a:pt x="1495" y="108"/>
                  <a:pt x="1446" y="151"/>
                  <a:pt x="1403" y="190"/>
                </a:cubicBezTo>
                <a:cubicBezTo>
                  <a:pt x="1405" y="183"/>
                  <a:pt x="1407" y="176"/>
                  <a:pt x="1408" y="169"/>
                </a:cubicBezTo>
                <a:cubicBezTo>
                  <a:pt x="1408" y="167"/>
                  <a:pt x="1408" y="165"/>
                  <a:pt x="1408" y="163"/>
                </a:cubicBezTo>
                <a:cubicBezTo>
                  <a:pt x="1408" y="162"/>
                  <a:pt x="1408" y="160"/>
                  <a:pt x="1408" y="159"/>
                </a:cubicBezTo>
                <a:cubicBezTo>
                  <a:pt x="1429" y="143"/>
                  <a:pt x="1450" y="127"/>
                  <a:pt x="1470" y="110"/>
                </a:cubicBezTo>
                <a:cubicBezTo>
                  <a:pt x="1481" y="101"/>
                  <a:pt x="1486" y="88"/>
                  <a:pt x="1486" y="76"/>
                </a:cubicBezTo>
                <a:cubicBezTo>
                  <a:pt x="1486" y="69"/>
                  <a:pt x="1485" y="62"/>
                  <a:pt x="1482" y="56"/>
                </a:cubicBezTo>
                <a:cubicBezTo>
                  <a:pt x="1472" y="37"/>
                  <a:pt x="1452" y="27"/>
                  <a:pt x="1431" y="32"/>
                </a:cubicBezTo>
                <a:cubicBezTo>
                  <a:pt x="1397" y="39"/>
                  <a:pt x="1365" y="56"/>
                  <a:pt x="1334" y="77"/>
                </a:cubicBezTo>
                <a:cubicBezTo>
                  <a:pt x="1321" y="43"/>
                  <a:pt x="1293" y="22"/>
                  <a:pt x="1254" y="17"/>
                </a:cubicBezTo>
                <a:cubicBezTo>
                  <a:pt x="1228" y="13"/>
                  <a:pt x="1202" y="17"/>
                  <a:pt x="1180" y="21"/>
                </a:cubicBezTo>
                <a:cubicBezTo>
                  <a:pt x="1084" y="39"/>
                  <a:pt x="1001" y="92"/>
                  <a:pt x="927" y="156"/>
                </a:cubicBezTo>
                <a:cubicBezTo>
                  <a:pt x="926" y="153"/>
                  <a:pt x="924" y="151"/>
                  <a:pt x="922" y="148"/>
                </a:cubicBezTo>
                <a:cubicBezTo>
                  <a:pt x="911" y="134"/>
                  <a:pt x="892" y="128"/>
                  <a:pt x="874" y="133"/>
                </a:cubicBezTo>
                <a:cubicBezTo>
                  <a:pt x="800" y="155"/>
                  <a:pt x="699" y="288"/>
                  <a:pt x="540" y="502"/>
                </a:cubicBezTo>
                <a:cubicBezTo>
                  <a:pt x="538" y="506"/>
                  <a:pt x="535" y="509"/>
                  <a:pt x="533" y="512"/>
                </a:cubicBezTo>
                <a:cubicBezTo>
                  <a:pt x="510" y="542"/>
                  <a:pt x="487" y="573"/>
                  <a:pt x="466" y="603"/>
                </a:cubicBezTo>
                <a:cubicBezTo>
                  <a:pt x="430" y="651"/>
                  <a:pt x="394" y="696"/>
                  <a:pt x="363" y="734"/>
                </a:cubicBezTo>
                <a:cubicBezTo>
                  <a:pt x="342" y="758"/>
                  <a:pt x="325" y="777"/>
                  <a:pt x="311" y="791"/>
                </a:cubicBezTo>
                <a:cubicBezTo>
                  <a:pt x="353" y="736"/>
                  <a:pt x="406" y="656"/>
                  <a:pt x="474" y="545"/>
                </a:cubicBezTo>
                <a:cubicBezTo>
                  <a:pt x="490" y="519"/>
                  <a:pt x="505" y="495"/>
                  <a:pt x="509" y="489"/>
                </a:cubicBezTo>
                <a:cubicBezTo>
                  <a:pt x="576" y="398"/>
                  <a:pt x="634" y="324"/>
                  <a:pt x="705" y="260"/>
                </a:cubicBezTo>
                <a:cubicBezTo>
                  <a:pt x="717" y="249"/>
                  <a:pt x="717" y="249"/>
                  <a:pt x="717" y="249"/>
                </a:cubicBezTo>
                <a:cubicBezTo>
                  <a:pt x="739" y="231"/>
                  <a:pt x="763" y="210"/>
                  <a:pt x="778" y="182"/>
                </a:cubicBezTo>
                <a:cubicBezTo>
                  <a:pt x="782" y="175"/>
                  <a:pt x="784" y="167"/>
                  <a:pt x="784" y="160"/>
                </a:cubicBezTo>
                <a:cubicBezTo>
                  <a:pt x="784" y="148"/>
                  <a:pt x="779" y="136"/>
                  <a:pt x="770" y="127"/>
                </a:cubicBezTo>
                <a:cubicBezTo>
                  <a:pt x="755" y="113"/>
                  <a:pt x="732" y="111"/>
                  <a:pt x="715" y="122"/>
                </a:cubicBezTo>
                <a:cubicBezTo>
                  <a:pt x="605" y="192"/>
                  <a:pt x="514" y="303"/>
                  <a:pt x="433" y="402"/>
                </a:cubicBezTo>
                <a:cubicBezTo>
                  <a:pt x="420" y="418"/>
                  <a:pt x="420" y="418"/>
                  <a:pt x="420" y="418"/>
                </a:cubicBezTo>
                <a:cubicBezTo>
                  <a:pt x="376" y="472"/>
                  <a:pt x="332" y="529"/>
                  <a:pt x="293" y="590"/>
                </a:cubicBezTo>
                <a:cubicBezTo>
                  <a:pt x="327" y="536"/>
                  <a:pt x="367" y="484"/>
                  <a:pt x="404" y="437"/>
                </a:cubicBezTo>
                <a:cubicBezTo>
                  <a:pt x="433" y="400"/>
                  <a:pt x="459" y="360"/>
                  <a:pt x="484" y="321"/>
                </a:cubicBezTo>
                <a:cubicBezTo>
                  <a:pt x="515" y="272"/>
                  <a:pt x="545" y="226"/>
                  <a:pt x="580" y="187"/>
                </a:cubicBezTo>
                <a:cubicBezTo>
                  <a:pt x="592" y="177"/>
                  <a:pt x="603" y="166"/>
                  <a:pt x="615" y="155"/>
                </a:cubicBezTo>
                <a:cubicBezTo>
                  <a:pt x="625" y="150"/>
                  <a:pt x="640" y="146"/>
                  <a:pt x="651" y="143"/>
                </a:cubicBezTo>
                <a:cubicBezTo>
                  <a:pt x="687" y="134"/>
                  <a:pt x="732" y="122"/>
                  <a:pt x="753" y="82"/>
                </a:cubicBezTo>
                <a:cubicBezTo>
                  <a:pt x="756" y="76"/>
                  <a:pt x="758" y="69"/>
                  <a:pt x="758" y="62"/>
                </a:cubicBezTo>
                <a:cubicBezTo>
                  <a:pt x="758" y="56"/>
                  <a:pt x="757" y="50"/>
                  <a:pt x="754" y="44"/>
                </a:cubicBezTo>
                <a:cubicBezTo>
                  <a:pt x="749" y="32"/>
                  <a:pt x="739" y="23"/>
                  <a:pt x="726" y="19"/>
                </a:cubicBezTo>
                <a:cubicBezTo>
                  <a:pt x="669" y="0"/>
                  <a:pt x="594" y="50"/>
                  <a:pt x="573" y="70"/>
                </a:cubicBezTo>
                <a:close/>
                <a:moveTo>
                  <a:pt x="1117" y="136"/>
                </a:moveTo>
                <a:cubicBezTo>
                  <a:pt x="1109" y="140"/>
                  <a:pt x="1102" y="144"/>
                  <a:pt x="1095" y="149"/>
                </a:cubicBezTo>
                <a:cubicBezTo>
                  <a:pt x="1094" y="149"/>
                  <a:pt x="1094" y="148"/>
                  <a:pt x="1093" y="148"/>
                </a:cubicBezTo>
                <a:cubicBezTo>
                  <a:pt x="1101" y="143"/>
                  <a:pt x="1109" y="139"/>
                  <a:pt x="1117" y="136"/>
                </a:cubicBezTo>
                <a:close/>
                <a:moveTo>
                  <a:pt x="1249" y="107"/>
                </a:moveTo>
                <a:cubicBezTo>
                  <a:pt x="1250" y="108"/>
                  <a:pt x="1250" y="108"/>
                  <a:pt x="1250" y="108"/>
                </a:cubicBezTo>
                <a:cubicBezTo>
                  <a:pt x="1250" y="108"/>
                  <a:pt x="1250" y="109"/>
                  <a:pt x="1250" y="110"/>
                </a:cubicBezTo>
                <a:cubicBezTo>
                  <a:pt x="1250" y="115"/>
                  <a:pt x="1249" y="125"/>
                  <a:pt x="1240" y="146"/>
                </a:cubicBezTo>
                <a:cubicBezTo>
                  <a:pt x="1239" y="137"/>
                  <a:pt x="1236" y="128"/>
                  <a:pt x="1230" y="120"/>
                </a:cubicBezTo>
                <a:cubicBezTo>
                  <a:pt x="1225" y="114"/>
                  <a:pt x="1218" y="110"/>
                  <a:pt x="1211" y="107"/>
                </a:cubicBezTo>
                <a:cubicBezTo>
                  <a:pt x="1237" y="104"/>
                  <a:pt x="1246" y="105"/>
                  <a:pt x="1249" y="107"/>
                </a:cubicBezTo>
                <a:close/>
                <a:moveTo>
                  <a:pt x="590" y="586"/>
                </a:moveTo>
                <a:cubicBezTo>
                  <a:pt x="580" y="605"/>
                  <a:pt x="569" y="624"/>
                  <a:pt x="559" y="643"/>
                </a:cubicBezTo>
                <a:cubicBezTo>
                  <a:pt x="543" y="673"/>
                  <a:pt x="543" y="673"/>
                  <a:pt x="543" y="673"/>
                </a:cubicBezTo>
                <a:cubicBezTo>
                  <a:pt x="527" y="702"/>
                  <a:pt x="509" y="735"/>
                  <a:pt x="494" y="771"/>
                </a:cubicBezTo>
                <a:cubicBezTo>
                  <a:pt x="473" y="803"/>
                  <a:pt x="452" y="836"/>
                  <a:pt x="432" y="869"/>
                </a:cubicBezTo>
                <a:cubicBezTo>
                  <a:pt x="409" y="905"/>
                  <a:pt x="385" y="942"/>
                  <a:pt x="361" y="979"/>
                </a:cubicBezTo>
                <a:cubicBezTo>
                  <a:pt x="395" y="888"/>
                  <a:pt x="440" y="801"/>
                  <a:pt x="496" y="717"/>
                </a:cubicBezTo>
                <a:cubicBezTo>
                  <a:pt x="510" y="695"/>
                  <a:pt x="526" y="674"/>
                  <a:pt x="541" y="652"/>
                </a:cubicBezTo>
                <a:cubicBezTo>
                  <a:pt x="557" y="631"/>
                  <a:pt x="573" y="609"/>
                  <a:pt x="590" y="586"/>
                </a:cubicBezTo>
                <a:close/>
                <a:moveTo>
                  <a:pt x="665" y="689"/>
                </a:moveTo>
                <a:cubicBezTo>
                  <a:pt x="675" y="674"/>
                  <a:pt x="684" y="659"/>
                  <a:pt x="694" y="645"/>
                </a:cubicBezTo>
                <a:cubicBezTo>
                  <a:pt x="667" y="690"/>
                  <a:pt x="642" y="734"/>
                  <a:pt x="620" y="775"/>
                </a:cubicBezTo>
                <a:cubicBezTo>
                  <a:pt x="615" y="779"/>
                  <a:pt x="611" y="783"/>
                  <a:pt x="606" y="787"/>
                </a:cubicBezTo>
                <a:cubicBezTo>
                  <a:pt x="625" y="755"/>
                  <a:pt x="645" y="722"/>
                  <a:pt x="665" y="689"/>
                </a:cubicBezTo>
                <a:close/>
                <a:moveTo>
                  <a:pt x="636" y="1095"/>
                </a:moveTo>
                <a:cubicBezTo>
                  <a:pt x="635" y="1096"/>
                  <a:pt x="634" y="1097"/>
                  <a:pt x="633" y="1098"/>
                </a:cubicBezTo>
                <a:cubicBezTo>
                  <a:pt x="633" y="1098"/>
                  <a:pt x="633" y="1097"/>
                  <a:pt x="633" y="1097"/>
                </a:cubicBezTo>
                <a:cubicBezTo>
                  <a:pt x="634" y="1096"/>
                  <a:pt x="635" y="1095"/>
                  <a:pt x="636" y="1095"/>
                </a:cubicBezTo>
                <a:close/>
                <a:moveTo>
                  <a:pt x="1275" y="453"/>
                </a:moveTo>
                <a:cubicBezTo>
                  <a:pt x="1244" y="495"/>
                  <a:pt x="1217" y="535"/>
                  <a:pt x="1196" y="569"/>
                </a:cubicBezTo>
                <a:cubicBezTo>
                  <a:pt x="1154" y="636"/>
                  <a:pt x="1115" y="711"/>
                  <a:pt x="1074" y="800"/>
                </a:cubicBezTo>
                <a:cubicBezTo>
                  <a:pt x="1066" y="811"/>
                  <a:pt x="1059" y="823"/>
                  <a:pt x="1051" y="834"/>
                </a:cubicBezTo>
                <a:cubicBezTo>
                  <a:pt x="1004" y="903"/>
                  <a:pt x="956" y="975"/>
                  <a:pt x="905" y="1042"/>
                </a:cubicBezTo>
                <a:cubicBezTo>
                  <a:pt x="891" y="1061"/>
                  <a:pt x="891" y="1061"/>
                  <a:pt x="891" y="1061"/>
                </a:cubicBezTo>
                <a:cubicBezTo>
                  <a:pt x="889" y="1064"/>
                  <a:pt x="886" y="1068"/>
                  <a:pt x="882" y="1073"/>
                </a:cubicBezTo>
                <a:cubicBezTo>
                  <a:pt x="893" y="1042"/>
                  <a:pt x="906" y="1011"/>
                  <a:pt x="916" y="988"/>
                </a:cubicBezTo>
                <a:cubicBezTo>
                  <a:pt x="926" y="964"/>
                  <a:pt x="926" y="964"/>
                  <a:pt x="926" y="964"/>
                </a:cubicBezTo>
                <a:cubicBezTo>
                  <a:pt x="974" y="842"/>
                  <a:pt x="1042" y="721"/>
                  <a:pt x="1129" y="605"/>
                </a:cubicBezTo>
                <a:cubicBezTo>
                  <a:pt x="1145" y="584"/>
                  <a:pt x="1162" y="563"/>
                  <a:pt x="1179" y="542"/>
                </a:cubicBezTo>
                <a:cubicBezTo>
                  <a:pt x="1210" y="511"/>
                  <a:pt x="1242" y="482"/>
                  <a:pt x="1275" y="453"/>
                </a:cubicBezTo>
                <a:close/>
                <a:moveTo>
                  <a:pt x="1253" y="701"/>
                </a:moveTo>
                <a:cubicBezTo>
                  <a:pt x="1290" y="652"/>
                  <a:pt x="1332" y="597"/>
                  <a:pt x="1378" y="541"/>
                </a:cubicBezTo>
                <a:cubicBezTo>
                  <a:pt x="1360" y="567"/>
                  <a:pt x="1341" y="594"/>
                  <a:pt x="1322" y="623"/>
                </a:cubicBezTo>
                <a:cubicBezTo>
                  <a:pt x="1282" y="683"/>
                  <a:pt x="1244" y="745"/>
                  <a:pt x="1207" y="805"/>
                </a:cubicBezTo>
                <a:cubicBezTo>
                  <a:pt x="1198" y="820"/>
                  <a:pt x="1188" y="836"/>
                  <a:pt x="1179" y="851"/>
                </a:cubicBezTo>
                <a:cubicBezTo>
                  <a:pt x="1190" y="819"/>
                  <a:pt x="1202" y="787"/>
                  <a:pt x="1214" y="755"/>
                </a:cubicBezTo>
                <a:cubicBezTo>
                  <a:pt x="1227" y="737"/>
                  <a:pt x="1240" y="719"/>
                  <a:pt x="1253" y="701"/>
                </a:cubicBezTo>
                <a:close/>
                <a:moveTo>
                  <a:pt x="1852" y="240"/>
                </a:moveTo>
                <a:cubicBezTo>
                  <a:pt x="1872" y="226"/>
                  <a:pt x="1872" y="226"/>
                  <a:pt x="1872" y="226"/>
                </a:cubicBezTo>
                <a:cubicBezTo>
                  <a:pt x="1874" y="224"/>
                  <a:pt x="1877" y="222"/>
                  <a:pt x="1880" y="220"/>
                </a:cubicBezTo>
                <a:cubicBezTo>
                  <a:pt x="1866" y="236"/>
                  <a:pt x="1852" y="251"/>
                  <a:pt x="1839" y="264"/>
                </a:cubicBezTo>
                <a:cubicBezTo>
                  <a:pt x="1825" y="279"/>
                  <a:pt x="1813" y="292"/>
                  <a:pt x="1805" y="302"/>
                </a:cubicBezTo>
                <a:cubicBezTo>
                  <a:pt x="1788" y="323"/>
                  <a:pt x="1771" y="345"/>
                  <a:pt x="1753" y="367"/>
                </a:cubicBezTo>
                <a:cubicBezTo>
                  <a:pt x="1683" y="431"/>
                  <a:pt x="1622" y="502"/>
                  <a:pt x="1572" y="578"/>
                </a:cubicBezTo>
                <a:cubicBezTo>
                  <a:pt x="1555" y="603"/>
                  <a:pt x="1539" y="629"/>
                  <a:pt x="1525" y="656"/>
                </a:cubicBezTo>
                <a:cubicBezTo>
                  <a:pt x="1506" y="680"/>
                  <a:pt x="1487" y="704"/>
                  <a:pt x="1469" y="729"/>
                </a:cubicBezTo>
                <a:cubicBezTo>
                  <a:pt x="1449" y="756"/>
                  <a:pt x="1429" y="783"/>
                  <a:pt x="1410" y="811"/>
                </a:cubicBezTo>
                <a:cubicBezTo>
                  <a:pt x="1419" y="788"/>
                  <a:pt x="1428" y="766"/>
                  <a:pt x="1438" y="743"/>
                </a:cubicBezTo>
                <a:cubicBezTo>
                  <a:pt x="1444" y="735"/>
                  <a:pt x="1450" y="727"/>
                  <a:pt x="1455" y="719"/>
                </a:cubicBezTo>
                <a:cubicBezTo>
                  <a:pt x="1549" y="587"/>
                  <a:pt x="1647" y="462"/>
                  <a:pt x="1749" y="349"/>
                </a:cubicBezTo>
                <a:cubicBezTo>
                  <a:pt x="1749" y="349"/>
                  <a:pt x="1797" y="294"/>
                  <a:pt x="1797" y="294"/>
                </a:cubicBezTo>
                <a:cubicBezTo>
                  <a:pt x="1807" y="281"/>
                  <a:pt x="1818" y="269"/>
                  <a:pt x="1829" y="257"/>
                </a:cubicBezTo>
                <a:cubicBezTo>
                  <a:pt x="1837" y="251"/>
                  <a:pt x="1844" y="245"/>
                  <a:pt x="1852" y="240"/>
                </a:cubicBezTo>
                <a:close/>
                <a:moveTo>
                  <a:pt x="1894" y="365"/>
                </a:moveTo>
                <a:cubicBezTo>
                  <a:pt x="1808" y="450"/>
                  <a:pt x="1732" y="541"/>
                  <a:pt x="1666" y="637"/>
                </a:cubicBezTo>
                <a:cubicBezTo>
                  <a:pt x="1654" y="654"/>
                  <a:pt x="1643" y="672"/>
                  <a:pt x="1632" y="689"/>
                </a:cubicBezTo>
                <a:cubicBezTo>
                  <a:pt x="1613" y="709"/>
                  <a:pt x="1595" y="729"/>
                  <a:pt x="1577" y="748"/>
                </a:cubicBezTo>
                <a:cubicBezTo>
                  <a:pt x="1584" y="734"/>
                  <a:pt x="1592" y="720"/>
                  <a:pt x="1600" y="706"/>
                </a:cubicBezTo>
                <a:cubicBezTo>
                  <a:pt x="1674" y="609"/>
                  <a:pt x="1749" y="515"/>
                  <a:pt x="1818" y="429"/>
                </a:cubicBezTo>
                <a:cubicBezTo>
                  <a:pt x="1842" y="407"/>
                  <a:pt x="1868" y="386"/>
                  <a:pt x="1894" y="365"/>
                </a:cubicBezTo>
                <a:close/>
                <a:moveTo>
                  <a:pt x="2264" y="375"/>
                </a:moveTo>
                <a:cubicBezTo>
                  <a:pt x="2282" y="361"/>
                  <a:pt x="2301" y="348"/>
                  <a:pt x="2321" y="335"/>
                </a:cubicBezTo>
                <a:cubicBezTo>
                  <a:pt x="2335" y="325"/>
                  <a:pt x="2350" y="315"/>
                  <a:pt x="2364" y="305"/>
                </a:cubicBezTo>
                <a:cubicBezTo>
                  <a:pt x="2357" y="312"/>
                  <a:pt x="2349" y="320"/>
                  <a:pt x="2342" y="327"/>
                </a:cubicBezTo>
                <a:cubicBezTo>
                  <a:pt x="2336" y="331"/>
                  <a:pt x="2329" y="335"/>
                  <a:pt x="2323" y="340"/>
                </a:cubicBezTo>
                <a:cubicBezTo>
                  <a:pt x="2134" y="479"/>
                  <a:pt x="1989" y="622"/>
                  <a:pt x="1879" y="775"/>
                </a:cubicBezTo>
                <a:cubicBezTo>
                  <a:pt x="1873" y="785"/>
                  <a:pt x="1866" y="795"/>
                  <a:pt x="1859" y="805"/>
                </a:cubicBezTo>
                <a:cubicBezTo>
                  <a:pt x="1837" y="827"/>
                  <a:pt x="1816" y="850"/>
                  <a:pt x="1794" y="873"/>
                </a:cubicBezTo>
                <a:cubicBezTo>
                  <a:pt x="1822" y="832"/>
                  <a:pt x="1852" y="791"/>
                  <a:pt x="1883" y="751"/>
                </a:cubicBezTo>
                <a:cubicBezTo>
                  <a:pt x="1979" y="634"/>
                  <a:pt x="2107" y="491"/>
                  <a:pt x="2264" y="375"/>
                </a:cubicBezTo>
                <a:close/>
                <a:moveTo>
                  <a:pt x="1932" y="859"/>
                </a:moveTo>
                <a:cubicBezTo>
                  <a:pt x="2029" y="762"/>
                  <a:pt x="2029" y="762"/>
                  <a:pt x="2029" y="762"/>
                </a:cubicBezTo>
                <a:cubicBezTo>
                  <a:pt x="2033" y="757"/>
                  <a:pt x="2038" y="752"/>
                  <a:pt x="2043" y="748"/>
                </a:cubicBezTo>
                <a:cubicBezTo>
                  <a:pt x="2009" y="799"/>
                  <a:pt x="1977" y="852"/>
                  <a:pt x="1946" y="903"/>
                </a:cubicBezTo>
                <a:cubicBezTo>
                  <a:pt x="1923" y="943"/>
                  <a:pt x="1923" y="943"/>
                  <a:pt x="1923" y="943"/>
                </a:cubicBezTo>
                <a:cubicBezTo>
                  <a:pt x="1914" y="958"/>
                  <a:pt x="1903" y="973"/>
                  <a:pt x="1893" y="989"/>
                </a:cubicBezTo>
                <a:cubicBezTo>
                  <a:pt x="1871" y="1013"/>
                  <a:pt x="1849" y="1037"/>
                  <a:pt x="1829" y="1060"/>
                </a:cubicBezTo>
                <a:cubicBezTo>
                  <a:pt x="1856" y="989"/>
                  <a:pt x="1889" y="923"/>
                  <a:pt x="1929" y="862"/>
                </a:cubicBezTo>
                <a:cubicBezTo>
                  <a:pt x="1930" y="861"/>
                  <a:pt x="1931" y="860"/>
                  <a:pt x="1932" y="859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PA_文本框 7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275856" y="2859782"/>
            <a:ext cx="343004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刘易斯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·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托马斯</a:t>
            </a:r>
          </a:p>
        </p:txBody>
      </p:sp>
      <p:sp>
        <p:nvSpPr>
          <p:cNvPr id="13" name="PA_文本框 5"/>
          <p:cNvSpPr txBox="1"/>
          <p:nvPr>
            <p:custDataLst>
              <p:tags r:id="rId3"/>
            </p:custDataLst>
          </p:nvPr>
        </p:nvSpPr>
        <p:spPr>
          <a:xfrm>
            <a:off x="2292900" y="1901837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落落补 汤圆" pitchFamily="2" charset="-128"/>
                <a:ea typeface="落落补 汤圆" pitchFamily="2" charset="-128"/>
                <a:cs typeface="落落补 汤圆" pitchFamily="2" charset="-128"/>
              </a:rPr>
              <a:t>作为生物的社会</a:t>
            </a:r>
          </a:p>
        </p:txBody>
      </p:sp>
    </p:spTree>
    <p:extLst>
      <p:ext uri="{BB962C8B-B14F-4D97-AF65-F5344CB8AC3E}">
        <p14:creationId xmlns:p14="http://schemas.microsoft.com/office/powerpoint/2010/main" val="3734565026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A_图片 2" descr="C:\Users\Administrator\Desktop\10H58PICnRt_1024.pn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85820"/>
            <a:ext cx="1835696" cy="1757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任意多边形 19">
            <a:extLst>
              <a:ext uri="{FF2B5EF4-FFF2-40B4-BE49-F238E27FC236}">
                <a16:creationId xmlns:a16="http://schemas.microsoft.com/office/drawing/2014/main" id="{FC2729CF-F1F4-4179-8D6C-28820E7BADE3}"/>
              </a:ext>
            </a:extLst>
          </p:cNvPr>
          <p:cNvSpPr/>
          <p:nvPr/>
        </p:nvSpPr>
        <p:spPr>
          <a:xfrm>
            <a:off x="1331640" y="1349392"/>
            <a:ext cx="7128792" cy="172552"/>
          </a:xfrm>
          <a:custGeom>
            <a:avLst/>
            <a:gdLst>
              <a:gd name="connsiteX0" fmla="*/ 0 w 3513221"/>
              <a:gd name="connsiteY0" fmla="*/ 32084 h 64281"/>
              <a:gd name="connsiteX1" fmla="*/ 930442 w 3513221"/>
              <a:gd name="connsiteY1" fmla="*/ 16042 h 64281"/>
              <a:gd name="connsiteX2" fmla="*/ 1892968 w 3513221"/>
              <a:gd name="connsiteY2" fmla="*/ 64168 h 64281"/>
              <a:gd name="connsiteX3" fmla="*/ 3513221 w 3513221"/>
              <a:gd name="connsiteY3" fmla="*/ 0 h 64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3221" h="64281">
                <a:moveTo>
                  <a:pt x="0" y="32084"/>
                </a:moveTo>
                <a:cubicBezTo>
                  <a:pt x="307473" y="21389"/>
                  <a:pt x="614947" y="10695"/>
                  <a:pt x="930442" y="16042"/>
                </a:cubicBezTo>
                <a:cubicBezTo>
                  <a:pt x="1245937" y="21389"/>
                  <a:pt x="1462505" y="66842"/>
                  <a:pt x="1892968" y="64168"/>
                </a:cubicBezTo>
                <a:cubicBezTo>
                  <a:pt x="2323431" y="61494"/>
                  <a:pt x="2918326" y="30747"/>
                  <a:pt x="3513221" y="0"/>
                </a:cubicBezTo>
              </a:path>
            </a:pathLst>
          </a:custGeom>
          <a:noFill/>
          <a:ln w="9525" cap="rnd">
            <a:solidFill>
              <a:schemeClr val="tx1"/>
            </a:solidFill>
            <a:prstDash val="lg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静蕾简体" panose="02000000000000000000" pitchFamily="2" charset="-122"/>
              <a:ea typeface="方正静蕾简体" panose="02000000000000000000" pitchFamily="2" charset="-122"/>
              <a:cs typeface="+mn-cs"/>
            </a:endParaRPr>
          </a:p>
        </p:txBody>
      </p:sp>
      <p:sp>
        <p:nvSpPr>
          <p:cNvPr id="17" name="文本框 7">
            <a:extLst>
              <a:ext uri="{FF2B5EF4-FFF2-40B4-BE49-F238E27FC236}">
                <a16:creationId xmlns:a16="http://schemas.microsoft.com/office/drawing/2014/main" id="{9D52F0EE-EFD0-4F4E-B691-3B5D725A5B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40508"/>
            <a:ext cx="8532440" cy="1308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阅读并思考：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    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1. 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生物的社会组织与人类相比有哪些相似之处？</a:t>
            </a:r>
            <a:endParaRPr kumimoji="0" lang="zh-CN" altLang="en-US" sz="2800" b="0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8" name="PA_矩形 15">
            <a:extLst>
              <a:ext uri="{FF2B5EF4-FFF2-40B4-BE49-F238E27FC236}">
                <a16:creationId xmlns:a16="http://schemas.microsoft.com/office/drawing/2014/main" id="{63FD9136-09E1-4F94-B91E-7FF04EC72154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3563888" y="1851670"/>
            <a:ext cx="3312367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步调一致的行动</a:t>
            </a: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集体协作的劳动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有目的的行为</a:t>
            </a: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互相交换信息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4811315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PA_chenying0907 5"/>
          <p:cNvGrpSpPr/>
          <p:nvPr>
            <p:custDataLst>
              <p:tags r:id="rId1"/>
            </p:custDataLst>
          </p:nvPr>
        </p:nvGrpSpPr>
        <p:grpSpPr>
          <a:xfrm>
            <a:off x="-4799" y="3449648"/>
            <a:ext cx="1331640" cy="1682726"/>
            <a:chOff x="8724903" y="3030540"/>
            <a:chExt cx="574675" cy="868363"/>
          </a:xfrm>
          <a:solidFill>
            <a:schemeClr val="tx1"/>
          </a:solidFill>
        </p:grpSpPr>
        <p:sp>
          <p:nvSpPr>
            <p:cNvPr id="7" name="chenying0907 15"/>
            <p:cNvSpPr>
              <a:spLocks/>
            </p:cNvSpPr>
            <p:nvPr/>
          </p:nvSpPr>
          <p:spPr bwMode="auto">
            <a:xfrm>
              <a:off x="8943980" y="3236915"/>
              <a:ext cx="3175" cy="4763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0" y="0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srgbClr val="005790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8" name="chenying0907 16"/>
            <p:cNvSpPr>
              <a:spLocks noEditPoints="1"/>
            </p:cNvSpPr>
            <p:nvPr/>
          </p:nvSpPr>
          <p:spPr bwMode="auto">
            <a:xfrm>
              <a:off x="8724903" y="3030540"/>
              <a:ext cx="574675" cy="868363"/>
            </a:xfrm>
            <a:custGeom>
              <a:avLst/>
              <a:gdLst>
                <a:gd name="T0" fmla="*/ 8 w 153"/>
                <a:gd name="T1" fmla="*/ 136 h 231"/>
                <a:gd name="T2" fmla="*/ 78 w 153"/>
                <a:gd name="T3" fmla="*/ 52 h 231"/>
                <a:gd name="T4" fmla="*/ 72 w 153"/>
                <a:gd name="T5" fmla="*/ 58 h 231"/>
                <a:gd name="T6" fmla="*/ 57 w 153"/>
                <a:gd name="T7" fmla="*/ 210 h 231"/>
                <a:gd name="T8" fmla="*/ 146 w 153"/>
                <a:gd name="T9" fmla="*/ 14 h 231"/>
                <a:gd name="T10" fmla="*/ 37 w 153"/>
                <a:gd name="T11" fmla="*/ 56 h 231"/>
                <a:gd name="T12" fmla="*/ 67 w 153"/>
                <a:gd name="T13" fmla="*/ 56 h 231"/>
                <a:gd name="T14" fmla="*/ 83 w 153"/>
                <a:gd name="T15" fmla="*/ 56 h 231"/>
                <a:gd name="T16" fmla="*/ 113 w 153"/>
                <a:gd name="T17" fmla="*/ 59 h 231"/>
                <a:gd name="T18" fmla="*/ 41 w 153"/>
                <a:gd name="T19" fmla="*/ 64 h 231"/>
                <a:gd name="T20" fmla="*/ 36 w 153"/>
                <a:gd name="T21" fmla="*/ 63 h 231"/>
                <a:gd name="T22" fmla="*/ 39 w 153"/>
                <a:gd name="T23" fmla="*/ 65 h 231"/>
                <a:gd name="T24" fmla="*/ 49 w 153"/>
                <a:gd name="T25" fmla="*/ 66 h 231"/>
                <a:gd name="T26" fmla="*/ 45 w 153"/>
                <a:gd name="T27" fmla="*/ 71 h 231"/>
                <a:gd name="T28" fmla="*/ 21 w 153"/>
                <a:gd name="T29" fmla="*/ 79 h 231"/>
                <a:gd name="T30" fmla="*/ 53 w 153"/>
                <a:gd name="T31" fmla="*/ 73 h 231"/>
                <a:gd name="T32" fmla="*/ 39 w 153"/>
                <a:gd name="T33" fmla="*/ 74 h 231"/>
                <a:gd name="T34" fmla="*/ 59 w 153"/>
                <a:gd name="T35" fmla="*/ 77 h 231"/>
                <a:gd name="T36" fmla="*/ 33 w 153"/>
                <a:gd name="T37" fmla="*/ 78 h 231"/>
                <a:gd name="T38" fmla="*/ 46 w 153"/>
                <a:gd name="T39" fmla="*/ 79 h 231"/>
                <a:gd name="T40" fmla="*/ 65 w 153"/>
                <a:gd name="T41" fmla="*/ 81 h 231"/>
                <a:gd name="T42" fmla="*/ 29 w 153"/>
                <a:gd name="T43" fmla="*/ 86 h 231"/>
                <a:gd name="T44" fmla="*/ 31 w 153"/>
                <a:gd name="T45" fmla="*/ 84 h 231"/>
                <a:gd name="T46" fmla="*/ 55 w 153"/>
                <a:gd name="T47" fmla="*/ 86 h 231"/>
                <a:gd name="T48" fmla="*/ 51 w 153"/>
                <a:gd name="T49" fmla="*/ 90 h 231"/>
                <a:gd name="T50" fmla="*/ 63 w 153"/>
                <a:gd name="T51" fmla="*/ 93 h 231"/>
                <a:gd name="T52" fmla="*/ 66 w 153"/>
                <a:gd name="T53" fmla="*/ 95 h 231"/>
                <a:gd name="T54" fmla="*/ 37 w 153"/>
                <a:gd name="T55" fmla="*/ 98 h 231"/>
                <a:gd name="T56" fmla="*/ 40 w 153"/>
                <a:gd name="T57" fmla="*/ 101 h 231"/>
                <a:gd name="T58" fmla="*/ 41 w 153"/>
                <a:gd name="T59" fmla="*/ 104 h 231"/>
                <a:gd name="T60" fmla="*/ 34 w 153"/>
                <a:gd name="T61" fmla="*/ 105 h 231"/>
                <a:gd name="T62" fmla="*/ 34 w 153"/>
                <a:gd name="T63" fmla="*/ 106 h 231"/>
                <a:gd name="T64" fmla="*/ 43 w 153"/>
                <a:gd name="T65" fmla="*/ 108 h 231"/>
                <a:gd name="T66" fmla="*/ 39 w 153"/>
                <a:gd name="T67" fmla="*/ 113 h 231"/>
                <a:gd name="T68" fmla="*/ 43 w 153"/>
                <a:gd name="T69" fmla="*/ 114 h 231"/>
                <a:gd name="T70" fmla="*/ 63 w 153"/>
                <a:gd name="T71" fmla="*/ 115 h 231"/>
                <a:gd name="T72" fmla="*/ 47 w 153"/>
                <a:gd name="T73" fmla="*/ 118 h 231"/>
                <a:gd name="T74" fmla="*/ 59 w 153"/>
                <a:gd name="T75" fmla="*/ 122 h 231"/>
                <a:gd name="T76" fmla="*/ 47 w 153"/>
                <a:gd name="T77" fmla="*/ 123 h 231"/>
                <a:gd name="T78" fmla="*/ 54 w 153"/>
                <a:gd name="T79" fmla="*/ 126 h 231"/>
                <a:gd name="T80" fmla="*/ 43 w 153"/>
                <a:gd name="T81" fmla="*/ 128 h 231"/>
                <a:gd name="T82" fmla="*/ 58 w 153"/>
                <a:gd name="T83" fmla="*/ 128 h 231"/>
                <a:gd name="T84" fmla="*/ 59 w 153"/>
                <a:gd name="T85" fmla="*/ 134 h 231"/>
                <a:gd name="T86" fmla="*/ 50 w 153"/>
                <a:gd name="T87" fmla="*/ 135 h 231"/>
                <a:gd name="T88" fmla="*/ 53 w 153"/>
                <a:gd name="T89" fmla="*/ 140 h 231"/>
                <a:gd name="T90" fmla="*/ 42 w 153"/>
                <a:gd name="T91" fmla="*/ 144 h 231"/>
                <a:gd name="T92" fmla="*/ 6 w 153"/>
                <a:gd name="T93" fmla="*/ 149 h 231"/>
                <a:gd name="T94" fmla="*/ 64 w 153"/>
                <a:gd name="T95" fmla="*/ 170 h 231"/>
                <a:gd name="T96" fmla="*/ 34 w 153"/>
                <a:gd name="T97" fmla="*/ 157 h 231"/>
                <a:gd name="T98" fmla="*/ 63 w 153"/>
                <a:gd name="T99" fmla="*/ 162 h 231"/>
                <a:gd name="T100" fmla="*/ 31 w 153"/>
                <a:gd name="T101" fmla="*/ 179 h 231"/>
                <a:gd name="T102" fmla="*/ 56 w 153"/>
                <a:gd name="T103" fmla="*/ 174 h 231"/>
                <a:gd name="T104" fmla="*/ 61 w 153"/>
                <a:gd name="T105" fmla="*/ 177 h 231"/>
                <a:gd name="T106" fmla="*/ 31 w 153"/>
                <a:gd name="T107" fmla="*/ 195 h 231"/>
                <a:gd name="T108" fmla="*/ 60 w 153"/>
                <a:gd name="T109" fmla="*/ 187 h 231"/>
                <a:gd name="T110" fmla="*/ 65 w 153"/>
                <a:gd name="T111" fmla="*/ 195 h 231"/>
                <a:gd name="T112" fmla="*/ 57 w 153"/>
                <a:gd name="T113" fmla="*/ 199 h 231"/>
                <a:gd name="T114" fmla="*/ 63 w 153"/>
                <a:gd name="T115" fmla="*/ 206 h 231"/>
                <a:gd name="T116" fmla="*/ 66 w 153"/>
                <a:gd name="T117" fmla="*/ 213 h 231"/>
                <a:gd name="T118" fmla="*/ 35 w 153"/>
                <a:gd name="T119" fmla="*/ 217 h 231"/>
                <a:gd name="T120" fmla="*/ 62 w 153"/>
                <a:gd name="T121" fmla="*/ 220 h 231"/>
                <a:gd name="T122" fmla="*/ 27 w 153"/>
                <a:gd name="T123" fmla="*/ 226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3" h="231">
                  <a:moveTo>
                    <a:pt x="39" y="219"/>
                  </a:moveTo>
                  <a:cubicBezTo>
                    <a:pt x="39" y="219"/>
                    <a:pt x="39" y="219"/>
                    <a:pt x="38" y="219"/>
                  </a:cubicBezTo>
                  <a:cubicBezTo>
                    <a:pt x="39" y="221"/>
                    <a:pt x="40" y="222"/>
                    <a:pt x="41" y="224"/>
                  </a:cubicBezTo>
                  <a:cubicBezTo>
                    <a:pt x="41" y="224"/>
                    <a:pt x="42" y="224"/>
                    <a:pt x="42" y="224"/>
                  </a:cubicBezTo>
                  <a:cubicBezTo>
                    <a:pt x="42" y="225"/>
                    <a:pt x="41" y="224"/>
                    <a:pt x="40" y="224"/>
                  </a:cubicBezTo>
                  <a:cubicBezTo>
                    <a:pt x="40" y="225"/>
                    <a:pt x="40" y="225"/>
                    <a:pt x="40" y="226"/>
                  </a:cubicBezTo>
                  <a:cubicBezTo>
                    <a:pt x="39" y="227"/>
                    <a:pt x="38" y="225"/>
                    <a:pt x="37" y="225"/>
                  </a:cubicBezTo>
                  <a:cubicBezTo>
                    <a:pt x="37" y="226"/>
                    <a:pt x="38" y="227"/>
                    <a:pt x="39" y="228"/>
                  </a:cubicBezTo>
                  <a:cubicBezTo>
                    <a:pt x="39" y="228"/>
                    <a:pt x="40" y="227"/>
                    <a:pt x="40" y="227"/>
                  </a:cubicBezTo>
                  <a:cubicBezTo>
                    <a:pt x="41" y="227"/>
                    <a:pt x="41" y="226"/>
                    <a:pt x="41" y="226"/>
                  </a:cubicBezTo>
                  <a:cubicBezTo>
                    <a:pt x="41" y="226"/>
                    <a:pt x="41" y="226"/>
                    <a:pt x="42" y="226"/>
                  </a:cubicBezTo>
                  <a:cubicBezTo>
                    <a:pt x="42" y="227"/>
                    <a:pt x="42" y="228"/>
                    <a:pt x="41" y="228"/>
                  </a:cubicBezTo>
                  <a:cubicBezTo>
                    <a:pt x="41" y="228"/>
                    <a:pt x="41" y="228"/>
                    <a:pt x="40" y="228"/>
                  </a:cubicBezTo>
                  <a:cubicBezTo>
                    <a:pt x="38" y="229"/>
                    <a:pt x="36" y="230"/>
                    <a:pt x="33" y="230"/>
                  </a:cubicBezTo>
                  <a:cubicBezTo>
                    <a:pt x="32" y="230"/>
                    <a:pt x="33" y="230"/>
                    <a:pt x="32" y="231"/>
                  </a:cubicBezTo>
                  <a:cubicBezTo>
                    <a:pt x="31" y="230"/>
                    <a:pt x="30" y="229"/>
                    <a:pt x="29" y="230"/>
                  </a:cubicBezTo>
                  <a:cubicBezTo>
                    <a:pt x="28" y="228"/>
                    <a:pt x="26" y="229"/>
                    <a:pt x="25" y="228"/>
                  </a:cubicBezTo>
                  <a:cubicBezTo>
                    <a:pt x="24" y="228"/>
                    <a:pt x="24" y="229"/>
                    <a:pt x="23" y="228"/>
                  </a:cubicBezTo>
                  <a:cubicBezTo>
                    <a:pt x="23" y="228"/>
                    <a:pt x="23" y="228"/>
                    <a:pt x="23" y="227"/>
                  </a:cubicBezTo>
                  <a:cubicBezTo>
                    <a:pt x="22" y="227"/>
                    <a:pt x="21" y="228"/>
                    <a:pt x="20" y="228"/>
                  </a:cubicBezTo>
                  <a:cubicBezTo>
                    <a:pt x="21" y="227"/>
                    <a:pt x="21" y="226"/>
                    <a:pt x="22" y="226"/>
                  </a:cubicBezTo>
                  <a:cubicBezTo>
                    <a:pt x="23" y="225"/>
                    <a:pt x="23" y="224"/>
                    <a:pt x="24" y="224"/>
                  </a:cubicBezTo>
                  <a:cubicBezTo>
                    <a:pt x="23" y="223"/>
                    <a:pt x="24" y="222"/>
                    <a:pt x="24" y="221"/>
                  </a:cubicBezTo>
                  <a:cubicBezTo>
                    <a:pt x="26" y="220"/>
                    <a:pt x="26" y="215"/>
                    <a:pt x="29" y="215"/>
                  </a:cubicBezTo>
                  <a:cubicBezTo>
                    <a:pt x="29" y="210"/>
                    <a:pt x="30" y="205"/>
                    <a:pt x="29" y="201"/>
                  </a:cubicBezTo>
                  <a:cubicBezTo>
                    <a:pt x="30" y="198"/>
                    <a:pt x="30" y="193"/>
                    <a:pt x="30" y="189"/>
                  </a:cubicBezTo>
                  <a:cubicBezTo>
                    <a:pt x="30" y="186"/>
                    <a:pt x="30" y="184"/>
                    <a:pt x="29" y="182"/>
                  </a:cubicBezTo>
                  <a:cubicBezTo>
                    <a:pt x="29" y="181"/>
                    <a:pt x="30" y="181"/>
                    <a:pt x="30" y="180"/>
                  </a:cubicBezTo>
                  <a:cubicBezTo>
                    <a:pt x="30" y="175"/>
                    <a:pt x="30" y="169"/>
                    <a:pt x="31" y="163"/>
                  </a:cubicBezTo>
                  <a:cubicBezTo>
                    <a:pt x="31" y="159"/>
                    <a:pt x="32" y="156"/>
                    <a:pt x="32" y="152"/>
                  </a:cubicBezTo>
                  <a:cubicBezTo>
                    <a:pt x="32" y="152"/>
                    <a:pt x="32" y="151"/>
                    <a:pt x="32" y="151"/>
                  </a:cubicBezTo>
                  <a:cubicBezTo>
                    <a:pt x="32" y="150"/>
                    <a:pt x="32" y="150"/>
                    <a:pt x="32" y="149"/>
                  </a:cubicBezTo>
                  <a:cubicBezTo>
                    <a:pt x="33" y="147"/>
                    <a:pt x="32" y="144"/>
                    <a:pt x="32" y="141"/>
                  </a:cubicBezTo>
                  <a:cubicBezTo>
                    <a:pt x="32" y="142"/>
                    <a:pt x="32" y="143"/>
                    <a:pt x="31" y="144"/>
                  </a:cubicBezTo>
                  <a:cubicBezTo>
                    <a:pt x="31" y="144"/>
                    <a:pt x="31" y="143"/>
                    <a:pt x="31" y="143"/>
                  </a:cubicBezTo>
                  <a:cubicBezTo>
                    <a:pt x="30" y="137"/>
                    <a:pt x="30" y="129"/>
                    <a:pt x="29" y="123"/>
                  </a:cubicBezTo>
                  <a:cubicBezTo>
                    <a:pt x="29" y="118"/>
                    <a:pt x="29" y="114"/>
                    <a:pt x="28" y="110"/>
                  </a:cubicBezTo>
                  <a:cubicBezTo>
                    <a:pt x="27" y="99"/>
                    <a:pt x="26" y="88"/>
                    <a:pt x="24" y="78"/>
                  </a:cubicBezTo>
                  <a:cubicBezTo>
                    <a:pt x="23" y="80"/>
                    <a:pt x="22" y="83"/>
                    <a:pt x="21" y="84"/>
                  </a:cubicBezTo>
                  <a:cubicBezTo>
                    <a:pt x="21" y="86"/>
                    <a:pt x="20" y="87"/>
                    <a:pt x="20" y="88"/>
                  </a:cubicBezTo>
                  <a:cubicBezTo>
                    <a:pt x="18" y="92"/>
                    <a:pt x="17" y="98"/>
                    <a:pt x="15" y="101"/>
                  </a:cubicBezTo>
                  <a:cubicBezTo>
                    <a:pt x="16" y="104"/>
                    <a:pt x="14" y="106"/>
                    <a:pt x="14" y="109"/>
                  </a:cubicBezTo>
                  <a:cubicBezTo>
                    <a:pt x="14" y="109"/>
                    <a:pt x="14" y="110"/>
                    <a:pt x="13" y="110"/>
                  </a:cubicBezTo>
                  <a:cubicBezTo>
                    <a:pt x="13" y="111"/>
                    <a:pt x="13" y="112"/>
                    <a:pt x="12" y="113"/>
                  </a:cubicBezTo>
                  <a:cubicBezTo>
                    <a:pt x="12" y="115"/>
                    <a:pt x="12" y="118"/>
                    <a:pt x="11" y="120"/>
                  </a:cubicBezTo>
                  <a:cubicBezTo>
                    <a:pt x="11" y="121"/>
                    <a:pt x="11" y="122"/>
                    <a:pt x="11" y="123"/>
                  </a:cubicBezTo>
                  <a:cubicBezTo>
                    <a:pt x="10" y="126"/>
                    <a:pt x="9" y="130"/>
                    <a:pt x="9" y="133"/>
                  </a:cubicBezTo>
                  <a:cubicBezTo>
                    <a:pt x="9" y="133"/>
                    <a:pt x="9" y="133"/>
                    <a:pt x="9" y="133"/>
                  </a:cubicBezTo>
                  <a:cubicBezTo>
                    <a:pt x="9" y="133"/>
                    <a:pt x="9" y="134"/>
                    <a:pt x="9" y="134"/>
                  </a:cubicBezTo>
                  <a:cubicBezTo>
                    <a:pt x="9" y="135"/>
                    <a:pt x="8" y="136"/>
                    <a:pt x="8" y="136"/>
                  </a:cubicBezTo>
                  <a:cubicBezTo>
                    <a:pt x="9" y="136"/>
                    <a:pt x="8" y="136"/>
                    <a:pt x="8" y="136"/>
                  </a:cubicBezTo>
                  <a:cubicBezTo>
                    <a:pt x="8" y="138"/>
                    <a:pt x="9" y="141"/>
                    <a:pt x="8" y="143"/>
                  </a:cubicBezTo>
                  <a:cubicBezTo>
                    <a:pt x="8" y="143"/>
                    <a:pt x="9" y="143"/>
                    <a:pt x="9" y="143"/>
                  </a:cubicBezTo>
                  <a:cubicBezTo>
                    <a:pt x="9" y="145"/>
                    <a:pt x="8" y="147"/>
                    <a:pt x="9" y="149"/>
                  </a:cubicBezTo>
                  <a:cubicBezTo>
                    <a:pt x="9" y="149"/>
                    <a:pt x="8" y="150"/>
                    <a:pt x="8" y="150"/>
                  </a:cubicBezTo>
                  <a:cubicBezTo>
                    <a:pt x="8" y="150"/>
                    <a:pt x="9" y="150"/>
                    <a:pt x="9" y="150"/>
                  </a:cubicBezTo>
                  <a:cubicBezTo>
                    <a:pt x="8" y="153"/>
                    <a:pt x="6" y="157"/>
                    <a:pt x="5" y="160"/>
                  </a:cubicBezTo>
                  <a:cubicBezTo>
                    <a:pt x="4" y="162"/>
                    <a:pt x="4" y="163"/>
                    <a:pt x="5" y="165"/>
                  </a:cubicBezTo>
                  <a:cubicBezTo>
                    <a:pt x="4" y="166"/>
                    <a:pt x="5" y="168"/>
                    <a:pt x="3" y="169"/>
                  </a:cubicBezTo>
                  <a:cubicBezTo>
                    <a:pt x="2" y="168"/>
                    <a:pt x="3" y="167"/>
                    <a:pt x="3" y="165"/>
                  </a:cubicBezTo>
                  <a:cubicBezTo>
                    <a:pt x="3" y="165"/>
                    <a:pt x="2" y="166"/>
                    <a:pt x="2" y="166"/>
                  </a:cubicBezTo>
                  <a:cubicBezTo>
                    <a:pt x="0" y="164"/>
                    <a:pt x="2" y="162"/>
                    <a:pt x="3" y="161"/>
                  </a:cubicBezTo>
                  <a:cubicBezTo>
                    <a:pt x="4" y="158"/>
                    <a:pt x="6" y="156"/>
                    <a:pt x="7" y="153"/>
                  </a:cubicBezTo>
                  <a:cubicBezTo>
                    <a:pt x="7" y="153"/>
                    <a:pt x="6" y="153"/>
                    <a:pt x="6" y="153"/>
                  </a:cubicBezTo>
                  <a:cubicBezTo>
                    <a:pt x="5" y="154"/>
                    <a:pt x="5" y="155"/>
                    <a:pt x="4" y="156"/>
                  </a:cubicBezTo>
                  <a:cubicBezTo>
                    <a:pt x="4" y="157"/>
                    <a:pt x="4" y="160"/>
                    <a:pt x="3" y="161"/>
                  </a:cubicBezTo>
                  <a:cubicBezTo>
                    <a:pt x="1" y="160"/>
                    <a:pt x="2" y="158"/>
                    <a:pt x="2" y="157"/>
                  </a:cubicBezTo>
                  <a:cubicBezTo>
                    <a:pt x="3" y="154"/>
                    <a:pt x="3" y="149"/>
                    <a:pt x="3" y="146"/>
                  </a:cubicBezTo>
                  <a:cubicBezTo>
                    <a:pt x="3" y="145"/>
                    <a:pt x="3" y="146"/>
                    <a:pt x="3" y="146"/>
                  </a:cubicBezTo>
                  <a:cubicBezTo>
                    <a:pt x="1" y="145"/>
                    <a:pt x="4" y="143"/>
                    <a:pt x="3" y="141"/>
                  </a:cubicBezTo>
                  <a:cubicBezTo>
                    <a:pt x="4" y="141"/>
                    <a:pt x="4" y="141"/>
                    <a:pt x="4" y="141"/>
                  </a:cubicBezTo>
                  <a:cubicBezTo>
                    <a:pt x="5" y="136"/>
                    <a:pt x="5" y="131"/>
                    <a:pt x="6" y="127"/>
                  </a:cubicBezTo>
                  <a:cubicBezTo>
                    <a:pt x="7" y="123"/>
                    <a:pt x="8" y="117"/>
                    <a:pt x="9" y="112"/>
                  </a:cubicBezTo>
                  <a:cubicBezTo>
                    <a:pt x="8" y="112"/>
                    <a:pt x="7" y="111"/>
                    <a:pt x="8" y="110"/>
                  </a:cubicBezTo>
                  <a:cubicBezTo>
                    <a:pt x="8" y="110"/>
                    <a:pt x="8" y="110"/>
                    <a:pt x="9" y="110"/>
                  </a:cubicBezTo>
                  <a:cubicBezTo>
                    <a:pt x="9" y="109"/>
                    <a:pt x="9" y="108"/>
                    <a:pt x="9" y="108"/>
                  </a:cubicBezTo>
                  <a:cubicBezTo>
                    <a:pt x="9" y="107"/>
                    <a:pt x="8" y="103"/>
                    <a:pt x="9" y="102"/>
                  </a:cubicBezTo>
                  <a:cubicBezTo>
                    <a:pt x="9" y="101"/>
                    <a:pt x="10" y="100"/>
                    <a:pt x="10" y="99"/>
                  </a:cubicBezTo>
                  <a:cubicBezTo>
                    <a:pt x="11" y="101"/>
                    <a:pt x="9" y="103"/>
                    <a:pt x="10" y="104"/>
                  </a:cubicBezTo>
                  <a:cubicBezTo>
                    <a:pt x="11" y="101"/>
                    <a:pt x="12" y="98"/>
                    <a:pt x="13" y="94"/>
                  </a:cubicBezTo>
                  <a:cubicBezTo>
                    <a:pt x="14" y="91"/>
                    <a:pt x="15" y="88"/>
                    <a:pt x="16" y="85"/>
                  </a:cubicBezTo>
                  <a:cubicBezTo>
                    <a:pt x="17" y="83"/>
                    <a:pt x="17" y="81"/>
                    <a:pt x="18" y="79"/>
                  </a:cubicBezTo>
                  <a:cubicBezTo>
                    <a:pt x="18" y="78"/>
                    <a:pt x="19" y="77"/>
                    <a:pt x="18" y="76"/>
                  </a:cubicBezTo>
                  <a:cubicBezTo>
                    <a:pt x="18" y="77"/>
                    <a:pt x="17" y="78"/>
                    <a:pt x="17" y="79"/>
                  </a:cubicBezTo>
                  <a:cubicBezTo>
                    <a:pt x="18" y="74"/>
                    <a:pt x="20" y="68"/>
                    <a:pt x="21" y="63"/>
                  </a:cubicBezTo>
                  <a:cubicBezTo>
                    <a:pt x="21" y="62"/>
                    <a:pt x="21" y="62"/>
                    <a:pt x="21" y="61"/>
                  </a:cubicBezTo>
                  <a:cubicBezTo>
                    <a:pt x="21" y="60"/>
                    <a:pt x="22" y="58"/>
                    <a:pt x="21" y="57"/>
                  </a:cubicBezTo>
                  <a:cubicBezTo>
                    <a:pt x="22" y="56"/>
                    <a:pt x="23" y="56"/>
                    <a:pt x="25" y="55"/>
                  </a:cubicBezTo>
                  <a:cubicBezTo>
                    <a:pt x="24" y="55"/>
                    <a:pt x="24" y="55"/>
                    <a:pt x="24" y="54"/>
                  </a:cubicBezTo>
                  <a:cubicBezTo>
                    <a:pt x="25" y="53"/>
                    <a:pt x="26" y="52"/>
                    <a:pt x="28" y="52"/>
                  </a:cubicBezTo>
                  <a:cubicBezTo>
                    <a:pt x="28" y="52"/>
                    <a:pt x="28" y="50"/>
                    <a:pt x="29" y="50"/>
                  </a:cubicBezTo>
                  <a:cubicBezTo>
                    <a:pt x="29" y="51"/>
                    <a:pt x="29" y="51"/>
                    <a:pt x="29" y="52"/>
                  </a:cubicBezTo>
                  <a:cubicBezTo>
                    <a:pt x="31" y="51"/>
                    <a:pt x="33" y="48"/>
                    <a:pt x="36" y="49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7" y="52"/>
                    <a:pt x="40" y="52"/>
                    <a:pt x="43" y="53"/>
                  </a:cubicBezTo>
                  <a:cubicBezTo>
                    <a:pt x="47" y="52"/>
                    <a:pt x="50" y="52"/>
                    <a:pt x="52" y="52"/>
                  </a:cubicBezTo>
                  <a:cubicBezTo>
                    <a:pt x="53" y="52"/>
                    <a:pt x="54" y="52"/>
                    <a:pt x="55" y="52"/>
                  </a:cubicBezTo>
                  <a:cubicBezTo>
                    <a:pt x="56" y="52"/>
                    <a:pt x="57" y="52"/>
                    <a:pt x="57" y="52"/>
                  </a:cubicBezTo>
                  <a:cubicBezTo>
                    <a:pt x="60" y="52"/>
                    <a:pt x="62" y="50"/>
                    <a:pt x="64" y="50"/>
                  </a:cubicBezTo>
                  <a:cubicBezTo>
                    <a:pt x="66" y="50"/>
                    <a:pt x="68" y="50"/>
                    <a:pt x="68" y="52"/>
                  </a:cubicBezTo>
                  <a:cubicBezTo>
                    <a:pt x="69" y="51"/>
                    <a:pt x="68" y="51"/>
                    <a:pt x="69" y="51"/>
                  </a:cubicBezTo>
                  <a:cubicBezTo>
                    <a:pt x="71" y="50"/>
                    <a:pt x="75" y="51"/>
                    <a:pt x="78" y="52"/>
                  </a:cubicBezTo>
                  <a:cubicBezTo>
                    <a:pt x="79" y="52"/>
                    <a:pt x="81" y="52"/>
                    <a:pt x="83" y="52"/>
                  </a:cubicBezTo>
                  <a:cubicBezTo>
                    <a:pt x="87" y="53"/>
                    <a:pt x="92" y="54"/>
                    <a:pt x="96" y="55"/>
                  </a:cubicBezTo>
                  <a:cubicBezTo>
                    <a:pt x="99" y="55"/>
                    <a:pt x="102" y="55"/>
                    <a:pt x="105" y="56"/>
                  </a:cubicBezTo>
                  <a:cubicBezTo>
                    <a:pt x="107" y="56"/>
                    <a:pt x="109" y="56"/>
                    <a:pt x="110" y="56"/>
                  </a:cubicBezTo>
                  <a:cubicBezTo>
                    <a:pt x="111" y="56"/>
                    <a:pt x="112" y="55"/>
                    <a:pt x="112" y="54"/>
                  </a:cubicBezTo>
                  <a:cubicBezTo>
                    <a:pt x="116" y="51"/>
                    <a:pt x="120" y="47"/>
                    <a:pt x="122" y="43"/>
                  </a:cubicBezTo>
                  <a:cubicBezTo>
                    <a:pt x="126" y="38"/>
                    <a:pt x="130" y="33"/>
                    <a:pt x="134" y="27"/>
                  </a:cubicBezTo>
                  <a:cubicBezTo>
                    <a:pt x="134" y="27"/>
                    <a:pt x="134" y="26"/>
                    <a:pt x="135" y="26"/>
                  </a:cubicBezTo>
                  <a:cubicBezTo>
                    <a:pt x="135" y="26"/>
                    <a:pt x="135" y="25"/>
                    <a:pt x="135" y="25"/>
                  </a:cubicBezTo>
                  <a:cubicBezTo>
                    <a:pt x="136" y="24"/>
                    <a:pt x="137" y="23"/>
                    <a:pt x="138" y="22"/>
                  </a:cubicBezTo>
                  <a:cubicBezTo>
                    <a:pt x="138" y="21"/>
                    <a:pt x="138" y="21"/>
                    <a:pt x="138" y="21"/>
                  </a:cubicBezTo>
                  <a:cubicBezTo>
                    <a:pt x="138" y="20"/>
                    <a:pt x="139" y="20"/>
                    <a:pt x="139" y="19"/>
                  </a:cubicBezTo>
                  <a:cubicBezTo>
                    <a:pt x="139" y="19"/>
                    <a:pt x="139" y="19"/>
                    <a:pt x="139" y="19"/>
                  </a:cubicBezTo>
                  <a:cubicBezTo>
                    <a:pt x="139" y="17"/>
                    <a:pt x="141" y="16"/>
                    <a:pt x="141" y="15"/>
                  </a:cubicBezTo>
                  <a:cubicBezTo>
                    <a:pt x="141" y="15"/>
                    <a:pt x="141" y="15"/>
                    <a:pt x="141" y="14"/>
                  </a:cubicBezTo>
                  <a:cubicBezTo>
                    <a:pt x="143" y="12"/>
                    <a:pt x="144" y="10"/>
                    <a:pt x="146" y="8"/>
                  </a:cubicBezTo>
                  <a:cubicBezTo>
                    <a:pt x="147" y="8"/>
                    <a:pt x="147" y="9"/>
                    <a:pt x="148" y="9"/>
                  </a:cubicBezTo>
                  <a:cubicBezTo>
                    <a:pt x="148" y="8"/>
                    <a:pt x="149" y="7"/>
                    <a:pt x="149" y="5"/>
                  </a:cubicBezTo>
                  <a:cubicBezTo>
                    <a:pt x="150" y="4"/>
                    <a:pt x="150" y="3"/>
                    <a:pt x="152" y="2"/>
                  </a:cubicBezTo>
                  <a:cubicBezTo>
                    <a:pt x="152" y="1"/>
                    <a:pt x="152" y="0"/>
                    <a:pt x="153" y="0"/>
                  </a:cubicBezTo>
                  <a:cubicBezTo>
                    <a:pt x="153" y="1"/>
                    <a:pt x="153" y="1"/>
                    <a:pt x="153" y="1"/>
                  </a:cubicBezTo>
                  <a:cubicBezTo>
                    <a:pt x="153" y="2"/>
                    <a:pt x="152" y="3"/>
                    <a:pt x="151" y="4"/>
                  </a:cubicBezTo>
                  <a:cubicBezTo>
                    <a:pt x="151" y="4"/>
                    <a:pt x="151" y="5"/>
                    <a:pt x="151" y="5"/>
                  </a:cubicBezTo>
                  <a:cubicBezTo>
                    <a:pt x="151" y="6"/>
                    <a:pt x="150" y="6"/>
                    <a:pt x="150" y="7"/>
                  </a:cubicBezTo>
                  <a:cubicBezTo>
                    <a:pt x="149" y="7"/>
                    <a:pt x="150" y="8"/>
                    <a:pt x="149" y="8"/>
                  </a:cubicBezTo>
                  <a:cubicBezTo>
                    <a:pt x="149" y="10"/>
                    <a:pt x="147" y="12"/>
                    <a:pt x="148" y="14"/>
                  </a:cubicBezTo>
                  <a:cubicBezTo>
                    <a:pt x="147" y="15"/>
                    <a:pt x="149" y="18"/>
                    <a:pt x="149" y="19"/>
                  </a:cubicBezTo>
                  <a:cubicBezTo>
                    <a:pt x="148" y="20"/>
                    <a:pt x="146" y="21"/>
                    <a:pt x="145" y="21"/>
                  </a:cubicBezTo>
                  <a:cubicBezTo>
                    <a:pt x="145" y="22"/>
                    <a:pt x="144" y="22"/>
                    <a:pt x="145" y="22"/>
                  </a:cubicBezTo>
                  <a:cubicBezTo>
                    <a:pt x="142" y="24"/>
                    <a:pt x="139" y="26"/>
                    <a:pt x="138" y="29"/>
                  </a:cubicBezTo>
                  <a:cubicBezTo>
                    <a:pt x="138" y="29"/>
                    <a:pt x="138" y="29"/>
                    <a:pt x="138" y="29"/>
                  </a:cubicBezTo>
                  <a:cubicBezTo>
                    <a:pt x="137" y="29"/>
                    <a:pt x="137" y="29"/>
                    <a:pt x="137" y="29"/>
                  </a:cubicBezTo>
                  <a:cubicBezTo>
                    <a:pt x="134" y="31"/>
                    <a:pt x="133" y="35"/>
                    <a:pt x="130" y="37"/>
                  </a:cubicBezTo>
                  <a:cubicBezTo>
                    <a:pt x="130" y="37"/>
                    <a:pt x="129" y="37"/>
                    <a:pt x="129" y="38"/>
                  </a:cubicBezTo>
                  <a:cubicBezTo>
                    <a:pt x="129" y="38"/>
                    <a:pt x="129" y="39"/>
                    <a:pt x="129" y="39"/>
                  </a:cubicBezTo>
                  <a:cubicBezTo>
                    <a:pt x="128" y="40"/>
                    <a:pt x="127" y="41"/>
                    <a:pt x="126" y="42"/>
                  </a:cubicBezTo>
                  <a:cubicBezTo>
                    <a:pt x="126" y="43"/>
                    <a:pt x="126" y="43"/>
                    <a:pt x="126" y="43"/>
                  </a:cubicBezTo>
                  <a:cubicBezTo>
                    <a:pt x="126" y="43"/>
                    <a:pt x="126" y="43"/>
                    <a:pt x="126" y="43"/>
                  </a:cubicBezTo>
                  <a:cubicBezTo>
                    <a:pt x="124" y="45"/>
                    <a:pt x="123" y="48"/>
                    <a:pt x="121" y="50"/>
                  </a:cubicBezTo>
                  <a:cubicBezTo>
                    <a:pt x="119" y="54"/>
                    <a:pt x="116" y="57"/>
                    <a:pt x="114" y="61"/>
                  </a:cubicBezTo>
                  <a:cubicBezTo>
                    <a:pt x="114" y="61"/>
                    <a:pt x="114" y="61"/>
                    <a:pt x="113" y="61"/>
                  </a:cubicBezTo>
                  <a:cubicBezTo>
                    <a:pt x="113" y="61"/>
                    <a:pt x="113" y="61"/>
                    <a:pt x="113" y="60"/>
                  </a:cubicBezTo>
                  <a:cubicBezTo>
                    <a:pt x="112" y="60"/>
                    <a:pt x="111" y="61"/>
                    <a:pt x="110" y="61"/>
                  </a:cubicBezTo>
                  <a:cubicBezTo>
                    <a:pt x="109" y="61"/>
                    <a:pt x="108" y="60"/>
                    <a:pt x="106" y="60"/>
                  </a:cubicBezTo>
                  <a:cubicBezTo>
                    <a:pt x="106" y="60"/>
                    <a:pt x="106" y="61"/>
                    <a:pt x="106" y="61"/>
                  </a:cubicBezTo>
                  <a:cubicBezTo>
                    <a:pt x="100" y="60"/>
                    <a:pt x="95" y="59"/>
                    <a:pt x="90" y="59"/>
                  </a:cubicBezTo>
                  <a:cubicBezTo>
                    <a:pt x="89" y="59"/>
                    <a:pt x="87" y="59"/>
                    <a:pt x="86" y="59"/>
                  </a:cubicBezTo>
                  <a:cubicBezTo>
                    <a:pt x="85" y="59"/>
                    <a:pt x="83" y="58"/>
                    <a:pt x="82" y="59"/>
                  </a:cubicBezTo>
                  <a:cubicBezTo>
                    <a:pt x="81" y="59"/>
                    <a:pt x="80" y="60"/>
                    <a:pt x="78" y="60"/>
                  </a:cubicBezTo>
                  <a:cubicBezTo>
                    <a:pt x="79" y="59"/>
                    <a:pt x="79" y="59"/>
                    <a:pt x="80" y="59"/>
                  </a:cubicBezTo>
                  <a:cubicBezTo>
                    <a:pt x="77" y="59"/>
                    <a:pt x="74" y="58"/>
                    <a:pt x="72" y="58"/>
                  </a:cubicBezTo>
                  <a:cubicBezTo>
                    <a:pt x="72" y="63"/>
                    <a:pt x="72" y="71"/>
                    <a:pt x="71" y="76"/>
                  </a:cubicBezTo>
                  <a:cubicBezTo>
                    <a:pt x="71" y="78"/>
                    <a:pt x="70" y="79"/>
                    <a:pt x="70" y="81"/>
                  </a:cubicBezTo>
                  <a:cubicBezTo>
                    <a:pt x="70" y="82"/>
                    <a:pt x="70" y="82"/>
                    <a:pt x="70" y="83"/>
                  </a:cubicBezTo>
                  <a:cubicBezTo>
                    <a:pt x="70" y="84"/>
                    <a:pt x="70" y="85"/>
                    <a:pt x="70" y="86"/>
                  </a:cubicBezTo>
                  <a:cubicBezTo>
                    <a:pt x="70" y="87"/>
                    <a:pt x="70" y="87"/>
                    <a:pt x="70" y="88"/>
                  </a:cubicBezTo>
                  <a:cubicBezTo>
                    <a:pt x="69" y="90"/>
                    <a:pt x="69" y="91"/>
                    <a:pt x="69" y="93"/>
                  </a:cubicBezTo>
                  <a:cubicBezTo>
                    <a:pt x="69" y="94"/>
                    <a:pt x="69" y="95"/>
                    <a:pt x="69" y="97"/>
                  </a:cubicBezTo>
                  <a:cubicBezTo>
                    <a:pt x="69" y="98"/>
                    <a:pt x="68" y="100"/>
                    <a:pt x="68" y="102"/>
                  </a:cubicBezTo>
                  <a:cubicBezTo>
                    <a:pt x="67" y="104"/>
                    <a:pt x="68" y="106"/>
                    <a:pt x="67" y="108"/>
                  </a:cubicBezTo>
                  <a:cubicBezTo>
                    <a:pt x="67" y="109"/>
                    <a:pt x="67" y="111"/>
                    <a:pt x="67" y="112"/>
                  </a:cubicBezTo>
                  <a:cubicBezTo>
                    <a:pt x="67" y="114"/>
                    <a:pt x="67" y="117"/>
                    <a:pt x="67" y="118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8" y="119"/>
                    <a:pt x="67" y="119"/>
                    <a:pt x="67" y="120"/>
                  </a:cubicBezTo>
                  <a:cubicBezTo>
                    <a:pt x="67" y="120"/>
                    <a:pt x="67" y="123"/>
                    <a:pt x="67" y="124"/>
                  </a:cubicBezTo>
                  <a:cubicBezTo>
                    <a:pt x="67" y="125"/>
                    <a:pt x="66" y="128"/>
                    <a:pt x="66" y="129"/>
                  </a:cubicBezTo>
                  <a:cubicBezTo>
                    <a:pt x="66" y="130"/>
                    <a:pt x="66" y="130"/>
                    <a:pt x="66" y="131"/>
                  </a:cubicBezTo>
                  <a:cubicBezTo>
                    <a:pt x="66" y="131"/>
                    <a:pt x="66" y="132"/>
                    <a:pt x="66" y="133"/>
                  </a:cubicBezTo>
                  <a:cubicBezTo>
                    <a:pt x="66" y="137"/>
                    <a:pt x="66" y="141"/>
                    <a:pt x="66" y="147"/>
                  </a:cubicBezTo>
                  <a:cubicBezTo>
                    <a:pt x="66" y="147"/>
                    <a:pt x="66" y="148"/>
                    <a:pt x="66" y="149"/>
                  </a:cubicBezTo>
                  <a:cubicBezTo>
                    <a:pt x="66" y="152"/>
                    <a:pt x="67" y="157"/>
                    <a:pt x="66" y="161"/>
                  </a:cubicBezTo>
                  <a:cubicBezTo>
                    <a:pt x="67" y="164"/>
                    <a:pt x="66" y="167"/>
                    <a:pt x="66" y="170"/>
                  </a:cubicBezTo>
                  <a:cubicBezTo>
                    <a:pt x="66" y="170"/>
                    <a:pt x="67" y="170"/>
                    <a:pt x="67" y="170"/>
                  </a:cubicBezTo>
                  <a:cubicBezTo>
                    <a:pt x="67" y="171"/>
                    <a:pt x="67" y="171"/>
                    <a:pt x="66" y="171"/>
                  </a:cubicBezTo>
                  <a:cubicBezTo>
                    <a:pt x="66" y="174"/>
                    <a:pt x="66" y="176"/>
                    <a:pt x="66" y="179"/>
                  </a:cubicBezTo>
                  <a:cubicBezTo>
                    <a:pt x="66" y="179"/>
                    <a:pt x="66" y="179"/>
                    <a:pt x="66" y="180"/>
                  </a:cubicBezTo>
                  <a:cubicBezTo>
                    <a:pt x="66" y="180"/>
                    <a:pt x="66" y="181"/>
                    <a:pt x="66" y="181"/>
                  </a:cubicBezTo>
                  <a:cubicBezTo>
                    <a:pt x="67" y="183"/>
                    <a:pt x="66" y="185"/>
                    <a:pt x="66" y="187"/>
                  </a:cubicBezTo>
                  <a:cubicBezTo>
                    <a:pt x="66" y="190"/>
                    <a:pt x="66" y="194"/>
                    <a:pt x="66" y="197"/>
                  </a:cubicBezTo>
                  <a:cubicBezTo>
                    <a:pt x="67" y="201"/>
                    <a:pt x="66" y="207"/>
                    <a:pt x="67" y="212"/>
                  </a:cubicBezTo>
                  <a:cubicBezTo>
                    <a:pt x="67" y="213"/>
                    <a:pt x="67" y="214"/>
                    <a:pt x="67" y="215"/>
                  </a:cubicBezTo>
                  <a:cubicBezTo>
                    <a:pt x="68" y="215"/>
                    <a:pt x="69" y="216"/>
                    <a:pt x="70" y="216"/>
                  </a:cubicBezTo>
                  <a:cubicBezTo>
                    <a:pt x="70" y="217"/>
                    <a:pt x="70" y="218"/>
                    <a:pt x="69" y="217"/>
                  </a:cubicBezTo>
                  <a:cubicBezTo>
                    <a:pt x="70" y="219"/>
                    <a:pt x="71" y="220"/>
                    <a:pt x="72" y="221"/>
                  </a:cubicBezTo>
                  <a:cubicBezTo>
                    <a:pt x="72" y="223"/>
                    <a:pt x="72" y="226"/>
                    <a:pt x="72" y="227"/>
                  </a:cubicBezTo>
                  <a:cubicBezTo>
                    <a:pt x="70" y="228"/>
                    <a:pt x="68" y="229"/>
                    <a:pt x="65" y="229"/>
                  </a:cubicBezTo>
                  <a:cubicBezTo>
                    <a:pt x="65" y="229"/>
                    <a:pt x="65" y="230"/>
                    <a:pt x="65" y="230"/>
                  </a:cubicBezTo>
                  <a:cubicBezTo>
                    <a:pt x="65" y="230"/>
                    <a:pt x="64" y="230"/>
                    <a:pt x="63" y="230"/>
                  </a:cubicBezTo>
                  <a:cubicBezTo>
                    <a:pt x="63" y="230"/>
                    <a:pt x="63" y="229"/>
                    <a:pt x="62" y="229"/>
                  </a:cubicBezTo>
                  <a:cubicBezTo>
                    <a:pt x="59" y="229"/>
                    <a:pt x="56" y="229"/>
                    <a:pt x="53" y="229"/>
                  </a:cubicBezTo>
                  <a:cubicBezTo>
                    <a:pt x="53" y="229"/>
                    <a:pt x="53" y="229"/>
                    <a:pt x="53" y="229"/>
                  </a:cubicBezTo>
                  <a:cubicBezTo>
                    <a:pt x="52" y="227"/>
                    <a:pt x="54" y="228"/>
                    <a:pt x="54" y="227"/>
                  </a:cubicBezTo>
                  <a:cubicBezTo>
                    <a:pt x="53" y="227"/>
                    <a:pt x="53" y="228"/>
                    <a:pt x="51" y="228"/>
                  </a:cubicBezTo>
                  <a:cubicBezTo>
                    <a:pt x="51" y="226"/>
                    <a:pt x="53" y="225"/>
                    <a:pt x="54" y="223"/>
                  </a:cubicBezTo>
                  <a:cubicBezTo>
                    <a:pt x="53" y="223"/>
                    <a:pt x="51" y="226"/>
                    <a:pt x="50" y="225"/>
                  </a:cubicBezTo>
                  <a:cubicBezTo>
                    <a:pt x="52" y="222"/>
                    <a:pt x="55" y="221"/>
                    <a:pt x="57" y="218"/>
                  </a:cubicBezTo>
                  <a:cubicBezTo>
                    <a:pt x="57" y="218"/>
                    <a:pt x="56" y="218"/>
                    <a:pt x="56" y="218"/>
                  </a:cubicBezTo>
                  <a:cubicBezTo>
                    <a:pt x="55" y="217"/>
                    <a:pt x="56" y="215"/>
                    <a:pt x="57" y="214"/>
                  </a:cubicBezTo>
                  <a:cubicBezTo>
                    <a:pt x="57" y="212"/>
                    <a:pt x="58" y="211"/>
                    <a:pt x="59" y="209"/>
                  </a:cubicBezTo>
                  <a:cubicBezTo>
                    <a:pt x="60" y="209"/>
                    <a:pt x="60" y="209"/>
                    <a:pt x="60" y="208"/>
                  </a:cubicBezTo>
                  <a:cubicBezTo>
                    <a:pt x="60" y="208"/>
                    <a:pt x="60" y="208"/>
                    <a:pt x="60" y="208"/>
                  </a:cubicBezTo>
                  <a:cubicBezTo>
                    <a:pt x="59" y="208"/>
                    <a:pt x="59" y="210"/>
                    <a:pt x="57" y="210"/>
                  </a:cubicBezTo>
                  <a:cubicBezTo>
                    <a:pt x="56" y="209"/>
                    <a:pt x="57" y="208"/>
                    <a:pt x="57" y="207"/>
                  </a:cubicBezTo>
                  <a:cubicBezTo>
                    <a:pt x="57" y="207"/>
                    <a:pt x="57" y="206"/>
                    <a:pt x="57" y="206"/>
                  </a:cubicBezTo>
                  <a:cubicBezTo>
                    <a:pt x="57" y="204"/>
                    <a:pt x="57" y="202"/>
                    <a:pt x="56" y="199"/>
                  </a:cubicBezTo>
                  <a:cubicBezTo>
                    <a:pt x="56" y="199"/>
                    <a:pt x="56" y="200"/>
                    <a:pt x="55" y="199"/>
                  </a:cubicBezTo>
                  <a:cubicBezTo>
                    <a:pt x="55" y="197"/>
                    <a:pt x="57" y="196"/>
                    <a:pt x="56" y="194"/>
                  </a:cubicBezTo>
                  <a:cubicBezTo>
                    <a:pt x="57" y="193"/>
                    <a:pt x="55" y="192"/>
                    <a:pt x="55" y="190"/>
                  </a:cubicBezTo>
                  <a:cubicBezTo>
                    <a:pt x="55" y="190"/>
                    <a:pt x="56" y="190"/>
                    <a:pt x="56" y="190"/>
                  </a:cubicBezTo>
                  <a:cubicBezTo>
                    <a:pt x="56" y="187"/>
                    <a:pt x="56" y="184"/>
                    <a:pt x="56" y="182"/>
                  </a:cubicBezTo>
                  <a:cubicBezTo>
                    <a:pt x="56" y="181"/>
                    <a:pt x="55" y="181"/>
                    <a:pt x="55" y="180"/>
                  </a:cubicBezTo>
                  <a:cubicBezTo>
                    <a:pt x="55" y="179"/>
                    <a:pt x="55" y="179"/>
                    <a:pt x="55" y="179"/>
                  </a:cubicBezTo>
                  <a:cubicBezTo>
                    <a:pt x="56" y="178"/>
                    <a:pt x="55" y="178"/>
                    <a:pt x="55" y="177"/>
                  </a:cubicBezTo>
                  <a:cubicBezTo>
                    <a:pt x="55" y="170"/>
                    <a:pt x="54" y="161"/>
                    <a:pt x="53" y="153"/>
                  </a:cubicBezTo>
                  <a:cubicBezTo>
                    <a:pt x="53" y="153"/>
                    <a:pt x="52" y="153"/>
                    <a:pt x="52" y="153"/>
                  </a:cubicBezTo>
                  <a:cubicBezTo>
                    <a:pt x="52" y="152"/>
                    <a:pt x="53" y="151"/>
                    <a:pt x="52" y="149"/>
                  </a:cubicBezTo>
                  <a:cubicBezTo>
                    <a:pt x="52" y="149"/>
                    <a:pt x="51" y="150"/>
                    <a:pt x="51" y="149"/>
                  </a:cubicBezTo>
                  <a:cubicBezTo>
                    <a:pt x="51" y="149"/>
                    <a:pt x="51" y="149"/>
                    <a:pt x="51" y="148"/>
                  </a:cubicBezTo>
                  <a:cubicBezTo>
                    <a:pt x="49" y="147"/>
                    <a:pt x="50" y="144"/>
                    <a:pt x="48" y="143"/>
                  </a:cubicBezTo>
                  <a:cubicBezTo>
                    <a:pt x="48" y="144"/>
                    <a:pt x="48" y="145"/>
                    <a:pt x="47" y="145"/>
                  </a:cubicBezTo>
                  <a:cubicBezTo>
                    <a:pt x="47" y="144"/>
                    <a:pt x="47" y="144"/>
                    <a:pt x="47" y="143"/>
                  </a:cubicBezTo>
                  <a:cubicBezTo>
                    <a:pt x="46" y="145"/>
                    <a:pt x="45" y="147"/>
                    <a:pt x="44" y="149"/>
                  </a:cubicBezTo>
                  <a:cubicBezTo>
                    <a:pt x="44" y="151"/>
                    <a:pt x="43" y="152"/>
                    <a:pt x="44" y="154"/>
                  </a:cubicBezTo>
                  <a:cubicBezTo>
                    <a:pt x="43" y="157"/>
                    <a:pt x="43" y="161"/>
                    <a:pt x="42" y="163"/>
                  </a:cubicBezTo>
                  <a:cubicBezTo>
                    <a:pt x="42" y="163"/>
                    <a:pt x="42" y="162"/>
                    <a:pt x="41" y="162"/>
                  </a:cubicBezTo>
                  <a:cubicBezTo>
                    <a:pt x="43" y="158"/>
                    <a:pt x="43" y="153"/>
                    <a:pt x="43" y="149"/>
                  </a:cubicBezTo>
                  <a:cubicBezTo>
                    <a:pt x="42" y="149"/>
                    <a:pt x="43" y="152"/>
                    <a:pt x="42" y="152"/>
                  </a:cubicBezTo>
                  <a:cubicBezTo>
                    <a:pt x="42" y="153"/>
                    <a:pt x="42" y="154"/>
                    <a:pt x="42" y="156"/>
                  </a:cubicBezTo>
                  <a:cubicBezTo>
                    <a:pt x="41" y="157"/>
                    <a:pt x="41" y="158"/>
                    <a:pt x="41" y="160"/>
                  </a:cubicBezTo>
                  <a:cubicBezTo>
                    <a:pt x="41" y="160"/>
                    <a:pt x="41" y="161"/>
                    <a:pt x="41" y="162"/>
                  </a:cubicBezTo>
                  <a:cubicBezTo>
                    <a:pt x="41" y="163"/>
                    <a:pt x="40" y="166"/>
                    <a:pt x="41" y="169"/>
                  </a:cubicBezTo>
                  <a:cubicBezTo>
                    <a:pt x="41" y="170"/>
                    <a:pt x="40" y="172"/>
                    <a:pt x="40" y="174"/>
                  </a:cubicBezTo>
                  <a:cubicBezTo>
                    <a:pt x="40" y="175"/>
                    <a:pt x="40" y="175"/>
                    <a:pt x="40" y="176"/>
                  </a:cubicBezTo>
                  <a:cubicBezTo>
                    <a:pt x="40" y="179"/>
                    <a:pt x="40" y="181"/>
                    <a:pt x="39" y="185"/>
                  </a:cubicBezTo>
                  <a:cubicBezTo>
                    <a:pt x="39" y="187"/>
                    <a:pt x="39" y="189"/>
                    <a:pt x="39" y="190"/>
                  </a:cubicBezTo>
                  <a:cubicBezTo>
                    <a:pt x="39" y="191"/>
                    <a:pt x="39" y="191"/>
                    <a:pt x="39" y="191"/>
                  </a:cubicBezTo>
                  <a:cubicBezTo>
                    <a:pt x="39" y="192"/>
                    <a:pt x="39" y="192"/>
                    <a:pt x="39" y="193"/>
                  </a:cubicBezTo>
                  <a:cubicBezTo>
                    <a:pt x="38" y="197"/>
                    <a:pt x="38" y="201"/>
                    <a:pt x="38" y="205"/>
                  </a:cubicBezTo>
                  <a:cubicBezTo>
                    <a:pt x="37" y="207"/>
                    <a:pt x="37" y="208"/>
                    <a:pt x="37" y="210"/>
                  </a:cubicBezTo>
                  <a:cubicBezTo>
                    <a:pt x="37" y="211"/>
                    <a:pt x="38" y="212"/>
                    <a:pt x="38" y="213"/>
                  </a:cubicBezTo>
                  <a:cubicBezTo>
                    <a:pt x="38" y="213"/>
                    <a:pt x="37" y="214"/>
                    <a:pt x="37" y="213"/>
                  </a:cubicBezTo>
                  <a:cubicBezTo>
                    <a:pt x="37" y="214"/>
                    <a:pt x="37" y="214"/>
                    <a:pt x="37" y="214"/>
                  </a:cubicBezTo>
                  <a:cubicBezTo>
                    <a:pt x="38" y="216"/>
                    <a:pt x="39" y="217"/>
                    <a:pt x="39" y="219"/>
                  </a:cubicBezTo>
                  <a:close/>
                  <a:moveTo>
                    <a:pt x="37" y="215"/>
                  </a:moveTo>
                  <a:cubicBezTo>
                    <a:pt x="37" y="214"/>
                    <a:pt x="36" y="214"/>
                    <a:pt x="36" y="214"/>
                  </a:cubicBezTo>
                  <a:cubicBezTo>
                    <a:pt x="36" y="214"/>
                    <a:pt x="37" y="215"/>
                    <a:pt x="37" y="215"/>
                  </a:cubicBezTo>
                  <a:close/>
                  <a:moveTo>
                    <a:pt x="144" y="15"/>
                  </a:moveTo>
                  <a:cubicBezTo>
                    <a:pt x="144" y="15"/>
                    <a:pt x="145" y="14"/>
                    <a:pt x="145" y="14"/>
                  </a:cubicBezTo>
                  <a:cubicBezTo>
                    <a:pt x="145" y="14"/>
                    <a:pt x="145" y="15"/>
                    <a:pt x="144" y="15"/>
                  </a:cubicBezTo>
                  <a:close/>
                  <a:moveTo>
                    <a:pt x="146" y="15"/>
                  </a:moveTo>
                  <a:cubicBezTo>
                    <a:pt x="147" y="15"/>
                    <a:pt x="146" y="16"/>
                    <a:pt x="147" y="16"/>
                  </a:cubicBezTo>
                  <a:cubicBezTo>
                    <a:pt x="147" y="15"/>
                    <a:pt x="147" y="14"/>
                    <a:pt x="146" y="14"/>
                  </a:cubicBezTo>
                  <a:cubicBezTo>
                    <a:pt x="147" y="14"/>
                    <a:pt x="146" y="14"/>
                    <a:pt x="146" y="14"/>
                  </a:cubicBezTo>
                  <a:cubicBezTo>
                    <a:pt x="146" y="14"/>
                    <a:pt x="146" y="14"/>
                    <a:pt x="146" y="15"/>
                  </a:cubicBezTo>
                  <a:close/>
                  <a:moveTo>
                    <a:pt x="142" y="18"/>
                  </a:moveTo>
                  <a:cubicBezTo>
                    <a:pt x="143" y="18"/>
                    <a:pt x="144" y="18"/>
                    <a:pt x="144" y="17"/>
                  </a:cubicBezTo>
                  <a:cubicBezTo>
                    <a:pt x="143" y="17"/>
                    <a:pt x="143" y="18"/>
                    <a:pt x="142" y="18"/>
                  </a:cubicBezTo>
                  <a:close/>
                  <a:moveTo>
                    <a:pt x="130" y="34"/>
                  </a:moveTo>
                  <a:cubicBezTo>
                    <a:pt x="132" y="32"/>
                    <a:pt x="134" y="30"/>
                    <a:pt x="135" y="28"/>
                  </a:cubicBezTo>
                  <a:cubicBezTo>
                    <a:pt x="133" y="30"/>
                    <a:pt x="131" y="32"/>
                    <a:pt x="130" y="34"/>
                  </a:cubicBezTo>
                  <a:close/>
                  <a:moveTo>
                    <a:pt x="122" y="44"/>
                  </a:moveTo>
                  <a:cubicBezTo>
                    <a:pt x="122" y="44"/>
                    <a:pt x="123" y="44"/>
                    <a:pt x="123" y="44"/>
                  </a:cubicBezTo>
                  <a:cubicBezTo>
                    <a:pt x="124" y="43"/>
                    <a:pt x="125" y="41"/>
                    <a:pt x="125" y="40"/>
                  </a:cubicBezTo>
                  <a:cubicBezTo>
                    <a:pt x="124" y="42"/>
                    <a:pt x="123" y="43"/>
                    <a:pt x="122" y="44"/>
                  </a:cubicBezTo>
                  <a:close/>
                  <a:moveTo>
                    <a:pt x="30" y="52"/>
                  </a:moveTo>
                  <a:cubicBezTo>
                    <a:pt x="30" y="52"/>
                    <a:pt x="30" y="52"/>
                    <a:pt x="31" y="52"/>
                  </a:cubicBezTo>
                  <a:cubicBezTo>
                    <a:pt x="31" y="52"/>
                    <a:pt x="31" y="52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2"/>
                    <a:pt x="30" y="52"/>
                    <a:pt x="30" y="52"/>
                  </a:cubicBezTo>
                  <a:close/>
                  <a:moveTo>
                    <a:pt x="61" y="56"/>
                  </a:moveTo>
                  <a:cubicBezTo>
                    <a:pt x="62" y="56"/>
                    <a:pt x="62" y="58"/>
                    <a:pt x="63" y="59"/>
                  </a:cubicBezTo>
                  <a:cubicBezTo>
                    <a:pt x="63" y="59"/>
                    <a:pt x="63" y="58"/>
                    <a:pt x="64" y="58"/>
                  </a:cubicBezTo>
                  <a:cubicBezTo>
                    <a:pt x="64" y="57"/>
                    <a:pt x="64" y="56"/>
                    <a:pt x="64" y="55"/>
                  </a:cubicBezTo>
                  <a:cubicBezTo>
                    <a:pt x="63" y="56"/>
                    <a:pt x="64" y="57"/>
                    <a:pt x="63" y="57"/>
                  </a:cubicBezTo>
                  <a:cubicBezTo>
                    <a:pt x="61" y="55"/>
                    <a:pt x="65" y="51"/>
                    <a:pt x="66" y="55"/>
                  </a:cubicBezTo>
                  <a:cubicBezTo>
                    <a:pt x="67" y="55"/>
                    <a:pt x="68" y="54"/>
                    <a:pt x="68" y="54"/>
                  </a:cubicBezTo>
                  <a:cubicBezTo>
                    <a:pt x="67" y="53"/>
                    <a:pt x="66" y="53"/>
                    <a:pt x="67" y="52"/>
                  </a:cubicBezTo>
                  <a:cubicBezTo>
                    <a:pt x="65" y="51"/>
                    <a:pt x="62" y="51"/>
                    <a:pt x="60" y="52"/>
                  </a:cubicBezTo>
                  <a:cubicBezTo>
                    <a:pt x="62" y="53"/>
                    <a:pt x="63" y="51"/>
                    <a:pt x="64" y="52"/>
                  </a:cubicBezTo>
                  <a:cubicBezTo>
                    <a:pt x="64" y="54"/>
                    <a:pt x="62" y="54"/>
                    <a:pt x="61" y="56"/>
                  </a:cubicBezTo>
                  <a:close/>
                  <a:moveTo>
                    <a:pt x="112" y="56"/>
                  </a:moveTo>
                  <a:cubicBezTo>
                    <a:pt x="114" y="55"/>
                    <a:pt x="114" y="53"/>
                    <a:pt x="116" y="52"/>
                  </a:cubicBezTo>
                  <a:cubicBezTo>
                    <a:pt x="116" y="52"/>
                    <a:pt x="117" y="52"/>
                    <a:pt x="116" y="52"/>
                  </a:cubicBezTo>
                  <a:cubicBezTo>
                    <a:pt x="115" y="53"/>
                    <a:pt x="113" y="54"/>
                    <a:pt x="112" y="56"/>
                  </a:cubicBezTo>
                  <a:close/>
                  <a:moveTo>
                    <a:pt x="33" y="54"/>
                  </a:moveTo>
                  <a:cubicBezTo>
                    <a:pt x="33" y="54"/>
                    <a:pt x="33" y="54"/>
                    <a:pt x="33" y="54"/>
                  </a:cubicBezTo>
                  <a:cubicBezTo>
                    <a:pt x="32" y="55"/>
                    <a:pt x="32" y="56"/>
                    <a:pt x="32" y="57"/>
                  </a:cubicBezTo>
                  <a:cubicBezTo>
                    <a:pt x="32" y="57"/>
                    <a:pt x="31" y="58"/>
                    <a:pt x="32" y="59"/>
                  </a:cubicBezTo>
                  <a:cubicBezTo>
                    <a:pt x="34" y="57"/>
                    <a:pt x="34" y="54"/>
                    <a:pt x="35" y="52"/>
                  </a:cubicBezTo>
                  <a:cubicBezTo>
                    <a:pt x="33" y="51"/>
                    <a:pt x="33" y="53"/>
                    <a:pt x="33" y="54"/>
                  </a:cubicBezTo>
                  <a:close/>
                  <a:moveTo>
                    <a:pt x="71" y="52"/>
                  </a:moveTo>
                  <a:cubicBezTo>
                    <a:pt x="73" y="53"/>
                    <a:pt x="75" y="53"/>
                    <a:pt x="77" y="52"/>
                  </a:cubicBezTo>
                  <a:cubicBezTo>
                    <a:pt x="75" y="52"/>
                    <a:pt x="72" y="51"/>
                    <a:pt x="71" y="52"/>
                  </a:cubicBezTo>
                  <a:close/>
                  <a:moveTo>
                    <a:pt x="69" y="52"/>
                  </a:moveTo>
                  <a:cubicBezTo>
                    <a:pt x="69" y="52"/>
                    <a:pt x="70" y="53"/>
                    <a:pt x="70" y="52"/>
                  </a:cubicBezTo>
                  <a:cubicBezTo>
                    <a:pt x="69" y="53"/>
                    <a:pt x="69" y="52"/>
                    <a:pt x="69" y="52"/>
                  </a:cubicBezTo>
                  <a:close/>
                  <a:moveTo>
                    <a:pt x="35" y="55"/>
                  </a:moveTo>
                  <a:cubicBezTo>
                    <a:pt x="36" y="54"/>
                    <a:pt x="37" y="54"/>
                    <a:pt x="37" y="53"/>
                  </a:cubicBezTo>
                  <a:cubicBezTo>
                    <a:pt x="37" y="53"/>
                    <a:pt x="36" y="52"/>
                    <a:pt x="36" y="52"/>
                  </a:cubicBezTo>
                  <a:cubicBezTo>
                    <a:pt x="36" y="53"/>
                    <a:pt x="35" y="54"/>
                    <a:pt x="35" y="55"/>
                  </a:cubicBezTo>
                  <a:close/>
                  <a:moveTo>
                    <a:pt x="56" y="53"/>
                  </a:moveTo>
                  <a:cubicBezTo>
                    <a:pt x="53" y="54"/>
                    <a:pt x="48" y="53"/>
                    <a:pt x="45" y="54"/>
                  </a:cubicBezTo>
                  <a:cubicBezTo>
                    <a:pt x="49" y="55"/>
                    <a:pt x="53" y="54"/>
                    <a:pt x="56" y="53"/>
                  </a:cubicBezTo>
                  <a:close/>
                  <a:moveTo>
                    <a:pt x="37" y="56"/>
                  </a:moveTo>
                  <a:cubicBezTo>
                    <a:pt x="38" y="55"/>
                    <a:pt x="39" y="54"/>
                    <a:pt x="40" y="54"/>
                  </a:cubicBezTo>
                  <a:cubicBezTo>
                    <a:pt x="38" y="53"/>
                    <a:pt x="37" y="55"/>
                    <a:pt x="37" y="56"/>
                  </a:cubicBezTo>
                  <a:close/>
                  <a:moveTo>
                    <a:pt x="61" y="54"/>
                  </a:moveTo>
                  <a:cubicBezTo>
                    <a:pt x="61" y="54"/>
                    <a:pt x="62" y="54"/>
                    <a:pt x="62" y="54"/>
                  </a:cubicBezTo>
                  <a:cubicBezTo>
                    <a:pt x="61" y="54"/>
                    <a:pt x="61" y="54"/>
                    <a:pt x="61" y="54"/>
                  </a:cubicBezTo>
                  <a:close/>
                  <a:moveTo>
                    <a:pt x="29" y="54"/>
                  </a:moveTo>
                  <a:cubicBezTo>
                    <a:pt x="29" y="55"/>
                    <a:pt x="29" y="55"/>
                    <a:pt x="28" y="55"/>
                  </a:cubicBezTo>
                  <a:cubicBezTo>
                    <a:pt x="28" y="55"/>
                    <a:pt x="28" y="54"/>
                    <a:pt x="28" y="54"/>
                  </a:cubicBezTo>
                  <a:cubicBezTo>
                    <a:pt x="28" y="55"/>
                    <a:pt x="27" y="54"/>
                    <a:pt x="27" y="54"/>
                  </a:cubicBezTo>
                  <a:cubicBezTo>
                    <a:pt x="27" y="55"/>
                    <a:pt x="27" y="55"/>
                    <a:pt x="27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6" y="57"/>
                    <a:pt x="26" y="57"/>
                  </a:cubicBezTo>
                  <a:cubicBezTo>
                    <a:pt x="27" y="57"/>
                    <a:pt x="26" y="56"/>
                    <a:pt x="27" y="56"/>
                  </a:cubicBezTo>
                  <a:cubicBezTo>
                    <a:pt x="27" y="56"/>
                    <a:pt x="26" y="57"/>
                    <a:pt x="27" y="58"/>
                  </a:cubicBezTo>
                  <a:cubicBezTo>
                    <a:pt x="27" y="57"/>
                    <a:pt x="27" y="55"/>
                    <a:pt x="29" y="56"/>
                  </a:cubicBezTo>
                  <a:cubicBezTo>
                    <a:pt x="29" y="55"/>
                    <a:pt x="30" y="55"/>
                    <a:pt x="30" y="54"/>
                  </a:cubicBezTo>
                  <a:cubicBezTo>
                    <a:pt x="29" y="54"/>
                    <a:pt x="29" y="54"/>
                    <a:pt x="29" y="54"/>
                  </a:cubicBezTo>
                  <a:close/>
                  <a:moveTo>
                    <a:pt x="63" y="54"/>
                  </a:moveTo>
                  <a:cubicBezTo>
                    <a:pt x="64" y="54"/>
                    <a:pt x="64" y="54"/>
                    <a:pt x="64" y="54"/>
                  </a:cubicBezTo>
                  <a:cubicBezTo>
                    <a:pt x="63" y="54"/>
                    <a:pt x="63" y="54"/>
                    <a:pt x="63" y="54"/>
                  </a:cubicBezTo>
                  <a:close/>
                  <a:moveTo>
                    <a:pt x="38" y="59"/>
                  </a:moveTo>
                  <a:cubicBezTo>
                    <a:pt x="39" y="57"/>
                    <a:pt x="41" y="56"/>
                    <a:pt x="43" y="54"/>
                  </a:cubicBezTo>
                  <a:cubicBezTo>
                    <a:pt x="42" y="54"/>
                    <a:pt x="42" y="54"/>
                    <a:pt x="41" y="54"/>
                  </a:cubicBezTo>
                  <a:cubicBezTo>
                    <a:pt x="40" y="56"/>
                    <a:pt x="38" y="57"/>
                    <a:pt x="38" y="59"/>
                  </a:cubicBezTo>
                  <a:close/>
                  <a:moveTo>
                    <a:pt x="60" y="55"/>
                  </a:moveTo>
                  <a:cubicBezTo>
                    <a:pt x="59" y="55"/>
                    <a:pt x="59" y="55"/>
                    <a:pt x="59" y="55"/>
                  </a:cubicBezTo>
                  <a:cubicBezTo>
                    <a:pt x="59" y="54"/>
                    <a:pt x="59" y="54"/>
                    <a:pt x="59" y="54"/>
                  </a:cubicBezTo>
                  <a:cubicBezTo>
                    <a:pt x="58" y="54"/>
                    <a:pt x="58" y="55"/>
                    <a:pt x="57" y="56"/>
                  </a:cubicBezTo>
                  <a:cubicBezTo>
                    <a:pt x="57" y="57"/>
                    <a:pt x="58" y="57"/>
                    <a:pt x="58" y="58"/>
                  </a:cubicBezTo>
                  <a:cubicBezTo>
                    <a:pt x="59" y="57"/>
                    <a:pt x="60" y="56"/>
                    <a:pt x="60" y="55"/>
                  </a:cubicBezTo>
                  <a:cubicBezTo>
                    <a:pt x="60" y="55"/>
                    <a:pt x="60" y="55"/>
                    <a:pt x="60" y="55"/>
                  </a:cubicBezTo>
                  <a:close/>
                  <a:moveTo>
                    <a:pt x="55" y="54"/>
                  </a:moveTo>
                  <a:cubicBezTo>
                    <a:pt x="53" y="56"/>
                    <a:pt x="52" y="57"/>
                    <a:pt x="51" y="59"/>
                  </a:cubicBezTo>
                  <a:cubicBezTo>
                    <a:pt x="51" y="60"/>
                    <a:pt x="51" y="61"/>
                    <a:pt x="52" y="61"/>
                  </a:cubicBezTo>
                  <a:cubicBezTo>
                    <a:pt x="53" y="61"/>
                    <a:pt x="55" y="58"/>
                    <a:pt x="54" y="57"/>
                  </a:cubicBezTo>
                  <a:cubicBezTo>
                    <a:pt x="54" y="57"/>
                    <a:pt x="54" y="57"/>
                    <a:pt x="54" y="57"/>
                  </a:cubicBezTo>
                  <a:cubicBezTo>
                    <a:pt x="54" y="57"/>
                    <a:pt x="54" y="58"/>
                    <a:pt x="55" y="58"/>
                  </a:cubicBezTo>
                  <a:cubicBezTo>
                    <a:pt x="55" y="57"/>
                    <a:pt x="56" y="56"/>
                    <a:pt x="56" y="56"/>
                  </a:cubicBezTo>
                  <a:cubicBezTo>
                    <a:pt x="57" y="55"/>
                    <a:pt x="57" y="55"/>
                    <a:pt x="57" y="54"/>
                  </a:cubicBezTo>
                  <a:cubicBezTo>
                    <a:pt x="56" y="55"/>
                    <a:pt x="54" y="56"/>
                    <a:pt x="53" y="57"/>
                  </a:cubicBezTo>
                  <a:cubicBezTo>
                    <a:pt x="54" y="56"/>
                    <a:pt x="54" y="55"/>
                    <a:pt x="55" y="54"/>
                  </a:cubicBezTo>
                  <a:close/>
                  <a:moveTo>
                    <a:pt x="67" y="56"/>
                  </a:moveTo>
                  <a:cubicBezTo>
                    <a:pt x="67" y="57"/>
                    <a:pt x="67" y="58"/>
                    <a:pt x="68" y="59"/>
                  </a:cubicBezTo>
                  <a:cubicBezTo>
                    <a:pt x="68" y="58"/>
                    <a:pt x="69" y="58"/>
                    <a:pt x="68" y="57"/>
                  </a:cubicBezTo>
                  <a:cubicBezTo>
                    <a:pt x="69" y="57"/>
                    <a:pt x="70" y="57"/>
                    <a:pt x="71" y="57"/>
                  </a:cubicBezTo>
                  <a:cubicBezTo>
                    <a:pt x="70" y="57"/>
                    <a:pt x="71" y="57"/>
                    <a:pt x="71" y="57"/>
                  </a:cubicBezTo>
                  <a:cubicBezTo>
                    <a:pt x="70" y="57"/>
                    <a:pt x="70" y="57"/>
                    <a:pt x="70" y="56"/>
                  </a:cubicBezTo>
                  <a:cubicBezTo>
                    <a:pt x="70" y="56"/>
                    <a:pt x="70" y="55"/>
                    <a:pt x="71" y="55"/>
                  </a:cubicBezTo>
                  <a:cubicBezTo>
                    <a:pt x="71" y="54"/>
                    <a:pt x="70" y="54"/>
                    <a:pt x="69" y="54"/>
                  </a:cubicBezTo>
                  <a:cubicBezTo>
                    <a:pt x="69" y="55"/>
                    <a:pt x="69" y="55"/>
                    <a:pt x="69" y="55"/>
                  </a:cubicBezTo>
                  <a:cubicBezTo>
                    <a:pt x="68" y="55"/>
                    <a:pt x="68" y="56"/>
                    <a:pt x="67" y="56"/>
                  </a:cubicBezTo>
                  <a:close/>
                  <a:moveTo>
                    <a:pt x="96" y="56"/>
                  </a:moveTo>
                  <a:cubicBezTo>
                    <a:pt x="93" y="55"/>
                    <a:pt x="87" y="55"/>
                    <a:pt x="84" y="55"/>
                  </a:cubicBezTo>
                  <a:cubicBezTo>
                    <a:pt x="88" y="56"/>
                    <a:pt x="91" y="56"/>
                    <a:pt x="96" y="56"/>
                  </a:cubicBezTo>
                  <a:close/>
                  <a:moveTo>
                    <a:pt x="45" y="56"/>
                  </a:moveTo>
                  <a:cubicBezTo>
                    <a:pt x="46" y="56"/>
                    <a:pt x="46" y="55"/>
                    <a:pt x="47" y="56"/>
                  </a:cubicBezTo>
                  <a:cubicBezTo>
                    <a:pt x="47" y="56"/>
                    <a:pt x="46" y="57"/>
                    <a:pt x="46" y="57"/>
                  </a:cubicBezTo>
                  <a:cubicBezTo>
                    <a:pt x="46" y="58"/>
                    <a:pt x="46" y="58"/>
                    <a:pt x="46" y="58"/>
                  </a:cubicBezTo>
                  <a:cubicBezTo>
                    <a:pt x="47" y="58"/>
                    <a:pt x="47" y="57"/>
                    <a:pt x="48" y="57"/>
                  </a:cubicBezTo>
                  <a:cubicBezTo>
                    <a:pt x="48" y="56"/>
                    <a:pt x="49" y="56"/>
                    <a:pt x="49" y="55"/>
                  </a:cubicBezTo>
                  <a:cubicBezTo>
                    <a:pt x="48" y="55"/>
                    <a:pt x="47" y="55"/>
                    <a:pt x="45" y="55"/>
                  </a:cubicBezTo>
                  <a:cubicBezTo>
                    <a:pt x="45" y="55"/>
                    <a:pt x="45" y="56"/>
                    <a:pt x="45" y="56"/>
                  </a:cubicBezTo>
                  <a:close/>
                  <a:moveTo>
                    <a:pt x="38" y="56"/>
                  </a:moveTo>
                  <a:cubicBezTo>
                    <a:pt x="37" y="57"/>
                    <a:pt x="36" y="57"/>
                    <a:pt x="36" y="58"/>
                  </a:cubicBezTo>
                  <a:cubicBezTo>
                    <a:pt x="36" y="58"/>
                    <a:pt x="35" y="59"/>
                    <a:pt x="36" y="60"/>
                  </a:cubicBezTo>
                  <a:cubicBezTo>
                    <a:pt x="37" y="58"/>
                    <a:pt x="38" y="57"/>
                    <a:pt x="39" y="55"/>
                  </a:cubicBezTo>
                  <a:cubicBezTo>
                    <a:pt x="38" y="55"/>
                    <a:pt x="39" y="56"/>
                    <a:pt x="38" y="56"/>
                  </a:cubicBezTo>
                  <a:close/>
                  <a:moveTo>
                    <a:pt x="35" y="57"/>
                  </a:moveTo>
                  <a:cubicBezTo>
                    <a:pt x="35" y="56"/>
                    <a:pt x="36" y="55"/>
                    <a:pt x="36" y="55"/>
                  </a:cubicBezTo>
                  <a:cubicBezTo>
                    <a:pt x="35" y="56"/>
                    <a:pt x="34" y="56"/>
                    <a:pt x="35" y="57"/>
                  </a:cubicBezTo>
                  <a:close/>
                  <a:moveTo>
                    <a:pt x="51" y="55"/>
                  </a:moveTo>
                  <a:cubicBezTo>
                    <a:pt x="50" y="56"/>
                    <a:pt x="50" y="56"/>
                    <a:pt x="50" y="57"/>
                  </a:cubicBezTo>
                  <a:cubicBezTo>
                    <a:pt x="50" y="57"/>
                    <a:pt x="50" y="57"/>
                    <a:pt x="50" y="57"/>
                  </a:cubicBezTo>
                  <a:cubicBezTo>
                    <a:pt x="51" y="56"/>
                    <a:pt x="52" y="56"/>
                    <a:pt x="52" y="55"/>
                  </a:cubicBezTo>
                  <a:cubicBezTo>
                    <a:pt x="52" y="55"/>
                    <a:pt x="52" y="55"/>
                    <a:pt x="51" y="55"/>
                  </a:cubicBezTo>
                  <a:close/>
                  <a:moveTo>
                    <a:pt x="39" y="61"/>
                  </a:moveTo>
                  <a:cubicBezTo>
                    <a:pt x="39" y="61"/>
                    <a:pt x="39" y="62"/>
                    <a:pt x="40" y="62"/>
                  </a:cubicBezTo>
                  <a:cubicBezTo>
                    <a:pt x="40" y="61"/>
                    <a:pt x="43" y="60"/>
                    <a:pt x="42" y="58"/>
                  </a:cubicBezTo>
                  <a:cubicBezTo>
                    <a:pt x="42" y="58"/>
                    <a:pt x="42" y="57"/>
                    <a:pt x="43" y="57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44" y="58"/>
                    <a:pt x="44" y="57"/>
                    <a:pt x="45" y="57"/>
                  </a:cubicBezTo>
                  <a:cubicBezTo>
                    <a:pt x="44" y="56"/>
                    <a:pt x="44" y="56"/>
                    <a:pt x="44" y="55"/>
                  </a:cubicBezTo>
                  <a:cubicBezTo>
                    <a:pt x="42" y="57"/>
                    <a:pt x="41" y="59"/>
                    <a:pt x="39" y="61"/>
                  </a:cubicBezTo>
                  <a:close/>
                  <a:moveTo>
                    <a:pt x="71" y="56"/>
                  </a:moveTo>
                  <a:cubicBezTo>
                    <a:pt x="73" y="56"/>
                    <a:pt x="74" y="56"/>
                    <a:pt x="75" y="55"/>
                  </a:cubicBezTo>
                  <a:cubicBezTo>
                    <a:pt x="73" y="55"/>
                    <a:pt x="72" y="55"/>
                    <a:pt x="71" y="56"/>
                  </a:cubicBezTo>
                  <a:close/>
                  <a:moveTo>
                    <a:pt x="41" y="56"/>
                  </a:moveTo>
                  <a:cubicBezTo>
                    <a:pt x="41" y="58"/>
                    <a:pt x="38" y="58"/>
                    <a:pt x="38" y="60"/>
                  </a:cubicBezTo>
                  <a:cubicBezTo>
                    <a:pt x="40" y="59"/>
                    <a:pt x="42" y="57"/>
                    <a:pt x="42" y="55"/>
                  </a:cubicBezTo>
                  <a:cubicBezTo>
                    <a:pt x="42" y="56"/>
                    <a:pt x="42" y="56"/>
                    <a:pt x="41" y="56"/>
                  </a:cubicBezTo>
                  <a:close/>
                  <a:moveTo>
                    <a:pt x="24" y="57"/>
                  </a:moveTo>
                  <a:cubicBezTo>
                    <a:pt x="23" y="61"/>
                    <a:pt x="22" y="66"/>
                    <a:pt x="21" y="70"/>
                  </a:cubicBezTo>
                  <a:cubicBezTo>
                    <a:pt x="23" y="67"/>
                    <a:pt x="23" y="62"/>
                    <a:pt x="25" y="59"/>
                  </a:cubicBezTo>
                  <a:cubicBezTo>
                    <a:pt x="25" y="58"/>
                    <a:pt x="25" y="57"/>
                    <a:pt x="25" y="56"/>
                  </a:cubicBezTo>
                  <a:cubicBezTo>
                    <a:pt x="24" y="56"/>
                    <a:pt x="24" y="56"/>
                    <a:pt x="24" y="57"/>
                  </a:cubicBezTo>
                  <a:cubicBezTo>
                    <a:pt x="24" y="56"/>
                    <a:pt x="24" y="57"/>
                    <a:pt x="24" y="57"/>
                  </a:cubicBezTo>
                  <a:close/>
                  <a:moveTo>
                    <a:pt x="77" y="57"/>
                  </a:moveTo>
                  <a:cubicBezTo>
                    <a:pt x="77" y="57"/>
                    <a:pt x="78" y="57"/>
                    <a:pt x="78" y="56"/>
                  </a:cubicBezTo>
                  <a:cubicBezTo>
                    <a:pt x="78" y="56"/>
                    <a:pt x="77" y="56"/>
                    <a:pt x="77" y="57"/>
                  </a:cubicBezTo>
                  <a:close/>
                  <a:moveTo>
                    <a:pt x="83" y="57"/>
                  </a:moveTo>
                  <a:cubicBezTo>
                    <a:pt x="85" y="57"/>
                    <a:pt x="87" y="58"/>
                    <a:pt x="89" y="57"/>
                  </a:cubicBezTo>
                  <a:cubicBezTo>
                    <a:pt x="87" y="57"/>
                    <a:pt x="86" y="56"/>
                    <a:pt x="83" y="56"/>
                  </a:cubicBezTo>
                  <a:cubicBezTo>
                    <a:pt x="84" y="56"/>
                    <a:pt x="83" y="57"/>
                    <a:pt x="83" y="57"/>
                  </a:cubicBezTo>
                  <a:close/>
                  <a:moveTo>
                    <a:pt x="50" y="58"/>
                  </a:moveTo>
                  <a:cubicBezTo>
                    <a:pt x="50" y="58"/>
                    <a:pt x="50" y="58"/>
                    <a:pt x="50" y="58"/>
                  </a:cubicBezTo>
                  <a:cubicBezTo>
                    <a:pt x="51" y="58"/>
                    <a:pt x="51" y="57"/>
                    <a:pt x="51" y="57"/>
                  </a:cubicBezTo>
                  <a:cubicBezTo>
                    <a:pt x="51" y="57"/>
                    <a:pt x="50" y="57"/>
                    <a:pt x="50" y="58"/>
                  </a:cubicBezTo>
                  <a:close/>
                  <a:moveTo>
                    <a:pt x="59" y="59"/>
                  </a:moveTo>
                  <a:cubicBezTo>
                    <a:pt x="59" y="59"/>
                    <a:pt x="59" y="60"/>
                    <a:pt x="59" y="60"/>
                  </a:cubicBezTo>
                  <a:cubicBezTo>
                    <a:pt x="60" y="59"/>
                    <a:pt x="61" y="59"/>
                    <a:pt x="61" y="58"/>
                  </a:cubicBezTo>
                  <a:cubicBezTo>
                    <a:pt x="61" y="58"/>
                    <a:pt x="61" y="57"/>
                    <a:pt x="60" y="57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0" y="58"/>
                    <a:pt x="59" y="58"/>
                    <a:pt x="59" y="59"/>
                  </a:cubicBezTo>
                  <a:close/>
                  <a:moveTo>
                    <a:pt x="30" y="58"/>
                  </a:moveTo>
                  <a:cubicBezTo>
                    <a:pt x="31" y="58"/>
                    <a:pt x="31" y="57"/>
                    <a:pt x="31" y="57"/>
                  </a:cubicBezTo>
                  <a:cubicBezTo>
                    <a:pt x="31" y="57"/>
                    <a:pt x="30" y="57"/>
                    <a:pt x="30" y="58"/>
                  </a:cubicBezTo>
                  <a:close/>
                  <a:moveTo>
                    <a:pt x="108" y="57"/>
                  </a:moveTo>
                  <a:cubicBezTo>
                    <a:pt x="106" y="57"/>
                    <a:pt x="105" y="57"/>
                    <a:pt x="104" y="57"/>
                  </a:cubicBezTo>
                  <a:cubicBezTo>
                    <a:pt x="106" y="57"/>
                    <a:pt x="107" y="58"/>
                    <a:pt x="108" y="57"/>
                  </a:cubicBezTo>
                  <a:close/>
                  <a:moveTo>
                    <a:pt x="55" y="59"/>
                  </a:moveTo>
                  <a:cubicBezTo>
                    <a:pt x="55" y="59"/>
                    <a:pt x="55" y="60"/>
                    <a:pt x="56" y="61"/>
                  </a:cubicBezTo>
                  <a:cubicBezTo>
                    <a:pt x="58" y="60"/>
                    <a:pt x="56" y="58"/>
                    <a:pt x="56" y="57"/>
                  </a:cubicBezTo>
                  <a:cubicBezTo>
                    <a:pt x="56" y="57"/>
                    <a:pt x="55" y="58"/>
                    <a:pt x="55" y="59"/>
                  </a:cubicBezTo>
                  <a:close/>
                  <a:moveTo>
                    <a:pt x="47" y="60"/>
                  </a:moveTo>
                  <a:cubicBezTo>
                    <a:pt x="48" y="59"/>
                    <a:pt x="48" y="59"/>
                    <a:pt x="49" y="58"/>
                  </a:cubicBezTo>
                  <a:cubicBezTo>
                    <a:pt x="49" y="58"/>
                    <a:pt x="49" y="57"/>
                    <a:pt x="49" y="57"/>
                  </a:cubicBezTo>
                  <a:cubicBezTo>
                    <a:pt x="48" y="58"/>
                    <a:pt x="47" y="59"/>
                    <a:pt x="47" y="60"/>
                  </a:cubicBezTo>
                  <a:close/>
                  <a:moveTo>
                    <a:pt x="32" y="59"/>
                  </a:moveTo>
                  <a:cubicBezTo>
                    <a:pt x="32" y="60"/>
                    <a:pt x="32" y="60"/>
                    <a:pt x="32" y="60"/>
                  </a:cubicBezTo>
                  <a:cubicBezTo>
                    <a:pt x="32" y="59"/>
                    <a:pt x="33" y="58"/>
                    <a:pt x="33" y="59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2" y="59"/>
                    <a:pt x="32" y="59"/>
                  </a:cubicBezTo>
                  <a:close/>
                  <a:moveTo>
                    <a:pt x="101" y="58"/>
                  </a:moveTo>
                  <a:cubicBezTo>
                    <a:pt x="102" y="58"/>
                    <a:pt x="102" y="59"/>
                    <a:pt x="103" y="58"/>
                  </a:cubicBezTo>
                  <a:cubicBezTo>
                    <a:pt x="102" y="58"/>
                    <a:pt x="101" y="58"/>
                    <a:pt x="101" y="58"/>
                  </a:cubicBezTo>
                  <a:close/>
                  <a:moveTo>
                    <a:pt x="104" y="58"/>
                  </a:moveTo>
                  <a:cubicBezTo>
                    <a:pt x="104" y="58"/>
                    <a:pt x="105" y="58"/>
                    <a:pt x="105" y="58"/>
                  </a:cubicBezTo>
                  <a:cubicBezTo>
                    <a:pt x="105" y="58"/>
                    <a:pt x="104" y="58"/>
                    <a:pt x="104" y="58"/>
                  </a:cubicBezTo>
                  <a:close/>
                  <a:moveTo>
                    <a:pt x="29" y="59"/>
                  </a:moveTo>
                  <a:cubicBezTo>
                    <a:pt x="29" y="59"/>
                    <a:pt x="30" y="59"/>
                    <a:pt x="29" y="60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30" y="61"/>
                    <a:pt x="30" y="61"/>
                  </a:cubicBezTo>
                  <a:cubicBezTo>
                    <a:pt x="30" y="60"/>
                    <a:pt x="31" y="59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9"/>
                    <a:pt x="29" y="59"/>
                    <a:pt x="29" y="59"/>
                  </a:cubicBezTo>
                  <a:close/>
                  <a:moveTo>
                    <a:pt x="44" y="59"/>
                  </a:moveTo>
                  <a:cubicBezTo>
                    <a:pt x="44" y="60"/>
                    <a:pt x="44" y="60"/>
                    <a:pt x="44" y="60"/>
                  </a:cubicBezTo>
                  <a:cubicBezTo>
                    <a:pt x="44" y="60"/>
                    <a:pt x="46" y="59"/>
                    <a:pt x="45" y="58"/>
                  </a:cubicBezTo>
                  <a:cubicBezTo>
                    <a:pt x="45" y="58"/>
                    <a:pt x="45" y="59"/>
                    <a:pt x="44" y="59"/>
                  </a:cubicBezTo>
                  <a:close/>
                  <a:moveTo>
                    <a:pt x="113" y="59"/>
                  </a:moveTo>
                  <a:cubicBezTo>
                    <a:pt x="113" y="59"/>
                    <a:pt x="114" y="59"/>
                    <a:pt x="114" y="58"/>
                  </a:cubicBezTo>
                  <a:cubicBezTo>
                    <a:pt x="113" y="58"/>
                    <a:pt x="113" y="58"/>
                    <a:pt x="113" y="58"/>
                  </a:cubicBezTo>
                  <a:cubicBezTo>
                    <a:pt x="113" y="58"/>
                    <a:pt x="113" y="58"/>
                    <a:pt x="113" y="59"/>
                  </a:cubicBezTo>
                  <a:close/>
                  <a:moveTo>
                    <a:pt x="48" y="61"/>
                  </a:moveTo>
                  <a:cubicBezTo>
                    <a:pt x="48" y="61"/>
                    <a:pt x="49" y="60"/>
                    <a:pt x="50" y="59"/>
                  </a:cubicBezTo>
                  <a:cubicBezTo>
                    <a:pt x="49" y="58"/>
                    <a:pt x="46" y="61"/>
                    <a:pt x="48" y="61"/>
                  </a:cubicBezTo>
                  <a:close/>
                  <a:moveTo>
                    <a:pt x="33" y="62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4" y="62"/>
                    <a:pt x="34" y="61"/>
                  </a:cubicBezTo>
                  <a:cubicBezTo>
                    <a:pt x="34" y="60"/>
                    <a:pt x="35" y="59"/>
                    <a:pt x="34" y="59"/>
                  </a:cubicBezTo>
                  <a:cubicBezTo>
                    <a:pt x="34" y="60"/>
                    <a:pt x="34" y="61"/>
                    <a:pt x="33" y="62"/>
                  </a:cubicBezTo>
                  <a:close/>
                  <a:moveTo>
                    <a:pt x="27" y="60"/>
                  </a:moveTo>
                  <a:cubicBezTo>
                    <a:pt x="28" y="60"/>
                    <a:pt x="28" y="60"/>
                    <a:pt x="28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59"/>
                    <a:pt x="27" y="60"/>
                    <a:pt x="27" y="60"/>
                  </a:cubicBezTo>
                  <a:close/>
                  <a:moveTo>
                    <a:pt x="68" y="62"/>
                  </a:moveTo>
                  <a:cubicBezTo>
                    <a:pt x="68" y="61"/>
                    <a:pt x="68" y="61"/>
                    <a:pt x="69" y="61"/>
                  </a:cubicBezTo>
                  <a:cubicBezTo>
                    <a:pt x="69" y="60"/>
                    <a:pt x="69" y="59"/>
                    <a:pt x="69" y="59"/>
                  </a:cubicBezTo>
                  <a:cubicBezTo>
                    <a:pt x="68" y="60"/>
                    <a:pt x="67" y="61"/>
                    <a:pt x="68" y="62"/>
                  </a:cubicBezTo>
                  <a:close/>
                  <a:moveTo>
                    <a:pt x="63" y="60"/>
                  </a:moveTo>
                  <a:cubicBezTo>
                    <a:pt x="64" y="60"/>
                    <a:pt x="63" y="61"/>
                    <a:pt x="64" y="61"/>
                  </a:cubicBezTo>
                  <a:cubicBezTo>
                    <a:pt x="64" y="60"/>
                    <a:pt x="64" y="60"/>
                    <a:pt x="64" y="59"/>
                  </a:cubicBezTo>
                  <a:cubicBezTo>
                    <a:pt x="64" y="60"/>
                    <a:pt x="63" y="59"/>
                    <a:pt x="63" y="60"/>
                  </a:cubicBezTo>
                  <a:close/>
                  <a:moveTo>
                    <a:pt x="52" y="62"/>
                  </a:moveTo>
                  <a:cubicBezTo>
                    <a:pt x="53" y="63"/>
                    <a:pt x="53" y="64"/>
                    <a:pt x="53" y="64"/>
                  </a:cubicBezTo>
                  <a:cubicBezTo>
                    <a:pt x="54" y="63"/>
                    <a:pt x="55" y="63"/>
                    <a:pt x="55" y="62"/>
                  </a:cubicBezTo>
                  <a:cubicBezTo>
                    <a:pt x="55" y="61"/>
                    <a:pt x="55" y="60"/>
                    <a:pt x="54" y="60"/>
                  </a:cubicBezTo>
                  <a:cubicBezTo>
                    <a:pt x="53" y="61"/>
                    <a:pt x="53" y="61"/>
                    <a:pt x="52" y="62"/>
                  </a:cubicBezTo>
                  <a:close/>
                  <a:moveTo>
                    <a:pt x="60" y="62"/>
                  </a:moveTo>
                  <a:cubicBezTo>
                    <a:pt x="61" y="61"/>
                    <a:pt x="62" y="60"/>
                    <a:pt x="62" y="60"/>
                  </a:cubicBezTo>
                  <a:cubicBezTo>
                    <a:pt x="61" y="60"/>
                    <a:pt x="59" y="61"/>
                    <a:pt x="60" y="62"/>
                  </a:cubicBezTo>
                  <a:close/>
                  <a:moveTo>
                    <a:pt x="44" y="61"/>
                  </a:moveTo>
                  <a:cubicBezTo>
                    <a:pt x="45" y="61"/>
                    <a:pt x="46" y="60"/>
                    <a:pt x="45" y="60"/>
                  </a:cubicBezTo>
                  <a:cubicBezTo>
                    <a:pt x="45" y="60"/>
                    <a:pt x="44" y="61"/>
                    <a:pt x="44" y="61"/>
                  </a:cubicBezTo>
                  <a:close/>
                  <a:moveTo>
                    <a:pt x="36" y="61"/>
                  </a:moveTo>
                  <a:cubicBezTo>
                    <a:pt x="37" y="61"/>
                    <a:pt x="37" y="60"/>
                    <a:pt x="37" y="60"/>
                  </a:cubicBezTo>
                  <a:cubicBezTo>
                    <a:pt x="37" y="60"/>
                    <a:pt x="36" y="61"/>
                    <a:pt x="36" y="61"/>
                  </a:cubicBezTo>
                  <a:close/>
                  <a:moveTo>
                    <a:pt x="48" y="62"/>
                  </a:moveTo>
                  <a:cubicBezTo>
                    <a:pt x="48" y="63"/>
                    <a:pt x="49" y="63"/>
                    <a:pt x="49" y="64"/>
                  </a:cubicBezTo>
                  <a:cubicBezTo>
                    <a:pt x="51" y="63"/>
                    <a:pt x="52" y="61"/>
                    <a:pt x="50" y="60"/>
                  </a:cubicBezTo>
                  <a:cubicBezTo>
                    <a:pt x="49" y="61"/>
                    <a:pt x="49" y="62"/>
                    <a:pt x="48" y="62"/>
                  </a:cubicBezTo>
                  <a:close/>
                  <a:moveTo>
                    <a:pt x="65" y="62"/>
                  </a:moveTo>
                  <a:cubicBezTo>
                    <a:pt x="66" y="62"/>
                    <a:pt x="65" y="60"/>
                    <a:pt x="65" y="60"/>
                  </a:cubicBezTo>
                  <a:cubicBezTo>
                    <a:pt x="65" y="61"/>
                    <a:pt x="65" y="61"/>
                    <a:pt x="65" y="62"/>
                  </a:cubicBezTo>
                  <a:close/>
                  <a:moveTo>
                    <a:pt x="56" y="62"/>
                  </a:moveTo>
                  <a:cubicBezTo>
                    <a:pt x="57" y="62"/>
                    <a:pt x="57" y="61"/>
                    <a:pt x="58" y="61"/>
                  </a:cubicBezTo>
                  <a:cubicBezTo>
                    <a:pt x="58" y="61"/>
                    <a:pt x="58" y="60"/>
                    <a:pt x="57" y="60"/>
                  </a:cubicBezTo>
                  <a:cubicBezTo>
                    <a:pt x="57" y="61"/>
                    <a:pt x="56" y="62"/>
                    <a:pt x="56" y="62"/>
                  </a:cubicBezTo>
                  <a:close/>
                  <a:moveTo>
                    <a:pt x="31" y="62"/>
                  </a:moveTo>
                  <a:cubicBezTo>
                    <a:pt x="31" y="62"/>
                    <a:pt x="32" y="61"/>
                    <a:pt x="31" y="61"/>
                  </a:cubicBezTo>
                  <a:cubicBezTo>
                    <a:pt x="31" y="61"/>
                    <a:pt x="31" y="61"/>
                    <a:pt x="31" y="62"/>
                  </a:cubicBezTo>
                  <a:close/>
                  <a:moveTo>
                    <a:pt x="41" y="64"/>
                  </a:moveTo>
                  <a:cubicBezTo>
                    <a:pt x="41" y="63"/>
                    <a:pt x="44" y="62"/>
                    <a:pt x="43" y="61"/>
                  </a:cubicBezTo>
                  <a:cubicBezTo>
                    <a:pt x="42" y="62"/>
                    <a:pt x="40" y="63"/>
                    <a:pt x="41" y="64"/>
                  </a:cubicBezTo>
                  <a:close/>
                  <a:moveTo>
                    <a:pt x="36" y="62"/>
                  </a:moveTo>
                  <a:cubicBezTo>
                    <a:pt x="37" y="62"/>
                    <a:pt x="37" y="62"/>
                    <a:pt x="37" y="62"/>
                  </a:cubicBezTo>
                  <a:cubicBezTo>
                    <a:pt x="37" y="62"/>
                    <a:pt x="38" y="62"/>
                    <a:pt x="38" y="61"/>
                  </a:cubicBezTo>
                  <a:cubicBezTo>
                    <a:pt x="38" y="61"/>
                    <a:pt x="38" y="61"/>
                    <a:pt x="37" y="61"/>
                  </a:cubicBezTo>
                  <a:cubicBezTo>
                    <a:pt x="37" y="61"/>
                    <a:pt x="37" y="61"/>
                    <a:pt x="36" y="62"/>
                  </a:cubicBezTo>
                  <a:close/>
                  <a:moveTo>
                    <a:pt x="45" y="62"/>
                  </a:moveTo>
                  <a:cubicBezTo>
                    <a:pt x="45" y="61"/>
                    <a:pt x="46" y="61"/>
                    <a:pt x="46" y="61"/>
                  </a:cubicBezTo>
                  <a:cubicBezTo>
                    <a:pt x="46" y="61"/>
                    <a:pt x="45" y="62"/>
                    <a:pt x="45" y="62"/>
                  </a:cubicBezTo>
                  <a:close/>
                  <a:moveTo>
                    <a:pt x="45" y="63"/>
                  </a:moveTo>
                  <a:cubicBezTo>
                    <a:pt x="45" y="63"/>
                    <a:pt x="46" y="63"/>
                    <a:pt x="45" y="64"/>
                  </a:cubicBezTo>
                  <a:cubicBezTo>
                    <a:pt x="46" y="64"/>
                    <a:pt x="46" y="63"/>
                    <a:pt x="47" y="62"/>
                  </a:cubicBezTo>
                  <a:cubicBezTo>
                    <a:pt x="47" y="61"/>
                    <a:pt x="45" y="62"/>
                    <a:pt x="45" y="63"/>
                  </a:cubicBezTo>
                  <a:close/>
                  <a:moveTo>
                    <a:pt x="70" y="61"/>
                  </a:moveTo>
                  <a:cubicBezTo>
                    <a:pt x="71" y="62"/>
                    <a:pt x="70" y="62"/>
                    <a:pt x="70" y="63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0" y="64"/>
                    <a:pt x="71" y="65"/>
                    <a:pt x="70" y="66"/>
                  </a:cubicBezTo>
                  <a:cubicBezTo>
                    <a:pt x="69" y="65"/>
                    <a:pt x="70" y="65"/>
                    <a:pt x="69" y="65"/>
                  </a:cubicBezTo>
                  <a:cubicBezTo>
                    <a:pt x="69" y="66"/>
                    <a:pt x="70" y="68"/>
                    <a:pt x="70" y="70"/>
                  </a:cubicBezTo>
                  <a:cubicBezTo>
                    <a:pt x="69" y="70"/>
                    <a:pt x="69" y="70"/>
                    <a:pt x="69" y="70"/>
                  </a:cubicBezTo>
                  <a:cubicBezTo>
                    <a:pt x="69" y="71"/>
                    <a:pt x="69" y="71"/>
                    <a:pt x="69" y="72"/>
                  </a:cubicBezTo>
                  <a:cubicBezTo>
                    <a:pt x="70" y="73"/>
                    <a:pt x="69" y="75"/>
                    <a:pt x="70" y="75"/>
                  </a:cubicBezTo>
                  <a:cubicBezTo>
                    <a:pt x="70" y="70"/>
                    <a:pt x="71" y="66"/>
                    <a:pt x="71" y="62"/>
                  </a:cubicBezTo>
                  <a:cubicBezTo>
                    <a:pt x="71" y="62"/>
                    <a:pt x="71" y="62"/>
                    <a:pt x="71" y="62"/>
                  </a:cubicBezTo>
                  <a:cubicBezTo>
                    <a:pt x="71" y="61"/>
                    <a:pt x="71" y="62"/>
                    <a:pt x="71" y="61"/>
                  </a:cubicBezTo>
                  <a:cubicBezTo>
                    <a:pt x="71" y="61"/>
                    <a:pt x="70" y="61"/>
                    <a:pt x="70" y="61"/>
                  </a:cubicBezTo>
                  <a:close/>
                  <a:moveTo>
                    <a:pt x="61" y="63"/>
                  </a:moveTo>
                  <a:cubicBezTo>
                    <a:pt x="61" y="64"/>
                    <a:pt x="61" y="65"/>
                    <a:pt x="62" y="66"/>
                  </a:cubicBezTo>
                  <a:cubicBezTo>
                    <a:pt x="62" y="64"/>
                    <a:pt x="62" y="62"/>
                    <a:pt x="62" y="61"/>
                  </a:cubicBezTo>
                  <a:cubicBezTo>
                    <a:pt x="62" y="62"/>
                    <a:pt x="61" y="62"/>
                    <a:pt x="61" y="63"/>
                  </a:cubicBezTo>
                  <a:close/>
                  <a:moveTo>
                    <a:pt x="25" y="65"/>
                  </a:moveTo>
                  <a:cubicBezTo>
                    <a:pt x="26" y="64"/>
                    <a:pt x="27" y="63"/>
                    <a:pt x="27" y="62"/>
                  </a:cubicBezTo>
                  <a:cubicBezTo>
                    <a:pt x="26" y="63"/>
                    <a:pt x="26" y="64"/>
                    <a:pt x="25" y="65"/>
                  </a:cubicBezTo>
                  <a:close/>
                  <a:moveTo>
                    <a:pt x="31" y="63"/>
                  </a:moveTo>
                  <a:cubicBezTo>
                    <a:pt x="31" y="63"/>
                    <a:pt x="32" y="63"/>
                    <a:pt x="32" y="64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31" y="63"/>
                    <a:pt x="31" y="64"/>
                    <a:pt x="31" y="63"/>
                  </a:cubicBezTo>
                  <a:cubicBezTo>
                    <a:pt x="31" y="63"/>
                    <a:pt x="32" y="63"/>
                    <a:pt x="32" y="62"/>
                  </a:cubicBezTo>
                  <a:cubicBezTo>
                    <a:pt x="31" y="62"/>
                    <a:pt x="31" y="63"/>
                    <a:pt x="31" y="63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31" y="65"/>
                    <a:pt x="31" y="65"/>
                    <a:pt x="32" y="66"/>
                  </a:cubicBezTo>
                  <a:cubicBezTo>
                    <a:pt x="32" y="65"/>
                    <a:pt x="32" y="63"/>
                    <a:pt x="32" y="62"/>
                  </a:cubicBezTo>
                  <a:cubicBezTo>
                    <a:pt x="31" y="63"/>
                    <a:pt x="32" y="63"/>
                    <a:pt x="31" y="63"/>
                  </a:cubicBezTo>
                  <a:close/>
                  <a:moveTo>
                    <a:pt x="42" y="64"/>
                  </a:moveTo>
                  <a:cubicBezTo>
                    <a:pt x="41" y="64"/>
                    <a:pt x="41" y="65"/>
                    <a:pt x="41" y="65"/>
                  </a:cubicBezTo>
                  <a:cubicBezTo>
                    <a:pt x="41" y="64"/>
                    <a:pt x="41" y="65"/>
                    <a:pt x="41" y="65"/>
                  </a:cubicBezTo>
                  <a:cubicBezTo>
                    <a:pt x="42" y="64"/>
                    <a:pt x="44" y="63"/>
                    <a:pt x="43" y="62"/>
                  </a:cubicBezTo>
                  <a:cubicBezTo>
                    <a:pt x="42" y="63"/>
                    <a:pt x="42" y="64"/>
                    <a:pt x="41" y="65"/>
                  </a:cubicBezTo>
                  <a:cubicBezTo>
                    <a:pt x="41" y="64"/>
                    <a:pt x="42" y="64"/>
                    <a:pt x="42" y="64"/>
                  </a:cubicBezTo>
                  <a:close/>
                  <a:moveTo>
                    <a:pt x="35" y="65"/>
                  </a:moveTo>
                  <a:cubicBezTo>
                    <a:pt x="35" y="65"/>
                    <a:pt x="36" y="64"/>
                    <a:pt x="36" y="63"/>
                  </a:cubicBezTo>
                  <a:cubicBezTo>
                    <a:pt x="36" y="63"/>
                    <a:pt x="36" y="62"/>
                    <a:pt x="36" y="62"/>
                  </a:cubicBezTo>
                  <a:cubicBezTo>
                    <a:pt x="35" y="63"/>
                    <a:pt x="35" y="64"/>
                    <a:pt x="35" y="65"/>
                  </a:cubicBezTo>
                  <a:close/>
                  <a:moveTo>
                    <a:pt x="37" y="64"/>
                  </a:moveTo>
                  <a:cubicBezTo>
                    <a:pt x="38" y="64"/>
                    <a:pt x="38" y="64"/>
                    <a:pt x="38" y="64"/>
                  </a:cubicBezTo>
                  <a:cubicBezTo>
                    <a:pt x="38" y="64"/>
                    <a:pt x="39" y="63"/>
                    <a:pt x="39" y="63"/>
                  </a:cubicBezTo>
                  <a:cubicBezTo>
                    <a:pt x="39" y="63"/>
                    <a:pt x="39" y="62"/>
                    <a:pt x="38" y="62"/>
                  </a:cubicBezTo>
                  <a:cubicBezTo>
                    <a:pt x="38" y="63"/>
                    <a:pt x="37" y="63"/>
                    <a:pt x="37" y="64"/>
                  </a:cubicBezTo>
                  <a:close/>
                  <a:moveTo>
                    <a:pt x="57" y="64"/>
                  </a:moveTo>
                  <a:cubicBezTo>
                    <a:pt x="57" y="64"/>
                    <a:pt x="57" y="64"/>
                    <a:pt x="58" y="64"/>
                  </a:cubicBezTo>
                  <a:cubicBezTo>
                    <a:pt x="58" y="64"/>
                    <a:pt x="59" y="63"/>
                    <a:pt x="59" y="63"/>
                  </a:cubicBezTo>
                  <a:cubicBezTo>
                    <a:pt x="58" y="63"/>
                    <a:pt x="58" y="63"/>
                    <a:pt x="57" y="64"/>
                  </a:cubicBezTo>
                  <a:close/>
                  <a:moveTo>
                    <a:pt x="63" y="64"/>
                  </a:moveTo>
                  <a:cubicBezTo>
                    <a:pt x="63" y="64"/>
                    <a:pt x="63" y="64"/>
                    <a:pt x="64" y="64"/>
                  </a:cubicBezTo>
                  <a:cubicBezTo>
                    <a:pt x="63" y="63"/>
                    <a:pt x="63" y="63"/>
                    <a:pt x="63" y="63"/>
                  </a:cubicBezTo>
                  <a:cubicBezTo>
                    <a:pt x="63" y="63"/>
                    <a:pt x="63" y="64"/>
                    <a:pt x="63" y="64"/>
                  </a:cubicBezTo>
                  <a:close/>
                  <a:moveTo>
                    <a:pt x="50" y="65"/>
                  </a:moveTo>
                  <a:cubicBezTo>
                    <a:pt x="50" y="66"/>
                    <a:pt x="50" y="66"/>
                    <a:pt x="51" y="67"/>
                  </a:cubicBezTo>
                  <a:cubicBezTo>
                    <a:pt x="52" y="67"/>
                    <a:pt x="52" y="66"/>
                    <a:pt x="52" y="65"/>
                  </a:cubicBezTo>
                  <a:cubicBezTo>
                    <a:pt x="52" y="64"/>
                    <a:pt x="52" y="63"/>
                    <a:pt x="51" y="63"/>
                  </a:cubicBezTo>
                  <a:cubicBezTo>
                    <a:pt x="51" y="64"/>
                    <a:pt x="50" y="64"/>
                    <a:pt x="50" y="65"/>
                  </a:cubicBezTo>
                  <a:close/>
                  <a:moveTo>
                    <a:pt x="46" y="65"/>
                  </a:moveTo>
                  <a:cubicBezTo>
                    <a:pt x="47" y="65"/>
                    <a:pt x="47" y="66"/>
                    <a:pt x="47" y="66"/>
                  </a:cubicBezTo>
                  <a:cubicBezTo>
                    <a:pt x="47" y="66"/>
                    <a:pt x="47" y="66"/>
                    <a:pt x="48" y="66"/>
                  </a:cubicBezTo>
                  <a:cubicBezTo>
                    <a:pt x="48" y="66"/>
                    <a:pt x="48" y="66"/>
                    <a:pt x="48" y="66"/>
                  </a:cubicBezTo>
                  <a:cubicBezTo>
                    <a:pt x="48" y="66"/>
                    <a:pt x="48" y="66"/>
                    <a:pt x="48" y="65"/>
                  </a:cubicBezTo>
                  <a:cubicBezTo>
                    <a:pt x="48" y="65"/>
                    <a:pt x="48" y="64"/>
                    <a:pt x="47" y="63"/>
                  </a:cubicBezTo>
                  <a:cubicBezTo>
                    <a:pt x="47" y="64"/>
                    <a:pt x="46" y="64"/>
                    <a:pt x="46" y="65"/>
                  </a:cubicBezTo>
                  <a:close/>
                  <a:moveTo>
                    <a:pt x="54" y="64"/>
                  </a:moveTo>
                  <a:cubicBezTo>
                    <a:pt x="54" y="65"/>
                    <a:pt x="54" y="65"/>
                    <a:pt x="54" y="65"/>
                  </a:cubicBezTo>
                  <a:cubicBezTo>
                    <a:pt x="54" y="65"/>
                    <a:pt x="55" y="65"/>
                    <a:pt x="54" y="64"/>
                  </a:cubicBezTo>
                  <a:close/>
                  <a:moveTo>
                    <a:pt x="54" y="66"/>
                  </a:moveTo>
                  <a:cubicBezTo>
                    <a:pt x="55" y="66"/>
                    <a:pt x="57" y="64"/>
                    <a:pt x="56" y="63"/>
                  </a:cubicBezTo>
                  <a:cubicBezTo>
                    <a:pt x="55" y="64"/>
                    <a:pt x="54" y="65"/>
                    <a:pt x="54" y="66"/>
                  </a:cubicBezTo>
                  <a:close/>
                  <a:moveTo>
                    <a:pt x="42" y="66"/>
                  </a:moveTo>
                  <a:cubicBezTo>
                    <a:pt x="42" y="65"/>
                    <a:pt x="43" y="65"/>
                    <a:pt x="43" y="65"/>
                  </a:cubicBezTo>
                  <a:cubicBezTo>
                    <a:pt x="43" y="66"/>
                    <a:pt x="42" y="66"/>
                    <a:pt x="42" y="66"/>
                  </a:cubicBezTo>
                  <a:cubicBezTo>
                    <a:pt x="42" y="67"/>
                    <a:pt x="42" y="67"/>
                    <a:pt x="43" y="67"/>
                  </a:cubicBezTo>
                  <a:cubicBezTo>
                    <a:pt x="44" y="66"/>
                    <a:pt x="44" y="66"/>
                    <a:pt x="45" y="65"/>
                  </a:cubicBezTo>
                  <a:cubicBezTo>
                    <a:pt x="45" y="64"/>
                    <a:pt x="45" y="64"/>
                    <a:pt x="44" y="64"/>
                  </a:cubicBezTo>
                  <a:cubicBezTo>
                    <a:pt x="43" y="63"/>
                    <a:pt x="42" y="65"/>
                    <a:pt x="42" y="66"/>
                  </a:cubicBezTo>
                  <a:close/>
                  <a:moveTo>
                    <a:pt x="27" y="67"/>
                  </a:moveTo>
                  <a:cubicBezTo>
                    <a:pt x="27" y="66"/>
                    <a:pt x="28" y="65"/>
                    <a:pt x="28" y="64"/>
                  </a:cubicBezTo>
                  <a:cubicBezTo>
                    <a:pt x="27" y="65"/>
                    <a:pt x="27" y="66"/>
                    <a:pt x="27" y="67"/>
                  </a:cubicBezTo>
                  <a:close/>
                  <a:moveTo>
                    <a:pt x="36" y="67"/>
                  </a:moveTo>
                  <a:cubicBezTo>
                    <a:pt x="36" y="67"/>
                    <a:pt x="37" y="66"/>
                    <a:pt x="37" y="65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36" y="65"/>
                    <a:pt x="35" y="66"/>
                    <a:pt x="36" y="67"/>
                  </a:cubicBezTo>
                  <a:close/>
                  <a:moveTo>
                    <a:pt x="58" y="65"/>
                  </a:moveTo>
                  <a:cubicBezTo>
                    <a:pt x="58" y="65"/>
                    <a:pt x="59" y="64"/>
                    <a:pt x="59" y="64"/>
                  </a:cubicBezTo>
                  <a:cubicBezTo>
                    <a:pt x="58" y="64"/>
                    <a:pt x="58" y="65"/>
                    <a:pt x="58" y="65"/>
                  </a:cubicBezTo>
                  <a:close/>
                  <a:moveTo>
                    <a:pt x="39" y="65"/>
                  </a:moveTo>
                  <a:cubicBezTo>
                    <a:pt x="39" y="66"/>
                    <a:pt x="39" y="66"/>
                    <a:pt x="39" y="66"/>
                  </a:cubicBezTo>
                  <a:cubicBezTo>
                    <a:pt x="39" y="66"/>
                    <a:pt x="40" y="65"/>
                    <a:pt x="40" y="65"/>
                  </a:cubicBezTo>
                  <a:cubicBezTo>
                    <a:pt x="40" y="65"/>
                    <a:pt x="40" y="64"/>
                    <a:pt x="40" y="64"/>
                  </a:cubicBezTo>
                  <a:cubicBezTo>
                    <a:pt x="39" y="65"/>
                    <a:pt x="39" y="65"/>
                    <a:pt x="39" y="65"/>
                  </a:cubicBezTo>
                  <a:close/>
                  <a:moveTo>
                    <a:pt x="58" y="66"/>
                  </a:moveTo>
                  <a:cubicBezTo>
                    <a:pt x="59" y="67"/>
                    <a:pt x="59" y="68"/>
                    <a:pt x="59" y="68"/>
                  </a:cubicBezTo>
                  <a:cubicBezTo>
                    <a:pt x="60" y="68"/>
                    <a:pt x="61" y="67"/>
                    <a:pt x="61" y="66"/>
                  </a:cubicBezTo>
                  <a:cubicBezTo>
                    <a:pt x="60" y="67"/>
                    <a:pt x="60" y="65"/>
                    <a:pt x="59" y="64"/>
                  </a:cubicBezTo>
                  <a:cubicBezTo>
                    <a:pt x="59" y="65"/>
                    <a:pt x="58" y="66"/>
                    <a:pt x="58" y="66"/>
                  </a:cubicBezTo>
                  <a:close/>
                  <a:moveTo>
                    <a:pt x="29" y="67"/>
                  </a:moveTo>
                  <a:cubicBezTo>
                    <a:pt x="30" y="66"/>
                    <a:pt x="30" y="66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6"/>
                    <a:pt x="29" y="66"/>
                    <a:pt x="29" y="67"/>
                  </a:cubicBezTo>
                  <a:close/>
                  <a:moveTo>
                    <a:pt x="63" y="65"/>
                  </a:moveTo>
                  <a:cubicBezTo>
                    <a:pt x="63" y="66"/>
                    <a:pt x="62" y="67"/>
                    <a:pt x="63" y="68"/>
                  </a:cubicBezTo>
                  <a:cubicBezTo>
                    <a:pt x="64" y="67"/>
                    <a:pt x="65" y="67"/>
                    <a:pt x="64" y="66"/>
                  </a:cubicBezTo>
                  <a:cubicBezTo>
                    <a:pt x="64" y="66"/>
                    <a:pt x="64" y="65"/>
                    <a:pt x="64" y="65"/>
                  </a:cubicBezTo>
                  <a:cubicBezTo>
                    <a:pt x="64" y="65"/>
                    <a:pt x="63" y="65"/>
                    <a:pt x="63" y="65"/>
                  </a:cubicBezTo>
                  <a:cubicBezTo>
                    <a:pt x="63" y="65"/>
                    <a:pt x="63" y="66"/>
                    <a:pt x="63" y="65"/>
                  </a:cubicBezTo>
                  <a:close/>
                  <a:moveTo>
                    <a:pt x="24" y="69"/>
                  </a:moveTo>
                  <a:cubicBezTo>
                    <a:pt x="25" y="68"/>
                    <a:pt x="26" y="67"/>
                    <a:pt x="26" y="65"/>
                  </a:cubicBezTo>
                  <a:cubicBezTo>
                    <a:pt x="25" y="66"/>
                    <a:pt x="24" y="67"/>
                    <a:pt x="24" y="69"/>
                  </a:cubicBezTo>
                  <a:close/>
                  <a:moveTo>
                    <a:pt x="39" y="67"/>
                  </a:moveTo>
                  <a:cubicBezTo>
                    <a:pt x="40" y="67"/>
                    <a:pt x="40" y="66"/>
                    <a:pt x="41" y="66"/>
                  </a:cubicBezTo>
                  <a:cubicBezTo>
                    <a:pt x="41" y="66"/>
                    <a:pt x="40" y="66"/>
                    <a:pt x="40" y="66"/>
                  </a:cubicBezTo>
                  <a:cubicBezTo>
                    <a:pt x="40" y="66"/>
                    <a:pt x="39" y="66"/>
                    <a:pt x="39" y="67"/>
                  </a:cubicBezTo>
                  <a:close/>
                  <a:moveTo>
                    <a:pt x="43" y="69"/>
                  </a:moveTo>
                  <a:cubicBezTo>
                    <a:pt x="44" y="69"/>
                    <a:pt x="44" y="70"/>
                    <a:pt x="44" y="70"/>
                  </a:cubicBezTo>
                  <a:cubicBezTo>
                    <a:pt x="45" y="69"/>
                    <a:pt x="47" y="67"/>
                    <a:pt x="45" y="66"/>
                  </a:cubicBezTo>
                  <a:cubicBezTo>
                    <a:pt x="45" y="67"/>
                    <a:pt x="43" y="68"/>
                    <a:pt x="43" y="69"/>
                  </a:cubicBezTo>
                  <a:close/>
                  <a:moveTo>
                    <a:pt x="51" y="68"/>
                  </a:moveTo>
                  <a:cubicBezTo>
                    <a:pt x="51" y="68"/>
                    <a:pt x="52" y="69"/>
                    <a:pt x="52" y="69"/>
                  </a:cubicBezTo>
                  <a:cubicBezTo>
                    <a:pt x="53" y="69"/>
                    <a:pt x="53" y="68"/>
                    <a:pt x="54" y="67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2" y="66"/>
                    <a:pt x="52" y="67"/>
                    <a:pt x="51" y="68"/>
                  </a:cubicBezTo>
                  <a:close/>
                  <a:moveTo>
                    <a:pt x="55" y="67"/>
                  </a:moveTo>
                  <a:cubicBezTo>
                    <a:pt x="55" y="67"/>
                    <a:pt x="55" y="68"/>
                    <a:pt x="55" y="68"/>
                  </a:cubicBezTo>
                  <a:cubicBezTo>
                    <a:pt x="56" y="67"/>
                    <a:pt x="56" y="66"/>
                    <a:pt x="56" y="66"/>
                  </a:cubicBezTo>
                  <a:cubicBezTo>
                    <a:pt x="56" y="66"/>
                    <a:pt x="55" y="67"/>
                    <a:pt x="55" y="67"/>
                  </a:cubicBezTo>
                  <a:close/>
                  <a:moveTo>
                    <a:pt x="30" y="67"/>
                  </a:moveTo>
                  <a:cubicBezTo>
                    <a:pt x="31" y="68"/>
                    <a:pt x="31" y="67"/>
                    <a:pt x="31" y="67"/>
                  </a:cubicBezTo>
                  <a:cubicBezTo>
                    <a:pt x="31" y="66"/>
                    <a:pt x="31" y="66"/>
                    <a:pt x="30" y="66"/>
                  </a:cubicBezTo>
                  <a:cubicBezTo>
                    <a:pt x="30" y="66"/>
                    <a:pt x="30" y="67"/>
                    <a:pt x="30" y="67"/>
                  </a:cubicBezTo>
                  <a:close/>
                  <a:moveTo>
                    <a:pt x="32" y="67"/>
                  </a:moveTo>
                  <a:cubicBezTo>
                    <a:pt x="32" y="67"/>
                    <a:pt x="33" y="68"/>
                    <a:pt x="33" y="68"/>
                  </a:cubicBezTo>
                  <a:cubicBezTo>
                    <a:pt x="33" y="67"/>
                    <a:pt x="34" y="67"/>
                    <a:pt x="33" y="66"/>
                  </a:cubicBezTo>
                  <a:cubicBezTo>
                    <a:pt x="33" y="66"/>
                    <a:pt x="33" y="67"/>
                    <a:pt x="32" y="67"/>
                  </a:cubicBezTo>
                  <a:close/>
                  <a:moveTo>
                    <a:pt x="48" y="68"/>
                  </a:moveTo>
                  <a:cubicBezTo>
                    <a:pt x="49" y="68"/>
                    <a:pt x="48" y="69"/>
                    <a:pt x="49" y="69"/>
                  </a:cubicBezTo>
                  <a:cubicBezTo>
                    <a:pt x="49" y="69"/>
                    <a:pt x="50" y="68"/>
                    <a:pt x="50" y="68"/>
                  </a:cubicBezTo>
                  <a:cubicBezTo>
                    <a:pt x="49" y="67"/>
                    <a:pt x="50" y="66"/>
                    <a:pt x="49" y="66"/>
                  </a:cubicBezTo>
                  <a:cubicBezTo>
                    <a:pt x="49" y="67"/>
                    <a:pt x="48" y="67"/>
                    <a:pt x="48" y="68"/>
                  </a:cubicBezTo>
                  <a:close/>
                  <a:moveTo>
                    <a:pt x="36" y="68"/>
                  </a:moveTo>
                  <a:cubicBezTo>
                    <a:pt x="37" y="69"/>
                    <a:pt x="36" y="69"/>
                    <a:pt x="37" y="69"/>
                  </a:cubicBezTo>
                  <a:cubicBezTo>
                    <a:pt x="37" y="68"/>
                    <a:pt x="38" y="68"/>
                    <a:pt x="38" y="67"/>
                  </a:cubicBezTo>
                  <a:cubicBezTo>
                    <a:pt x="38" y="66"/>
                    <a:pt x="37" y="68"/>
                    <a:pt x="36" y="68"/>
                  </a:cubicBezTo>
                  <a:close/>
                  <a:moveTo>
                    <a:pt x="40" y="68"/>
                  </a:moveTo>
                  <a:cubicBezTo>
                    <a:pt x="40" y="68"/>
                    <a:pt x="41" y="68"/>
                    <a:pt x="40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2" y="68"/>
                    <a:pt x="42" y="67"/>
                    <a:pt x="41" y="67"/>
                  </a:cubicBezTo>
                  <a:cubicBezTo>
                    <a:pt x="41" y="67"/>
                    <a:pt x="40" y="67"/>
                    <a:pt x="40" y="68"/>
                  </a:cubicBezTo>
                  <a:close/>
                  <a:moveTo>
                    <a:pt x="66" y="70"/>
                  </a:moveTo>
                  <a:cubicBezTo>
                    <a:pt x="66" y="69"/>
                    <a:pt x="66" y="69"/>
                    <a:pt x="67" y="69"/>
                  </a:cubicBezTo>
                  <a:cubicBezTo>
                    <a:pt x="67" y="68"/>
                    <a:pt x="66" y="67"/>
                    <a:pt x="66" y="67"/>
                  </a:cubicBezTo>
                  <a:cubicBezTo>
                    <a:pt x="66" y="67"/>
                    <a:pt x="66" y="68"/>
                    <a:pt x="66" y="68"/>
                  </a:cubicBezTo>
                  <a:cubicBezTo>
                    <a:pt x="65" y="69"/>
                    <a:pt x="66" y="70"/>
                    <a:pt x="66" y="70"/>
                  </a:cubicBezTo>
                  <a:close/>
                  <a:moveTo>
                    <a:pt x="57" y="68"/>
                  </a:moveTo>
                  <a:cubicBezTo>
                    <a:pt x="56" y="68"/>
                    <a:pt x="56" y="68"/>
                    <a:pt x="56" y="68"/>
                  </a:cubicBezTo>
                  <a:cubicBezTo>
                    <a:pt x="57" y="69"/>
                    <a:pt x="56" y="70"/>
                    <a:pt x="57" y="71"/>
                  </a:cubicBezTo>
                  <a:cubicBezTo>
                    <a:pt x="58" y="70"/>
                    <a:pt x="58" y="70"/>
                    <a:pt x="59" y="69"/>
                  </a:cubicBezTo>
                  <a:cubicBezTo>
                    <a:pt x="58" y="69"/>
                    <a:pt x="58" y="67"/>
                    <a:pt x="57" y="67"/>
                  </a:cubicBezTo>
                  <a:cubicBezTo>
                    <a:pt x="57" y="67"/>
                    <a:pt x="56" y="68"/>
                    <a:pt x="57" y="68"/>
                  </a:cubicBezTo>
                  <a:close/>
                  <a:moveTo>
                    <a:pt x="64" y="69"/>
                  </a:moveTo>
                  <a:cubicBezTo>
                    <a:pt x="64" y="69"/>
                    <a:pt x="64" y="70"/>
                    <a:pt x="65" y="70"/>
                  </a:cubicBezTo>
                  <a:cubicBezTo>
                    <a:pt x="65" y="69"/>
                    <a:pt x="65" y="68"/>
                    <a:pt x="65" y="67"/>
                  </a:cubicBezTo>
                  <a:cubicBezTo>
                    <a:pt x="65" y="68"/>
                    <a:pt x="64" y="68"/>
                    <a:pt x="64" y="69"/>
                  </a:cubicBezTo>
                  <a:close/>
                  <a:moveTo>
                    <a:pt x="34" y="68"/>
                  </a:moveTo>
                  <a:cubicBezTo>
                    <a:pt x="35" y="68"/>
                    <a:pt x="35" y="68"/>
                    <a:pt x="35" y="68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4" y="67"/>
                    <a:pt x="35" y="68"/>
                    <a:pt x="34" y="68"/>
                  </a:cubicBezTo>
                  <a:close/>
                  <a:moveTo>
                    <a:pt x="37" y="70"/>
                  </a:moveTo>
                  <a:cubicBezTo>
                    <a:pt x="38" y="69"/>
                    <a:pt x="38" y="68"/>
                    <a:pt x="39" y="68"/>
                  </a:cubicBezTo>
                  <a:cubicBezTo>
                    <a:pt x="38" y="68"/>
                    <a:pt x="38" y="69"/>
                    <a:pt x="37" y="70"/>
                  </a:cubicBezTo>
                  <a:close/>
                  <a:moveTo>
                    <a:pt x="27" y="72"/>
                  </a:moveTo>
                  <a:cubicBezTo>
                    <a:pt x="27" y="72"/>
                    <a:pt x="28" y="71"/>
                    <a:pt x="28" y="70"/>
                  </a:cubicBezTo>
                  <a:cubicBezTo>
                    <a:pt x="27" y="70"/>
                    <a:pt x="29" y="68"/>
                    <a:pt x="28" y="68"/>
                  </a:cubicBezTo>
                  <a:cubicBezTo>
                    <a:pt x="27" y="69"/>
                    <a:pt x="26" y="71"/>
                    <a:pt x="27" y="72"/>
                  </a:cubicBezTo>
                  <a:close/>
                  <a:moveTo>
                    <a:pt x="61" y="70"/>
                  </a:moveTo>
                  <a:cubicBezTo>
                    <a:pt x="61" y="70"/>
                    <a:pt x="61" y="70"/>
                    <a:pt x="62" y="69"/>
                  </a:cubicBezTo>
                  <a:cubicBezTo>
                    <a:pt x="61" y="69"/>
                    <a:pt x="62" y="69"/>
                    <a:pt x="61" y="68"/>
                  </a:cubicBezTo>
                  <a:cubicBezTo>
                    <a:pt x="60" y="68"/>
                    <a:pt x="60" y="70"/>
                    <a:pt x="61" y="70"/>
                  </a:cubicBezTo>
                  <a:close/>
                  <a:moveTo>
                    <a:pt x="53" y="71"/>
                  </a:moveTo>
                  <a:cubicBezTo>
                    <a:pt x="53" y="70"/>
                    <a:pt x="54" y="70"/>
                    <a:pt x="55" y="69"/>
                  </a:cubicBezTo>
                  <a:cubicBezTo>
                    <a:pt x="54" y="67"/>
                    <a:pt x="52" y="70"/>
                    <a:pt x="53" y="71"/>
                  </a:cubicBezTo>
                  <a:close/>
                  <a:moveTo>
                    <a:pt x="33" y="69"/>
                  </a:moveTo>
                  <a:cubicBezTo>
                    <a:pt x="33" y="69"/>
                    <a:pt x="34" y="69"/>
                    <a:pt x="34" y="68"/>
                  </a:cubicBezTo>
                  <a:cubicBezTo>
                    <a:pt x="33" y="68"/>
                    <a:pt x="33" y="69"/>
                    <a:pt x="33" y="69"/>
                  </a:cubicBezTo>
                  <a:close/>
                  <a:moveTo>
                    <a:pt x="38" y="71"/>
                  </a:moveTo>
                  <a:cubicBezTo>
                    <a:pt x="39" y="70"/>
                    <a:pt x="39" y="69"/>
                    <a:pt x="40" y="69"/>
                  </a:cubicBezTo>
                  <a:cubicBezTo>
                    <a:pt x="40" y="69"/>
                    <a:pt x="40" y="69"/>
                    <a:pt x="39" y="69"/>
                  </a:cubicBezTo>
                  <a:cubicBezTo>
                    <a:pt x="39" y="69"/>
                    <a:pt x="38" y="70"/>
                    <a:pt x="38" y="71"/>
                  </a:cubicBezTo>
                  <a:close/>
                  <a:moveTo>
                    <a:pt x="45" y="71"/>
                  </a:moveTo>
                  <a:cubicBezTo>
                    <a:pt x="46" y="71"/>
                    <a:pt x="46" y="72"/>
                    <a:pt x="46" y="72"/>
                  </a:cubicBezTo>
                  <a:cubicBezTo>
                    <a:pt x="47" y="71"/>
                    <a:pt x="48" y="71"/>
                    <a:pt x="48" y="70"/>
                  </a:cubicBezTo>
                  <a:cubicBezTo>
                    <a:pt x="48" y="70"/>
                    <a:pt x="48" y="69"/>
                    <a:pt x="47" y="69"/>
                  </a:cubicBezTo>
                  <a:cubicBezTo>
                    <a:pt x="46" y="69"/>
                    <a:pt x="46" y="70"/>
                    <a:pt x="45" y="71"/>
                  </a:cubicBezTo>
                  <a:close/>
                  <a:moveTo>
                    <a:pt x="41" y="70"/>
                  </a:moveTo>
                  <a:cubicBezTo>
                    <a:pt x="42" y="71"/>
                    <a:pt x="42" y="71"/>
                    <a:pt x="43" y="72"/>
                  </a:cubicBezTo>
                  <a:cubicBezTo>
                    <a:pt x="43" y="71"/>
                    <a:pt x="43" y="71"/>
                    <a:pt x="44" y="71"/>
                  </a:cubicBezTo>
                  <a:cubicBezTo>
                    <a:pt x="43" y="70"/>
                    <a:pt x="43" y="69"/>
                    <a:pt x="42" y="69"/>
                  </a:cubicBezTo>
                  <a:cubicBezTo>
                    <a:pt x="42" y="69"/>
                    <a:pt x="42" y="70"/>
                    <a:pt x="41" y="70"/>
                  </a:cubicBezTo>
                  <a:close/>
                  <a:moveTo>
                    <a:pt x="49" y="70"/>
                  </a:moveTo>
                  <a:cubicBezTo>
                    <a:pt x="50" y="70"/>
                    <a:pt x="50" y="71"/>
                    <a:pt x="50" y="71"/>
                  </a:cubicBezTo>
                  <a:cubicBezTo>
                    <a:pt x="51" y="71"/>
                    <a:pt x="51" y="71"/>
                    <a:pt x="51" y="70"/>
                  </a:cubicBezTo>
                  <a:cubicBezTo>
                    <a:pt x="51" y="69"/>
                    <a:pt x="50" y="69"/>
                    <a:pt x="49" y="70"/>
                  </a:cubicBezTo>
                  <a:close/>
                  <a:moveTo>
                    <a:pt x="35" y="71"/>
                  </a:moveTo>
                  <a:cubicBezTo>
                    <a:pt x="35" y="71"/>
                    <a:pt x="35" y="71"/>
                    <a:pt x="35" y="71"/>
                  </a:cubicBezTo>
                  <a:cubicBezTo>
                    <a:pt x="35" y="71"/>
                    <a:pt x="36" y="70"/>
                    <a:pt x="36" y="70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5" y="70"/>
                    <a:pt x="35" y="70"/>
                    <a:pt x="35" y="71"/>
                  </a:cubicBezTo>
                  <a:close/>
                  <a:moveTo>
                    <a:pt x="39" y="71"/>
                  </a:moveTo>
                  <a:cubicBezTo>
                    <a:pt x="38" y="71"/>
                    <a:pt x="38" y="71"/>
                    <a:pt x="38" y="71"/>
                  </a:cubicBezTo>
                  <a:cubicBezTo>
                    <a:pt x="38" y="72"/>
                    <a:pt x="39" y="71"/>
                    <a:pt x="39" y="72"/>
                  </a:cubicBezTo>
                  <a:cubicBezTo>
                    <a:pt x="39" y="71"/>
                    <a:pt x="40" y="71"/>
                    <a:pt x="40" y="70"/>
                  </a:cubicBezTo>
                  <a:cubicBezTo>
                    <a:pt x="40" y="70"/>
                    <a:pt x="40" y="69"/>
                    <a:pt x="40" y="69"/>
                  </a:cubicBezTo>
                  <a:cubicBezTo>
                    <a:pt x="40" y="70"/>
                    <a:pt x="38" y="70"/>
                    <a:pt x="39" y="71"/>
                  </a:cubicBezTo>
                  <a:close/>
                  <a:moveTo>
                    <a:pt x="54" y="71"/>
                  </a:moveTo>
                  <a:cubicBezTo>
                    <a:pt x="54" y="72"/>
                    <a:pt x="54" y="73"/>
                    <a:pt x="55" y="73"/>
                  </a:cubicBezTo>
                  <a:cubicBezTo>
                    <a:pt x="56" y="73"/>
                    <a:pt x="56" y="70"/>
                    <a:pt x="55" y="70"/>
                  </a:cubicBezTo>
                  <a:cubicBezTo>
                    <a:pt x="55" y="70"/>
                    <a:pt x="54" y="71"/>
                    <a:pt x="54" y="71"/>
                  </a:cubicBezTo>
                  <a:close/>
                  <a:moveTo>
                    <a:pt x="32" y="71"/>
                  </a:moveTo>
                  <a:cubicBezTo>
                    <a:pt x="33" y="71"/>
                    <a:pt x="33" y="70"/>
                    <a:pt x="33" y="70"/>
                  </a:cubicBezTo>
                  <a:cubicBezTo>
                    <a:pt x="33" y="70"/>
                    <a:pt x="32" y="70"/>
                    <a:pt x="32" y="71"/>
                  </a:cubicBezTo>
                  <a:close/>
                  <a:moveTo>
                    <a:pt x="64" y="72"/>
                  </a:moveTo>
                  <a:cubicBezTo>
                    <a:pt x="64" y="72"/>
                    <a:pt x="64" y="72"/>
                    <a:pt x="64" y="72"/>
                  </a:cubicBezTo>
                  <a:cubicBezTo>
                    <a:pt x="64" y="71"/>
                    <a:pt x="63" y="70"/>
                    <a:pt x="63" y="70"/>
                  </a:cubicBezTo>
                  <a:cubicBezTo>
                    <a:pt x="63" y="71"/>
                    <a:pt x="63" y="72"/>
                    <a:pt x="64" y="72"/>
                  </a:cubicBezTo>
                  <a:close/>
                  <a:moveTo>
                    <a:pt x="36" y="72"/>
                  </a:moveTo>
                  <a:cubicBezTo>
                    <a:pt x="36" y="71"/>
                    <a:pt x="37" y="71"/>
                    <a:pt x="36" y="70"/>
                  </a:cubicBezTo>
                  <a:cubicBezTo>
                    <a:pt x="36" y="71"/>
                    <a:pt x="35" y="71"/>
                    <a:pt x="36" y="72"/>
                  </a:cubicBezTo>
                  <a:close/>
                  <a:moveTo>
                    <a:pt x="29" y="73"/>
                  </a:moveTo>
                  <a:cubicBezTo>
                    <a:pt x="30" y="72"/>
                    <a:pt x="30" y="72"/>
                    <a:pt x="31" y="71"/>
                  </a:cubicBezTo>
                  <a:cubicBezTo>
                    <a:pt x="30" y="71"/>
                    <a:pt x="31" y="70"/>
                    <a:pt x="30" y="70"/>
                  </a:cubicBezTo>
                  <a:cubicBezTo>
                    <a:pt x="30" y="71"/>
                    <a:pt x="29" y="71"/>
                    <a:pt x="29" y="73"/>
                  </a:cubicBezTo>
                  <a:close/>
                  <a:moveTo>
                    <a:pt x="58" y="72"/>
                  </a:moveTo>
                  <a:cubicBezTo>
                    <a:pt x="58" y="72"/>
                    <a:pt x="58" y="71"/>
                    <a:pt x="58" y="71"/>
                  </a:cubicBezTo>
                  <a:cubicBezTo>
                    <a:pt x="59" y="71"/>
                    <a:pt x="59" y="72"/>
                    <a:pt x="59" y="72"/>
                  </a:cubicBezTo>
                  <a:cubicBezTo>
                    <a:pt x="60" y="72"/>
                    <a:pt x="59" y="71"/>
                    <a:pt x="59" y="70"/>
                  </a:cubicBezTo>
                  <a:cubicBezTo>
                    <a:pt x="59" y="71"/>
                    <a:pt x="57" y="71"/>
                    <a:pt x="58" y="72"/>
                  </a:cubicBezTo>
                  <a:close/>
                  <a:moveTo>
                    <a:pt x="62" y="72"/>
                  </a:moveTo>
                  <a:cubicBezTo>
                    <a:pt x="61" y="71"/>
                    <a:pt x="62" y="71"/>
                    <a:pt x="62" y="71"/>
                  </a:cubicBezTo>
                  <a:cubicBezTo>
                    <a:pt x="61" y="71"/>
                    <a:pt x="61" y="72"/>
                    <a:pt x="62" y="72"/>
                  </a:cubicBezTo>
                  <a:close/>
                  <a:moveTo>
                    <a:pt x="21" y="79"/>
                  </a:moveTo>
                  <a:cubicBezTo>
                    <a:pt x="22" y="77"/>
                    <a:pt x="24" y="74"/>
                    <a:pt x="24" y="72"/>
                  </a:cubicBezTo>
                  <a:cubicBezTo>
                    <a:pt x="24" y="72"/>
                    <a:pt x="24" y="71"/>
                    <a:pt x="23" y="71"/>
                  </a:cubicBezTo>
                  <a:cubicBezTo>
                    <a:pt x="23" y="74"/>
                    <a:pt x="22" y="76"/>
                    <a:pt x="21" y="79"/>
                  </a:cubicBezTo>
                  <a:close/>
                  <a:moveTo>
                    <a:pt x="66" y="72"/>
                  </a:move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7" y="71"/>
                    <a:pt x="66" y="71"/>
                  </a:cubicBezTo>
                  <a:cubicBezTo>
                    <a:pt x="66" y="71"/>
                    <a:pt x="66" y="71"/>
                    <a:pt x="66" y="72"/>
                  </a:cubicBezTo>
                  <a:close/>
                  <a:moveTo>
                    <a:pt x="25" y="73"/>
                  </a:moveTo>
                  <a:cubicBezTo>
                    <a:pt x="25" y="73"/>
                    <a:pt x="26" y="72"/>
                    <a:pt x="26" y="71"/>
                  </a:cubicBezTo>
                  <a:cubicBezTo>
                    <a:pt x="26" y="72"/>
                    <a:pt x="25" y="73"/>
                    <a:pt x="25" y="73"/>
                  </a:cubicBezTo>
                  <a:close/>
                  <a:moveTo>
                    <a:pt x="39" y="73"/>
                  </a:moveTo>
                  <a:cubicBezTo>
                    <a:pt x="40" y="73"/>
                    <a:pt x="40" y="74"/>
                    <a:pt x="40" y="74"/>
                  </a:cubicBezTo>
                  <a:cubicBezTo>
                    <a:pt x="41" y="74"/>
                    <a:pt x="42" y="73"/>
                    <a:pt x="42" y="73"/>
                  </a:cubicBezTo>
                  <a:cubicBezTo>
                    <a:pt x="42" y="72"/>
                    <a:pt x="41" y="71"/>
                    <a:pt x="41" y="71"/>
                  </a:cubicBezTo>
                  <a:cubicBezTo>
                    <a:pt x="40" y="71"/>
                    <a:pt x="40" y="72"/>
                    <a:pt x="39" y="73"/>
                  </a:cubicBezTo>
                  <a:close/>
                  <a:moveTo>
                    <a:pt x="51" y="73"/>
                  </a:moveTo>
                  <a:cubicBezTo>
                    <a:pt x="52" y="73"/>
                    <a:pt x="52" y="72"/>
                    <a:pt x="52" y="72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1" y="71"/>
                    <a:pt x="51" y="72"/>
                    <a:pt x="51" y="73"/>
                  </a:cubicBezTo>
                  <a:close/>
                  <a:moveTo>
                    <a:pt x="47" y="73"/>
                  </a:moveTo>
                  <a:cubicBezTo>
                    <a:pt x="47" y="74"/>
                    <a:pt x="47" y="74"/>
                    <a:pt x="48" y="74"/>
                  </a:cubicBezTo>
                  <a:cubicBezTo>
                    <a:pt x="48" y="74"/>
                    <a:pt x="49" y="73"/>
                    <a:pt x="50" y="72"/>
                  </a:cubicBezTo>
                  <a:cubicBezTo>
                    <a:pt x="49" y="70"/>
                    <a:pt x="47" y="72"/>
                    <a:pt x="47" y="73"/>
                  </a:cubicBezTo>
                  <a:close/>
                  <a:moveTo>
                    <a:pt x="37" y="72"/>
                  </a:moveTo>
                  <a:cubicBezTo>
                    <a:pt x="37" y="72"/>
                    <a:pt x="38" y="72"/>
                    <a:pt x="37" y="71"/>
                  </a:cubicBezTo>
                  <a:cubicBezTo>
                    <a:pt x="37" y="71"/>
                    <a:pt x="36" y="72"/>
                    <a:pt x="37" y="72"/>
                  </a:cubicBezTo>
                  <a:close/>
                  <a:moveTo>
                    <a:pt x="63" y="73"/>
                  </a:moveTo>
                  <a:cubicBezTo>
                    <a:pt x="63" y="73"/>
                    <a:pt x="63" y="73"/>
                    <a:pt x="63" y="72"/>
                  </a:cubicBezTo>
                  <a:cubicBezTo>
                    <a:pt x="63" y="72"/>
                    <a:pt x="63" y="71"/>
                    <a:pt x="62" y="72"/>
                  </a:cubicBezTo>
                  <a:cubicBezTo>
                    <a:pt x="63" y="72"/>
                    <a:pt x="62" y="73"/>
                    <a:pt x="63" y="73"/>
                  </a:cubicBezTo>
                  <a:close/>
                  <a:moveTo>
                    <a:pt x="43" y="73"/>
                  </a:moveTo>
                  <a:cubicBezTo>
                    <a:pt x="44" y="73"/>
                    <a:pt x="44" y="74"/>
                    <a:pt x="44" y="74"/>
                  </a:cubicBezTo>
                  <a:cubicBezTo>
                    <a:pt x="45" y="74"/>
                    <a:pt x="45" y="73"/>
                    <a:pt x="45" y="73"/>
                  </a:cubicBezTo>
                  <a:cubicBezTo>
                    <a:pt x="45" y="73"/>
                    <a:pt x="45" y="72"/>
                    <a:pt x="44" y="72"/>
                  </a:cubicBezTo>
                  <a:cubicBezTo>
                    <a:pt x="44" y="72"/>
                    <a:pt x="43" y="72"/>
                    <a:pt x="43" y="73"/>
                  </a:cubicBezTo>
                  <a:close/>
                  <a:moveTo>
                    <a:pt x="36" y="74"/>
                  </a:moveTo>
                  <a:cubicBezTo>
                    <a:pt x="37" y="74"/>
                    <a:pt x="37" y="74"/>
                    <a:pt x="37" y="74"/>
                  </a:cubicBezTo>
                  <a:cubicBezTo>
                    <a:pt x="37" y="74"/>
                    <a:pt x="38" y="73"/>
                    <a:pt x="38" y="72"/>
                  </a:cubicBezTo>
                  <a:cubicBezTo>
                    <a:pt x="37" y="72"/>
                    <a:pt x="37" y="73"/>
                    <a:pt x="36" y="74"/>
                  </a:cubicBezTo>
                  <a:close/>
                  <a:moveTo>
                    <a:pt x="33" y="73"/>
                  </a:moveTo>
                  <a:cubicBezTo>
                    <a:pt x="34" y="73"/>
                    <a:pt x="34" y="73"/>
                    <a:pt x="34" y="72"/>
                  </a:cubicBezTo>
                  <a:cubicBezTo>
                    <a:pt x="33" y="72"/>
                    <a:pt x="33" y="73"/>
                    <a:pt x="33" y="73"/>
                  </a:cubicBezTo>
                  <a:close/>
                  <a:moveTo>
                    <a:pt x="67" y="73"/>
                  </a:moveTo>
                  <a:cubicBezTo>
                    <a:pt x="67" y="73"/>
                    <a:pt x="67" y="73"/>
                    <a:pt x="67" y="72"/>
                  </a:cubicBezTo>
                  <a:cubicBezTo>
                    <a:pt x="67" y="72"/>
                    <a:pt x="67" y="72"/>
                    <a:pt x="67" y="72"/>
                  </a:cubicBezTo>
                  <a:cubicBezTo>
                    <a:pt x="67" y="73"/>
                    <a:pt x="67" y="73"/>
                    <a:pt x="67" y="73"/>
                  </a:cubicBezTo>
                  <a:close/>
                  <a:moveTo>
                    <a:pt x="53" y="73"/>
                  </a:moveTo>
                  <a:cubicBezTo>
                    <a:pt x="53" y="74"/>
                    <a:pt x="52" y="75"/>
                    <a:pt x="53" y="75"/>
                  </a:cubicBezTo>
                  <a:cubicBezTo>
                    <a:pt x="54" y="75"/>
                    <a:pt x="54" y="75"/>
                    <a:pt x="54" y="74"/>
                  </a:cubicBezTo>
                  <a:cubicBezTo>
                    <a:pt x="54" y="74"/>
                    <a:pt x="53" y="73"/>
                    <a:pt x="53" y="73"/>
                  </a:cubicBezTo>
                  <a:close/>
                  <a:moveTo>
                    <a:pt x="53" y="73"/>
                  </a:moveTo>
                  <a:cubicBezTo>
                    <a:pt x="53" y="73"/>
                    <a:pt x="53" y="72"/>
                    <a:pt x="53" y="73"/>
                  </a:cubicBezTo>
                  <a:cubicBezTo>
                    <a:pt x="53" y="73"/>
                    <a:pt x="52" y="73"/>
                    <a:pt x="53" y="73"/>
                  </a:cubicBezTo>
                  <a:cubicBezTo>
                    <a:pt x="53" y="73"/>
                    <a:pt x="53" y="73"/>
                    <a:pt x="53" y="73"/>
                  </a:cubicBezTo>
                  <a:close/>
                  <a:moveTo>
                    <a:pt x="34" y="74"/>
                  </a:moveTo>
                  <a:cubicBezTo>
                    <a:pt x="35" y="73"/>
                    <a:pt x="35" y="73"/>
                    <a:pt x="35" y="73"/>
                  </a:cubicBezTo>
                  <a:cubicBezTo>
                    <a:pt x="35" y="73"/>
                    <a:pt x="34" y="73"/>
                    <a:pt x="34" y="74"/>
                  </a:cubicBezTo>
                  <a:close/>
                  <a:moveTo>
                    <a:pt x="59" y="74"/>
                  </a:moveTo>
                  <a:cubicBezTo>
                    <a:pt x="59" y="75"/>
                    <a:pt x="60" y="75"/>
                    <a:pt x="60" y="76"/>
                  </a:cubicBezTo>
                  <a:cubicBezTo>
                    <a:pt x="62" y="75"/>
                    <a:pt x="60" y="73"/>
                    <a:pt x="60" y="73"/>
                  </a:cubicBezTo>
                  <a:cubicBezTo>
                    <a:pt x="60" y="73"/>
                    <a:pt x="59" y="73"/>
                    <a:pt x="59" y="74"/>
                  </a:cubicBezTo>
                  <a:close/>
                  <a:moveTo>
                    <a:pt x="64" y="73"/>
                  </a:moveTo>
                  <a:cubicBezTo>
                    <a:pt x="64" y="73"/>
                    <a:pt x="65" y="73"/>
                    <a:pt x="65" y="73"/>
                  </a:cubicBezTo>
                  <a:cubicBezTo>
                    <a:pt x="65" y="73"/>
                    <a:pt x="64" y="73"/>
                    <a:pt x="64" y="73"/>
                  </a:cubicBezTo>
                  <a:cubicBezTo>
                    <a:pt x="64" y="73"/>
                    <a:pt x="64" y="74"/>
                    <a:pt x="64" y="73"/>
                  </a:cubicBezTo>
                  <a:close/>
                  <a:moveTo>
                    <a:pt x="19" y="74"/>
                  </a:moveTo>
                  <a:cubicBezTo>
                    <a:pt x="19" y="74"/>
                    <a:pt x="20" y="73"/>
                    <a:pt x="19" y="73"/>
                  </a:cubicBezTo>
                  <a:cubicBezTo>
                    <a:pt x="19" y="73"/>
                    <a:pt x="19" y="73"/>
                    <a:pt x="19" y="74"/>
                  </a:cubicBezTo>
                  <a:close/>
                  <a:moveTo>
                    <a:pt x="29" y="74"/>
                  </a:moveTo>
                  <a:cubicBezTo>
                    <a:pt x="30" y="74"/>
                    <a:pt x="30" y="73"/>
                    <a:pt x="30" y="73"/>
                  </a:cubicBezTo>
                  <a:cubicBezTo>
                    <a:pt x="30" y="74"/>
                    <a:pt x="29" y="74"/>
                    <a:pt x="29" y="74"/>
                  </a:cubicBezTo>
                  <a:close/>
                  <a:moveTo>
                    <a:pt x="49" y="74"/>
                  </a:moveTo>
                  <a:cubicBezTo>
                    <a:pt x="49" y="74"/>
                    <a:pt x="48" y="75"/>
                    <a:pt x="48" y="75"/>
                  </a:cubicBezTo>
                  <a:cubicBezTo>
                    <a:pt x="48" y="76"/>
                    <a:pt x="48" y="76"/>
                    <a:pt x="49" y="76"/>
                  </a:cubicBezTo>
                  <a:cubicBezTo>
                    <a:pt x="49" y="75"/>
                    <a:pt x="50" y="74"/>
                    <a:pt x="51" y="73"/>
                  </a:cubicBezTo>
                  <a:cubicBezTo>
                    <a:pt x="50" y="73"/>
                    <a:pt x="50" y="73"/>
                    <a:pt x="50" y="73"/>
                  </a:cubicBezTo>
                  <a:cubicBezTo>
                    <a:pt x="50" y="73"/>
                    <a:pt x="49" y="74"/>
                    <a:pt x="49" y="74"/>
                  </a:cubicBezTo>
                  <a:close/>
                  <a:moveTo>
                    <a:pt x="56" y="76"/>
                  </a:moveTo>
                  <a:cubicBezTo>
                    <a:pt x="57" y="75"/>
                    <a:pt x="57" y="75"/>
                    <a:pt x="57" y="75"/>
                  </a:cubicBezTo>
                  <a:cubicBezTo>
                    <a:pt x="57" y="74"/>
                    <a:pt x="57" y="73"/>
                    <a:pt x="56" y="73"/>
                  </a:cubicBezTo>
                  <a:cubicBezTo>
                    <a:pt x="56" y="74"/>
                    <a:pt x="56" y="75"/>
                    <a:pt x="56" y="76"/>
                  </a:cubicBezTo>
                  <a:close/>
                  <a:moveTo>
                    <a:pt x="43" y="74"/>
                  </a:moveTo>
                  <a:cubicBezTo>
                    <a:pt x="42" y="74"/>
                    <a:pt x="42" y="75"/>
                    <a:pt x="41" y="76"/>
                  </a:cubicBezTo>
                  <a:cubicBezTo>
                    <a:pt x="41" y="76"/>
                    <a:pt x="42" y="76"/>
                    <a:pt x="42" y="77"/>
                  </a:cubicBezTo>
                  <a:cubicBezTo>
                    <a:pt x="43" y="76"/>
                    <a:pt x="43" y="76"/>
                    <a:pt x="44" y="75"/>
                  </a:cubicBezTo>
                  <a:cubicBezTo>
                    <a:pt x="43" y="75"/>
                    <a:pt x="43" y="74"/>
                    <a:pt x="43" y="74"/>
                  </a:cubicBezTo>
                  <a:close/>
                  <a:moveTo>
                    <a:pt x="64" y="75"/>
                  </a:moveTo>
                  <a:cubicBezTo>
                    <a:pt x="64" y="75"/>
                    <a:pt x="64" y="75"/>
                    <a:pt x="64" y="75"/>
                  </a:cubicBezTo>
                  <a:cubicBezTo>
                    <a:pt x="64" y="75"/>
                    <a:pt x="64" y="74"/>
                    <a:pt x="64" y="74"/>
                  </a:cubicBezTo>
                  <a:cubicBezTo>
                    <a:pt x="64" y="74"/>
                    <a:pt x="64" y="74"/>
                    <a:pt x="63" y="74"/>
                  </a:cubicBezTo>
                  <a:cubicBezTo>
                    <a:pt x="63" y="74"/>
                    <a:pt x="64" y="76"/>
                    <a:pt x="64" y="75"/>
                  </a:cubicBezTo>
                  <a:close/>
                  <a:moveTo>
                    <a:pt x="27" y="76"/>
                  </a:moveTo>
                  <a:cubicBezTo>
                    <a:pt x="28" y="75"/>
                    <a:pt x="28" y="74"/>
                    <a:pt x="27" y="74"/>
                  </a:cubicBezTo>
                  <a:cubicBezTo>
                    <a:pt x="27" y="74"/>
                    <a:pt x="27" y="75"/>
                    <a:pt x="27" y="76"/>
                  </a:cubicBezTo>
                  <a:close/>
                  <a:moveTo>
                    <a:pt x="46" y="76"/>
                  </a:moveTo>
                  <a:cubicBezTo>
                    <a:pt x="46" y="76"/>
                    <a:pt x="47" y="76"/>
                    <a:pt x="47" y="75"/>
                  </a:cubicBezTo>
                  <a:cubicBezTo>
                    <a:pt x="47" y="75"/>
                    <a:pt x="46" y="74"/>
                    <a:pt x="46" y="74"/>
                  </a:cubicBezTo>
                  <a:cubicBezTo>
                    <a:pt x="45" y="74"/>
                    <a:pt x="45" y="75"/>
                    <a:pt x="45" y="75"/>
                  </a:cubicBezTo>
                  <a:cubicBezTo>
                    <a:pt x="45" y="75"/>
                    <a:pt x="45" y="75"/>
                    <a:pt x="45" y="75"/>
                  </a:cubicBezTo>
                  <a:cubicBezTo>
                    <a:pt x="45" y="76"/>
                    <a:pt x="46" y="76"/>
                    <a:pt x="46" y="76"/>
                  </a:cubicBezTo>
                  <a:close/>
                  <a:moveTo>
                    <a:pt x="39" y="77"/>
                  </a:moveTo>
                  <a:cubicBezTo>
                    <a:pt x="40" y="76"/>
                    <a:pt x="40" y="74"/>
                    <a:pt x="39" y="74"/>
                  </a:cubicBezTo>
                  <a:cubicBezTo>
                    <a:pt x="38" y="75"/>
                    <a:pt x="38" y="76"/>
                    <a:pt x="39" y="77"/>
                  </a:cubicBezTo>
                  <a:close/>
                  <a:moveTo>
                    <a:pt x="19" y="75"/>
                  </a:moveTo>
                  <a:cubicBezTo>
                    <a:pt x="19" y="75"/>
                    <a:pt x="19" y="74"/>
                    <a:pt x="19" y="74"/>
                  </a:cubicBezTo>
                  <a:cubicBezTo>
                    <a:pt x="19" y="75"/>
                    <a:pt x="18" y="75"/>
                    <a:pt x="19" y="75"/>
                  </a:cubicBezTo>
                  <a:close/>
                  <a:moveTo>
                    <a:pt x="35" y="76"/>
                  </a:moveTo>
                  <a:cubicBezTo>
                    <a:pt x="35" y="76"/>
                    <a:pt x="36" y="75"/>
                    <a:pt x="36" y="74"/>
                  </a:cubicBezTo>
                  <a:cubicBezTo>
                    <a:pt x="35" y="74"/>
                    <a:pt x="35" y="75"/>
                    <a:pt x="35" y="76"/>
                  </a:cubicBezTo>
                  <a:close/>
                  <a:moveTo>
                    <a:pt x="49" y="77"/>
                  </a:moveTo>
                  <a:cubicBezTo>
                    <a:pt x="50" y="77"/>
                    <a:pt x="50" y="78"/>
                    <a:pt x="50" y="78"/>
                  </a:cubicBezTo>
                  <a:cubicBezTo>
                    <a:pt x="52" y="78"/>
                    <a:pt x="52" y="75"/>
                    <a:pt x="51" y="74"/>
                  </a:cubicBezTo>
                  <a:cubicBezTo>
                    <a:pt x="50" y="75"/>
                    <a:pt x="50" y="76"/>
                    <a:pt x="49" y="77"/>
                  </a:cubicBezTo>
                  <a:close/>
                  <a:moveTo>
                    <a:pt x="19" y="84"/>
                  </a:moveTo>
                  <a:cubicBezTo>
                    <a:pt x="19" y="81"/>
                    <a:pt x="21" y="77"/>
                    <a:pt x="22" y="75"/>
                  </a:cubicBezTo>
                  <a:cubicBezTo>
                    <a:pt x="22" y="75"/>
                    <a:pt x="22" y="74"/>
                    <a:pt x="22" y="75"/>
                  </a:cubicBezTo>
                  <a:cubicBezTo>
                    <a:pt x="21" y="78"/>
                    <a:pt x="19" y="81"/>
                    <a:pt x="19" y="84"/>
                  </a:cubicBezTo>
                  <a:close/>
                  <a:moveTo>
                    <a:pt x="30" y="76"/>
                  </a:moveTo>
                  <a:cubicBezTo>
                    <a:pt x="30" y="75"/>
                    <a:pt x="31" y="75"/>
                    <a:pt x="30" y="75"/>
                  </a:cubicBezTo>
                  <a:cubicBezTo>
                    <a:pt x="30" y="75"/>
                    <a:pt x="29" y="75"/>
                    <a:pt x="30" y="76"/>
                  </a:cubicBezTo>
                  <a:close/>
                  <a:moveTo>
                    <a:pt x="25" y="75"/>
                  </a:moveTo>
                  <a:cubicBezTo>
                    <a:pt x="26" y="82"/>
                    <a:pt x="27" y="89"/>
                    <a:pt x="28" y="95"/>
                  </a:cubicBezTo>
                  <a:cubicBezTo>
                    <a:pt x="28" y="95"/>
                    <a:pt x="27" y="95"/>
                    <a:pt x="27" y="95"/>
                  </a:cubicBezTo>
                  <a:cubicBezTo>
                    <a:pt x="28" y="98"/>
                    <a:pt x="28" y="102"/>
                    <a:pt x="29" y="104"/>
                  </a:cubicBezTo>
                  <a:cubicBezTo>
                    <a:pt x="29" y="104"/>
                    <a:pt x="28" y="104"/>
                    <a:pt x="28" y="105"/>
                  </a:cubicBezTo>
                  <a:cubicBezTo>
                    <a:pt x="29" y="106"/>
                    <a:pt x="29" y="107"/>
                    <a:pt x="29" y="108"/>
                  </a:cubicBezTo>
                  <a:cubicBezTo>
                    <a:pt x="30" y="115"/>
                    <a:pt x="30" y="121"/>
                    <a:pt x="30" y="126"/>
                  </a:cubicBezTo>
                  <a:cubicBezTo>
                    <a:pt x="31" y="130"/>
                    <a:pt x="31" y="135"/>
                    <a:pt x="32" y="139"/>
                  </a:cubicBezTo>
                  <a:cubicBezTo>
                    <a:pt x="31" y="128"/>
                    <a:pt x="30" y="119"/>
                    <a:pt x="30" y="109"/>
                  </a:cubicBezTo>
                  <a:cubicBezTo>
                    <a:pt x="30" y="108"/>
                    <a:pt x="30" y="108"/>
                    <a:pt x="30" y="108"/>
                  </a:cubicBezTo>
                  <a:cubicBezTo>
                    <a:pt x="29" y="97"/>
                    <a:pt x="27" y="84"/>
                    <a:pt x="26" y="75"/>
                  </a:cubicBezTo>
                  <a:cubicBezTo>
                    <a:pt x="26" y="75"/>
                    <a:pt x="25" y="75"/>
                    <a:pt x="25" y="75"/>
                  </a:cubicBezTo>
                  <a:close/>
                  <a:moveTo>
                    <a:pt x="32" y="76"/>
                  </a:moveTo>
                  <a:cubicBezTo>
                    <a:pt x="32" y="76"/>
                    <a:pt x="33" y="75"/>
                    <a:pt x="33" y="75"/>
                  </a:cubicBezTo>
                  <a:cubicBezTo>
                    <a:pt x="33" y="75"/>
                    <a:pt x="32" y="76"/>
                    <a:pt x="32" y="76"/>
                  </a:cubicBezTo>
                  <a:close/>
                  <a:moveTo>
                    <a:pt x="55" y="77"/>
                  </a:moveTo>
                  <a:cubicBezTo>
                    <a:pt x="55" y="76"/>
                    <a:pt x="55" y="75"/>
                    <a:pt x="55" y="75"/>
                  </a:cubicBezTo>
                  <a:cubicBezTo>
                    <a:pt x="54" y="76"/>
                    <a:pt x="55" y="76"/>
                    <a:pt x="55" y="77"/>
                  </a:cubicBezTo>
                  <a:close/>
                  <a:moveTo>
                    <a:pt x="67" y="77"/>
                  </a:moveTo>
                  <a:cubicBezTo>
                    <a:pt x="67" y="76"/>
                    <a:pt x="67" y="75"/>
                    <a:pt x="67" y="75"/>
                  </a:cubicBezTo>
                  <a:cubicBezTo>
                    <a:pt x="67" y="76"/>
                    <a:pt x="66" y="77"/>
                    <a:pt x="67" y="77"/>
                  </a:cubicBezTo>
                  <a:close/>
                  <a:moveTo>
                    <a:pt x="22" y="81"/>
                  </a:moveTo>
                  <a:cubicBezTo>
                    <a:pt x="22" y="81"/>
                    <a:pt x="23" y="80"/>
                    <a:pt x="23" y="80"/>
                  </a:cubicBezTo>
                  <a:cubicBezTo>
                    <a:pt x="23" y="80"/>
                    <a:pt x="23" y="79"/>
                    <a:pt x="23" y="79"/>
                  </a:cubicBezTo>
                  <a:cubicBezTo>
                    <a:pt x="23" y="78"/>
                    <a:pt x="25" y="77"/>
                    <a:pt x="24" y="75"/>
                  </a:cubicBezTo>
                  <a:cubicBezTo>
                    <a:pt x="23" y="77"/>
                    <a:pt x="23" y="79"/>
                    <a:pt x="22" y="81"/>
                  </a:cubicBezTo>
                  <a:close/>
                  <a:moveTo>
                    <a:pt x="15" y="93"/>
                  </a:moveTo>
                  <a:cubicBezTo>
                    <a:pt x="17" y="87"/>
                    <a:pt x="19" y="81"/>
                    <a:pt x="20" y="75"/>
                  </a:cubicBezTo>
                  <a:cubicBezTo>
                    <a:pt x="18" y="81"/>
                    <a:pt x="16" y="87"/>
                    <a:pt x="15" y="93"/>
                  </a:cubicBezTo>
                  <a:close/>
                  <a:moveTo>
                    <a:pt x="35" y="77"/>
                  </a:moveTo>
                  <a:cubicBezTo>
                    <a:pt x="36" y="77"/>
                    <a:pt x="37" y="76"/>
                    <a:pt x="37" y="75"/>
                  </a:cubicBezTo>
                  <a:cubicBezTo>
                    <a:pt x="36" y="76"/>
                    <a:pt x="35" y="76"/>
                    <a:pt x="35" y="77"/>
                  </a:cubicBezTo>
                  <a:close/>
                  <a:moveTo>
                    <a:pt x="59" y="77"/>
                  </a:moveTo>
                  <a:cubicBezTo>
                    <a:pt x="60" y="77"/>
                    <a:pt x="59" y="76"/>
                    <a:pt x="59" y="75"/>
                  </a:cubicBezTo>
                  <a:cubicBezTo>
                    <a:pt x="58" y="76"/>
                    <a:pt x="59" y="77"/>
                    <a:pt x="59" y="77"/>
                  </a:cubicBezTo>
                  <a:close/>
                  <a:moveTo>
                    <a:pt x="65" y="76"/>
                  </a:moveTo>
                  <a:cubicBezTo>
                    <a:pt x="65" y="76"/>
                    <a:pt x="65" y="76"/>
                    <a:pt x="66" y="77"/>
                  </a:cubicBezTo>
                  <a:cubicBezTo>
                    <a:pt x="65" y="77"/>
                    <a:pt x="66" y="77"/>
                    <a:pt x="66" y="77"/>
                  </a:cubicBezTo>
                  <a:cubicBezTo>
                    <a:pt x="66" y="76"/>
                    <a:pt x="66" y="75"/>
                    <a:pt x="65" y="75"/>
                  </a:cubicBezTo>
                  <a:cubicBezTo>
                    <a:pt x="65" y="76"/>
                    <a:pt x="66" y="76"/>
                    <a:pt x="65" y="76"/>
                  </a:cubicBezTo>
                  <a:close/>
                  <a:moveTo>
                    <a:pt x="54" y="76"/>
                  </a:moveTo>
                  <a:cubicBezTo>
                    <a:pt x="54" y="77"/>
                    <a:pt x="54" y="77"/>
                    <a:pt x="54" y="78"/>
                  </a:cubicBezTo>
                  <a:cubicBezTo>
                    <a:pt x="55" y="78"/>
                    <a:pt x="55" y="77"/>
                    <a:pt x="55" y="77"/>
                  </a:cubicBezTo>
                  <a:cubicBezTo>
                    <a:pt x="55" y="77"/>
                    <a:pt x="54" y="76"/>
                    <a:pt x="54" y="75"/>
                  </a:cubicBezTo>
                  <a:cubicBezTo>
                    <a:pt x="54" y="76"/>
                    <a:pt x="54" y="76"/>
                    <a:pt x="54" y="76"/>
                  </a:cubicBezTo>
                  <a:close/>
                  <a:moveTo>
                    <a:pt x="43" y="78"/>
                  </a:moveTo>
                  <a:cubicBezTo>
                    <a:pt x="43" y="78"/>
                    <a:pt x="43" y="79"/>
                    <a:pt x="44" y="79"/>
                  </a:cubicBezTo>
                  <a:cubicBezTo>
                    <a:pt x="45" y="78"/>
                    <a:pt x="46" y="77"/>
                    <a:pt x="44" y="76"/>
                  </a:cubicBezTo>
                  <a:cubicBezTo>
                    <a:pt x="44" y="77"/>
                    <a:pt x="43" y="77"/>
                    <a:pt x="43" y="78"/>
                  </a:cubicBezTo>
                  <a:close/>
                  <a:moveTo>
                    <a:pt x="57" y="77"/>
                  </a:moveTo>
                  <a:cubicBezTo>
                    <a:pt x="58" y="77"/>
                    <a:pt x="57" y="76"/>
                    <a:pt x="58" y="76"/>
                  </a:cubicBezTo>
                  <a:cubicBezTo>
                    <a:pt x="57" y="76"/>
                    <a:pt x="57" y="77"/>
                    <a:pt x="57" y="77"/>
                  </a:cubicBezTo>
                  <a:close/>
                  <a:moveTo>
                    <a:pt x="61" y="77"/>
                  </a:moveTo>
                  <a:cubicBezTo>
                    <a:pt x="61" y="77"/>
                    <a:pt x="61" y="77"/>
                    <a:pt x="61" y="77"/>
                  </a:cubicBezTo>
                  <a:cubicBezTo>
                    <a:pt x="61" y="76"/>
                    <a:pt x="62" y="76"/>
                    <a:pt x="61" y="76"/>
                  </a:cubicBezTo>
                  <a:cubicBezTo>
                    <a:pt x="61" y="76"/>
                    <a:pt x="61" y="76"/>
                    <a:pt x="61" y="77"/>
                  </a:cubicBezTo>
                  <a:close/>
                  <a:moveTo>
                    <a:pt x="47" y="78"/>
                  </a:moveTo>
                  <a:cubicBezTo>
                    <a:pt x="47" y="78"/>
                    <a:pt x="47" y="78"/>
                    <a:pt x="47" y="78"/>
                  </a:cubicBezTo>
                  <a:cubicBezTo>
                    <a:pt x="47" y="77"/>
                    <a:pt x="48" y="77"/>
                    <a:pt x="48" y="76"/>
                  </a:cubicBezTo>
                  <a:cubicBezTo>
                    <a:pt x="48" y="76"/>
                    <a:pt x="48" y="76"/>
                    <a:pt x="47" y="76"/>
                  </a:cubicBezTo>
                  <a:cubicBezTo>
                    <a:pt x="47" y="77"/>
                    <a:pt x="46" y="77"/>
                    <a:pt x="47" y="78"/>
                  </a:cubicBezTo>
                  <a:close/>
                  <a:moveTo>
                    <a:pt x="33" y="77"/>
                  </a:moveTo>
                  <a:cubicBezTo>
                    <a:pt x="33" y="77"/>
                    <a:pt x="34" y="76"/>
                    <a:pt x="33" y="76"/>
                  </a:cubicBezTo>
                  <a:cubicBezTo>
                    <a:pt x="33" y="76"/>
                    <a:pt x="33" y="77"/>
                    <a:pt x="33" y="77"/>
                  </a:cubicBezTo>
                  <a:close/>
                  <a:moveTo>
                    <a:pt x="36" y="78"/>
                  </a:moveTo>
                  <a:cubicBezTo>
                    <a:pt x="36" y="79"/>
                    <a:pt x="36" y="79"/>
                    <a:pt x="36" y="79"/>
                  </a:cubicBezTo>
                  <a:cubicBezTo>
                    <a:pt x="37" y="79"/>
                    <a:pt x="38" y="78"/>
                    <a:pt x="38" y="77"/>
                  </a:cubicBezTo>
                  <a:cubicBezTo>
                    <a:pt x="38" y="77"/>
                    <a:pt x="38" y="76"/>
                    <a:pt x="37" y="76"/>
                  </a:cubicBezTo>
                  <a:cubicBezTo>
                    <a:pt x="37" y="77"/>
                    <a:pt x="36" y="77"/>
                    <a:pt x="36" y="78"/>
                  </a:cubicBezTo>
                  <a:close/>
                  <a:moveTo>
                    <a:pt x="63" y="77"/>
                  </a:moveTo>
                  <a:cubicBezTo>
                    <a:pt x="63" y="77"/>
                    <a:pt x="63" y="76"/>
                    <a:pt x="63" y="76"/>
                  </a:cubicBezTo>
                  <a:cubicBezTo>
                    <a:pt x="63" y="76"/>
                    <a:pt x="63" y="77"/>
                    <a:pt x="63" y="77"/>
                  </a:cubicBezTo>
                  <a:close/>
                  <a:moveTo>
                    <a:pt x="31" y="77"/>
                  </a:moveTo>
                  <a:cubicBezTo>
                    <a:pt x="31" y="77"/>
                    <a:pt x="31" y="76"/>
                    <a:pt x="30" y="76"/>
                  </a:cubicBezTo>
                  <a:cubicBezTo>
                    <a:pt x="30" y="77"/>
                    <a:pt x="30" y="77"/>
                    <a:pt x="31" y="77"/>
                  </a:cubicBezTo>
                  <a:close/>
                  <a:moveTo>
                    <a:pt x="40" y="78"/>
                  </a:moveTo>
                  <a:cubicBezTo>
                    <a:pt x="40" y="78"/>
                    <a:pt x="40" y="78"/>
                    <a:pt x="41" y="79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6"/>
                    <a:pt x="40" y="76"/>
                    <a:pt x="40" y="78"/>
                  </a:cubicBezTo>
                  <a:close/>
                  <a:moveTo>
                    <a:pt x="69" y="78"/>
                  </a:moveTo>
                  <a:cubicBezTo>
                    <a:pt x="69" y="77"/>
                    <a:pt x="69" y="76"/>
                    <a:pt x="68" y="76"/>
                  </a:cubicBezTo>
                  <a:cubicBezTo>
                    <a:pt x="69" y="77"/>
                    <a:pt x="69" y="78"/>
                    <a:pt x="69" y="78"/>
                  </a:cubicBezTo>
                  <a:close/>
                  <a:moveTo>
                    <a:pt x="33" y="78"/>
                  </a:moveTo>
                  <a:cubicBezTo>
                    <a:pt x="33" y="78"/>
                    <a:pt x="33" y="78"/>
                    <a:pt x="33" y="78"/>
                  </a:cubicBezTo>
                  <a:cubicBezTo>
                    <a:pt x="34" y="78"/>
                    <a:pt x="34" y="78"/>
                    <a:pt x="34" y="77"/>
                  </a:cubicBezTo>
                  <a:cubicBezTo>
                    <a:pt x="34" y="77"/>
                    <a:pt x="34" y="77"/>
                    <a:pt x="34" y="77"/>
                  </a:cubicBezTo>
                  <a:cubicBezTo>
                    <a:pt x="34" y="77"/>
                    <a:pt x="33" y="77"/>
                    <a:pt x="33" y="78"/>
                  </a:cubicBezTo>
                  <a:close/>
                  <a:moveTo>
                    <a:pt x="57" y="80"/>
                  </a:moveTo>
                  <a:cubicBezTo>
                    <a:pt x="57" y="80"/>
                    <a:pt x="57" y="79"/>
                    <a:pt x="57" y="79"/>
                  </a:cubicBezTo>
                  <a:cubicBezTo>
                    <a:pt x="57" y="78"/>
                    <a:pt x="57" y="78"/>
                    <a:pt x="56" y="77"/>
                  </a:cubicBezTo>
                  <a:cubicBezTo>
                    <a:pt x="56" y="78"/>
                    <a:pt x="57" y="79"/>
                    <a:pt x="57" y="80"/>
                  </a:cubicBezTo>
                  <a:close/>
                  <a:moveTo>
                    <a:pt x="27" y="77"/>
                  </a:moveTo>
                  <a:cubicBezTo>
                    <a:pt x="28" y="78"/>
                    <a:pt x="27" y="79"/>
                    <a:pt x="28" y="79"/>
                  </a:cubicBezTo>
                  <a:cubicBezTo>
                    <a:pt x="28" y="78"/>
                    <a:pt x="28" y="78"/>
                    <a:pt x="29" y="77"/>
                  </a:cubicBezTo>
                  <a:cubicBezTo>
                    <a:pt x="28" y="77"/>
                    <a:pt x="28" y="77"/>
                    <a:pt x="27" y="77"/>
                  </a:cubicBezTo>
                  <a:close/>
                  <a:moveTo>
                    <a:pt x="31" y="78"/>
                  </a:moveTo>
                  <a:cubicBezTo>
                    <a:pt x="31" y="78"/>
                    <a:pt x="31" y="77"/>
                    <a:pt x="31" y="77"/>
                  </a:cubicBezTo>
                  <a:cubicBezTo>
                    <a:pt x="31" y="77"/>
                    <a:pt x="30" y="78"/>
                    <a:pt x="31" y="78"/>
                  </a:cubicBezTo>
                  <a:close/>
                  <a:moveTo>
                    <a:pt x="47" y="79"/>
                  </a:moveTo>
                  <a:cubicBezTo>
                    <a:pt x="48" y="79"/>
                    <a:pt x="48" y="80"/>
                    <a:pt x="49" y="80"/>
                  </a:cubicBezTo>
                  <a:cubicBezTo>
                    <a:pt x="49" y="80"/>
                    <a:pt x="49" y="80"/>
                    <a:pt x="50" y="79"/>
                  </a:cubicBezTo>
                  <a:cubicBezTo>
                    <a:pt x="49" y="79"/>
                    <a:pt x="49" y="78"/>
                    <a:pt x="48" y="77"/>
                  </a:cubicBezTo>
                  <a:cubicBezTo>
                    <a:pt x="48" y="78"/>
                    <a:pt x="47" y="78"/>
                    <a:pt x="47" y="79"/>
                  </a:cubicBezTo>
                  <a:close/>
                  <a:moveTo>
                    <a:pt x="53" y="80"/>
                  </a:moveTo>
                  <a:cubicBezTo>
                    <a:pt x="53" y="79"/>
                    <a:pt x="54" y="79"/>
                    <a:pt x="54" y="78"/>
                  </a:cubicBezTo>
                  <a:cubicBezTo>
                    <a:pt x="53" y="76"/>
                    <a:pt x="52" y="79"/>
                    <a:pt x="53" y="80"/>
                  </a:cubicBezTo>
                  <a:close/>
                  <a:moveTo>
                    <a:pt x="64" y="78"/>
                  </a:moveTo>
                  <a:cubicBezTo>
                    <a:pt x="64" y="78"/>
                    <a:pt x="64" y="77"/>
                    <a:pt x="64" y="77"/>
                  </a:cubicBezTo>
                  <a:cubicBezTo>
                    <a:pt x="64" y="77"/>
                    <a:pt x="63" y="78"/>
                    <a:pt x="63" y="78"/>
                  </a:cubicBezTo>
                  <a:cubicBezTo>
                    <a:pt x="64" y="78"/>
                    <a:pt x="64" y="78"/>
                    <a:pt x="64" y="78"/>
                  </a:cubicBezTo>
                  <a:close/>
                  <a:moveTo>
                    <a:pt x="60" y="78"/>
                  </a:moveTo>
                  <a:cubicBezTo>
                    <a:pt x="60" y="79"/>
                    <a:pt x="60" y="79"/>
                    <a:pt x="61" y="80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1" y="79"/>
                    <a:pt x="61" y="78"/>
                    <a:pt x="60" y="77"/>
                  </a:cubicBezTo>
                  <a:cubicBezTo>
                    <a:pt x="60" y="78"/>
                    <a:pt x="59" y="78"/>
                    <a:pt x="60" y="78"/>
                  </a:cubicBezTo>
                  <a:close/>
                  <a:moveTo>
                    <a:pt x="68" y="78"/>
                  </a:moveTo>
                  <a:cubicBezTo>
                    <a:pt x="68" y="78"/>
                    <a:pt x="68" y="79"/>
                    <a:pt x="68" y="80"/>
                  </a:cubicBezTo>
                  <a:cubicBezTo>
                    <a:pt x="68" y="80"/>
                    <a:pt x="69" y="80"/>
                    <a:pt x="69" y="80"/>
                  </a:cubicBezTo>
                  <a:cubicBezTo>
                    <a:pt x="67" y="81"/>
                    <a:pt x="68" y="85"/>
                    <a:pt x="68" y="87"/>
                  </a:cubicBezTo>
                  <a:cubicBezTo>
                    <a:pt x="68" y="87"/>
                    <a:pt x="68" y="87"/>
                    <a:pt x="67" y="87"/>
                  </a:cubicBezTo>
                  <a:cubicBezTo>
                    <a:pt x="67" y="89"/>
                    <a:pt x="67" y="91"/>
                    <a:pt x="68" y="93"/>
                  </a:cubicBezTo>
                  <a:cubicBezTo>
                    <a:pt x="69" y="88"/>
                    <a:pt x="70" y="83"/>
                    <a:pt x="69" y="79"/>
                  </a:cubicBezTo>
                  <a:cubicBezTo>
                    <a:pt x="69" y="79"/>
                    <a:pt x="69" y="78"/>
                    <a:pt x="68" y="78"/>
                  </a:cubicBezTo>
                  <a:close/>
                  <a:moveTo>
                    <a:pt x="34" y="80"/>
                  </a:moveTo>
                  <a:cubicBezTo>
                    <a:pt x="34" y="79"/>
                    <a:pt x="35" y="79"/>
                    <a:pt x="35" y="78"/>
                  </a:cubicBezTo>
                  <a:cubicBezTo>
                    <a:pt x="34" y="78"/>
                    <a:pt x="33" y="79"/>
                    <a:pt x="34" y="80"/>
                  </a:cubicBezTo>
                  <a:close/>
                  <a:moveTo>
                    <a:pt x="37" y="80"/>
                  </a:moveTo>
                  <a:cubicBezTo>
                    <a:pt x="38" y="80"/>
                    <a:pt x="38" y="81"/>
                    <a:pt x="38" y="81"/>
                  </a:cubicBezTo>
                  <a:cubicBezTo>
                    <a:pt x="39" y="81"/>
                    <a:pt x="41" y="79"/>
                    <a:pt x="39" y="78"/>
                  </a:cubicBezTo>
                  <a:cubicBezTo>
                    <a:pt x="38" y="79"/>
                    <a:pt x="38" y="79"/>
                    <a:pt x="37" y="80"/>
                  </a:cubicBezTo>
                  <a:close/>
                  <a:moveTo>
                    <a:pt x="46" y="79"/>
                  </a:moveTo>
                  <a:cubicBezTo>
                    <a:pt x="46" y="79"/>
                    <a:pt x="46" y="79"/>
                    <a:pt x="46" y="78"/>
                  </a:cubicBezTo>
                  <a:cubicBezTo>
                    <a:pt x="46" y="78"/>
                    <a:pt x="46" y="78"/>
                    <a:pt x="45" y="78"/>
                  </a:cubicBezTo>
                  <a:cubicBezTo>
                    <a:pt x="45" y="79"/>
                    <a:pt x="44" y="79"/>
                    <a:pt x="44" y="80"/>
                  </a:cubicBezTo>
                  <a:cubicBezTo>
                    <a:pt x="45" y="80"/>
                    <a:pt x="45" y="79"/>
                    <a:pt x="46" y="79"/>
                  </a:cubicBezTo>
                  <a:close/>
                  <a:moveTo>
                    <a:pt x="51" y="79"/>
                  </a:moveTo>
                  <a:cubicBezTo>
                    <a:pt x="51" y="79"/>
                    <a:pt x="51" y="80"/>
                    <a:pt x="52" y="80"/>
                  </a:cubicBezTo>
                  <a:cubicBezTo>
                    <a:pt x="52" y="79"/>
                    <a:pt x="52" y="79"/>
                    <a:pt x="52" y="78"/>
                  </a:cubicBezTo>
                  <a:cubicBezTo>
                    <a:pt x="51" y="78"/>
                    <a:pt x="51" y="79"/>
                    <a:pt x="51" y="79"/>
                  </a:cubicBezTo>
                  <a:close/>
                  <a:moveTo>
                    <a:pt x="41" y="80"/>
                  </a:moveTo>
                  <a:cubicBezTo>
                    <a:pt x="41" y="80"/>
                    <a:pt x="42" y="81"/>
                    <a:pt x="42" y="81"/>
                  </a:cubicBezTo>
                  <a:cubicBezTo>
                    <a:pt x="42" y="80"/>
                    <a:pt x="43" y="80"/>
                    <a:pt x="43" y="80"/>
                  </a:cubicBezTo>
                  <a:cubicBezTo>
                    <a:pt x="43" y="79"/>
                    <a:pt x="43" y="79"/>
                    <a:pt x="42" y="79"/>
                  </a:cubicBezTo>
                  <a:cubicBezTo>
                    <a:pt x="42" y="79"/>
                    <a:pt x="41" y="79"/>
                    <a:pt x="41" y="80"/>
                  </a:cubicBezTo>
                  <a:close/>
                  <a:moveTo>
                    <a:pt x="59" y="79"/>
                  </a:moveTo>
                  <a:cubicBezTo>
                    <a:pt x="59" y="79"/>
                    <a:pt x="60" y="80"/>
                    <a:pt x="60" y="80"/>
                  </a:cubicBezTo>
                  <a:cubicBezTo>
                    <a:pt x="60" y="80"/>
                    <a:pt x="60" y="79"/>
                    <a:pt x="59" y="79"/>
                  </a:cubicBezTo>
                  <a:cubicBezTo>
                    <a:pt x="59" y="79"/>
                    <a:pt x="59" y="79"/>
                    <a:pt x="59" y="79"/>
                  </a:cubicBezTo>
                  <a:close/>
                  <a:moveTo>
                    <a:pt x="34" y="80"/>
                  </a:moveTo>
                  <a:cubicBezTo>
                    <a:pt x="34" y="81"/>
                    <a:pt x="35" y="81"/>
                    <a:pt x="35" y="82"/>
                  </a:cubicBezTo>
                  <a:cubicBezTo>
                    <a:pt x="35" y="81"/>
                    <a:pt x="36" y="81"/>
                    <a:pt x="36" y="80"/>
                  </a:cubicBezTo>
                  <a:cubicBezTo>
                    <a:pt x="36" y="79"/>
                    <a:pt x="36" y="79"/>
                    <a:pt x="35" y="79"/>
                  </a:cubicBezTo>
                  <a:cubicBezTo>
                    <a:pt x="35" y="79"/>
                    <a:pt x="34" y="80"/>
                    <a:pt x="34" y="80"/>
                  </a:cubicBezTo>
                  <a:close/>
                  <a:moveTo>
                    <a:pt x="32" y="80"/>
                  </a:moveTo>
                  <a:cubicBezTo>
                    <a:pt x="32" y="80"/>
                    <a:pt x="33" y="79"/>
                    <a:pt x="32" y="79"/>
                  </a:cubicBezTo>
                  <a:cubicBezTo>
                    <a:pt x="32" y="79"/>
                    <a:pt x="32" y="80"/>
                    <a:pt x="32" y="80"/>
                  </a:cubicBezTo>
                  <a:close/>
                  <a:moveTo>
                    <a:pt x="47" y="83"/>
                  </a:moveTo>
                  <a:cubicBezTo>
                    <a:pt x="47" y="83"/>
                    <a:pt x="47" y="82"/>
                    <a:pt x="48" y="81"/>
                  </a:cubicBezTo>
                  <a:cubicBezTo>
                    <a:pt x="48" y="81"/>
                    <a:pt x="47" y="80"/>
                    <a:pt x="47" y="79"/>
                  </a:cubicBezTo>
                  <a:cubicBezTo>
                    <a:pt x="45" y="80"/>
                    <a:pt x="45" y="82"/>
                    <a:pt x="47" y="83"/>
                  </a:cubicBezTo>
                  <a:close/>
                  <a:moveTo>
                    <a:pt x="54" y="80"/>
                  </a:moveTo>
                  <a:cubicBezTo>
                    <a:pt x="53" y="81"/>
                    <a:pt x="54" y="81"/>
                    <a:pt x="54" y="81"/>
                  </a:cubicBezTo>
                  <a:cubicBezTo>
                    <a:pt x="54" y="82"/>
                    <a:pt x="54" y="81"/>
                    <a:pt x="54" y="82"/>
                  </a:cubicBezTo>
                  <a:cubicBezTo>
                    <a:pt x="55" y="82"/>
                    <a:pt x="54" y="82"/>
                    <a:pt x="54" y="82"/>
                  </a:cubicBezTo>
                  <a:cubicBezTo>
                    <a:pt x="55" y="82"/>
                    <a:pt x="55" y="82"/>
                    <a:pt x="55" y="82"/>
                  </a:cubicBezTo>
                  <a:cubicBezTo>
                    <a:pt x="56" y="82"/>
                    <a:pt x="55" y="80"/>
                    <a:pt x="54" y="79"/>
                  </a:cubicBezTo>
                  <a:cubicBezTo>
                    <a:pt x="54" y="80"/>
                    <a:pt x="54" y="80"/>
                    <a:pt x="54" y="80"/>
                  </a:cubicBezTo>
                  <a:close/>
                  <a:moveTo>
                    <a:pt x="57" y="80"/>
                  </a:moveTo>
                  <a:cubicBezTo>
                    <a:pt x="56" y="80"/>
                    <a:pt x="56" y="79"/>
                    <a:pt x="56" y="79"/>
                  </a:cubicBezTo>
                  <a:cubicBezTo>
                    <a:pt x="56" y="80"/>
                    <a:pt x="56" y="80"/>
                    <a:pt x="57" y="80"/>
                  </a:cubicBezTo>
                  <a:close/>
                  <a:moveTo>
                    <a:pt x="27" y="81"/>
                  </a:moveTo>
                  <a:cubicBezTo>
                    <a:pt x="28" y="81"/>
                    <a:pt x="28" y="80"/>
                    <a:pt x="28" y="80"/>
                  </a:cubicBezTo>
                  <a:cubicBezTo>
                    <a:pt x="28" y="80"/>
                    <a:pt x="28" y="79"/>
                    <a:pt x="27" y="80"/>
                  </a:cubicBezTo>
                  <a:cubicBezTo>
                    <a:pt x="28" y="80"/>
                    <a:pt x="28" y="80"/>
                    <a:pt x="27" y="81"/>
                  </a:cubicBezTo>
                  <a:close/>
                  <a:moveTo>
                    <a:pt x="49" y="81"/>
                  </a:moveTo>
                  <a:cubicBezTo>
                    <a:pt x="50" y="82"/>
                    <a:pt x="50" y="81"/>
                    <a:pt x="50" y="81"/>
                  </a:cubicBezTo>
                  <a:cubicBezTo>
                    <a:pt x="50" y="82"/>
                    <a:pt x="51" y="82"/>
                    <a:pt x="50" y="82"/>
                  </a:cubicBezTo>
                  <a:cubicBezTo>
                    <a:pt x="51" y="82"/>
                    <a:pt x="51" y="82"/>
                    <a:pt x="51" y="81"/>
                  </a:cubicBezTo>
                  <a:cubicBezTo>
                    <a:pt x="51" y="81"/>
                    <a:pt x="51" y="80"/>
                    <a:pt x="50" y="80"/>
                  </a:cubicBezTo>
                  <a:cubicBezTo>
                    <a:pt x="50" y="81"/>
                    <a:pt x="49" y="81"/>
                    <a:pt x="49" y="81"/>
                  </a:cubicBezTo>
                  <a:close/>
                  <a:moveTo>
                    <a:pt x="32" y="81"/>
                  </a:moveTo>
                  <a:cubicBezTo>
                    <a:pt x="33" y="81"/>
                    <a:pt x="33" y="80"/>
                    <a:pt x="33" y="80"/>
                  </a:cubicBezTo>
                  <a:cubicBezTo>
                    <a:pt x="33" y="81"/>
                    <a:pt x="32" y="81"/>
                    <a:pt x="32" y="81"/>
                  </a:cubicBezTo>
                  <a:close/>
                  <a:moveTo>
                    <a:pt x="65" y="81"/>
                  </a:moveTo>
                  <a:cubicBezTo>
                    <a:pt x="65" y="81"/>
                    <a:pt x="66" y="81"/>
                    <a:pt x="65" y="80"/>
                  </a:cubicBezTo>
                  <a:cubicBezTo>
                    <a:pt x="65" y="81"/>
                    <a:pt x="65" y="81"/>
                    <a:pt x="65" y="81"/>
                  </a:cubicBezTo>
                  <a:close/>
                  <a:moveTo>
                    <a:pt x="43" y="82"/>
                  </a:moveTo>
                  <a:cubicBezTo>
                    <a:pt x="43" y="82"/>
                    <a:pt x="44" y="81"/>
                    <a:pt x="43" y="80"/>
                  </a:cubicBezTo>
                  <a:cubicBezTo>
                    <a:pt x="43" y="81"/>
                    <a:pt x="42" y="81"/>
                    <a:pt x="43" y="82"/>
                  </a:cubicBezTo>
                  <a:close/>
                  <a:moveTo>
                    <a:pt x="59" y="82"/>
                  </a:moveTo>
                  <a:cubicBezTo>
                    <a:pt x="60" y="82"/>
                    <a:pt x="60" y="81"/>
                    <a:pt x="59" y="81"/>
                  </a:cubicBezTo>
                  <a:cubicBezTo>
                    <a:pt x="59" y="81"/>
                    <a:pt x="58" y="82"/>
                    <a:pt x="59" y="82"/>
                  </a:cubicBezTo>
                  <a:close/>
                  <a:moveTo>
                    <a:pt x="66" y="81"/>
                  </a:moveTo>
                  <a:cubicBezTo>
                    <a:pt x="66" y="81"/>
                    <a:pt x="66" y="81"/>
                    <a:pt x="66" y="81"/>
                  </a:cubicBezTo>
                  <a:cubicBezTo>
                    <a:pt x="66" y="81"/>
                    <a:pt x="67" y="81"/>
                    <a:pt x="66" y="81"/>
                  </a:cubicBezTo>
                  <a:cubicBezTo>
                    <a:pt x="66" y="81"/>
                    <a:pt x="66" y="81"/>
                    <a:pt x="66" y="81"/>
                  </a:cubicBezTo>
                  <a:close/>
                  <a:moveTo>
                    <a:pt x="36" y="84"/>
                  </a:moveTo>
                  <a:cubicBezTo>
                    <a:pt x="37" y="83"/>
                    <a:pt x="37" y="83"/>
                    <a:pt x="37" y="82"/>
                  </a:cubicBezTo>
                  <a:cubicBezTo>
                    <a:pt x="37" y="82"/>
                    <a:pt x="37" y="81"/>
                    <a:pt x="36" y="81"/>
                  </a:cubicBezTo>
                  <a:cubicBezTo>
                    <a:pt x="36" y="82"/>
                    <a:pt x="35" y="83"/>
                    <a:pt x="36" y="84"/>
                  </a:cubicBezTo>
                  <a:close/>
                  <a:moveTo>
                    <a:pt x="39" y="83"/>
                  </a:moveTo>
                  <a:cubicBezTo>
                    <a:pt x="39" y="83"/>
                    <a:pt x="39" y="84"/>
                    <a:pt x="40" y="84"/>
                  </a:cubicBezTo>
                  <a:cubicBezTo>
                    <a:pt x="40" y="83"/>
                    <a:pt x="41" y="83"/>
                    <a:pt x="41" y="82"/>
                  </a:cubicBezTo>
                  <a:cubicBezTo>
                    <a:pt x="41" y="80"/>
                    <a:pt x="39" y="82"/>
                    <a:pt x="39" y="83"/>
                  </a:cubicBezTo>
                  <a:close/>
                  <a:moveTo>
                    <a:pt x="62" y="82"/>
                  </a:moveTo>
                  <a:cubicBezTo>
                    <a:pt x="63" y="82"/>
                    <a:pt x="63" y="82"/>
                    <a:pt x="63" y="82"/>
                  </a:cubicBezTo>
                  <a:cubicBezTo>
                    <a:pt x="63" y="81"/>
                    <a:pt x="63" y="81"/>
                    <a:pt x="62" y="81"/>
                  </a:cubicBezTo>
                  <a:cubicBezTo>
                    <a:pt x="62" y="81"/>
                    <a:pt x="62" y="82"/>
                    <a:pt x="62" y="82"/>
                  </a:cubicBezTo>
                  <a:close/>
                  <a:moveTo>
                    <a:pt x="30" y="81"/>
                  </a:moveTo>
                  <a:cubicBezTo>
                    <a:pt x="31" y="81"/>
                    <a:pt x="30" y="82"/>
                    <a:pt x="30" y="82"/>
                  </a:cubicBezTo>
                  <a:cubicBezTo>
                    <a:pt x="30" y="82"/>
                    <a:pt x="30" y="83"/>
                    <a:pt x="30" y="83"/>
                  </a:cubicBezTo>
                  <a:cubicBezTo>
                    <a:pt x="31" y="82"/>
                    <a:pt x="31" y="82"/>
                    <a:pt x="31" y="81"/>
                  </a:cubicBezTo>
                  <a:cubicBezTo>
                    <a:pt x="31" y="81"/>
                    <a:pt x="31" y="81"/>
                    <a:pt x="30" y="81"/>
                  </a:cubicBezTo>
                  <a:close/>
                  <a:moveTo>
                    <a:pt x="39" y="82"/>
                  </a:moveTo>
                  <a:cubicBezTo>
                    <a:pt x="39" y="82"/>
                    <a:pt x="39" y="82"/>
                    <a:pt x="40" y="81"/>
                  </a:cubicBezTo>
                  <a:cubicBezTo>
                    <a:pt x="39" y="81"/>
                    <a:pt x="39" y="82"/>
                    <a:pt x="39" y="82"/>
                  </a:cubicBezTo>
                  <a:close/>
                  <a:moveTo>
                    <a:pt x="43" y="83"/>
                  </a:moveTo>
                  <a:cubicBezTo>
                    <a:pt x="44" y="84"/>
                    <a:pt x="45" y="84"/>
                    <a:pt x="45" y="85"/>
                  </a:cubicBezTo>
                  <a:cubicBezTo>
                    <a:pt x="45" y="84"/>
                    <a:pt x="46" y="84"/>
                    <a:pt x="46" y="84"/>
                  </a:cubicBezTo>
                  <a:cubicBezTo>
                    <a:pt x="45" y="83"/>
                    <a:pt x="45" y="82"/>
                    <a:pt x="44" y="82"/>
                  </a:cubicBezTo>
                  <a:cubicBezTo>
                    <a:pt x="44" y="82"/>
                    <a:pt x="44" y="82"/>
                    <a:pt x="43" y="83"/>
                  </a:cubicBezTo>
                  <a:close/>
                  <a:moveTo>
                    <a:pt x="34" y="83"/>
                  </a:moveTo>
                  <a:cubicBezTo>
                    <a:pt x="34" y="83"/>
                    <a:pt x="34" y="82"/>
                    <a:pt x="34" y="82"/>
                  </a:cubicBezTo>
                  <a:cubicBezTo>
                    <a:pt x="34" y="82"/>
                    <a:pt x="34" y="82"/>
                    <a:pt x="34" y="83"/>
                  </a:cubicBezTo>
                  <a:close/>
                  <a:moveTo>
                    <a:pt x="47" y="84"/>
                  </a:moveTo>
                  <a:cubicBezTo>
                    <a:pt x="48" y="84"/>
                    <a:pt x="48" y="85"/>
                    <a:pt x="48" y="85"/>
                  </a:cubicBezTo>
                  <a:cubicBezTo>
                    <a:pt x="49" y="85"/>
                    <a:pt x="49" y="84"/>
                    <a:pt x="50" y="83"/>
                  </a:cubicBezTo>
                  <a:cubicBezTo>
                    <a:pt x="49" y="81"/>
                    <a:pt x="48" y="82"/>
                    <a:pt x="47" y="84"/>
                  </a:cubicBezTo>
                  <a:close/>
                  <a:moveTo>
                    <a:pt x="56" y="86"/>
                  </a:moveTo>
                  <a:cubicBezTo>
                    <a:pt x="57" y="85"/>
                    <a:pt x="57" y="85"/>
                    <a:pt x="57" y="84"/>
                  </a:cubicBezTo>
                  <a:cubicBezTo>
                    <a:pt x="57" y="83"/>
                    <a:pt x="57" y="82"/>
                    <a:pt x="56" y="82"/>
                  </a:cubicBezTo>
                  <a:cubicBezTo>
                    <a:pt x="56" y="83"/>
                    <a:pt x="56" y="84"/>
                    <a:pt x="56" y="86"/>
                  </a:cubicBezTo>
                  <a:close/>
                  <a:moveTo>
                    <a:pt x="60" y="82"/>
                  </a:moveTo>
                  <a:cubicBezTo>
                    <a:pt x="60" y="83"/>
                    <a:pt x="60" y="84"/>
                    <a:pt x="60" y="84"/>
                  </a:cubicBezTo>
                  <a:cubicBezTo>
                    <a:pt x="60" y="84"/>
                    <a:pt x="60" y="84"/>
                    <a:pt x="61" y="83"/>
                  </a:cubicBezTo>
                  <a:cubicBezTo>
                    <a:pt x="61" y="83"/>
                    <a:pt x="60" y="83"/>
                    <a:pt x="60" y="82"/>
                  </a:cubicBezTo>
                  <a:close/>
                  <a:moveTo>
                    <a:pt x="29" y="86"/>
                  </a:moveTo>
                  <a:cubicBezTo>
                    <a:pt x="28" y="88"/>
                    <a:pt x="29" y="91"/>
                    <a:pt x="29" y="93"/>
                  </a:cubicBezTo>
                  <a:cubicBezTo>
                    <a:pt x="29" y="94"/>
                    <a:pt x="29" y="94"/>
                    <a:pt x="29" y="95"/>
                  </a:cubicBezTo>
                  <a:cubicBezTo>
                    <a:pt x="30" y="95"/>
                    <a:pt x="29" y="95"/>
                    <a:pt x="29" y="96"/>
                  </a:cubicBezTo>
                  <a:cubicBezTo>
                    <a:pt x="29" y="96"/>
                    <a:pt x="30" y="96"/>
                    <a:pt x="30" y="96"/>
                  </a:cubicBezTo>
                  <a:cubicBezTo>
                    <a:pt x="30" y="96"/>
                    <a:pt x="29" y="97"/>
                    <a:pt x="29" y="97"/>
                  </a:cubicBezTo>
                  <a:cubicBezTo>
                    <a:pt x="29" y="98"/>
                    <a:pt x="30" y="100"/>
                    <a:pt x="31" y="102"/>
                  </a:cubicBezTo>
                  <a:cubicBezTo>
                    <a:pt x="31" y="98"/>
                    <a:pt x="30" y="94"/>
                    <a:pt x="30" y="90"/>
                  </a:cubicBezTo>
                  <a:cubicBezTo>
                    <a:pt x="30" y="89"/>
                    <a:pt x="29" y="89"/>
                    <a:pt x="29" y="88"/>
                  </a:cubicBezTo>
                  <a:cubicBezTo>
                    <a:pt x="29" y="88"/>
                    <a:pt x="30" y="88"/>
                    <a:pt x="30" y="87"/>
                  </a:cubicBezTo>
                  <a:cubicBezTo>
                    <a:pt x="30" y="86"/>
                    <a:pt x="29" y="86"/>
                    <a:pt x="29" y="86"/>
                  </a:cubicBezTo>
                  <a:cubicBezTo>
                    <a:pt x="29" y="85"/>
                    <a:pt x="30" y="84"/>
                    <a:pt x="29" y="82"/>
                  </a:cubicBezTo>
                  <a:cubicBezTo>
                    <a:pt x="29" y="83"/>
                    <a:pt x="29" y="82"/>
                    <a:pt x="28" y="82"/>
                  </a:cubicBezTo>
                  <a:cubicBezTo>
                    <a:pt x="28" y="84"/>
                    <a:pt x="28" y="85"/>
                    <a:pt x="29" y="86"/>
                  </a:cubicBezTo>
                  <a:close/>
                  <a:moveTo>
                    <a:pt x="66" y="83"/>
                  </a:moveTo>
                  <a:cubicBezTo>
                    <a:pt x="66" y="83"/>
                    <a:pt x="66" y="84"/>
                    <a:pt x="67" y="84"/>
                  </a:cubicBezTo>
                  <a:cubicBezTo>
                    <a:pt x="67" y="83"/>
                    <a:pt x="67" y="82"/>
                    <a:pt x="66" y="82"/>
                  </a:cubicBezTo>
                  <a:cubicBezTo>
                    <a:pt x="66" y="83"/>
                    <a:pt x="66" y="83"/>
                    <a:pt x="66" y="83"/>
                  </a:cubicBezTo>
                  <a:close/>
                  <a:moveTo>
                    <a:pt x="40" y="85"/>
                  </a:moveTo>
                  <a:cubicBezTo>
                    <a:pt x="41" y="85"/>
                    <a:pt x="42" y="83"/>
                    <a:pt x="42" y="82"/>
                  </a:cubicBezTo>
                  <a:cubicBezTo>
                    <a:pt x="41" y="83"/>
                    <a:pt x="40" y="84"/>
                    <a:pt x="40" y="85"/>
                  </a:cubicBezTo>
                  <a:close/>
                  <a:moveTo>
                    <a:pt x="63" y="84"/>
                  </a:moveTo>
                  <a:cubicBezTo>
                    <a:pt x="63" y="84"/>
                    <a:pt x="64" y="83"/>
                    <a:pt x="64" y="82"/>
                  </a:cubicBezTo>
                  <a:cubicBezTo>
                    <a:pt x="63" y="83"/>
                    <a:pt x="63" y="83"/>
                    <a:pt x="63" y="84"/>
                  </a:cubicBezTo>
                  <a:close/>
                  <a:moveTo>
                    <a:pt x="52" y="85"/>
                  </a:moveTo>
                  <a:cubicBezTo>
                    <a:pt x="51" y="84"/>
                    <a:pt x="52" y="83"/>
                    <a:pt x="51" y="83"/>
                  </a:cubicBezTo>
                  <a:cubicBezTo>
                    <a:pt x="51" y="83"/>
                    <a:pt x="51" y="85"/>
                    <a:pt x="52" y="85"/>
                  </a:cubicBezTo>
                  <a:close/>
                  <a:moveTo>
                    <a:pt x="21" y="84"/>
                  </a:moveTo>
                  <a:cubicBezTo>
                    <a:pt x="21" y="84"/>
                    <a:pt x="22" y="83"/>
                    <a:pt x="21" y="83"/>
                  </a:cubicBezTo>
                  <a:cubicBezTo>
                    <a:pt x="21" y="83"/>
                    <a:pt x="21" y="84"/>
                    <a:pt x="21" y="84"/>
                  </a:cubicBezTo>
                  <a:close/>
                  <a:moveTo>
                    <a:pt x="35" y="86"/>
                  </a:moveTo>
                  <a:cubicBezTo>
                    <a:pt x="35" y="85"/>
                    <a:pt x="35" y="84"/>
                    <a:pt x="34" y="83"/>
                  </a:cubicBezTo>
                  <a:cubicBezTo>
                    <a:pt x="34" y="84"/>
                    <a:pt x="34" y="85"/>
                    <a:pt x="35" y="86"/>
                  </a:cubicBezTo>
                  <a:close/>
                  <a:moveTo>
                    <a:pt x="38" y="86"/>
                  </a:moveTo>
                  <a:cubicBezTo>
                    <a:pt x="38" y="86"/>
                    <a:pt x="38" y="86"/>
                    <a:pt x="38" y="86"/>
                  </a:cubicBezTo>
                  <a:cubicBezTo>
                    <a:pt x="38" y="86"/>
                    <a:pt x="39" y="85"/>
                    <a:pt x="39" y="84"/>
                  </a:cubicBezTo>
                  <a:cubicBezTo>
                    <a:pt x="39" y="84"/>
                    <a:pt x="39" y="84"/>
                    <a:pt x="39" y="84"/>
                  </a:cubicBezTo>
                  <a:cubicBezTo>
                    <a:pt x="38" y="84"/>
                    <a:pt x="36" y="85"/>
                    <a:pt x="38" y="86"/>
                  </a:cubicBezTo>
                  <a:close/>
                  <a:moveTo>
                    <a:pt x="41" y="86"/>
                  </a:moveTo>
                  <a:cubicBezTo>
                    <a:pt x="41" y="86"/>
                    <a:pt x="42" y="87"/>
                    <a:pt x="42" y="88"/>
                  </a:cubicBezTo>
                  <a:cubicBezTo>
                    <a:pt x="43" y="87"/>
                    <a:pt x="44" y="86"/>
                    <a:pt x="44" y="86"/>
                  </a:cubicBezTo>
                  <a:cubicBezTo>
                    <a:pt x="44" y="85"/>
                    <a:pt x="43" y="84"/>
                    <a:pt x="43" y="84"/>
                  </a:cubicBezTo>
                  <a:cubicBezTo>
                    <a:pt x="42" y="84"/>
                    <a:pt x="41" y="85"/>
                    <a:pt x="41" y="86"/>
                  </a:cubicBezTo>
                  <a:close/>
                  <a:moveTo>
                    <a:pt x="35" y="85"/>
                  </a:moveTo>
                  <a:cubicBezTo>
                    <a:pt x="35" y="85"/>
                    <a:pt x="35" y="85"/>
                    <a:pt x="36" y="85"/>
                  </a:cubicBezTo>
                  <a:cubicBezTo>
                    <a:pt x="36" y="84"/>
                    <a:pt x="35" y="84"/>
                    <a:pt x="35" y="84"/>
                  </a:cubicBezTo>
                  <a:cubicBezTo>
                    <a:pt x="35" y="84"/>
                    <a:pt x="35" y="84"/>
                    <a:pt x="35" y="85"/>
                  </a:cubicBezTo>
                  <a:close/>
                  <a:moveTo>
                    <a:pt x="53" y="85"/>
                  </a:moveTo>
                  <a:cubicBezTo>
                    <a:pt x="53" y="85"/>
                    <a:pt x="53" y="84"/>
                    <a:pt x="53" y="84"/>
                  </a:cubicBezTo>
                  <a:cubicBezTo>
                    <a:pt x="53" y="84"/>
                    <a:pt x="53" y="84"/>
                    <a:pt x="53" y="85"/>
                  </a:cubicBezTo>
                  <a:close/>
                  <a:moveTo>
                    <a:pt x="30" y="87"/>
                  </a:moveTo>
                  <a:cubicBezTo>
                    <a:pt x="31" y="86"/>
                    <a:pt x="32" y="85"/>
                    <a:pt x="31" y="84"/>
                  </a:cubicBezTo>
                  <a:cubicBezTo>
                    <a:pt x="31" y="85"/>
                    <a:pt x="30" y="86"/>
                    <a:pt x="30" y="87"/>
                  </a:cubicBezTo>
                  <a:close/>
                  <a:moveTo>
                    <a:pt x="65" y="86"/>
                  </a:moveTo>
                  <a:cubicBezTo>
                    <a:pt x="65" y="85"/>
                    <a:pt x="65" y="84"/>
                    <a:pt x="65" y="84"/>
                  </a:cubicBezTo>
                  <a:cubicBezTo>
                    <a:pt x="65" y="85"/>
                    <a:pt x="64" y="86"/>
                    <a:pt x="65" y="86"/>
                  </a:cubicBezTo>
                  <a:close/>
                  <a:moveTo>
                    <a:pt x="66" y="85"/>
                  </a:moveTo>
                  <a:cubicBezTo>
                    <a:pt x="66" y="85"/>
                    <a:pt x="67" y="84"/>
                    <a:pt x="66" y="84"/>
                  </a:cubicBezTo>
                  <a:cubicBezTo>
                    <a:pt x="66" y="85"/>
                    <a:pt x="66" y="84"/>
                    <a:pt x="66" y="84"/>
                  </a:cubicBezTo>
                  <a:cubicBezTo>
                    <a:pt x="66" y="84"/>
                    <a:pt x="66" y="85"/>
                    <a:pt x="66" y="85"/>
                  </a:cubicBezTo>
                  <a:close/>
                  <a:moveTo>
                    <a:pt x="45" y="86"/>
                  </a:moveTo>
                  <a:cubicBezTo>
                    <a:pt x="46" y="86"/>
                    <a:pt x="46" y="87"/>
                    <a:pt x="47" y="87"/>
                  </a:cubicBezTo>
                  <a:cubicBezTo>
                    <a:pt x="47" y="87"/>
                    <a:pt x="47" y="87"/>
                    <a:pt x="48" y="86"/>
                  </a:cubicBezTo>
                  <a:cubicBezTo>
                    <a:pt x="47" y="86"/>
                    <a:pt x="47" y="85"/>
                    <a:pt x="46" y="84"/>
                  </a:cubicBezTo>
                  <a:cubicBezTo>
                    <a:pt x="46" y="85"/>
                    <a:pt x="46" y="85"/>
                    <a:pt x="45" y="86"/>
                  </a:cubicBezTo>
                  <a:close/>
                  <a:moveTo>
                    <a:pt x="49" y="86"/>
                  </a:moveTo>
                  <a:cubicBezTo>
                    <a:pt x="49" y="87"/>
                    <a:pt x="50" y="87"/>
                    <a:pt x="50" y="88"/>
                  </a:cubicBezTo>
                  <a:cubicBezTo>
                    <a:pt x="50" y="87"/>
                    <a:pt x="50" y="85"/>
                    <a:pt x="50" y="85"/>
                  </a:cubicBezTo>
                  <a:cubicBezTo>
                    <a:pt x="49" y="85"/>
                    <a:pt x="49" y="85"/>
                    <a:pt x="49" y="86"/>
                  </a:cubicBezTo>
                  <a:close/>
                  <a:moveTo>
                    <a:pt x="60" y="86"/>
                  </a:moveTo>
                  <a:cubicBezTo>
                    <a:pt x="61" y="86"/>
                    <a:pt x="61" y="87"/>
                    <a:pt x="61" y="87"/>
                  </a:cubicBezTo>
                  <a:cubicBezTo>
                    <a:pt x="61" y="86"/>
                    <a:pt x="61" y="86"/>
                    <a:pt x="61" y="85"/>
                  </a:cubicBezTo>
                  <a:cubicBezTo>
                    <a:pt x="60" y="86"/>
                    <a:pt x="61" y="86"/>
                    <a:pt x="60" y="86"/>
                  </a:cubicBezTo>
                  <a:close/>
                  <a:moveTo>
                    <a:pt x="36" y="87"/>
                  </a:moveTo>
                  <a:cubicBezTo>
                    <a:pt x="37" y="87"/>
                    <a:pt x="37" y="87"/>
                    <a:pt x="37" y="87"/>
                  </a:cubicBezTo>
                  <a:cubicBezTo>
                    <a:pt x="37" y="87"/>
                    <a:pt x="37" y="86"/>
                    <a:pt x="36" y="86"/>
                  </a:cubicBezTo>
                  <a:cubicBezTo>
                    <a:pt x="36" y="86"/>
                    <a:pt x="36" y="87"/>
                    <a:pt x="36" y="87"/>
                  </a:cubicBezTo>
                  <a:close/>
                  <a:moveTo>
                    <a:pt x="36" y="86"/>
                  </a:moveTo>
                  <a:cubicBezTo>
                    <a:pt x="36" y="85"/>
                    <a:pt x="36" y="85"/>
                    <a:pt x="36" y="85"/>
                  </a:cubicBezTo>
                  <a:cubicBezTo>
                    <a:pt x="36" y="86"/>
                    <a:pt x="36" y="86"/>
                    <a:pt x="36" y="86"/>
                  </a:cubicBezTo>
                  <a:close/>
                  <a:moveTo>
                    <a:pt x="38" y="86"/>
                  </a:moveTo>
                  <a:cubicBezTo>
                    <a:pt x="38" y="87"/>
                    <a:pt x="38" y="87"/>
                    <a:pt x="38" y="87"/>
                  </a:cubicBezTo>
                  <a:cubicBezTo>
                    <a:pt x="39" y="87"/>
                    <a:pt x="39" y="86"/>
                    <a:pt x="40" y="86"/>
                  </a:cubicBezTo>
                  <a:cubicBezTo>
                    <a:pt x="40" y="85"/>
                    <a:pt x="40" y="85"/>
                    <a:pt x="39" y="85"/>
                  </a:cubicBezTo>
                  <a:cubicBezTo>
                    <a:pt x="39" y="86"/>
                    <a:pt x="39" y="86"/>
                    <a:pt x="38" y="86"/>
                  </a:cubicBezTo>
                  <a:close/>
                  <a:moveTo>
                    <a:pt x="57" y="87"/>
                  </a:moveTo>
                  <a:cubicBezTo>
                    <a:pt x="57" y="88"/>
                    <a:pt x="57" y="88"/>
                    <a:pt x="57" y="88"/>
                  </a:cubicBezTo>
                  <a:cubicBezTo>
                    <a:pt x="58" y="87"/>
                    <a:pt x="58" y="87"/>
                    <a:pt x="58" y="87"/>
                  </a:cubicBezTo>
                  <a:cubicBezTo>
                    <a:pt x="57" y="87"/>
                    <a:pt x="57" y="87"/>
                    <a:pt x="57" y="87"/>
                  </a:cubicBezTo>
                  <a:close/>
                  <a:moveTo>
                    <a:pt x="58" y="87"/>
                  </a:moveTo>
                  <a:cubicBezTo>
                    <a:pt x="58" y="86"/>
                    <a:pt x="58" y="86"/>
                    <a:pt x="58" y="85"/>
                  </a:cubicBezTo>
                  <a:cubicBezTo>
                    <a:pt x="57" y="86"/>
                    <a:pt x="56" y="86"/>
                    <a:pt x="57" y="87"/>
                  </a:cubicBezTo>
                  <a:cubicBezTo>
                    <a:pt x="57" y="87"/>
                    <a:pt x="57" y="87"/>
                    <a:pt x="58" y="87"/>
                  </a:cubicBezTo>
                  <a:close/>
                  <a:moveTo>
                    <a:pt x="51" y="87"/>
                  </a:moveTo>
                  <a:cubicBezTo>
                    <a:pt x="51" y="87"/>
                    <a:pt x="52" y="86"/>
                    <a:pt x="51" y="86"/>
                  </a:cubicBezTo>
                  <a:cubicBezTo>
                    <a:pt x="51" y="87"/>
                    <a:pt x="51" y="87"/>
                    <a:pt x="51" y="87"/>
                  </a:cubicBezTo>
                  <a:close/>
                  <a:moveTo>
                    <a:pt x="35" y="87"/>
                  </a:moveTo>
                  <a:cubicBezTo>
                    <a:pt x="36" y="87"/>
                    <a:pt x="36" y="88"/>
                    <a:pt x="36" y="88"/>
                  </a:cubicBezTo>
                  <a:cubicBezTo>
                    <a:pt x="36" y="87"/>
                    <a:pt x="36" y="86"/>
                    <a:pt x="35" y="86"/>
                  </a:cubicBezTo>
                  <a:cubicBezTo>
                    <a:pt x="35" y="86"/>
                    <a:pt x="35" y="86"/>
                    <a:pt x="35" y="87"/>
                  </a:cubicBezTo>
                  <a:close/>
                  <a:moveTo>
                    <a:pt x="55" y="87"/>
                  </a:moveTo>
                  <a:cubicBezTo>
                    <a:pt x="55" y="87"/>
                    <a:pt x="55" y="87"/>
                    <a:pt x="55" y="87"/>
                  </a:cubicBezTo>
                  <a:cubicBezTo>
                    <a:pt x="55" y="87"/>
                    <a:pt x="55" y="86"/>
                    <a:pt x="55" y="86"/>
                  </a:cubicBezTo>
                  <a:cubicBezTo>
                    <a:pt x="54" y="87"/>
                    <a:pt x="54" y="87"/>
                    <a:pt x="55" y="87"/>
                  </a:cubicBezTo>
                  <a:close/>
                  <a:moveTo>
                    <a:pt x="39" y="88"/>
                  </a:moveTo>
                  <a:cubicBezTo>
                    <a:pt x="40" y="89"/>
                    <a:pt x="40" y="89"/>
                    <a:pt x="40" y="90"/>
                  </a:cubicBezTo>
                  <a:cubicBezTo>
                    <a:pt x="41" y="89"/>
                    <a:pt x="41" y="89"/>
                    <a:pt x="42" y="88"/>
                  </a:cubicBezTo>
                  <a:cubicBezTo>
                    <a:pt x="41" y="88"/>
                    <a:pt x="41" y="87"/>
                    <a:pt x="40" y="86"/>
                  </a:cubicBezTo>
                  <a:cubicBezTo>
                    <a:pt x="40" y="87"/>
                    <a:pt x="39" y="88"/>
                    <a:pt x="39" y="88"/>
                  </a:cubicBezTo>
                  <a:close/>
                  <a:moveTo>
                    <a:pt x="43" y="89"/>
                  </a:moveTo>
                  <a:cubicBezTo>
                    <a:pt x="43" y="89"/>
                    <a:pt x="44" y="90"/>
                    <a:pt x="44" y="90"/>
                  </a:cubicBezTo>
                  <a:cubicBezTo>
                    <a:pt x="45" y="89"/>
                    <a:pt x="45" y="89"/>
                    <a:pt x="46" y="88"/>
                  </a:cubicBezTo>
                  <a:cubicBezTo>
                    <a:pt x="46" y="87"/>
                    <a:pt x="45" y="87"/>
                    <a:pt x="45" y="86"/>
                  </a:cubicBezTo>
                  <a:cubicBezTo>
                    <a:pt x="44" y="87"/>
                    <a:pt x="43" y="88"/>
                    <a:pt x="43" y="89"/>
                  </a:cubicBezTo>
                  <a:close/>
                  <a:moveTo>
                    <a:pt x="31" y="88"/>
                  </a:moveTo>
                  <a:cubicBezTo>
                    <a:pt x="31" y="89"/>
                    <a:pt x="31" y="89"/>
                    <a:pt x="32" y="89"/>
                  </a:cubicBezTo>
                  <a:cubicBezTo>
                    <a:pt x="32" y="89"/>
                    <a:pt x="32" y="87"/>
                    <a:pt x="32" y="87"/>
                  </a:cubicBezTo>
                  <a:cubicBezTo>
                    <a:pt x="32" y="87"/>
                    <a:pt x="31" y="88"/>
                    <a:pt x="31" y="88"/>
                  </a:cubicBezTo>
                  <a:close/>
                  <a:moveTo>
                    <a:pt x="47" y="88"/>
                  </a:moveTo>
                  <a:cubicBezTo>
                    <a:pt x="48" y="89"/>
                    <a:pt x="48" y="89"/>
                    <a:pt x="48" y="90"/>
                  </a:cubicBezTo>
                  <a:cubicBezTo>
                    <a:pt x="49" y="90"/>
                    <a:pt x="49" y="89"/>
                    <a:pt x="50" y="89"/>
                  </a:cubicBezTo>
                  <a:cubicBezTo>
                    <a:pt x="49" y="88"/>
                    <a:pt x="49" y="87"/>
                    <a:pt x="48" y="87"/>
                  </a:cubicBezTo>
                  <a:cubicBezTo>
                    <a:pt x="48" y="87"/>
                    <a:pt x="47" y="87"/>
                    <a:pt x="47" y="88"/>
                  </a:cubicBezTo>
                  <a:close/>
                  <a:moveTo>
                    <a:pt x="59" y="90"/>
                  </a:moveTo>
                  <a:cubicBezTo>
                    <a:pt x="59" y="89"/>
                    <a:pt x="60" y="89"/>
                    <a:pt x="60" y="88"/>
                  </a:cubicBezTo>
                  <a:cubicBezTo>
                    <a:pt x="59" y="85"/>
                    <a:pt x="58" y="89"/>
                    <a:pt x="59" y="90"/>
                  </a:cubicBezTo>
                  <a:close/>
                  <a:moveTo>
                    <a:pt x="34" y="88"/>
                  </a:moveTo>
                  <a:cubicBezTo>
                    <a:pt x="35" y="88"/>
                    <a:pt x="35" y="89"/>
                    <a:pt x="35" y="89"/>
                  </a:cubicBezTo>
                  <a:cubicBezTo>
                    <a:pt x="36" y="88"/>
                    <a:pt x="35" y="88"/>
                    <a:pt x="34" y="87"/>
                  </a:cubicBezTo>
                  <a:cubicBezTo>
                    <a:pt x="35" y="88"/>
                    <a:pt x="34" y="88"/>
                    <a:pt x="34" y="88"/>
                  </a:cubicBezTo>
                  <a:close/>
                  <a:moveTo>
                    <a:pt x="64" y="88"/>
                  </a:moveTo>
                  <a:cubicBezTo>
                    <a:pt x="63" y="88"/>
                    <a:pt x="64" y="87"/>
                    <a:pt x="64" y="87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9"/>
                    <a:pt x="63" y="89"/>
                    <a:pt x="63" y="89"/>
                  </a:cubicBezTo>
                  <a:cubicBezTo>
                    <a:pt x="63" y="89"/>
                    <a:pt x="63" y="88"/>
                    <a:pt x="64" y="88"/>
                  </a:cubicBezTo>
                  <a:cubicBezTo>
                    <a:pt x="64" y="88"/>
                    <a:pt x="64" y="88"/>
                    <a:pt x="64" y="88"/>
                  </a:cubicBezTo>
                  <a:close/>
                  <a:moveTo>
                    <a:pt x="37" y="89"/>
                  </a:moveTo>
                  <a:cubicBezTo>
                    <a:pt x="37" y="88"/>
                    <a:pt x="38" y="88"/>
                    <a:pt x="38" y="88"/>
                  </a:cubicBezTo>
                  <a:cubicBezTo>
                    <a:pt x="38" y="88"/>
                    <a:pt x="38" y="87"/>
                    <a:pt x="37" y="87"/>
                  </a:cubicBezTo>
                  <a:cubicBezTo>
                    <a:pt x="37" y="88"/>
                    <a:pt x="37" y="88"/>
                    <a:pt x="37" y="89"/>
                  </a:cubicBezTo>
                  <a:close/>
                  <a:moveTo>
                    <a:pt x="66" y="90"/>
                  </a:moveTo>
                  <a:cubicBezTo>
                    <a:pt x="67" y="89"/>
                    <a:pt x="66" y="88"/>
                    <a:pt x="66" y="87"/>
                  </a:cubicBezTo>
                  <a:cubicBezTo>
                    <a:pt x="65" y="88"/>
                    <a:pt x="66" y="89"/>
                    <a:pt x="66" y="90"/>
                  </a:cubicBezTo>
                  <a:close/>
                  <a:moveTo>
                    <a:pt x="53" y="90"/>
                  </a:moveTo>
                  <a:cubicBezTo>
                    <a:pt x="53" y="90"/>
                    <a:pt x="53" y="88"/>
                    <a:pt x="52" y="88"/>
                  </a:cubicBezTo>
                  <a:cubicBezTo>
                    <a:pt x="52" y="89"/>
                    <a:pt x="52" y="89"/>
                    <a:pt x="53" y="90"/>
                  </a:cubicBezTo>
                  <a:close/>
                  <a:moveTo>
                    <a:pt x="55" y="89"/>
                  </a:moveTo>
                  <a:cubicBezTo>
                    <a:pt x="55" y="89"/>
                    <a:pt x="55" y="90"/>
                    <a:pt x="55" y="90"/>
                  </a:cubicBezTo>
                  <a:cubicBezTo>
                    <a:pt x="55" y="89"/>
                    <a:pt x="55" y="89"/>
                    <a:pt x="55" y="88"/>
                  </a:cubicBezTo>
                  <a:cubicBezTo>
                    <a:pt x="55" y="89"/>
                    <a:pt x="55" y="88"/>
                    <a:pt x="55" y="89"/>
                  </a:cubicBezTo>
                  <a:close/>
                  <a:moveTo>
                    <a:pt x="56" y="89"/>
                  </a:moveTo>
                  <a:cubicBezTo>
                    <a:pt x="57" y="89"/>
                    <a:pt x="56" y="88"/>
                    <a:pt x="56" y="88"/>
                  </a:cubicBezTo>
                  <a:cubicBezTo>
                    <a:pt x="56" y="89"/>
                    <a:pt x="56" y="89"/>
                    <a:pt x="56" y="89"/>
                  </a:cubicBezTo>
                  <a:close/>
                  <a:moveTo>
                    <a:pt x="51" y="90"/>
                  </a:moveTo>
                  <a:cubicBezTo>
                    <a:pt x="51" y="89"/>
                    <a:pt x="52" y="89"/>
                    <a:pt x="51" y="88"/>
                  </a:cubicBezTo>
                  <a:cubicBezTo>
                    <a:pt x="51" y="89"/>
                    <a:pt x="51" y="89"/>
                    <a:pt x="51" y="90"/>
                  </a:cubicBezTo>
                  <a:close/>
                  <a:moveTo>
                    <a:pt x="33" y="91"/>
                  </a:moveTo>
                  <a:cubicBezTo>
                    <a:pt x="34" y="91"/>
                    <a:pt x="35" y="89"/>
                    <a:pt x="34" y="88"/>
                  </a:cubicBezTo>
                  <a:cubicBezTo>
                    <a:pt x="33" y="89"/>
                    <a:pt x="33" y="90"/>
                    <a:pt x="33" y="91"/>
                  </a:cubicBezTo>
                  <a:close/>
                  <a:moveTo>
                    <a:pt x="37" y="89"/>
                  </a:moveTo>
                  <a:cubicBezTo>
                    <a:pt x="37" y="89"/>
                    <a:pt x="37" y="88"/>
                    <a:pt x="36" y="88"/>
                  </a:cubicBezTo>
                  <a:cubicBezTo>
                    <a:pt x="37" y="89"/>
                    <a:pt x="37" y="89"/>
                    <a:pt x="37" y="89"/>
                  </a:cubicBezTo>
                  <a:close/>
                  <a:moveTo>
                    <a:pt x="59" y="91"/>
                  </a:moveTo>
                  <a:cubicBezTo>
                    <a:pt x="60" y="91"/>
                    <a:pt x="60" y="92"/>
                    <a:pt x="61" y="93"/>
                  </a:cubicBezTo>
                  <a:cubicBezTo>
                    <a:pt x="61" y="92"/>
                    <a:pt x="61" y="90"/>
                    <a:pt x="61" y="89"/>
                  </a:cubicBezTo>
                  <a:cubicBezTo>
                    <a:pt x="60" y="89"/>
                    <a:pt x="60" y="90"/>
                    <a:pt x="59" y="91"/>
                  </a:cubicBezTo>
                  <a:close/>
                  <a:moveTo>
                    <a:pt x="38" y="90"/>
                  </a:moveTo>
                  <a:cubicBezTo>
                    <a:pt x="38" y="90"/>
                    <a:pt x="38" y="91"/>
                    <a:pt x="39" y="91"/>
                  </a:cubicBezTo>
                  <a:cubicBezTo>
                    <a:pt x="39" y="91"/>
                    <a:pt x="39" y="91"/>
                    <a:pt x="40" y="91"/>
                  </a:cubicBezTo>
                  <a:cubicBezTo>
                    <a:pt x="39" y="90"/>
                    <a:pt x="38" y="88"/>
                    <a:pt x="38" y="90"/>
                  </a:cubicBezTo>
                  <a:close/>
                  <a:moveTo>
                    <a:pt x="46" y="90"/>
                  </a:moveTo>
                  <a:cubicBezTo>
                    <a:pt x="46" y="91"/>
                    <a:pt x="45" y="93"/>
                    <a:pt x="46" y="94"/>
                  </a:cubicBezTo>
                  <a:cubicBezTo>
                    <a:pt x="47" y="93"/>
                    <a:pt x="47" y="92"/>
                    <a:pt x="48" y="91"/>
                  </a:cubicBezTo>
                  <a:cubicBezTo>
                    <a:pt x="47" y="90"/>
                    <a:pt x="47" y="89"/>
                    <a:pt x="46" y="89"/>
                  </a:cubicBezTo>
                  <a:cubicBezTo>
                    <a:pt x="46" y="89"/>
                    <a:pt x="46" y="90"/>
                    <a:pt x="46" y="90"/>
                  </a:cubicBezTo>
                  <a:close/>
                  <a:moveTo>
                    <a:pt x="36" y="90"/>
                  </a:moveTo>
                  <a:cubicBezTo>
                    <a:pt x="36" y="90"/>
                    <a:pt x="36" y="89"/>
                    <a:pt x="36" y="89"/>
                  </a:cubicBezTo>
                  <a:cubicBezTo>
                    <a:pt x="36" y="90"/>
                    <a:pt x="36" y="90"/>
                    <a:pt x="36" y="90"/>
                  </a:cubicBezTo>
                  <a:close/>
                  <a:moveTo>
                    <a:pt x="56" y="91"/>
                  </a:moveTo>
                  <a:cubicBezTo>
                    <a:pt x="56" y="91"/>
                    <a:pt x="56" y="92"/>
                    <a:pt x="57" y="92"/>
                  </a:cubicBezTo>
                  <a:cubicBezTo>
                    <a:pt x="57" y="92"/>
                    <a:pt x="58" y="90"/>
                    <a:pt x="57" y="90"/>
                  </a:cubicBezTo>
                  <a:cubicBezTo>
                    <a:pt x="57" y="90"/>
                    <a:pt x="56" y="91"/>
                    <a:pt x="56" y="91"/>
                  </a:cubicBezTo>
                  <a:close/>
                  <a:moveTo>
                    <a:pt x="41" y="91"/>
                  </a:moveTo>
                  <a:cubicBezTo>
                    <a:pt x="41" y="92"/>
                    <a:pt x="42" y="92"/>
                    <a:pt x="42" y="92"/>
                  </a:cubicBezTo>
                  <a:cubicBezTo>
                    <a:pt x="42" y="91"/>
                    <a:pt x="42" y="92"/>
                    <a:pt x="42" y="91"/>
                  </a:cubicBezTo>
                  <a:cubicBezTo>
                    <a:pt x="42" y="91"/>
                    <a:pt x="42" y="92"/>
                    <a:pt x="43" y="92"/>
                  </a:cubicBezTo>
                  <a:cubicBezTo>
                    <a:pt x="44" y="91"/>
                    <a:pt x="43" y="90"/>
                    <a:pt x="42" y="90"/>
                  </a:cubicBezTo>
                  <a:cubicBezTo>
                    <a:pt x="42" y="90"/>
                    <a:pt x="42" y="91"/>
                    <a:pt x="41" y="91"/>
                  </a:cubicBezTo>
                  <a:close/>
                  <a:moveTo>
                    <a:pt x="50" y="93"/>
                  </a:moveTo>
                  <a:cubicBezTo>
                    <a:pt x="50" y="91"/>
                    <a:pt x="51" y="90"/>
                    <a:pt x="50" y="90"/>
                  </a:cubicBezTo>
                  <a:cubicBezTo>
                    <a:pt x="49" y="91"/>
                    <a:pt x="49" y="92"/>
                    <a:pt x="50" y="93"/>
                  </a:cubicBezTo>
                  <a:close/>
                  <a:moveTo>
                    <a:pt x="66" y="93"/>
                  </a:moveTo>
                  <a:cubicBezTo>
                    <a:pt x="66" y="91"/>
                    <a:pt x="66" y="90"/>
                    <a:pt x="65" y="90"/>
                  </a:cubicBezTo>
                  <a:cubicBezTo>
                    <a:pt x="65" y="91"/>
                    <a:pt x="66" y="92"/>
                    <a:pt x="66" y="93"/>
                  </a:cubicBezTo>
                  <a:close/>
                  <a:moveTo>
                    <a:pt x="36" y="91"/>
                  </a:moveTo>
                  <a:cubicBezTo>
                    <a:pt x="37" y="92"/>
                    <a:pt x="37" y="93"/>
                    <a:pt x="37" y="93"/>
                  </a:cubicBezTo>
                  <a:cubicBezTo>
                    <a:pt x="38" y="93"/>
                    <a:pt x="37" y="91"/>
                    <a:pt x="37" y="91"/>
                  </a:cubicBezTo>
                  <a:cubicBezTo>
                    <a:pt x="36" y="91"/>
                    <a:pt x="36" y="91"/>
                    <a:pt x="36" y="91"/>
                  </a:cubicBezTo>
                  <a:close/>
                  <a:moveTo>
                    <a:pt x="45" y="91"/>
                  </a:moveTo>
                  <a:cubicBezTo>
                    <a:pt x="45" y="91"/>
                    <a:pt x="45" y="91"/>
                    <a:pt x="45" y="91"/>
                  </a:cubicBezTo>
                  <a:cubicBezTo>
                    <a:pt x="44" y="91"/>
                    <a:pt x="45" y="91"/>
                    <a:pt x="45" y="91"/>
                  </a:cubicBezTo>
                  <a:close/>
                  <a:moveTo>
                    <a:pt x="63" y="93"/>
                  </a:moveTo>
                  <a:cubicBezTo>
                    <a:pt x="63" y="93"/>
                    <a:pt x="63" y="92"/>
                    <a:pt x="63" y="91"/>
                  </a:cubicBezTo>
                  <a:cubicBezTo>
                    <a:pt x="63" y="91"/>
                    <a:pt x="63" y="91"/>
                    <a:pt x="63" y="91"/>
                  </a:cubicBezTo>
                  <a:cubicBezTo>
                    <a:pt x="63" y="92"/>
                    <a:pt x="62" y="93"/>
                    <a:pt x="63" y="93"/>
                  </a:cubicBezTo>
                  <a:close/>
                  <a:moveTo>
                    <a:pt x="34" y="93"/>
                  </a:moveTo>
                  <a:cubicBezTo>
                    <a:pt x="34" y="92"/>
                    <a:pt x="35" y="92"/>
                    <a:pt x="34" y="92"/>
                  </a:cubicBezTo>
                  <a:cubicBezTo>
                    <a:pt x="34" y="92"/>
                    <a:pt x="34" y="92"/>
                    <a:pt x="34" y="93"/>
                  </a:cubicBezTo>
                  <a:close/>
                  <a:moveTo>
                    <a:pt x="43" y="93"/>
                  </a:moveTo>
                  <a:cubicBezTo>
                    <a:pt x="43" y="93"/>
                    <a:pt x="43" y="94"/>
                    <a:pt x="43" y="94"/>
                  </a:cubicBezTo>
                  <a:cubicBezTo>
                    <a:pt x="43" y="93"/>
                    <a:pt x="44" y="93"/>
                    <a:pt x="44" y="92"/>
                  </a:cubicBezTo>
                  <a:cubicBezTo>
                    <a:pt x="43" y="92"/>
                    <a:pt x="43" y="93"/>
                    <a:pt x="43" y="93"/>
                  </a:cubicBezTo>
                  <a:close/>
                  <a:moveTo>
                    <a:pt x="40" y="94"/>
                  </a:moveTo>
                  <a:cubicBezTo>
                    <a:pt x="41" y="94"/>
                    <a:pt x="41" y="94"/>
                    <a:pt x="41" y="93"/>
                  </a:cubicBezTo>
                  <a:cubicBezTo>
                    <a:pt x="41" y="93"/>
                    <a:pt x="41" y="92"/>
                    <a:pt x="40" y="92"/>
                  </a:cubicBezTo>
                  <a:cubicBezTo>
                    <a:pt x="40" y="92"/>
                    <a:pt x="39" y="93"/>
                    <a:pt x="40" y="93"/>
                  </a:cubicBezTo>
                  <a:cubicBezTo>
                    <a:pt x="40" y="93"/>
                    <a:pt x="39" y="93"/>
                    <a:pt x="39" y="94"/>
                  </a:cubicBezTo>
                  <a:cubicBezTo>
                    <a:pt x="40" y="94"/>
                    <a:pt x="40" y="94"/>
                    <a:pt x="40" y="94"/>
                  </a:cubicBezTo>
                  <a:cubicBezTo>
                    <a:pt x="40" y="94"/>
                    <a:pt x="40" y="94"/>
                    <a:pt x="40" y="94"/>
                  </a:cubicBezTo>
                  <a:close/>
                  <a:moveTo>
                    <a:pt x="47" y="94"/>
                  </a:moveTo>
                  <a:cubicBezTo>
                    <a:pt x="47" y="95"/>
                    <a:pt x="47" y="95"/>
                    <a:pt x="48" y="96"/>
                  </a:cubicBezTo>
                  <a:cubicBezTo>
                    <a:pt x="48" y="95"/>
                    <a:pt x="48" y="94"/>
                    <a:pt x="49" y="94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50" y="94"/>
                    <a:pt x="49" y="93"/>
                    <a:pt x="49" y="93"/>
                  </a:cubicBezTo>
                  <a:cubicBezTo>
                    <a:pt x="48" y="93"/>
                    <a:pt x="49" y="92"/>
                    <a:pt x="48" y="92"/>
                  </a:cubicBezTo>
                  <a:cubicBezTo>
                    <a:pt x="48" y="93"/>
                    <a:pt x="47" y="93"/>
                    <a:pt x="47" y="94"/>
                  </a:cubicBezTo>
                  <a:close/>
                  <a:moveTo>
                    <a:pt x="31" y="94"/>
                  </a:moveTo>
                  <a:cubicBezTo>
                    <a:pt x="32" y="94"/>
                    <a:pt x="32" y="93"/>
                    <a:pt x="32" y="93"/>
                  </a:cubicBezTo>
                  <a:cubicBezTo>
                    <a:pt x="32" y="93"/>
                    <a:pt x="32" y="92"/>
                    <a:pt x="31" y="92"/>
                  </a:cubicBezTo>
                  <a:cubicBezTo>
                    <a:pt x="31" y="93"/>
                    <a:pt x="31" y="93"/>
                    <a:pt x="31" y="94"/>
                  </a:cubicBezTo>
                  <a:close/>
                  <a:moveTo>
                    <a:pt x="34" y="94"/>
                  </a:moveTo>
                  <a:cubicBezTo>
                    <a:pt x="34" y="94"/>
                    <a:pt x="35" y="95"/>
                    <a:pt x="36" y="95"/>
                  </a:cubicBezTo>
                  <a:cubicBezTo>
                    <a:pt x="36" y="95"/>
                    <a:pt x="36" y="94"/>
                    <a:pt x="37" y="94"/>
                  </a:cubicBezTo>
                  <a:cubicBezTo>
                    <a:pt x="36" y="93"/>
                    <a:pt x="36" y="92"/>
                    <a:pt x="36" y="92"/>
                  </a:cubicBezTo>
                  <a:cubicBezTo>
                    <a:pt x="35" y="93"/>
                    <a:pt x="35" y="93"/>
                    <a:pt x="34" y="94"/>
                  </a:cubicBezTo>
                  <a:close/>
                  <a:moveTo>
                    <a:pt x="54" y="93"/>
                  </a:moveTo>
                  <a:cubicBezTo>
                    <a:pt x="54" y="94"/>
                    <a:pt x="54" y="94"/>
                    <a:pt x="55" y="95"/>
                  </a:cubicBezTo>
                  <a:cubicBezTo>
                    <a:pt x="55" y="94"/>
                    <a:pt x="55" y="93"/>
                    <a:pt x="55" y="92"/>
                  </a:cubicBezTo>
                  <a:cubicBezTo>
                    <a:pt x="55" y="93"/>
                    <a:pt x="55" y="93"/>
                    <a:pt x="54" y="93"/>
                  </a:cubicBezTo>
                  <a:close/>
                  <a:moveTo>
                    <a:pt x="59" y="94"/>
                  </a:moveTo>
                  <a:cubicBezTo>
                    <a:pt x="60" y="94"/>
                    <a:pt x="60" y="94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59" y="93"/>
                    <a:pt x="59" y="94"/>
                    <a:pt x="59" y="94"/>
                  </a:cubicBezTo>
                  <a:close/>
                  <a:moveTo>
                    <a:pt x="52" y="94"/>
                  </a:moveTo>
                  <a:cubicBezTo>
                    <a:pt x="52" y="94"/>
                    <a:pt x="53" y="94"/>
                    <a:pt x="53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2" y="93"/>
                    <a:pt x="52" y="94"/>
                    <a:pt x="52" y="94"/>
                  </a:cubicBezTo>
                  <a:close/>
                  <a:moveTo>
                    <a:pt x="44" y="94"/>
                  </a:moveTo>
                  <a:cubicBezTo>
                    <a:pt x="44" y="94"/>
                    <a:pt x="44" y="95"/>
                    <a:pt x="45" y="95"/>
                  </a:cubicBezTo>
                  <a:cubicBezTo>
                    <a:pt x="45" y="94"/>
                    <a:pt x="44" y="92"/>
                    <a:pt x="44" y="94"/>
                  </a:cubicBezTo>
                  <a:close/>
                  <a:moveTo>
                    <a:pt x="38" y="94"/>
                  </a:moveTo>
                  <a:cubicBezTo>
                    <a:pt x="38" y="94"/>
                    <a:pt x="38" y="94"/>
                    <a:pt x="38" y="9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94"/>
                    <a:pt x="38" y="94"/>
                    <a:pt x="38" y="94"/>
                  </a:cubicBezTo>
                  <a:close/>
                  <a:moveTo>
                    <a:pt x="65" y="96"/>
                  </a:moveTo>
                  <a:cubicBezTo>
                    <a:pt x="65" y="96"/>
                    <a:pt x="65" y="95"/>
                    <a:pt x="66" y="95"/>
                  </a:cubicBezTo>
                  <a:cubicBezTo>
                    <a:pt x="65" y="95"/>
                    <a:pt x="66" y="94"/>
                    <a:pt x="65" y="94"/>
                  </a:cubicBezTo>
                  <a:cubicBezTo>
                    <a:pt x="65" y="94"/>
                    <a:pt x="65" y="94"/>
                    <a:pt x="65" y="96"/>
                  </a:cubicBezTo>
                  <a:close/>
                  <a:moveTo>
                    <a:pt x="57" y="97"/>
                  </a:moveTo>
                  <a:cubicBezTo>
                    <a:pt x="57" y="96"/>
                    <a:pt x="58" y="94"/>
                    <a:pt x="56" y="94"/>
                  </a:cubicBezTo>
                  <a:cubicBezTo>
                    <a:pt x="55" y="95"/>
                    <a:pt x="56" y="97"/>
                    <a:pt x="57" y="97"/>
                  </a:cubicBezTo>
                  <a:close/>
                  <a:moveTo>
                    <a:pt x="68" y="99"/>
                  </a:moveTo>
                  <a:cubicBezTo>
                    <a:pt x="68" y="97"/>
                    <a:pt x="68" y="96"/>
                    <a:pt x="68" y="94"/>
                  </a:cubicBezTo>
                  <a:cubicBezTo>
                    <a:pt x="68" y="94"/>
                    <a:pt x="67" y="94"/>
                    <a:pt x="67" y="94"/>
                  </a:cubicBezTo>
                  <a:cubicBezTo>
                    <a:pt x="67" y="95"/>
                    <a:pt x="67" y="98"/>
                    <a:pt x="68" y="99"/>
                  </a:cubicBezTo>
                  <a:close/>
                  <a:moveTo>
                    <a:pt x="38" y="95"/>
                  </a:moveTo>
                  <a:cubicBezTo>
                    <a:pt x="39" y="95"/>
                    <a:pt x="39" y="96"/>
                    <a:pt x="39" y="96"/>
                  </a:cubicBezTo>
                  <a:cubicBezTo>
                    <a:pt x="40" y="95"/>
                    <a:pt x="39" y="94"/>
                    <a:pt x="39" y="94"/>
                  </a:cubicBezTo>
                  <a:cubicBezTo>
                    <a:pt x="39" y="94"/>
                    <a:pt x="38" y="95"/>
                    <a:pt x="38" y="95"/>
                  </a:cubicBezTo>
                  <a:close/>
                  <a:moveTo>
                    <a:pt x="41" y="96"/>
                  </a:moveTo>
                  <a:cubicBezTo>
                    <a:pt x="42" y="95"/>
                    <a:pt x="43" y="95"/>
                    <a:pt x="42" y="94"/>
                  </a:cubicBezTo>
                  <a:cubicBezTo>
                    <a:pt x="41" y="94"/>
                    <a:pt x="41" y="95"/>
                    <a:pt x="41" y="95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1" y="96"/>
                    <a:pt x="41" y="95"/>
                    <a:pt x="41" y="95"/>
                  </a:cubicBezTo>
                  <a:cubicBezTo>
                    <a:pt x="41" y="95"/>
                    <a:pt x="41" y="96"/>
                    <a:pt x="41" y="96"/>
                  </a:cubicBezTo>
                  <a:close/>
                  <a:moveTo>
                    <a:pt x="44" y="95"/>
                  </a:moveTo>
                  <a:cubicBezTo>
                    <a:pt x="44" y="94"/>
                    <a:pt x="44" y="94"/>
                    <a:pt x="43" y="94"/>
                  </a:cubicBezTo>
                  <a:cubicBezTo>
                    <a:pt x="43" y="94"/>
                    <a:pt x="43" y="95"/>
                    <a:pt x="44" y="95"/>
                  </a:cubicBezTo>
                  <a:close/>
                  <a:moveTo>
                    <a:pt x="59" y="96"/>
                  </a:moveTo>
                  <a:cubicBezTo>
                    <a:pt x="60" y="96"/>
                    <a:pt x="60" y="97"/>
                    <a:pt x="60" y="98"/>
                  </a:cubicBezTo>
                  <a:cubicBezTo>
                    <a:pt x="61" y="97"/>
                    <a:pt x="61" y="96"/>
                    <a:pt x="60" y="96"/>
                  </a:cubicBezTo>
                  <a:cubicBezTo>
                    <a:pt x="60" y="96"/>
                    <a:pt x="60" y="96"/>
                    <a:pt x="60" y="96"/>
                  </a:cubicBezTo>
                  <a:cubicBezTo>
                    <a:pt x="60" y="95"/>
                    <a:pt x="61" y="95"/>
                    <a:pt x="61" y="95"/>
                  </a:cubicBezTo>
                  <a:cubicBezTo>
                    <a:pt x="60" y="95"/>
                    <a:pt x="61" y="94"/>
                    <a:pt x="60" y="94"/>
                  </a:cubicBezTo>
                  <a:cubicBezTo>
                    <a:pt x="60" y="95"/>
                    <a:pt x="59" y="95"/>
                    <a:pt x="59" y="96"/>
                  </a:cubicBezTo>
                  <a:close/>
                  <a:moveTo>
                    <a:pt x="15" y="99"/>
                  </a:moveTo>
                  <a:cubicBezTo>
                    <a:pt x="16" y="97"/>
                    <a:pt x="17" y="96"/>
                    <a:pt x="17" y="94"/>
                  </a:cubicBezTo>
                  <a:cubicBezTo>
                    <a:pt x="16" y="96"/>
                    <a:pt x="15" y="97"/>
                    <a:pt x="15" y="99"/>
                  </a:cubicBezTo>
                  <a:close/>
                  <a:moveTo>
                    <a:pt x="36" y="96"/>
                  </a:moveTo>
                  <a:cubicBezTo>
                    <a:pt x="36" y="96"/>
                    <a:pt x="37" y="96"/>
                    <a:pt x="37" y="95"/>
                  </a:cubicBezTo>
                  <a:cubicBezTo>
                    <a:pt x="37" y="95"/>
                    <a:pt x="37" y="95"/>
                    <a:pt x="37" y="95"/>
                  </a:cubicBezTo>
                  <a:cubicBezTo>
                    <a:pt x="37" y="95"/>
                    <a:pt x="36" y="96"/>
                    <a:pt x="36" y="96"/>
                  </a:cubicBezTo>
                  <a:close/>
                  <a:moveTo>
                    <a:pt x="41" y="96"/>
                  </a:moveTo>
                  <a:cubicBezTo>
                    <a:pt x="42" y="97"/>
                    <a:pt x="42" y="97"/>
                    <a:pt x="43" y="98"/>
                  </a:cubicBezTo>
                  <a:cubicBezTo>
                    <a:pt x="43" y="97"/>
                    <a:pt x="43" y="97"/>
                    <a:pt x="44" y="96"/>
                  </a:cubicBezTo>
                  <a:cubicBezTo>
                    <a:pt x="43" y="96"/>
                    <a:pt x="43" y="95"/>
                    <a:pt x="42" y="95"/>
                  </a:cubicBezTo>
                  <a:cubicBezTo>
                    <a:pt x="42" y="96"/>
                    <a:pt x="41" y="96"/>
                    <a:pt x="41" y="96"/>
                  </a:cubicBezTo>
                  <a:cubicBezTo>
                    <a:pt x="41" y="96"/>
                    <a:pt x="41" y="96"/>
                    <a:pt x="41" y="96"/>
                  </a:cubicBezTo>
                  <a:close/>
                  <a:moveTo>
                    <a:pt x="52" y="95"/>
                  </a:moveTo>
                  <a:cubicBezTo>
                    <a:pt x="52" y="96"/>
                    <a:pt x="52" y="96"/>
                    <a:pt x="52" y="96"/>
                  </a:cubicBezTo>
                  <a:cubicBezTo>
                    <a:pt x="53" y="96"/>
                    <a:pt x="52" y="96"/>
                    <a:pt x="53" y="96"/>
                  </a:cubicBezTo>
                  <a:cubicBezTo>
                    <a:pt x="53" y="96"/>
                    <a:pt x="53" y="95"/>
                    <a:pt x="53" y="95"/>
                  </a:cubicBezTo>
                  <a:cubicBezTo>
                    <a:pt x="53" y="95"/>
                    <a:pt x="52" y="95"/>
                    <a:pt x="52" y="95"/>
                  </a:cubicBezTo>
                  <a:close/>
                  <a:moveTo>
                    <a:pt x="37" y="98"/>
                  </a:moveTo>
                  <a:cubicBezTo>
                    <a:pt x="38" y="98"/>
                    <a:pt x="38" y="97"/>
                    <a:pt x="38" y="97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7" y="96"/>
                    <a:pt x="37" y="97"/>
                    <a:pt x="37" y="98"/>
                  </a:cubicBezTo>
                  <a:close/>
                  <a:moveTo>
                    <a:pt x="47" y="97"/>
                  </a:moveTo>
                  <a:cubicBezTo>
                    <a:pt x="47" y="96"/>
                    <a:pt x="47" y="96"/>
                    <a:pt x="46" y="96"/>
                  </a:cubicBezTo>
                  <a:cubicBezTo>
                    <a:pt x="47" y="96"/>
                    <a:pt x="47" y="97"/>
                    <a:pt x="47" y="97"/>
                  </a:cubicBezTo>
                  <a:close/>
                  <a:moveTo>
                    <a:pt x="39" y="97"/>
                  </a:moveTo>
                  <a:cubicBezTo>
                    <a:pt x="39" y="97"/>
                    <a:pt x="40" y="97"/>
                    <a:pt x="40" y="98"/>
                  </a:cubicBezTo>
                  <a:cubicBezTo>
                    <a:pt x="40" y="97"/>
                    <a:pt x="41" y="97"/>
                    <a:pt x="41" y="96"/>
                  </a:cubicBezTo>
                  <a:cubicBezTo>
                    <a:pt x="40" y="96"/>
                    <a:pt x="40" y="96"/>
                    <a:pt x="40" y="96"/>
                  </a:cubicBezTo>
                  <a:cubicBezTo>
                    <a:pt x="40" y="96"/>
                    <a:pt x="40" y="97"/>
                    <a:pt x="39" y="97"/>
                  </a:cubicBezTo>
                  <a:close/>
                  <a:moveTo>
                    <a:pt x="31" y="96"/>
                  </a:moveTo>
                  <a:cubicBezTo>
                    <a:pt x="31" y="97"/>
                    <a:pt x="32" y="97"/>
                    <a:pt x="32" y="97"/>
                  </a:cubicBezTo>
                  <a:cubicBezTo>
                    <a:pt x="32" y="97"/>
                    <a:pt x="32" y="97"/>
                    <a:pt x="32" y="98"/>
                  </a:cubicBezTo>
                  <a:cubicBezTo>
                    <a:pt x="32" y="98"/>
                    <a:pt x="32" y="99"/>
                    <a:pt x="32" y="100"/>
                  </a:cubicBezTo>
                  <a:cubicBezTo>
                    <a:pt x="33" y="99"/>
                    <a:pt x="32" y="98"/>
                    <a:pt x="33" y="96"/>
                  </a:cubicBezTo>
                  <a:cubicBezTo>
                    <a:pt x="32" y="96"/>
                    <a:pt x="32" y="97"/>
                    <a:pt x="31" y="96"/>
                  </a:cubicBezTo>
                  <a:close/>
                  <a:moveTo>
                    <a:pt x="54" y="98"/>
                  </a:moveTo>
                  <a:cubicBezTo>
                    <a:pt x="55" y="99"/>
                    <a:pt x="54" y="100"/>
                    <a:pt x="55" y="100"/>
                  </a:cubicBezTo>
                  <a:cubicBezTo>
                    <a:pt x="55" y="99"/>
                    <a:pt x="55" y="97"/>
                    <a:pt x="55" y="96"/>
                  </a:cubicBezTo>
                  <a:cubicBezTo>
                    <a:pt x="54" y="97"/>
                    <a:pt x="54" y="98"/>
                    <a:pt x="54" y="98"/>
                  </a:cubicBezTo>
                  <a:close/>
                  <a:moveTo>
                    <a:pt x="46" y="98"/>
                  </a:moveTo>
                  <a:cubicBezTo>
                    <a:pt x="46" y="98"/>
                    <a:pt x="46" y="98"/>
                    <a:pt x="47" y="97"/>
                  </a:cubicBezTo>
                  <a:cubicBezTo>
                    <a:pt x="46" y="97"/>
                    <a:pt x="46" y="96"/>
                    <a:pt x="46" y="96"/>
                  </a:cubicBezTo>
                  <a:cubicBezTo>
                    <a:pt x="46" y="97"/>
                    <a:pt x="46" y="97"/>
                    <a:pt x="46" y="98"/>
                  </a:cubicBezTo>
                  <a:close/>
                  <a:moveTo>
                    <a:pt x="58" y="100"/>
                  </a:moveTo>
                  <a:cubicBezTo>
                    <a:pt x="58" y="99"/>
                    <a:pt x="58" y="98"/>
                    <a:pt x="58" y="97"/>
                  </a:cubicBezTo>
                  <a:cubicBezTo>
                    <a:pt x="58" y="98"/>
                    <a:pt x="58" y="99"/>
                    <a:pt x="58" y="100"/>
                  </a:cubicBezTo>
                  <a:close/>
                  <a:moveTo>
                    <a:pt x="65" y="102"/>
                  </a:moveTo>
                  <a:cubicBezTo>
                    <a:pt x="65" y="100"/>
                    <a:pt x="66" y="98"/>
                    <a:pt x="65" y="97"/>
                  </a:cubicBezTo>
                  <a:cubicBezTo>
                    <a:pt x="64" y="98"/>
                    <a:pt x="65" y="100"/>
                    <a:pt x="65" y="102"/>
                  </a:cubicBezTo>
                  <a:close/>
                  <a:moveTo>
                    <a:pt x="40" y="98"/>
                  </a:moveTo>
                  <a:cubicBezTo>
                    <a:pt x="41" y="99"/>
                    <a:pt x="41" y="99"/>
                    <a:pt x="41" y="100"/>
                  </a:cubicBezTo>
                  <a:cubicBezTo>
                    <a:pt x="42" y="100"/>
                    <a:pt x="42" y="99"/>
                    <a:pt x="42" y="99"/>
                  </a:cubicBezTo>
                  <a:cubicBezTo>
                    <a:pt x="41" y="98"/>
                    <a:pt x="41" y="96"/>
                    <a:pt x="40" y="98"/>
                  </a:cubicBezTo>
                  <a:close/>
                  <a:moveTo>
                    <a:pt x="43" y="99"/>
                  </a:moveTo>
                  <a:cubicBezTo>
                    <a:pt x="44" y="99"/>
                    <a:pt x="44" y="100"/>
                    <a:pt x="44" y="100"/>
                  </a:cubicBezTo>
                  <a:cubicBezTo>
                    <a:pt x="45" y="100"/>
                    <a:pt x="45" y="98"/>
                    <a:pt x="44" y="97"/>
                  </a:cubicBezTo>
                  <a:cubicBezTo>
                    <a:pt x="44" y="98"/>
                    <a:pt x="43" y="98"/>
                    <a:pt x="43" y="99"/>
                  </a:cubicBezTo>
                  <a:close/>
                  <a:moveTo>
                    <a:pt x="47" y="98"/>
                  </a:moveTo>
                  <a:cubicBezTo>
                    <a:pt x="48" y="98"/>
                    <a:pt x="48" y="97"/>
                    <a:pt x="47" y="97"/>
                  </a:cubicBezTo>
                  <a:cubicBezTo>
                    <a:pt x="47" y="98"/>
                    <a:pt x="47" y="98"/>
                    <a:pt x="47" y="98"/>
                  </a:cubicBezTo>
                  <a:close/>
                  <a:moveTo>
                    <a:pt x="38" y="99"/>
                  </a:moveTo>
                  <a:cubicBezTo>
                    <a:pt x="38" y="99"/>
                    <a:pt x="38" y="99"/>
                    <a:pt x="38" y="99"/>
                  </a:cubicBezTo>
                  <a:cubicBezTo>
                    <a:pt x="39" y="99"/>
                    <a:pt x="40" y="98"/>
                    <a:pt x="39" y="98"/>
                  </a:cubicBezTo>
                  <a:cubicBezTo>
                    <a:pt x="38" y="98"/>
                    <a:pt x="38" y="98"/>
                    <a:pt x="38" y="99"/>
                  </a:cubicBezTo>
                  <a:close/>
                  <a:moveTo>
                    <a:pt x="48" y="100"/>
                  </a:moveTo>
                  <a:cubicBezTo>
                    <a:pt x="48" y="99"/>
                    <a:pt x="47" y="98"/>
                    <a:pt x="47" y="98"/>
                  </a:cubicBezTo>
                  <a:cubicBezTo>
                    <a:pt x="46" y="98"/>
                    <a:pt x="47" y="100"/>
                    <a:pt x="48" y="100"/>
                  </a:cubicBezTo>
                  <a:close/>
                  <a:moveTo>
                    <a:pt x="36" y="100"/>
                  </a:moveTo>
                  <a:cubicBezTo>
                    <a:pt x="36" y="99"/>
                    <a:pt x="36" y="99"/>
                    <a:pt x="35" y="99"/>
                  </a:cubicBezTo>
                  <a:cubicBezTo>
                    <a:pt x="35" y="99"/>
                    <a:pt x="35" y="100"/>
                    <a:pt x="36" y="100"/>
                  </a:cubicBezTo>
                  <a:close/>
                  <a:moveTo>
                    <a:pt x="39" y="100"/>
                  </a:moveTo>
                  <a:cubicBezTo>
                    <a:pt x="39" y="100"/>
                    <a:pt x="39" y="101"/>
                    <a:pt x="40" y="101"/>
                  </a:cubicBezTo>
                  <a:cubicBezTo>
                    <a:pt x="40" y="101"/>
                    <a:pt x="40" y="101"/>
                    <a:pt x="41" y="100"/>
                  </a:cubicBezTo>
                  <a:cubicBezTo>
                    <a:pt x="40" y="100"/>
                    <a:pt x="40" y="99"/>
                    <a:pt x="40" y="99"/>
                  </a:cubicBezTo>
                  <a:cubicBezTo>
                    <a:pt x="39" y="99"/>
                    <a:pt x="39" y="100"/>
                    <a:pt x="39" y="100"/>
                  </a:cubicBezTo>
                  <a:close/>
                  <a:moveTo>
                    <a:pt x="52" y="103"/>
                  </a:moveTo>
                  <a:cubicBezTo>
                    <a:pt x="53" y="102"/>
                    <a:pt x="53" y="100"/>
                    <a:pt x="52" y="99"/>
                  </a:cubicBezTo>
                  <a:cubicBezTo>
                    <a:pt x="52" y="100"/>
                    <a:pt x="52" y="102"/>
                    <a:pt x="52" y="103"/>
                  </a:cubicBezTo>
                  <a:close/>
                  <a:moveTo>
                    <a:pt x="56" y="103"/>
                  </a:moveTo>
                  <a:cubicBezTo>
                    <a:pt x="57" y="102"/>
                    <a:pt x="57" y="100"/>
                    <a:pt x="57" y="99"/>
                  </a:cubicBezTo>
                  <a:cubicBezTo>
                    <a:pt x="56" y="100"/>
                    <a:pt x="55" y="102"/>
                    <a:pt x="56" y="103"/>
                  </a:cubicBezTo>
                  <a:close/>
                  <a:moveTo>
                    <a:pt x="59" y="100"/>
                  </a:moveTo>
                  <a:cubicBezTo>
                    <a:pt x="59" y="100"/>
                    <a:pt x="60" y="100"/>
                    <a:pt x="59" y="100"/>
                  </a:cubicBezTo>
                  <a:cubicBezTo>
                    <a:pt x="59" y="101"/>
                    <a:pt x="59" y="101"/>
                    <a:pt x="60" y="101"/>
                  </a:cubicBezTo>
                  <a:cubicBezTo>
                    <a:pt x="59" y="101"/>
                    <a:pt x="60" y="102"/>
                    <a:pt x="60" y="102"/>
                  </a:cubicBezTo>
                  <a:cubicBezTo>
                    <a:pt x="61" y="102"/>
                    <a:pt x="60" y="101"/>
                    <a:pt x="60" y="100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1" y="100"/>
                    <a:pt x="60" y="99"/>
                  </a:cubicBezTo>
                  <a:cubicBezTo>
                    <a:pt x="60" y="100"/>
                    <a:pt x="60" y="99"/>
                    <a:pt x="59" y="100"/>
                  </a:cubicBezTo>
                  <a:close/>
                  <a:moveTo>
                    <a:pt x="13" y="101"/>
                  </a:moveTo>
                  <a:cubicBezTo>
                    <a:pt x="13" y="100"/>
                    <a:pt x="14" y="100"/>
                    <a:pt x="13" y="100"/>
                  </a:cubicBezTo>
                  <a:cubicBezTo>
                    <a:pt x="13" y="100"/>
                    <a:pt x="13" y="101"/>
                    <a:pt x="13" y="101"/>
                  </a:cubicBezTo>
                  <a:close/>
                  <a:moveTo>
                    <a:pt x="42" y="101"/>
                  </a:moveTo>
                  <a:cubicBezTo>
                    <a:pt x="42" y="101"/>
                    <a:pt x="42" y="102"/>
                    <a:pt x="43" y="102"/>
                  </a:cubicBezTo>
                  <a:cubicBezTo>
                    <a:pt x="43" y="102"/>
                    <a:pt x="43" y="102"/>
                    <a:pt x="43" y="101"/>
                  </a:cubicBezTo>
                  <a:cubicBezTo>
                    <a:pt x="43" y="101"/>
                    <a:pt x="43" y="100"/>
                    <a:pt x="42" y="100"/>
                  </a:cubicBezTo>
                  <a:cubicBezTo>
                    <a:pt x="42" y="100"/>
                    <a:pt x="42" y="100"/>
                    <a:pt x="42" y="101"/>
                  </a:cubicBezTo>
                  <a:close/>
                  <a:moveTo>
                    <a:pt x="34" y="102"/>
                  </a:moveTo>
                  <a:cubicBezTo>
                    <a:pt x="34" y="102"/>
                    <a:pt x="35" y="101"/>
                    <a:pt x="35" y="101"/>
                  </a:cubicBezTo>
                  <a:cubicBezTo>
                    <a:pt x="35" y="99"/>
                    <a:pt x="33" y="101"/>
                    <a:pt x="34" y="102"/>
                  </a:cubicBezTo>
                  <a:close/>
                  <a:moveTo>
                    <a:pt x="46" y="102"/>
                  </a:moveTo>
                  <a:cubicBezTo>
                    <a:pt x="46" y="101"/>
                    <a:pt x="47" y="101"/>
                    <a:pt x="47" y="101"/>
                  </a:cubicBezTo>
                  <a:cubicBezTo>
                    <a:pt x="46" y="100"/>
                    <a:pt x="46" y="100"/>
                    <a:pt x="46" y="100"/>
                  </a:cubicBezTo>
                  <a:cubicBezTo>
                    <a:pt x="46" y="101"/>
                    <a:pt x="46" y="101"/>
                    <a:pt x="46" y="102"/>
                  </a:cubicBezTo>
                  <a:close/>
                  <a:moveTo>
                    <a:pt x="37" y="102"/>
                  </a:moveTo>
                  <a:cubicBezTo>
                    <a:pt x="37" y="101"/>
                    <a:pt x="37" y="100"/>
                    <a:pt x="36" y="100"/>
                  </a:cubicBezTo>
                  <a:cubicBezTo>
                    <a:pt x="36" y="100"/>
                    <a:pt x="36" y="101"/>
                    <a:pt x="37" y="102"/>
                  </a:cubicBezTo>
                  <a:close/>
                  <a:moveTo>
                    <a:pt x="39" y="103"/>
                  </a:moveTo>
                  <a:cubicBezTo>
                    <a:pt x="39" y="102"/>
                    <a:pt x="38" y="101"/>
                    <a:pt x="38" y="101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8" y="102"/>
                    <a:pt x="39" y="103"/>
                  </a:cubicBezTo>
                  <a:close/>
                  <a:moveTo>
                    <a:pt x="45" y="101"/>
                  </a:moveTo>
                  <a:cubicBezTo>
                    <a:pt x="45" y="102"/>
                    <a:pt x="45" y="102"/>
                    <a:pt x="45" y="102"/>
                  </a:cubicBezTo>
                  <a:cubicBezTo>
                    <a:pt x="45" y="102"/>
                    <a:pt x="45" y="101"/>
                    <a:pt x="45" y="101"/>
                  </a:cubicBezTo>
                  <a:cubicBezTo>
                    <a:pt x="45" y="101"/>
                    <a:pt x="44" y="101"/>
                    <a:pt x="45" y="101"/>
                  </a:cubicBezTo>
                  <a:close/>
                  <a:moveTo>
                    <a:pt x="62" y="104"/>
                  </a:moveTo>
                  <a:cubicBezTo>
                    <a:pt x="62" y="103"/>
                    <a:pt x="63" y="102"/>
                    <a:pt x="62" y="101"/>
                  </a:cubicBezTo>
                  <a:cubicBezTo>
                    <a:pt x="62" y="102"/>
                    <a:pt x="62" y="103"/>
                    <a:pt x="62" y="104"/>
                  </a:cubicBezTo>
                  <a:close/>
                  <a:moveTo>
                    <a:pt x="66" y="108"/>
                  </a:moveTo>
                  <a:cubicBezTo>
                    <a:pt x="66" y="106"/>
                    <a:pt x="68" y="103"/>
                    <a:pt x="66" y="101"/>
                  </a:cubicBezTo>
                  <a:cubicBezTo>
                    <a:pt x="67" y="104"/>
                    <a:pt x="66" y="106"/>
                    <a:pt x="66" y="108"/>
                  </a:cubicBezTo>
                  <a:close/>
                  <a:moveTo>
                    <a:pt x="40" y="103"/>
                  </a:moveTo>
                  <a:cubicBezTo>
                    <a:pt x="41" y="103"/>
                    <a:pt x="41" y="104"/>
                    <a:pt x="41" y="104"/>
                  </a:cubicBezTo>
                  <a:cubicBezTo>
                    <a:pt x="42" y="103"/>
                    <a:pt x="42" y="103"/>
                    <a:pt x="42" y="103"/>
                  </a:cubicBezTo>
                  <a:cubicBezTo>
                    <a:pt x="42" y="102"/>
                    <a:pt x="42" y="102"/>
                    <a:pt x="41" y="101"/>
                  </a:cubicBezTo>
                  <a:cubicBezTo>
                    <a:pt x="41" y="102"/>
                    <a:pt x="40" y="102"/>
                    <a:pt x="40" y="103"/>
                  </a:cubicBezTo>
                  <a:close/>
                  <a:moveTo>
                    <a:pt x="35" y="104"/>
                  </a:moveTo>
                  <a:cubicBezTo>
                    <a:pt x="35" y="103"/>
                    <a:pt x="36" y="103"/>
                    <a:pt x="36" y="102"/>
                  </a:cubicBezTo>
                  <a:cubicBezTo>
                    <a:pt x="36" y="102"/>
                    <a:pt x="36" y="102"/>
                    <a:pt x="35" y="101"/>
                  </a:cubicBezTo>
                  <a:cubicBezTo>
                    <a:pt x="35" y="102"/>
                    <a:pt x="34" y="103"/>
                    <a:pt x="35" y="104"/>
                  </a:cubicBezTo>
                  <a:close/>
                  <a:moveTo>
                    <a:pt x="32" y="104"/>
                  </a:moveTo>
                  <a:cubicBezTo>
                    <a:pt x="33" y="103"/>
                    <a:pt x="32" y="102"/>
                    <a:pt x="33" y="102"/>
                  </a:cubicBezTo>
                  <a:cubicBezTo>
                    <a:pt x="32" y="102"/>
                    <a:pt x="32" y="102"/>
                    <a:pt x="32" y="102"/>
                  </a:cubicBezTo>
                  <a:cubicBezTo>
                    <a:pt x="32" y="102"/>
                    <a:pt x="32" y="103"/>
                    <a:pt x="32" y="104"/>
                  </a:cubicBezTo>
                  <a:close/>
                  <a:moveTo>
                    <a:pt x="47" y="105"/>
                  </a:moveTo>
                  <a:cubicBezTo>
                    <a:pt x="48" y="104"/>
                    <a:pt x="48" y="102"/>
                    <a:pt x="47" y="102"/>
                  </a:cubicBezTo>
                  <a:cubicBezTo>
                    <a:pt x="46" y="102"/>
                    <a:pt x="45" y="104"/>
                    <a:pt x="47" y="105"/>
                  </a:cubicBezTo>
                  <a:close/>
                  <a:moveTo>
                    <a:pt x="38" y="104"/>
                  </a:moveTo>
                  <a:cubicBezTo>
                    <a:pt x="39" y="103"/>
                    <a:pt x="38" y="102"/>
                    <a:pt x="37" y="102"/>
                  </a:cubicBezTo>
                  <a:cubicBezTo>
                    <a:pt x="37" y="102"/>
                    <a:pt x="38" y="103"/>
                    <a:pt x="38" y="104"/>
                  </a:cubicBezTo>
                  <a:close/>
                  <a:moveTo>
                    <a:pt x="58" y="103"/>
                  </a:moveTo>
                  <a:cubicBezTo>
                    <a:pt x="58" y="102"/>
                    <a:pt x="59" y="102"/>
                    <a:pt x="58" y="102"/>
                  </a:cubicBezTo>
                  <a:cubicBezTo>
                    <a:pt x="58" y="102"/>
                    <a:pt x="58" y="102"/>
                    <a:pt x="58" y="103"/>
                  </a:cubicBezTo>
                  <a:close/>
                  <a:moveTo>
                    <a:pt x="51" y="103"/>
                  </a:moveTo>
                  <a:cubicBezTo>
                    <a:pt x="51" y="102"/>
                    <a:pt x="51" y="102"/>
                    <a:pt x="50" y="102"/>
                  </a:cubicBezTo>
                  <a:cubicBezTo>
                    <a:pt x="50" y="102"/>
                    <a:pt x="50" y="103"/>
                    <a:pt x="51" y="103"/>
                  </a:cubicBezTo>
                  <a:close/>
                  <a:moveTo>
                    <a:pt x="43" y="103"/>
                  </a:moveTo>
                  <a:cubicBezTo>
                    <a:pt x="44" y="103"/>
                    <a:pt x="44" y="104"/>
                    <a:pt x="44" y="104"/>
                  </a:cubicBezTo>
                  <a:cubicBezTo>
                    <a:pt x="44" y="104"/>
                    <a:pt x="45" y="104"/>
                    <a:pt x="45" y="103"/>
                  </a:cubicBezTo>
                  <a:cubicBezTo>
                    <a:pt x="44" y="102"/>
                    <a:pt x="44" y="103"/>
                    <a:pt x="44" y="102"/>
                  </a:cubicBezTo>
                  <a:cubicBezTo>
                    <a:pt x="44" y="103"/>
                    <a:pt x="43" y="103"/>
                    <a:pt x="43" y="103"/>
                  </a:cubicBezTo>
                  <a:close/>
                  <a:moveTo>
                    <a:pt x="54" y="106"/>
                  </a:moveTo>
                  <a:cubicBezTo>
                    <a:pt x="55" y="105"/>
                    <a:pt x="56" y="103"/>
                    <a:pt x="54" y="102"/>
                  </a:cubicBezTo>
                  <a:cubicBezTo>
                    <a:pt x="54" y="103"/>
                    <a:pt x="53" y="105"/>
                    <a:pt x="54" y="106"/>
                  </a:cubicBezTo>
                  <a:close/>
                  <a:moveTo>
                    <a:pt x="58" y="103"/>
                  </a:moveTo>
                  <a:cubicBezTo>
                    <a:pt x="58" y="104"/>
                    <a:pt x="58" y="104"/>
                    <a:pt x="58" y="105"/>
                  </a:cubicBezTo>
                  <a:cubicBezTo>
                    <a:pt x="59" y="105"/>
                    <a:pt x="59" y="103"/>
                    <a:pt x="58" y="103"/>
                  </a:cubicBezTo>
                  <a:cubicBezTo>
                    <a:pt x="58" y="103"/>
                    <a:pt x="58" y="103"/>
                    <a:pt x="58" y="103"/>
                  </a:cubicBezTo>
                  <a:close/>
                  <a:moveTo>
                    <a:pt x="10" y="114"/>
                  </a:moveTo>
                  <a:cubicBezTo>
                    <a:pt x="10" y="112"/>
                    <a:pt x="10" y="110"/>
                    <a:pt x="11" y="108"/>
                  </a:cubicBezTo>
                  <a:cubicBezTo>
                    <a:pt x="11" y="106"/>
                    <a:pt x="12" y="104"/>
                    <a:pt x="12" y="103"/>
                  </a:cubicBezTo>
                  <a:cubicBezTo>
                    <a:pt x="11" y="106"/>
                    <a:pt x="9" y="111"/>
                    <a:pt x="10" y="114"/>
                  </a:cubicBezTo>
                  <a:close/>
                  <a:moveTo>
                    <a:pt x="35" y="104"/>
                  </a:moveTo>
                  <a:cubicBezTo>
                    <a:pt x="35" y="105"/>
                    <a:pt x="36" y="106"/>
                    <a:pt x="36" y="106"/>
                  </a:cubicBezTo>
                  <a:cubicBezTo>
                    <a:pt x="37" y="106"/>
                    <a:pt x="37" y="105"/>
                    <a:pt x="37" y="104"/>
                  </a:cubicBezTo>
                  <a:cubicBezTo>
                    <a:pt x="37" y="104"/>
                    <a:pt x="37" y="103"/>
                    <a:pt x="36" y="103"/>
                  </a:cubicBezTo>
                  <a:cubicBezTo>
                    <a:pt x="36" y="103"/>
                    <a:pt x="35" y="104"/>
                    <a:pt x="35" y="104"/>
                  </a:cubicBezTo>
                  <a:close/>
                  <a:moveTo>
                    <a:pt x="39" y="104"/>
                  </a:moveTo>
                  <a:cubicBezTo>
                    <a:pt x="40" y="104"/>
                    <a:pt x="40" y="105"/>
                    <a:pt x="40" y="105"/>
                  </a:cubicBezTo>
                  <a:cubicBezTo>
                    <a:pt x="40" y="105"/>
                    <a:pt x="41" y="105"/>
                    <a:pt x="41" y="105"/>
                  </a:cubicBezTo>
                  <a:cubicBezTo>
                    <a:pt x="40" y="104"/>
                    <a:pt x="40" y="103"/>
                    <a:pt x="40" y="103"/>
                  </a:cubicBezTo>
                  <a:cubicBezTo>
                    <a:pt x="40" y="103"/>
                    <a:pt x="40" y="104"/>
                    <a:pt x="39" y="104"/>
                  </a:cubicBezTo>
                  <a:close/>
                  <a:moveTo>
                    <a:pt x="34" y="105"/>
                  </a:moveTo>
                  <a:cubicBezTo>
                    <a:pt x="34" y="105"/>
                    <a:pt x="34" y="105"/>
                    <a:pt x="34" y="105"/>
                  </a:cubicBezTo>
                  <a:cubicBezTo>
                    <a:pt x="34" y="104"/>
                    <a:pt x="34" y="103"/>
                    <a:pt x="34" y="104"/>
                  </a:cubicBezTo>
                  <a:cubicBezTo>
                    <a:pt x="34" y="104"/>
                    <a:pt x="33" y="105"/>
                    <a:pt x="34" y="105"/>
                  </a:cubicBezTo>
                  <a:close/>
                  <a:moveTo>
                    <a:pt x="51" y="105"/>
                  </a:moveTo>
                  <a:cubicBezTo>
                    <a:pt x="51" y="104"/>
                    <a:pt x="51" y="104"/>
                    <a:pt x="50" y="103"/>
                  </a:cubicBezTo>
                  <a:cubicBezTo>
                    <a:pt x="50" y="104"/>
                    <a:pt x="50" y="105"/>
                    <a:pt x="51" y="105"/>
                  </a:cubicBezTo>
                  <a:close/>
                  <a:moveTo>
                    <a:pt x="43" y="104"/>
                  </a:moveTo>
                  <a:cubicBezTo>
                    <a:pt x="42" y="104"/>
                    <a:pt x="42" y="105"/>
                    <a:pt x="42" y="105"/>
                  </a:cubicBezTo>
                  <a:cubicBezTo>
                    <a:pt x="42" y="105"/>
                    <a:pt x="42" y="105"/>
                    <a:pt x="42" y="105"/>
                  </a:cubicBezTo>
                  <a:cubicBezTo>
                    <a:pt x="42" y="105"/>
                    <a:pt x="43" y="105"/>
                    <a:pt x="43" y="106"/>
                  </a:cubicBezTo>
                  <a:cubicBezTo>
                    <a:pt x="43" y="106"/>
                    <a:pt x="43" y="105"/>
                    <a:pt x="43" y="105"/>
                  </a:cubicBezTo>
                  <a:cubicBezTo>
                    <a:pt x="43" y="105"/>
                    <a:pt x="43" y="105"/>
                    <a:pt x="43" y="104"/>
                  </a:cubicBezTo>
                  <a:cubicBezTo>
                    <a:pt x="43" y="104"/>
                    <a:pt x="43" y="105"/>
                    <a:pt x="43" y="104"/>
                  </a:cubicBezTo>
                  <a:cubicBezTo>
                    <a:pt x="43" y="104"/>
                    <a:pt x="43" y="104"/>
                    <a:pt x="43" y="104"/>
                  </a:cubicBezTo>
                  <a:close/>
                  <a:moveTo>
                    <a:pt x="49" y="107"/>
                  </a:moveTo>
                  <a:cubicBezTo>
                    <a:pt x="49" y="107"/>
                    <a:pt x="50" y="104"/>
                    <a:pt x="49" y="104"/>
                  </a:cubicBezTo>
                  <a:cubicBezTo>
                    <a:pt x="48" y="105"/>
                    <a:pt x="49" y="106"/>
                    <a:pt x="49" y="107"/>
                  </a:cubicBezTo>
                  <a:close/>
                  <a:moveTo>
                    <a:pt x="45" y="105"/>
                  </a:moveTo>
                  <a:cubicBezTo>
                    <a:pt x="45" y="105"/>
                    <a:pt x="45" y="106"/>
                    <a:pt x="45" y="106"/>
                  </a:cubicBezTo>
                  <a:cubicBezTo>
                    <a:pt x="45" y="105"/>
                    <a:pt x="46" y="105"/>
                    <a:pt x="45" y="104"/>
                  </a:cubicBezTo>
                  <a:cubicBezTo>
                    <a:pt x="45" y="105"/>
                    <a:pt x="45" y="105"/>
                    <a:pt x="45" y="105"/>
                  </a:cubicBezTo>
                  <a:close/>
                  <a:moveTo>
                    <a:pt x="31" y="105"/>
                  </a:moveTo>
                  <a:cubicBezTo>
                    <a:pt x="31" y="106"/>
                    <a:pt x="32" y="105"/>
                    <a:pt x="31" y="104"/>
                  </a:cubicBezTo>
                  <a:cubicBezTo>
                    <a:pt x="31" y="105"/>
                    <a:pt x="31" y="105"/>
                    <a:pt x="31" y="105"/>
                  </a:cubicBezTo>
                  <a:close/>
                  <a:moveTo>
                    <a:pt x="38" y="105"/>
                  </a:moveTo>
                  <a:cubicBezTo>
                    <a:pt x="39" y="105"/>
                    <a:pt x="39" y="106"/>
                    <a:pt x="39" y="106"/>
                  </a:cubicBezTo>
                  <a:cubicBezTo>
                    <a:pt x="39" y="106"/>
                    <a:pt x="39" y="106"/>
                    <a:pt x="40" y="106"/>
                  </a:cubicBezTo>
                  <a:cubicBezTo>
                    <a:pt x="39" y="105"/>
                    <a:pt x="39" y="105"/>
                    <a:pt x="39" y="104"/>
                  </a:cubicBezTo>
                  <a:cubicBezTo>
                    <a:pt x="39" y="105"/>
                    <a:pt x="38" y="105"/>
                    <a:pt x="38" y="105"/>
                  </a:cubicBezTo>
                  <a:close/>
                  <a:moveTo>
                    <a:pt x="56" y="107"/>
                  </a:moveTo>
                  <a:cubicBezTo>
                    <a:pt x="57" y="107"/>
                    <a:pt x="57" y="105"/>
                    <a:pt x="56" y="105"/>
                  </a:cubicBezTo>
                  <a:cubicBezTo>
                    <a:pt x="56" y="105"/>
                    <a:pt x="56" y="107"/>
                    <a:pt x="56" y="107"/>
                  </a:cubicBezTo>
                  <a:close/>
                  <a:moveTo>
                    <a:pt x="53" y="106"/>
                  </a:moveTo>
                  <a:cubicBezTo>
                    <a:pt x="52" y="106"/>
                    <a:pt x="52" y="105"/>
                    <a:pt x="52" y="105"/>
                  </a:cubicBezTo>
                  <a:cubicBezTo>
                    <a:pt x="52" y="105"/>
                    <a:pt x="52" y="106"/>
                    <a:pt x="53" y="106"/>
                  </a:cubicBezTo>
                  <a:close/>
                  <a:moveTo>
                    <a:pt x="63" y="106"/>
                  </a:moveTo>
                  <a:cubicBezTo>
                    <a:pt x="63" y="106"/>
                    <a:pt x="63" y="106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5"/>
                    <a:pt x="63" y="108"/>
                    <a:pt x="63" y="106"/>
                  </a:cubicBezTo>
                  <a:close/>
                  <a:moveTo>
                    <a:pt x="34" y="106"/>
                  </a:moveTo>
                  <a:cubicBezTo>
                    <a:pt x="34" y="108"/>
                    <a:pt x="35" y="109"/>
                    <a:pt x="36" y="111"/>
                  </a:cubicBezTo>
                  <a:cubicBezTo>
                    <a:pt x="36" y="110"/>
                    <a:pt x="36" y="110"/>
                    <a:pt x="36" y="109"/>
                  </a:cubicBezTo>
                  <a:cubicBezTo>
                    <a:pt x="36" y="109"/>
                    <a:pt x="36" y="110"/>
                    <a:pt x="36" y="110"/>
                  </a:cubicBezTo>
                  <a:cubicBezTo>
                    <a:pt x="37" y="110"/>
                    <a:pt x="36" y="109"/>
                    <a:pt x="37" y="109"/>
                  </a:cubicBezTo>
                  <a:cubicBezTo>
                    <a:pt x="36" y="109"/>
                    <a:pt x="36" y="109"/>
                    <a:pt x="36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8" y="108"/>
                    <a:pt x="38" y="107"/>
                    <a:pt x="39" y="107"/>
                  </a:cubicBezTo>
                  <a:cubicBezTo>
                    <a:pt x="38" y="107"/>
                    <a:pt x="38" y="106"/>
                    <a:pt x="38" y="106"/>
                  </a:cubicBezTo>
                  <a:cubicBezTo>
                    <a:pt x="37" y="107"/>
                    <a:pt x="37" y="108"/>
                    <a:pt x="35" y="108"/>
                  </a:cubicBezTo>
                  <a:cubicBezTo>
                    <a:pt x="35" y="107"/>
                    <a:pt x="35" y="106"/>
                    <a:pt x="35" y="105"/>
                  </a:cubicBezTo>
                  <a:cubicBezTo>
                    <a:pt x="34" y="105"/>
                    <a:pt x="34" y="105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lose/>
                  <a:moveTo>
                    <a:pt x="41" y="106"/>
                  </a:moveTo>
                  <a:cubicBezTo>
                    <a:pt x="41" y="106"/>
                    <a:pt x="41" y="107"/>
                    <a:pt x="42" y="107"/>
                  </a:cubicBezTo>
                  <a:cubicBezTo>
                    <a:pt x="42" y="106"/>
                    <a:pt x="42" y="106"/>
                    <a:pt x="41" y="105"/>
                  </a:cubicBezTo>
                  <a:cubicBezTo>
                    <a:pt x="41" y="106"/>
                    <a:pt x="41" y="106"/>
                    <a:pt x="41" y="106"/>
                  </a:cubicBezTo>
                  <a:close/>
                  <a:moveTo>
                    <a:pt x="43" y="107"/>
                  </a:moveTo>
                  <a:cubicBezTo>
                    <a:pt x="44" y="107"/>
                    <a:pt x="44" y="106"/>
                    <a:pt x="44" y="107"/>
                  </a:cubicBezTo>
                  <a:cubicBezTo>
                    <a:pt x="44" y="107"/>
                    <a:pt x="44" y="107"/>
                    <a:pt x="43" y="107"/>
                  </a:cubicBezTo>
                  <a:cubicBezTo>
                    <a:pt x="44" y="107"/>
                    <a:pt x="44" y="108"/>
                    <a:pt x="45" y="108"/>
                  </a:cubicBezTo>
                  <a:cubicBezTo>
                    <a:pt x="44" y="107"/>
                    <a:pt x="44" y="106"/>
                    <a:pt x="43" y="106"/>
                  </a:cubicBezTo>
                  <a:cubicBezTo>
                    <a:pt x="43" y="106"/>
                    <a:pt x="43" y="107"/>
                    <a:pt x="43" y="107"/>
                  </a:cubicBezTo>
                  <a:close/>
                  <a:moveTo>
                    <a:pt x="54" y="106"/>
                  </a:moveTo>
                  <a:cubicBezTo>
                    <a:pt x="55" y="107"/>
                    <a:pt x="55" y="107"/>
                    <a:pt x="55" y="107"/>
                  </a:cubicBezTo>
                  <a:cubicBezTo>
                    <a:pt x="55" y="107"/>
                    <a:pt x="55" y="106"/>
                    <a:pt x="55" y="106"/>
                  </a:cubicBezTo>
                  <a:cubicBezTo>
                    <a:pt x="55" y="106"/>
                    <a:pt x="55" y="106"/>
                    <a:pt x="54" y="106"/>
                  </a:cubicBezTo>
                  <a:close/>
                  <a:moveTo>
                    <a:pt x="47" y="107"/>
                  </a:moveTo>
                  <a:cubicBezTo>
                    <a:pt x="46" y="107"/>
                    <a:pt x="46" y="107"/>
                    <a:pt x="46" y="108"/>
                  </a:cubicBezTo>
                  <a:cubicBezTo>
                    <a:pt x="47" y="108"/>
                    <a:pt x="47" y="109"/>
                    <a:pt x="48" y="109"/>
                  </a:cubicBezTo>
                  <a:cubicBezTo>
                    <a:pt x="48" y="108"/>
                    <a:pt x="47" y="107"/>
                    <a:pt x="47" y="107"/>
                  </a:cubicBezTo>
                  <a:close/>
                  <a:moveTo>
                    <a:pt x="52" y="108"/>
                  </a:moveTo>
                  <a:cubicBezTo>
                    <a:pt x="52" y="107"/>
                    <a:pt x="53" y="106"/>
                    <a:pt x="52" y="107"/>
                  </a:cubicBezTo>
                  <a:cubicBezTo>
                    <a:pt x="52" y="107"/>
                    <a:pt x="52" y="108"/>
                    <a:pt x="52" y="108"/>
                  </a:cubicBezTo>
                  <a:close/>
                  <a:moveTo>
                    <a:pt x="58" y="109"/>
                  </a:moveTo>
                  <a:cubicBezTo>
                    <a:pt x="58" y="108"/>
                    <a:pt x="58" y="108"/>
                    <a:pt x="58" y="108"/>
                  </a:cubicBezTo>
                  <a:cubicBezTo>
                    <a:pt x="58" y="108"/>
                    <a:pt x="58" y="107"/>
                    <a:pt x="57" y="107"/>
                  </a:cubicBezTo>
                  <a:cubicBezTo>
                    <a:pt x="58" y="108"/>
                    <a:pt x="57" y="108"/>
                    <a:pt x="58" y="109"/>
                  </a:cubicBezTo>
                  <a:close/>
                  <a:moveTo>
                    <a:pt x="40" y="108"/>
                  </a:moveTo>
                  <a:cubicBezTo>
                    <a:pt x="40" y="108"/>
                    <a:pt x="40" y="108"/>
                    <a:pt x="41" y="108"/>
                  </a:cubicBezTo>
                  <a:cubicBezTo>
                    <a:pt x="41" y="108"/>
                    <a:pt x="41" y="107"/>
                    <a:pt x="40" y="107"/>
                  </a:cubicBezTo>
                  <a:cubicBezTo>
                    <a:pt x="40" y="107"/>
                    <a:pt x="40" y="108"/>
                    <a:pt x="40" y="108"/>
                  </a:cubicBezTo>
                  <a:close/>
                  <a:moveTo>
                    <a:pt x="51" y="110"/>
                  </a:moveTo>
                  <a:cubicBezTo>
                    <a:pt x="51" y="109"/>
                    <a:pt x="51" y="107"/>
                    <a:pt x="50" y="107"/>
                  </a:cubicBezTo>
                  <a:cubicBezTo>
                    <a:pt x="50" y="108"/>
                    <a:pt x="50" y="109"/>
                    <a:pt x="51" y="110"/>
                  </a:cubicBezTo>
                  <a:close/>
                  <a:moveTo>
                    <a:pt x="42" y="108"/>
                  </a:moveTo>
                  <a:cubicBezTo>
                    <a:pt x="42" y="108"/>
                    <a:pt x="43" y="108"/>
                    <a:pt x="43" y="107"/>
                  </a:cubicBezTo>
                  <a:cubicBezTo>
                    <a:pt x="43" y="107"/>
                    <a:pt x="43" y="107"/>
                    <a:pt x="42" y="107"/>
                  </a:cubicBezTo>
                  <a:cubicBezTo>
                    <a:pt x="42" y="108"/>
                    <a:pt x="42" y="108"/>
                    <a:pt x="42" y="108"/>
                  </a:cubicBezTo>
                  <a:close/>
                  <a:moveTo>
                    <a:pt x="60" y="109"/>
                  </a:moveTo>
                  <a:cubicBezTo>
                    <a:pt x="60" y="108"/>
                    <a:pt x="60" y="108"/>
                    <a:pt x="60" y="107"/>
                  </a:cubicBezTo>
                  <a:cubicBezTo>
                    <a:pt x="59" y="108"/>
                    <a:pt x="60" y="109"/>
                    <a:pt x="60" y="109"/>
                  </a:cubicBezTo>
                  <a:close/>
                  <a:moveTo>
                    <a:pt x="55" y="109"/>
                  </a:moveTo>
                  <a:cubicBezTo>
                    <a:pt x="55" y="109"/>
                    <a:pt x="54" y="108"/>
                    <a:pt x="54" y="108"/>
                  </a:cubicBezTo>
                  <a:cubicBezTo>
                    <a:pt x="54" y="108"/>
                    <a:pt x="54" y="109"/>
                    <a:pt x="55" y="109"/>
                  </a:cubicBezTo>
                  <a:close/>
                  <a:moveTo>
                    <a:pt x="57" y="110"/>
                  </a:moveTo>
                  <a:cubicBezTo>
                    <a:pt x="56" y="109"/>
                    <a:pt x="57" y="108"/>
                    <a:pt x="57" y="108"/>
                  </a:cubicBezTo>
                  <a:cubicBezTo>
                    <a:pt x="56" y="108"/>
                    <a:pt x="56" y="110"/>
                    <a:pt x="57" y="110"/>
                  </a:cubicBezTo>
                  <a:close/>
                  <a:moveTo>
                    <a:pt x="42" y="108"/>
                  </a:moveTo>
                  <a:cubicBezTo>
                    <a:pt x="42" y="109"/>
                    <a:pt x="43" y="109"/>
                    <a:pt x="43" y="109"/>
                  </a:cubicBezTo>
                  <a:cubicBezTo>
                    <a:pt x="43" y="109"/>
                    <a:pt x="43" y="109"/>
                    <a:pt x="44" y="109"/>
                  </a:cubicBezTo>
                  <a:cubicBezTo>
                    <a:pt x="43" y="108"/>
                    <a:pt x="43" y="108"/>
                    <a:pt x="43" y="108"/>
                  </a:cubicBezTo>
                  <a:cubicBezTo>
                    <a:pt x="43" y="108"/>
                    <a:pt x="43" y="108"/>
                    <a:pt x="42" y="108"/>
                  </a:cubicBezTo>
                  <a:close/>
                  <a:moveTo>
                    <a:pt x="32" y="110"/>
                  </a:moveTo>
                  <a:cubicBezTo>
                    <a:pt x="32" y="109"/>
                    <a:pt x="32" y="108"/>
                    <a:pt x="31" y="108"/>
                  </a:cubicBezTo>
                  <a:cubicBezTo>
                    <a:pt x="32" y="109"/>
                    <a:pt x="31" y="110"/>
                    <a:pt x="32" y="110"/>
                  </a:cubicBezTo>
                  <a:close/>
                  <a:moveTo>
                    <a:pt x="40" y="109"/>
                  </a:moveTo>
                  <a:cubicBezTo>
                    <a:pt x="40" y="109"/>
                    <a:pt x="40" y="108"/>
                    <a:pt x="39" y="108"/>
                  </a:cubicBezTo>
                  <a:cubicBezTo>
                    <a:pt x="39" y="109"/>
                    <a:pt x="40" y="109"/>
                    <a:pt x="40" y="109"/>
                  </a:cubicBezTo>
                  <a:close/>
                  <a:moveTo>
                    <a:pt x="34" y="113"/>
                  </a:moveTo>
                  <a:cubicBezTo>
                    <a:pt x="36" y="112"/>
                    <a:pt x="35" y="110"/>
                    <a:pt x="33" y="108"/>
                  </a:cubicBezTo>
                  <a:cubicBezTo>
                    <a:pt x="34" y="110"/>
                    <a:pt x="33" y="112"/>
                    <a:pt x="34" y="113"/>
                  </a:cubicBezTo>
                  <a:close/>
                  <a:moveTo>
                    <a:pt x="41" y="109"/>
                  </a:moveTo>
                  <a:cubicBezTo>
                    <a:pt x="41" y="110"/>
                    <a:pt x="42" y="109"/>
                    <a:pt x="41" y="108"/>
                  </a:cubicBezTo>
                  <a:cubicBezTo>
                    <a:pt x="41" y="109"/>
                    <a:pt x="41" y="109"/>
                    <a:pt x="41" y="109"/>
                  </a:cubicBezTo>
                  <a:close/>
                  <a:moveTo>
                    <a:pt x="45" y="110"/>
                  </a:moveTo>
                  <a:cubicBezTo>
                    <a:pt x="46" y="109"/>
                    <a:pt x="45" y="109"/>
                    <a:pt x="45" y="109"/>
                  </a:cubicBezTo>
                  <a:cubicBezTo>
                    <a:pt x="45" y="109"/>
                    <a:pt x="45" y="110"/>
                    <a:pt x="45" y="110"/>
                  </a:cubicBezTo>
                  <a:close/>
                  <a:moveTo>
                    <a:pt x="58" y="112"/>
                  </a:moveTo>
                  <a:cubicBezTo>
                    <a:pt x="58" y="111"/>
                    <a:pt x="59" y="110"/>
                    <a:pt x="58" y="109"/>
                  </a:cubicBezTo>
                  <a:cubicBezTo>
                    <a:pt x="58" y="110"/>
                    <a:pt x="57" y="111"/>
                    <a:pt x="58" y="112"/>
                  </a:cubicBezTo>
                  <a:close/>
                  <a:moveTo>
                    <a:pt x="38" y="110"/>
                  </a:moveTo>
                  <a:cubicBezTo>
                    <a:pt x="39" y="110"/>
                    <a:pt x="39" y="110"/>
                    <a:pt x="39" y="109"/>
                  </a:cubicBezTo>
                  <a:cubicBezTo>
                    <a:pt x="39" y="109"/>
                    <a:pt x="38" y="110"/>
                    <a:pt x="38" y="110"/>
                  </a:cubicBezTo>
                  <a:close/>
                  <a:moveTo>
                    <a:pt x="41" y="109"/>
                  </a:moveTo>
                  <a:cubicBezTo>
                    <a:pt x="42" y="110"/>
                    <a:pt x="42" y="111"/>
                    <a:pt x="42" y="111"/>
                  </a:cubicBezTo>
                  <a:cubicBezTo>
                    <a:pt x="43" y="110"/>
                    <a:pt x="42" y="109"/>
                    <a:pt x="42" y="109"/>
                  </a:cubicBezTo>
                  <a:cubicBezTo>
                    <a:pt x="42" y="109"/>
                    <a:pt x="42" y="109"/>
                    <a:pt x="41" y="109"/>
                  </a:cubicBezTo>
                  <a:close/>
                  <a:moveTo>
                    <a:pt x="47" y="110"/>
                  </a:moveTo>
                  <a:cubicBezTo>
                    <a:pt x="47" y="110"/>
                    <a:pt x="47" y="110"/>
                    <a:pt x="46" y="109"/>
                  </a:cubicBezTo>
                  <a:cubicBezTo>
                    <a:pt x="46" y="110"/>
                    <a:pt x="46" y="110"/>
                    <a:pt x="47" y="110"/>
                  </a:cubicBezTo>
                  <a:close/>
                  <a:moveTo>
                    <a:pt x="52" y="111"/>
                  </a:moveTo>
                  <a:cubicBezTo>
                    <a:pt x="52" y="111"/>
                    <a:pt x="52" y="110"/>
                    <a:pt x="52" y="110"/>
                  </a:cubicBezTo>
                  <a:cubicBezTo>
                    <a:pt x="52" y="110"/>
                    <a:pt x="52" y="111"/>
                    <a:pt x="52" y="111"/>
                  </a:cubicBezTo>
                  <a:close/>
                  <a:moveTo>
                    <a:pt x="44" y="110"/>
                  </a:moveTo>
                  <a:cubicBezTo>
                    <a:pt x="45" y="111"/>
                    <a:pt x="44" y="112"/>
                    <a:pt x="45" y="112"/>
                  </a:cubicBezTo>
                  <a:cubicBezTo>
                    <a:pt x="46" y="111"/>
                    <a:pt x="45" y="110"/>
                    <a:pt x="44" y="110"/>
                  </a:cubicBezTo>
                  <a:cubicBezTo>
                    <a:pt x="44" y="110"/>
                    <a:pt x="44" y="110"/>
                    <a:pt x="44" y="110"/>
                  </a:cubicBezTo>
                  <a:close/>
                  <a:moveTo>
                    <a:pt x="66" y="110"/>
                  </a:moveTo>
                  <a:cubicBezTo>
                    <a:pt x="66" y="112"/>
                    <a:pt x="66" y="110"/>
                    <a:pt x="66" y="110"/>
                  </a:cubicBezTo>
                  <a:close/>
                  <a:moveTo>
                    <a:pt x="39" y="112"/>
                  </a:moveTo>
                  <a:cubicBezTo>
                    <a:pt x="40" y="112"/>
                    <a:pt x="40" y="111"/>
                    <a:pt x="40" y="110"/>
                  </a:cubicBezTo>
                  <a:cubicBezTo>
                    <a:pt x="39" y="111"/>
                    <a:pt x="39" y="111"/>
                    <a:pt x="39" y="112"/>
                  </a:cubicBezTo>
                  <a:close/>
                  <a:moveTo>
                    <a:pt x="55" y="111"/>
                  </a:moveTo>
                  <a:cubicBezTo>
                    <a:pt x="55" y="111"/>
                    <a:pt x="55" y="111"/>
                    <a:pt x="55" y="110"/>
                  </a:cubicBezTo>
                  <a:cubicBezTo>
                    <a:pt x="54" y="111"/>
                    <a:pt x="55" y="111"/>
                    <a:pt x="55" y="111"/>
                  </a:cubicBezTo>
                  <a:close/>
                  <a:moveTo>
                    <a:pt x="63" y="111"/>
                  </a:move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1"/>
                    <a:pt x="63" y="111"/>
                  </a:cubicBezTo>
                  <a:close/>
                  <a:moveTo>
                    <a:pt x="40" y="112"/>
                  </a:moveTo>
                  <a:cubicBezTo>
                    <a:pt x="41" y="112"/>
                    <a:pt x="41" y="112"/>
                    <a:pt x="41" y="112"/>
                  </a:cubicBezTo>
                  <a:cubicBezTo>
                    <a:pt x="40" y="112"/>
                    <a:pt x="41" y="111"/>
                    <a:pt x="40" y="112"/>
                  </a:cubicBezTo>
                  <a:cubicBezTo>
                    <a:pt x="40" y="112"/>
                    <a:pt x="40" y="112"/>
                    <a:pt x="39" y="113"/>
                  </a:cubicBezTo>
                  <a:cubicBezTo>
                    <a:pt x="40" y="113"/>
                    <a:pt x="40" y="113"/>
                    <a:pt x="40" y="113"/>
                  </a:cubicBezTo>
                  <a:cubicBezTo>
                    <a:pt x="41" y="113"/>
                    <a:pt x="41" y="112"/>
                    <a:pt x="41" y="112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11"/>
                    <a:pt x="40" y="111"/>
                    <a:pt x="40" y="112"/>
                  </a:cubicBezTo>
                  <a:close/>
                  <a:moveTo>
                    <a:pt x="7" y="127"/>
                  </a:moveTo>
                  <a:cubicBezTo>
                    <a:pt x="7" y="127"/>
                    <a:pt x="7" y="127"/>
                    <a:pt x="8" y="127"/>
                  </a:cubicBezTo>
                  <a:cubicBezTo>
                    <a:pt x="8" y="125"/>
                    <a:pt x="9" y="124"/>
                    <a:pt x="9" y="122"/>
                  </a:cubicBezTo>
                  <a:cubicBezTo>
                    <a:pt x="9" y="120"/>
                    <a:pt x="10" y="118"/>
                    <a:pt x="10" y="116"/>
                  </a:cubicBezTo>
                  <a:cubicBezTo>
                    <a:pt x="11" y="114"/>
                    <a:pt x="12" y="112"/>
                    <a:pt x="11" y="111"/>
                  </a:cubicBezTo>
                  <a:cubicBezTo>
                    <a:pt x="10" y="116"/>
                    <a:pt x="8" y="122"/>
                    <a:pt x="7" y="127"/>
                  </a:cubicBezTo>
                  <a:close/>
                  <a:moveTo>
                    <a:pt x="37" y="112"/>
                  </a:moveTo>
                  <a:cubicBezTo>
                    <a:pt x="37" y="111"/>
                    <a:pt x="37" y="111"/>
                    <a:pt x="38" y="111"/>
                  </a:cubicBezTo>
                  <a:cubicBezTo>
                    <a:pt x="38" y="111"/>
                    <a:pt x="38" y="111"/>
                    <a:pt x="37" y="111"/>
                  </a:cubicBezTo>
                  <a:cubicBezTo>
                    <a:pt x="38" y="111"/>
                    <a:pt x="37" y="111"/>
                    <a:pt x="37" y="112"/>
                  </a:cubicBezTo>
                  <a:close/>
                  <a:moveTo>
                    <a:pt x="48" y="112"/>
                  </a:moveTo>
                  <a:cubicBezTo>
                    <a:pt x="48" y="111"/>
                    <a:pt x="48" y="111"/>
                    <a:pt x="47" y="111"/>
                  </a:cubicBezTo>
                  <a:cubicBezTo>
                    <a:pt x="47" y="111"/>
                    <a:pt x="47" y="112"/>
                    <a:pt x="48" y="112"/>
                  </a:cubicBezTo>
                  <a:close/>
                  <a:moveTo>
                    <a:pt x="44" y="113"/>
                  </a:moveTo>
                  <a:cubicBezTo>
                    <a:pt x="44" y="113"/>
                    <a:pt x="44" y="113"/>
                    <a:pt x="44" y="113"/>
                  </a:cubicBezTo>
                  <a:cubicBezTo>
                    <a:pt x="44" y="112"/>
                    <a:pt x="44" y="111"/>
                    <a:pt x="43" y="111"/>
                  </a:cubicBezTo>
                  <a:cubicBezTo>
                    <a:pt x="42" y="112"/>
                    <a:pt x="43" y="113"/>
                    <a:pt x="44" y="113"/>
                  </a:cubicBezTo>
                  <a:close/>
                  <a:moveTo>
                    <a:pt x="58" y="112"/>
                  </a:moveTo>
                  <a:cubicBezTo>
                    <a:pt x="58" y="112"/>
                    <a:pt x="58" y="112"/>
                    <a:pt x="58" y="113"/>
                  </a:cubicBezTo>
                  <a:cubicBezTo>
                    <a:pt x="59" y="113"/>
                    <a:pt x="59" y="112"/>
                    <a:pt x="59" y="111"/>
                  </a:cubicBezTo>
                  <a:cubicBezTo>
                    <a:pt x="58" y="111"/>
                    <a:pt x="58" y="112"/>
                    <a:pt x="58" y="112"/>
                  </a:cubicBezTo>
                  <a:close/>
                  <a:moveTo>
                    <a:pt x="60" y="113"/>
                  </a:moveTo>
                  <a:cubicBezTo>
                    <a:pt x="60" y="113"/>
                    <a:pt x="60" y="112"/>
                    <a:pt x="60" y="112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0" y="112"/>
                    <a:pt x="59" y="113"/>
                    <a:pt x="60" y="113"/>
                  </a:cubicBezTo>
                  <a:close/>
                  <a:moveTo>
                    <a:pt x="36" y="112"/>
                  </a:moveTo>
                  <a:cubicBezTo>
                    <a:pt x="36" y="112"/>
                    <a:pt x="37" y="112"/>
                    <a:pt x="37" y="112"/>
                  </a:cubicBezTo>
                  <a:cubicBezTo>
                    <a:pt x="37" y="112"/>
                    <a:pt x="37" y="112"/>
                    <a:pt x="37" y="112"/>
                  </a:cubicBezTo>
                  <a:cubicBezTo>
                    <a:pt x="37" y="112"/>
                    <a:pt x="37" y="112"/>
                    <a:pt x="36" y="112"/>
                  </a:cubicBezTo>
                  <a:close/>
                  <a:moveTo>
                    <a:pt x="38" y="113"/>
                  </a:moveTo>
                  <a:cubicBezTo>
                    <a:pt x="38" y="112"/>
                    <a:pt x="38" y="113"/>
                    <a:pt x="38" y="113"/>
                  </a:cubicBezTo>
                  <a:cubicBezTo>
                    <a:pt x="38" y="113"/>
                    <a:pt x="38" y="112"/>
                    <a:pt x="38" y="112"/>
                  </a:cubicBezTo>
                  <a:cubicBezTo>
                    <a:pt x="38" y="112"/>
                    <a:pt x="38" y="112"/>
                    <a:pt x="38" y="113"/>
                  </a:cubicBezTo>
                  <a:close/>
                  <a:moveTo>
                    <a:pt x="50" y="113"/>
                  </a:moveTo>
                  <a:cubicBezTo>
                    <a:pt x="50" y="113"/>
                    <a:pt x="50" y="114"/>
                    <a:pt x="51" y="114"/>
                  </a:cubicBezTo>
                  <a:cubicBezTo>
                    <a:pt x="51" y="114"/>
                    <a:pt x="51" y="113"/>
                    <a:pt x="51" y="113"/>
                  </a:cubicBezTo>
                  <a:cubicBezTo>
                    <a:pt x="50" y="113"/>
                    <a:pt x="50" y="113"/>
                    <a:pt x="50" y="112"/>
                  </a:cubicBezTo>
                  <a:cubicBezTo>
                    <a:pt x="49" y="112"/>
                    <a:pt x="50" y="113"/>
                    <a:pt x="50" y="113"/>
                  </a:cubicBezTo>
                  <a:close/>
                  <a:moveTo>
                    <a:pt x="53" y="113"/>
                  </a:moveTo>
                  <a:cubicBezTo>
                    <a:pt x="53" y="113"/>
                    <a:pt x="54" y="112"/>
                    <a:pt x="53" y="112"/>
                  </a:cubicBezTo>
                  <a:cubicBezTo>
                    <a:pt x="53" y="113"/>
                    <a:pt x="53" y="113"/>
                    <a:pt x="53" y="113"/>
                  </a:cubicBezTo>
                  <a:close/>
                  <a:moveTo>
                    <a:pt x="43" y="114"/>
                  </a:moveTo>
                  <a:cubicBezTo>
                    <a:pt x="42" y="114"/>
                    <a:pt x="42" y="113"/>
                    <a:pt x="42" y="113"/>
                  </a:cubicBezTo>
                  <a:cubicBezTo>
                    <a:pt x="41" y="113"/>
                    <a:pt x="42" y="114"/>
                    <a:pt x="42" y="114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41" y="115"/>
                    <a:pt x="41" y="116"/>
                    <a:pt x="42" y="116"/>
                  </a:cubicBezTo>
                  <a:cubicBezTo>
                    <a:pt x="42" y="115"/>
                    <a:pt x="43" y="115"/>
                    <a:pt x="43" y="114"/>
                  </a:cubicBezTo>
                  <a:cubicBezTo>
                    <a:pt x="43" y="114"/>
                    <a:pt x="43" y="112"/>
                    <a:pt x="42" y="113"/>
                  </a:cubicBezTo>
                  <a:cubicBezTo>
                    <a:pt x="42" y="113"/>
                    <a:pt x="43" y="114"/>
                    <a:pt x="43" y="114"/>
                  </a:cubicBezTo>
                  <a:close/>
                  <a:moveTo>
                    <a:pt x="56" y="113"/>
                  </a:moveTo>
                  <a:cubicBezTo>
                    <a:pt x="56" y="113"/>
                    <a:pt x="56" y="112"/>
                    <a:pt x="56" y="112"/>
                  </a:cubicBezTo>
                  <a:cubicBezTo>
                    <a:pt x="56" y="113"/>
                    <a:pt x="56" y="113"/>
                    <a:pt x="56" y="113"/>
                  </a:cubicBezTo>
                  <a:close/>
                  <a:moveTo>
                    <a:pt x="46" y="114"/>
                  </a:moveTo>
                  <a:cubicBezTo>
                    <a:pt x="46" y="114"/>
                    <a:pt x="46" y="114"/>
                    <a:pt x="46" y="115"/>
                  </a:cubicBezTo>
                  <a:cubicBezTo>
                    <a:pt x="47" y="115"/>
                    <a:pt x="47" y="114"/>
                    <a:pt x="47" y="114"/>
                  </a:cubicBezTo>
                  <a:cubicBezTo>
                    <a:pt x="47" y="114"/>
                    <a:pt x="47" y="113"/>
                    <a:pt x="46" y="113"/>
                  </a:cubicBezTo>
                  <a:cubicBezTo>
                    <a:pt x="46" y="113"/>
                    <a:pt x="47" y="114"/>
                    <a:pt x="46" y="114"/>
                  </a:cubicBezTo>
                  <a:close/>
                  <a:moveTo>
                    <a:pt x="63" y="114"/>
                  </a:moveTo>
                  <a:cubicBezTo>
                    <a:pt x="63" y="114"/>
                    <a:pt x="63" y="113"/>
                    <a:pt x="63" y="113"/>
                  </a:cubicBezTo>
                  <a:cubicBezTo>
                    <a:pt x="63" y="113"/>
                    <a:pt x="63" y="114"/>
                    <a:pt x="63" y="114"/>
                  </a:cubicBezTo>
                  <a:close/>
                  <a:moveTo>
                    <a:pt x="37" y="114"/>
                  </a:moveTo>
                  <a:cubicBezTo>
                    <a:pt x="37" y="114"/>
                    <a:pt x="37" y="114"/>
                    <a:pt x="37" y="114"/>
                  </a:cubicBezTo>
                  <a:cubicBezTo>
                    <a:pt x="37" y="114"/>
                    <a:pt x="38" y="114"/>
                    <a:pt x="38" y="113"/>
                  </a:cubicBezTo>
                  <a:cubicBezTo>
                    <a:pt x="38" y="113"/>
                    <a:pt x="37" y="113"/>
                    <a:pt x="37" y="114"/>
                  </a:cubicBezTo>
                  <a:close/>
                  <a:moveTo>
                    <a:pt x="39" y="114"/>
                  </a:moveTo>
                  <a:cubicBezTo>
                    <a:pt x="39" y="114"/>
                    <a:pt x="39" y="113"/>
                    <a:pt x="39" y="113"/>
                  </a:cubicBezTo>
                  <a:cubicBezTo>
                    <a:pt x="39" y="114"/>
                    <a:pt x="39" y="114"/>
                    <a:pt x="39" y="114"/>
                  </a:cubicBezTo>
                  <a:close/>
                  <a:moveTo>
                    <a:pt x="60" y="115"/>
                  </a:moveTo>
                  <a:cubicBezTo>
                    <a:pt x="60" y="115"/>
                    <a:pt x="60" y="114"/>
                    <a:pt x="60" y="113"/>
                  </a:cubicBezTo>
                  <a:cubicBezTo>
                    <a:pt x="60" y="114"/>
                    <a:pt x="59" y="114"/>
                    <a:pt x="60" y="115"/>
                  </a:cubicBezTo>
                  <a:close/>
                  <a:moveTo>
                    <a:pt x="35" y="114"/>
                  </a:moveTo>
                  <a:cubicBezTo>
                    <a:pt x="35" y="115"/>
                    <a:pt x="34" y="115"/>
                    <a:pt x="34" y="116"/>
                  </a:cubicBezTo>
                  <a:cubicBezTo>
                    <a:pt x="34" y="116"/>
                    <a:pt x="34" y="116"/>
                    <a:pt x="34" y="116"/>
                  </a:cubicBezTo>
                  <a:cubicBezTo>
                    <a:pt x="35" y="115"/>
                    <a:pt x="36" y="114"/>
                    <a:pt x="35" y="113"/>
                  </a:cubicBezTo>
                  <a:cubicBezTo>
                    <a:pt x="35" y="114"/>
                    <a:pt x="35" y="114"/>
                    <a:pt x="35" y="114"/>
                  </a:cubicBezTo>
                  <a:close/>
                  <a:moveTo>
                    <a:pt x="56" y="114"/>
                  </a:moveTo>
                  <a:cubicBezTo>
                    <a:pt x="57" y="114"/>
                    <a:pt x="57" y="113"/>
                    <a:pt x="56" y="113"/>
                  </a:cubicBezTo>
                  <a:cubicBezTo>
                    <a:pt x="56" y="114"/>
                    <a:pt x="56" y="114"/>
                    <a:pt x="56" y="114"/>
                  </a:cubicBezTo>
                  <a:close/>
                  <a:moveTo>
                    <a:pt x="45" y="114"/>
                  </a:moveTo>
                  <a:cubicBezTo>
                    <a:pt x="45" y="114"/>
                    <a:pt x="44" y="114"/>
                    <a:pt x="44" y="115"/>
                  </a:cubicBezTo>
                  <a:cubicBezTo>
                    <a:pt x="45" y="115"/>
                    <a:pt x="45" y="116"/>
                    <a:pt x="45" y="116"/>
                  </a:cubicBezTo>
                  <a:cubicBezTo>
                    <a:pt x="46" y="116"/>
                    <a:pt x="46" y="114"/>
                    <a:pt x="45" y="114"/>
                  </a:cubicBezTo>
                  <a:cubicBezTo>
                    <a:pt x="45" y="114"/>
                    <a:pt x="45" y="114"/>
                    <a:pt x="45" y="114"/>
                  </a:cubicBezTo>
                  <a:close/>
                  <a:moveTo>
                    <a:pt x="54" y="115"/>
                  </a:moveTo>
                  <a:cubicBezTo>
                    <a:pt x="55" y="115"/>
                    <a:pt x="56" y="114"/>
                    <a:pt x="55" y="114"/>
                  </a:cubicBezTo>
                  <a:cubicBezTo>
                    <a:pt x="55" y="114"/>
                    <a:pt x="54" y="115"/>
                    <a:pt x="54" y="115"/>
                  </a:cubicBezTo>
                  <a:close/>
                  <a:moveTo>
                    <a:pt x="38" y="115"/>
                  </a:moveTo>
                  <a:cubicBezTo>
                    <a:pt x="38" y="115"/>
                    <a:pt x="38" y="115"/>
                    <a:pt x="38" y="115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9" y="115"/>
                    <a:pt x="38" y="115"/>
                    <a:pt x="38" y="114"/>
                  </a:cubicBezTo>
                  <a:cubicBezTo>
                    <a:pt x="38" y="114"/>
                    <a:pt x="38" y="114"/>
                    <a:pt x="38" y="114"/>
                  </a:cubicBezTo>
                  <a:cubicBezTo>
                    <a:pt x="38" y="114"/>
                    <a:pt x="38" y="115"/>
                    <a:pt x="38" y="115"/>
                  </a:cubicBezTo>
                  <a:close/>
                  <a:moveTo>
                    <a:pt x="32" y="115"/>
                  </a:moveTo>
                  <a:cubicBezTo>
                    <a:pt x="32" y="115"/>
                    <a:pt x="32" y="115"/>
                    <a:pt x="31" y="114"/>
                  </a:cubicBezTo>
                  <a:cubicBezTo>
                    <a:pt x="31" y="115"/>
                    <a:pt x="32" y="115"/>
                    <a:pt x="32" y="115"/>
                  </a:cubicBezTo>
                  <a:close/>
                  <a:moveTo>
                    <a:pt x="63" y="117"/>
                  </a:moveTo>
                  <a:cubicBezTo>
                    <a:pt x="63" y="116"/>
                    <a:pt x="63" y="116"/>
                    <a:pt x="63" y="116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6"/>
                    <a:pt x="63" y="117"/>
                  </a:cubicBezTo>
                  <a:close/>
                  <a:moveTo>
                    <a:pt x="36" y="115"/>
                  </a:moveTo>
                  <a:cubicBezTo>
                    <a:pt x="35" y="116"/>
                    <a:pt x="34" y="117"/>
                    <a:pt x="34" y="118"/>
                  </a:cubicBezTo>
                  <a:cubicBezTo>
                    <a:pt x="34" y="117"/>
                    <a:pt x="36" y="116"/>
                    <a:pt x="36" y="115"/>
                  </a:cubicBezTo>
                  <a:cubicBezTo>
                    <a:pt x="36" y="115"/>
                    <a:pt x="36" y="115"/>
                    <a:pt x="36" y="115"/>
                  </a:cubicBezTo>
                  <a:close/>
                  <a:moveTo>
                    <a:pt x="47" y="116"/>
                  </a:moveTo>
                  <a:cubicBezTo>
                    <a:pt x="48" y="116"/>
                    <a:pt x="47" y="115"/>
                    <a:pt x="48" y="115"/>
                  </a:cubicBezTo>
                  <a:cubicBezTo>
                    <a:pt x="48" y="115"/>
                    <a:pt x="47" y="115"/>
                    <a:pt x="47" y="116"/>
                  </a:cubicBezTo>
                  <a:close/>
                  <a:moveTo>
                    <a:pt x="54" y="116"/>
                  </a:moveTo>
                  <a:cubicBezTo>
                    <a:pt x="55" y="116"/>
                    <a:pt x="55" y="117"/>
                    <a:pt x="55" y="117"/>
                  </a:cubicBezTo>
                  <a:cubicBezTo>
                    <a:pt x="55" y="116"/>
                    <a:pt x="55" y="116"/>
                    <a:pt x="55" y="115"/>
                  </a:cubicBezTo>
                  <a:cubicBezTo>
                    <a:pt x="55" y="115"/>
                    <a:pt x="55" y="115"/>
                    <a:pt x="54" y="116"/>
                  </a:cubicBezTo>
                  <a:close/>
                  <a:moveTo>
                    <a:pt x="39" y="116"/>
                  </a:moveTo>
                  <a:cubicBezTo>
                    <a:pt x="40" y="116"/>
                    <a:pt x="40" y="117"/>
                    <a:pt x="41" y="117"/>
                  </a:cubicBezTo>
                  <a:cubicBezTo>
                    <a:pt x="41" y="116"/>
                    <a:pt x="40" y="116"/>
                    <a:pt x="40" y="115"/>
                  </a:cubicBezTo>
                  <a:cubicBezTo>
                    <a:pt x="40" y="115"/>
                    <a:pt x="39" y="115"/>
                    <a:pt x="39" y="116"/>
                  </a:cubicBezTo>
                  <a:close/>
                  <a:moveTo>
                    <a:pt x="43" y="116"/>
                  </a:moveTo>
                  <a:cubicBezTo>
                    <a:pt x="43" y="117"/>
                    <a:pt x="43" y="118"/>
                    <a:pt x="44" y="118"/>
                  </a:cubicBezTo>
                  <a:cubicBezTo>
                    <a:pt x="44" y="117"/>
                    <a:pt x="44" y="117"/>
                    <a:pt x="43" y="116"/>
                  </a:cubicBezTo>
                  <a:cubicBezTo>
                    <a:pt x="44" y="116"/>
                    <a:pt x="44" y="117"/>
                    <a:pt x="45" y="117"/>
                  </a:cubicBezTo>
                  <a:cubicBezTo>
                    <a:pt x="45" y="116"/>
                    <a:pt x="44" y="116"/>
                    <a:pt x="44" y="115"/>
                  </a:cubicBezTo>
                  <a:cubicBezTo>
                    <a:pt x="43" y="115"/>
                    <a:pt x="43" y="116"/>
                    <a:pt x="43" y="116"/>
                  </a:cubicBezTo>
                  <a:close/>
                  <a:moveTo>
                    <a:pt x="51" y="117"/>
                  </a:moveTo>
                  <a:cubicBezTo>
                    <a:pt x="51" y="116"/>
                    <a:pt x="51" y="116"/>
                    <a:pt x="50" y="116"/>
                  </a:cubicBezTo>
                  <a:cubicBezTo>
                    <a:pt x="50" y="116"/>
                    <a:pt x="50" y="117"/>
                    <a:pt x="51" y="117"/>
                  </a:cubicBezTo>
                  <a:close/>
                  <a:moveTo>
                    <a:pt x="58" y="116"/>
                  </a:moveTo>
                  <a:cubicBezTo>
                    <a:pt x="58" y="116"/>
                    <a:pt x="58" y="117"/>
                    <a:pt x="58" y="117"/>
                  </a:cubicBezTo>
                  <a:cubicBezTo>
                    <a:pt x="59" y="117"/>
                    <a:pt x="58" y="116"/>
                    <a:pt x="58" y="116"/>
                  </a:cubicBezTo>
                  <a:cubicBezTo>
                    <a:pt x="58" y="116"/>
                    <a:pt x="58" y="116"/>
                    <a:pt x="58" y="116"/>
                  </a:cubicBezTo>
                  <a:close/>
                  <a:moveTo>
                    <a:pt x="36" y="117"/>
                  </a:moveTo>
                  <a:cubicBezTo>
                    <a:pt x="36" y="117"/>
                    <a:pt x="36" y="117"/>
                    <a:pt x="35" y="117"/>
                  </a:cubicBezTo>
                  <a:cubicBezTo>
                    <a:pt x="35" y="117"/>
                    <a:pt x="36" y="117"/>
                    <a:pt x="36" y="117"/>
                  </a:cubicBezTo>
                  <a:cubicBezTo>
                    <a:pt x="37" y="118"/>
                    <a:pt x="37" y="117"/>
                    <a:pt x="37" y="116"/>
                  </a:cubicBezTo>
                  <a:cubicBezTo>
                    <a:pt x="36" y="116"/>
                    <a:pt x="36" y="117"/>
                    <a:pt x="36" y="117"/>
                  </a:cubicBezTo>
                  <a:close/>
                  <a:moveTo>
                    <a:pt x="39" y="117"/>
                  </a:moveTo>
                  <a:cubicBezTo>
                    <a:pt x="39" y="117"/>
                    <a:pt x="39" y="118"/>
                    <a:pt x="40" y="118"/>
                  </a:cubicBezTo>
                  <a:cubicBezTo>
                    <a:pt x="40" y="118"/>
                    <a:pt x="40" y="117"/>
                    <a:pt x="40" y="117"/>
                  </a:cubicBezTo>
                  <a:cubicBezTo>
                    <a:pt x="41" y="117"/>
                    <a:pt x="40" y="116"/>
                    <a:pt x="39" y="116"/>
                  </a:cubicBezTo>
                  <a:cubicBezTo>
                    <a:pt x="39" y="116"/>
                    <a:pt x="39" y="117"/>
                    <a:pt x="39" y="117"/>
                  </a:cubicBezTo>
                  <a:close/>
                  <a:moveTo>
                    <a:pt x="42" y="117"/>
                  </a:moveTo>
                  <a:cubicBezTo>
                    <a:pt x="42" y="118"/>
                    <a:pt x="43" y="118"/>
                    <a:pt x="43" y="119"/>
                  </a:cubicBezTo>
                  <a:cubicBezTo>
                    <a:pt x="44" y="118"/>
                    <a:pt x="43" y="117"/>
                    <a:pt x="43" y="116"/>
                  </a:cubicBezTo>
                  <a:cubicBezTo>
                    <a:pt x="43" y="116"/>
                    <a:pt x="42" y="117"/>
                    <a:pt x="42" y="117"/>
                  </a:cubicBezTo>
                  <a:close/>
                  <a:moveTo>
                    <a:pt x="32" y="118"/>
                  </a:moveTo>
                  <a:cubicBezTo>
                    <a:pt x="32" y="118"/>
                    <a:pt x="32" y="116"/>
                    <a:pt x="32" y="117"/>
                  </a:cubicBezTo>
                  <a:cubicBezTo>
                    <a:pt x="32" y="117"/>
                    <a:pt x="32" y="117"/>
                    <a:pt x="32" y="118"/>
                  </a:cubicBezTo>
                  <a:close/>
                  <a:moveTo>
                    <a:pt x="65" y="120"/>
                  </a:moveTo>
                  <a:cubicBezTo>
                    <a:pt x="65" y="119"/>
                    <a:pt x="65" y="118"/>
                    <a:pt x="65" y="117"/>
                  </a:cubicBezTo>
                  <a:cubicBezTo>
                    <a:pt x="64" y="118"/>
                    <a:pt x="64" y="119"/>
                    <a:pt x="65" y="120"/>
                  </a:cubicBezTo>
                  <a:close/>
                  <a:moveTo>
                    <a:pt x="47" y="119"/>
                  </a:moveTo>
                  <a:cubicBezTo>
                    <a:pt x="47" y="118"/>
                    <a:pt x="47" y="118"/>
                    <a:pt x="47" y="118"/>
                  </a:cubicBezTo>
                  <a:cubicBezTo>
                    <a:pt x="47" y="118"/>
                    <a:pt x="47" y="117"/>
                    <a:pt x="47" y="117"/>
                  </a:cubicBezTo>
                  <a:cubicBezTo>
                    <a:pt x="46" y="116"/>
                    <a:pt x="46" y="118"/>
                    <a:pt x="47" y="119"/>
                  </a:cubicBezTo>
                  <a:close/>
                  <a:moveTo>
                    <a:pt x="53" y="118"/>
                  </a:moveTo>
                  <a:cubicBezTo>
                    <a:pt x="53" y="118"/>
                    <a:pt x="53" y="118"/>
                    <a:pt x="53" y="119"/>
                  </a:cubicBezTo>
                  <a:cubicBezTo>
                    <a:pt x="53" y="118"/>
                    <a:pt x="53" y="117"/>
                    <a:pt x="53" y="117"/>
                  </a:cubicBezTo>
                  <a:cubicBezTo>
                    <a:pt x="53" y="117"/>
                    <a:pt x="53" y="118"/>
                    <a:pt x="53" y="118"/>
                  </a:cubicBezTo>
                  <a:close/>
                  <a:moveTo>
                    <a:pt x="7" y="130"/>
                  </a:moveTo>
                  <a:cubicBezTo>
                    <a:pt x="8" y="131"/>
                    <a:pt x="7" y="133"/>
                    <a:pt x="7" y="134"/>
                  </a:cubicBezTo>
                  <a:cubicBezTo>
                    <a:pt x="7" y="134"/>
                    <a:pt x="7" y="134"/>
                    <a:pt x="8" y="133"/>
                  </a:cubicBezTo>
                  <a:cubicBezTo>
                    <a:pt x="9" y="128"/>
                    <a:pt x="10" y="123"/>
                    <a:pt x="11" y="118"/>
                  </a:cubicBezTo>
                  <a:cubicBezTo>
                    <a:pt x="10" y="122"/>
                    <a:pt x="9" y="126"/>
                    <a:pt x="7" y="130"/>
                  </a:cubicBezTo>
                  <a:close/>
                  <a:moveTo>
                    <a:pt x="34" y="119"/>
                  </a:moveTo>
                  <a:cubicBezTo>
                    <a:pt x="34" y="120"/>
                    <a:pt x="34" y="120"/>
                    <a:pt x="34" y="120"/>
                  </a:cubicBezTo>
                  <a:cubicBezTo>
                    <a:pt x="35" y="120"/>
                    <a:pt x="36" y="119"/>
                    <a:pt x="35" y="118"/>
                  </a:cubicBezTo>
                  <a:cubicBezTo>
                    <a:pt x="34" y="118"/>
                    <a:pt x="35" y="119"/>
                    <a:pt x="34" y="119"/>
                  </a:cubicBezTo>
                  <a:close/>
                  <a:moveTo>
                    <a:pt x="65" y="120"/>
                  </a:moveTo>
                  <a:cubicBezTo>
                    <a:pt x="66" y="120"/>
                    <a:pt x="66" y="118"/>
                    <a:pt x="66" y="118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5" y="118"/>
                    <a:pt x="66" y="119"/>
                    <a:pt x="65" y="120"/>
                  </a:cubicBezTo>
                  <a:close/>
                  <a:moveTo>
                    <a:pt x="33" y="126"/>
                  </a:moveTo>
                  <a:cubicBezTo>
                    <a:pt x="33" y="123"/>
                    <a:pt x="33" y="121"/>
                    <a:pt x="32" y="118"/>
                  </a:cubicBezTo>
                  <a:cubicBezTo>
                    <a:pt x="32" y="121"/>
                    <a:pt x="32" y="123"/>
                    <a:pt x="33" y="126"/>
                  </a:cubicBezTo>
                  <a:close/>
                  <a:moveTo>
                    <a:pt x="62" y="122"/>
                  </a:moveTo>
                  <a:cubicBezTo>
                    <a:pt x="63" y="122"/>
                    <a:pt x="63" y="119"/>
                    <a:pt x="63" y="118"/>
                  </a:cubicBezTo>
                  <a:cubicBezTo>
                    <a:pt x="62" y="119"/>
                    <a:pt x="63" y="121"/>
                    <a:pt x="62" y="122"/>
                  </a:cubicBezTo>
                  <a:close/>
                  <a:moveTo>
                    <a:pt x="41" y="119"/>
                  </a:moveTo>
                  <a:cubicBezTo>
                    <a:pt x="41" y="120"/>
                    <a:pt x="41" y="120"/>
                    <a:pt x="41" y="121"/>
                  </a:cubicBezTo>
                  <a:cubicBezTo>
                    <a:pt x="41" y="121"/>
                    <a:pt x="42" y="121"/>
                    <a:pt x="42" y="121"/>
                  </a:cubicBezTo>
                  <a:cubicBezTo>
                    <a:pt x="42" y="120"/>
                    <a:pt x="41" y="120"/>
                    <a:pt x="41" y="120"/>
                  </a:cubicBezTo>
                  <a:cubicBezTo>
                    <a:pt x="42" y="120"/>
                    <a:pt x="41" y="119"/>
                    <a:pt x="41" y="119"/>
                  </a:cubicBezTo>
                  <a:cubicBezTo>
                    <a:pt x="42" y="119"/>
                    <a:pt x="42" y="120"/>
                    <a:pt x="42" y="120"/>
                  </a:cubicBezTo>
                  <a:cubicBezTo>
                    <a:pt x="43" y="119"/>
                    <a:pt x="42" y="118"/>
                    <a:pt x="42" y="118"/>
                  </a:cubicBezTo>
                  <a:cubicBezTo>
                    <a:pt x="41" y="118"/>
                    <a:pt x="41" y="119"/>
                    <a:pt x="41" y="119"/>
                  </a:cubicBezTo>
                  <a:cubicBezTo>
                    <a:pt x="41" y="119"/>
                    <a:pt x="41" y="119"/>
                    <a:pt x="41" y="119"/>
                  </a:cubicBezTo>
                  <a:cubicBezTo>
                    <a:pt x="41" y="119"/>
                    <a:pt x="41" y="119"/>
                    <a:pt x="41" y="119"/>
                  </a:cubicBezTo>
                  <a:cubicBezTo>
                    <a:pt x="41" y="119"/>
                    <a:pt x="41" y="119"/>
                    <a:pt x="41" y="119"/>
                  </a:cubicBezTo>
                  <a:close/>
                  <a:moveTo>
                    <a:pt x="50" y="119"/>
                  </a:moveTo>
                  <a:cubicBezTo>
                    <a:pt x="51" y="119"/>
                    <a:pt x="50" y="118"/>
                    <a:pt x="50" y="118"/>
                  </a:cubicBezTo>
                  <a:cubicBezTo>
                    <a:pt x="50" y="118"/>
                    <a:pt x="50" y="118"/>
                    <a:pt x="50" y="119"/>
                  </a:cubicBezTo>
                  <a:close/>
                  <a:moveTo>
                    <a:pt x="38" y="120"/>
                  </a:moveTo>
                  <a:cubicBezTo>
                    <a:pt x="38" y="120"/>
                    <a:pt x="39" y="120"/>
                    <a:pt x="39" y="119"/>
                  </a:cubicBezTo>
                  <a:cubicBezTo>
                    <a:pt x="38" y="119"/>
                    <a:pt x="38" y="118"/>
                    <a:pt x="38" y="118"/>
                  </a:cubicBezTo>
                  <a:cubicBezTo>
                    <a:pt x="37" y="119"/>
                    <a:pt x="37" y="120"/>
                    <a:pt x="38" y="120"/>
                  </a:cubicBezTo>
                  <a:close/>
                  <a:moveTo>
                    <a:pt x="56" y="119"/>
                  </a:moveTo>
                  <a:cubicBezTo>
                    <a:pt x="56" y="118"/>
                    <a:pt x="56" y="118"/>
                    <a:pt x="56" y="118"/>
                  </a:cubicBezTo>
                  <a:cubicBezTo>
                    <a:pt x="56" y="118"/>
                    <a:pt x="56" y="119"/>
                    <a:pt x="56" y="119"/>
                  </a:cubicBezTo>
                  <a:close/>
                  <a:moveTo>
                    <a:pt x="60" y="120"/>
                  </a:moveTo>
                  <a:cubicBezTo>
                    <a:pt x="60" y="119"/>
                    <a:pt x="60" y="118"/>
                    <a:pt x="60" y="118"/>
                  </a:cubicBezTo>
                  <a:cubicBezTo>
                    <a:pt x="59" y="119"/>
                    <a:pt x="59" y="119"/>
                    <a:pt x="60" y="120"/>
                  </a:cubicBezTo>
                  <a:close/>
                  <a:moveTo>
                    <a:pt x="57" y="120"/>
                  </a:moveTo>
                  <a:cubicBezTo>
                    <a:pt x="58" y="121"/>
                    <a:pt x="58" y="122"/>
                    <a:pt x="59" y="122"/>
                  </a:cubicBezTo>
                  <a:cubicBezTo>
                    <a:pt x="59" y="121"/>
                    <a:pt x="59" y="120"/>
                    <a:pt x="58" y="119"/>
                  </a:cubicBezTo>
                  <a:cubicBezTo>
                    <a:pt x="58" y="119"/>
                    <a:pt x="57" y="120"/>
                    <a:pt x="57" y="120"/>
                  </a:cubicBezTo>
                  <a:close/>
                  <a:moveTo>
                    <a:pt x="44" y="120"/>
                  </a:moveTo>
                  <a:cubicBezTo>
                    <a:pt x="45" y="121"/>
                    <a:pt x="44" y="121"/>
                    <a:pt x="45" y="121"/>
                  </a:cubicBezTo>
                  <a:cubicBezTo>
                    <a:pt x="45" y="121"/>
                    <a:pt x="45" y="120"/>
                    <a:pt x="45" y="120"/>
                  </a:cubicBezTo>
                  <a:cubicBezTo>
                    <a:pt x="45" y="120"/>
                    <a:pt x="45" y="120"/>
                    <a:pt x="45" y="120"/>
                  </a:cubicBezTo>
                  <a:cubicBezTo>
                    <a:pt x="45" y="120"/>
                    <a:pt x="46" y="119"/>
                    <a:pt x="45" y="119"/>
                  </a:cubicBezTo>
                  <a:cubicBezTo>
                    <a:pt x="45" y="119"/>
                    <a:pt x="44" y="120"/>
                    <a:pt x="44" y="120"/>
                  </a:cubicBezTo>
                  <a:close/>
                  <a:moveTo>
                    <a:pt x="54" y="119"/>
                  </a:moveTo>
                  <a:cubicBezTo>
                    <a:pt x="54" y="120"/>
                    <a:pt x="54" y="121"/>
                    <a:pt x="55" y="121"/>
                  </a:cubicBezTo>
                  <a:cubicBezTo>
                    <a:pt x="55" y="120"/>
                    <a:pt x="55" y="120"/>
                    <a:pt x="55" y="119"/>
                  </a:cubicBezTo>
                  <a:cubicBezTo>
                    <a:pt x="55" y="119"/>
                    <a:pt x="54" y="119"/>
                    <a:pt x="54" y="119"/>
                  </a:cubicBezTo>
                  <a:close/>
                  <a:moveTo>
                    <a:pt x="33" y="136"/>
                  </a:moveTo>
                  <a:cubicBezTo>
                    <a:pt x="33" y="135"/>
                    <a:pt x="32" y="133"/>
                    <a:pt x="33" y="133"/>
                  </a:cubicBezTo>
                  <a:cubicBezTo>
                    <a:pt x="32" y="129"/>
                    <a:pt x="32" y="124"/>
                    <a:pt x="31" y="120"/>
                  </a:cubicBezTo>
                  <a:cubicBezTo>
                    <a:pt x="31" y="126"/>
                    <a:pt x="32" y="132"/>
                    <a:pt x="33" y="137"/>
                  </a:cubicBezTo>
                  <a:cubicBezTo>
                    <a:pt x="33" y="137"/>
                    <a:pt x="32" y="136"/>
                    <a:pt x="33" y="136"/>
                  </a:cubicBezTo>
                  <a:close/>
                  <a:moveTo>
                    <a:pt x="34" y="122"/>
                  </a:moveTo>
                  <a:cubicBezTo>
                    <a:pt x="34" y="122"/>
                    <a:pt x="34" y="124"/>
                    <a:pt x="34" y="124"/>
                  </a:cubicBezTo>
                  <a:cubicBezTo>
                    <a:pt x="35" y="124"/>
                    <a:pt x="36" y="122"/>
                    <a:pt x="37" y="121"/>
                  </a:cubicBezTo>
                  <a:cubicBezTo>
                    <a:pt x="37" y="121"/>
                    <a:pt x="37" y="120"/>
                    <a:pt x="36" y="120"/>
                  </a:cubicBezTo>
                  <a:cubicBezTo>
                    <a:pt x="36" y="121"/>
                    <a:pt x="35" y="122"/>
                    <a:pt x="34" y="122"/>
                  </a:cubicBezTo>
                  <a:close/>
                  <a:moveTo>
                    <a:pt x="51" y="121"/>
                  </a:moveTo>
                  <a:cubicBezTo>
                    <a:pt x="51" y="121"/>
                    <a:pt x="51" y="120"/>
                    <a:pt x="51" y="120"/>
                  </a:cubicBezTo>
                  <a:cubicBezTo>
                    <a:pt x="51" y="121"/>
                    <a:pt x="50" y="121"/>
                    <a:pt x="51" y="121"/>
                  </a:cubicBezTo>
                  <a:close/>
                  <a:moveTo>
                    <a:pt x="43" y="121"/>
                  </a:moveTo>
                  <a:cubicBezTo>
                    <a:pt x="43" y="121"/>
                    <a:pt x="43" y="121"/>
                    <a:pt x="43" y="120"/>
                  </a:cubicBezTo>
                  <a:cubicBezTo>
                    <a:pt x="43" y="121"/>
                    <a:pt x="43" y="121"/>
                    <a:pt x="43" y="121"/>
                  </a:cubicBezTo>
                  <a:close/>
                  <a:moveTo>
                    <a:pt x="47" y="122"/>
                  </a:moveTo>
                  <a:cubicBezTo>
                    <a:pt x="47" y="121"/>
                    <a:pt x="47" y="121"/>
                    <a:pt x="47" y="120"/>
                  </a:cubicBezTo>
                  <a:cubicBezTo>
                    <a:pt x="47" y="120"/>
                    <a:pt x="47" y="120"/>
                    <a:pt x="47" y="120"/>
                  </a:cubicBezTo>
                  <a:cubicBezTo>
                    <a:pt x="46" y="121"/>
                    <a:pt x="47" y="121"/>
                    <a:pt x="47" y="122"/>
                  </a:cubicBezTo>
                  <a:close/>
                  <a:moveTo>
                    <a:pt x="65" y="130"/>
                  </a:moveTo>
                  <a:cubicBezTo>
                    <a:pt x="65" y="132"/>
                    <a:pt x="65" y="136"/>
                    <a:pt x="65" y="139"/>
                  </a:cubicBezTo>
                  <a:cubicBezTo>
                    <a:pt x="65" y="139"/>
                    <a:pt x="64" y="139"/>
                    <a:pt x="64" y="140"/>
                  </a:cubicBezTo>
                  <a:cubicBezTo>
                    <a:pt x="66" y="142"/>
                    <a:pt x="64" y="146"/>
                    <a:pt x="65" y="150"/>
                  </a:cubicBezTo>
                  <a:cubicBezTo>
                    <a:pt x="65" y="141"/>
                    <a:pt x="65" y="130"/>
                    <a:pt x="66" y="121"/>
                  </a:cubicBezTo>
                  <a:cubicBezTo>
                    <a:pt x="66" y="121"/>
                    <a:pt x="66" y="121"/>
                    <a:pt x="66" y="121"/>
                  </a:cubicBezTo>
                  <a:cubicBezTo>
                    <a:pt x="65" y="123"/>
                    <a:pt x="65" y="127"/>
                    <a:pt x="65" y="130"/>
                  </a:cubicBezTo>
                  <a:close/>
                  <a:moveTo>
                    <a:pt x="39" y="121"/>
                  </a:moveTo>
                  <a:cubicBezTo>
                    <a:pt x="39" y="122"/>
                    <a:pt x="39" y="123"/>
                    <a:pt x="40" y="123"/>
                  </a:cubicBezTo>
                  <a:cubicBezTo>
                    <a:pt x="40" y="123"/>
                    <a:pt x="40" y="123"/>
                    <a:pt x="40" y="122"/>
                  </a:cubicBezTo>
                  <a:cubicBezTo>
                    <a:pt x="40" y="122"/>
                    <a:pt x="40" y="121"/>
                    <a:pt x="39" y="121"/>
                  </a:cubicBezTo>
                  <a:cubicBezTo>
                    <a:pt x="39" y="121"/>
                    <a:pt x="39" y="121"/>
                    <a:pt x="39" y="121"/>
                  </a:cubicBezTo>
                  <a:close/>
                  <a:moveTo>
                    <a:pt x="44" y="123"/>
                  </a:moveTo>
                  <a:cubicBezTo>
                    <a:pt x="44" y="122"/>
                    <a:pt x="44" y="122"/>
                    <a:pt x="44" y="122"/>
                  </a:cubicBezTo>
                  <a:cubicBezTo>
                    <a:pt x="44" y="122"/>
                    <a:pt x="44" y="121"/>
                    <a:pt x="43" y="121"/>
                  </a:cubicBezTo>
                  <a:cubicBezTo>
                    <a:pt x="43" y="122"/>
                    <a:pt x="43" y="122"/>
                    <a:pt x="44" y="123"/>
                  </a:cubicBezTo>
                  <a:close/>
                  <a:moveTo>
                    <a:pt x="47" y="123"/>
                  </a:moveTo>
                  <a:cubicBezTo>
                    <a:pt x="47" y="123"/>
                    <a:pt x="47" y="122"/>
                    <a:pt x="46" y="121"/>
                  </a:cubicBezTo>
                  <a:cubicBezTo>
                    <a:pt x="46" y="122"/>
                    <a:pt x="47" y="123"/>
                    <a:pt x="47" y="123"/>
                  </a:cubicBezTo>
                  <a:close/>
                  <a:moveTo>
                    <a:pt x="50" y="124"/>
                  </a:moveTo>
                  <a:cubicBezTo>
                    <a:pt x="50" y="123"/>
                    <a:pt x="51" y="123"/>
                    <a:pt x="51" y="123"/>
                  </a:cubicBezTo>
                  <a:cubicBezTo>
                    <a:pt x="50" y="122"/>
                    <a:pt x="50" y="122"/>
                    <a:pt x="50" y="121"/>
                  </a:cubicBezTo>
                  <a:cubicBezTo>
                    <a:pt x="50" y="122"/>
                    <a:pt x="49" y="123"/>
                    <a:pt x="50" y="124"/>
                  </a:cubicBezTo>
                  <a:close/>
                  <a:moveTo>
                    <a:pt x="59" y="123"/>
                  </a:moveTo>
                  <a:cubicBezTo>
                    <a:pt x="60" y="123"/>
                    <a:pt x="60" y="122"/>
                    <a:pt x="60" y="122"/>
                  </a:cubicBezTo>
                  <a:cubicBezTo>
                    <a:pt x="60" y="123"/>
                    <a:pt x="60" y="123"/>
                    <a:pt x="59" y="123"/>
                  </a:cubicBezTo>
                  <a:close/>
                  <a:moveTo>
                    <a:pt x="52" y="124"/>
                  </a:moveTo>
                  <a:cubicBezTo>
                    <a:pt x="53" y="124"/>
                    <a:pt x="53" y="124"/>
                    <a:pt x="53" y="123"/>
                  </a:cubicBezTo>
                  <a:cubicBezTo>
                    <a:pt x="53" y="123"/>
                    <a:pt x="53" y="122"/>
                    <a:pt x="52" y="122"/>
                  </a:cubicBezTo>
                  <a:cubicBezTo>
                    <a:pt x="52" y="123"/>
                    <a:pt x="53" y="123"/>
                    <a:pt x="52" y="124"/>
                  </a:cubicBezTo>
                  <a:close/>
                  <a:moveTo>
                    <a:pt x="42" y="123"/>
                  </a:move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2"/>
                    <a:pt x="42" y="123"/>
                  </a:cubicBezTo>
                  <a:close/>
                  <a:moveTo>
                    <a:pt x="55" y="124"/>
                  </a:moveTo>
                  <a:cubicBezTo>
                    <a:pt x="55" y="124"/>
                    <a:pt x="55" y="123"/>
                    <a:pt x="55" y="123"/>
                  </a:cubicBezTo>
                  <a:cubicBezTo>
                    <a:pt x="54" y="123"/>
                    <a:pt x="55" y="124"/>
                    <a:pt x="55" y="124"/>
                  </a:cubicBezTo>
                  <a:close/>
                  <a:moveTo>
                    <a:pt x="48" y="124"/>
                  </a:moveTo>
                  <a:cubicBezTo>
                    <a:pt x="48" y="124"/>
                    <a:pt x="48" y="124"/>
                    <a:pt x="49" y="124"/>
                  </a:cubicBezTo>
                  <a:cubicBezTo>
                    <a:pt x="49" y="124"/>
                    <a:pt x="49" y="123"/>
                    <a:pt x="48" y="123"/>
                  </a:cubicBezTo>
                  <a:cubicBezTo>
                    <a:pt x="48" y="123"/>
                    <a:pt x="48" y="123"/>
                    <a:pt x="48" y="124"/>
                  </a:cubicBezTo>
                  <a:close/>
                  <a:moveTo>
                    <a:pt x="57" y="124"/>
                  </a:moveTo>
                  <a:cubicBezTo>
                    <a:pt x="57" y="124"/>
                    <a:pt x="57" y="123"/>
                    <a:pt x="57" y="123"/>
                  </a:cubicBezTo>
                  <a:cubicBezTo>
                    <a:pt x="57" y="123"/>
                    <a:pt x="57" y="123"/>
                    <a:pt x="57" y="123"/>
                  </a:cubicBezTo>
                  <a:cubicBezTo>
                    <a:pt x="57" y="123"/>
                    <a:pt x="57" y="124"/>
                    <a:pt x="57" y="124"/>
                  </a:cubicBezTo>
                  <a:close/>
                  <a:moveTo>
                    <a:pt x="37" y="124"/>
                  </a:moveTo>
                  <a:cubicBezTo>
                    <a:pt x="37" y="124"/>
                    <a:pt x="38" y="125"/>
                    <a:pt x="38" y="125"/>
                  </a:cubicBezTo>
                  <a:cubicBezTo>
                    <a:pt x="38" y="125"/>
                    <a:pt x="38" y="125"/>
                    <a:pt x="38" y="125"/>
                  </a:cubicBezTo>
                  <a:cubicBezTo>
                    <a:pt x="38" y="124"/>
                    <a:pt x="38" y="124"/>
                    <a:pt x="38" y="123"/>
                  </a:cubicBezTo>
                  <a:cubicBezTo>
                    <a:pt x="37" y="123"/>
                    <a:pt x="37" y="123"/>
                    <a:pt x="37" y="124"/>
                  </a:cubicBezTo>
                  <a:close/>
                  <a:moveTo>
                    <a:pt x="40" y="124"/>
                  </a:moveTo>
                  <a:cubicBezTo>
                    <a:pt x="41" y="124"/>
                    <a:pt x="41" y="124"/>
                    <a:pt x="41" y="123"/>
                  </a:cubicBezTo>
                  <a:cubicBezTo>
                    <a:pt x="41" y="124"/>
                    <a:pt x="40" y="124"/>
                    <a:pt x="40" y="124"/>
                  </a:cubicBezTo>
                  <a:close/>
                  <a:moveTo>
                    <a:pt x="45" y="124"/>
                  </a:moveTo>
                  <a:cubicBezTo>
                    <a:pt x="45" y="124"/>
                    <a:pt x="45" y="125"/>
                    <a:pt x="45" y="125"/>
                  </a:cubicBezTo>
                  <a:cubicBezTo>
                    <a:pt x="46" y="124"/>
                    <a:pt x="45" y="123"/>
                    <a:pt x="45" y="124"/>
                  </a:cubicBezTo>
                  <a:close/>
                  <a:moveTo>
                    <a:pt x="59" y="124"/>
                  </a:moveTo>
                  <a:cubicBezTo>
                    <a:pt x="60" y="124"/>
                    <a:pt x="60" y="125"/>
                    <a:pt x="60" y="125"/>
                  </a:cubicBezTo>
                  <a:cubicBezTo>
                    <a:pt x="60" y="125"/>
                    <a:pt x="60" y="124"/>
                    <a:pt x="60" y="124"/>
                  </a:cubicBezTo>
                  <a:cubicBezTo>
                    <a:pt x="60" y="124"/>
                    <a:pt x="59" y="124"/>
                    <a:pt x="59" y="124"/>
                  </a:cubicBezTo>
                  <a:close/>
                  <a:moveTo>
                    <a:pt x="41" y="126"/>
                  </a:moveTo>
                  <a:cubicBezTo>
                    <a:pt x="41" y="126"/>
                    <a:pt x="42" y="125"/>
                    <a:pt x="42" y="125"/>
                  </a:cubicBezTo>
                  <a:cubicBezTo>
                    <a:pt x="42" y="125"/>
                    <a:pt x="42" y="124"/>
                    <a:pt x="41" y="124"/>
                  </a:cubicBezTo>
                  <a:cubicBezTo>
                    <a:pt x="40" y="125"/>
                    <a:pt x="41" y="125"/>
                    <a:pt x="41" y="126"/>
                  </a:cubicBezTo>
                  <a:close/>
                  <a:moveTo>
                    <a:pt x="48" y="125"/>
                  </a:moveTo>
                  <a:cubicBezTo>
                    <a:pt x="48" y="125"/>
                    <a:pt x="48" y="126"/>
                    <a:pt x="49" y="125"/>
                  </a:cubicBezTo>
                  <a:cubicBezTo>
                    <a:pt x="48" y="125"/>
                    <a:pt x="49" y="124"/>
                    <a:pt x="48" y="124"/>
                  </a:cubicBezTo>
                  <a:cubicBezTo>
                    <a:pt x="48" y="124"/>
                    <a:pt x="48" y="125"/>
                    <a:pt x="48" y="125"/>
                  </a:cubicBezTo>
                  <a:close/>
                  <a:moveTo>
                    <a:pt x="54" y="126"/>
                  </a:moveTo>
                  <a:cubicBezTo>
                    <a:pt x="54" y="125"/>
                    <a:pt x="54" y="125"/>
                    <a:pt x="54" y="124"/>
                  </a:cubicBezTo>
                  <a:cubicBezTo>
                    <a:pt x="53" y="124"/>
                    <a:pt x="53" y="125"/>
                    <a:pt x="54" y="126"/>
                  </a:cubicBezTo>
                  <a:close/>
                  <a:moveTo>
                    <a:pt x="57" y="125"/>
                  </a:moveTo>
                  <a:cubicBezTo>
                    <a:pt x="58" y="125"/>
                    <a:pt x="58" y="125"/>
                    <a:pt x="58" y="124"/>
                  </a:cubicBezTo>
                  <a:cubicBezTo>
                    <a:pt x="58" y="124"/>
                    <a:pt x="58" y="124"/>
                    <a:pt x="58" y="124"/>
                  </a:cubicBezTo>
                  <a:cubicBezTo>
                    <a:pt x="58" y="125"/>
                    <a:pt x="57" y="125"/>
                    <a:pt x="57" y="125"/>
                  </a:cubicBezTo>
                  <a:close/>
                  <a:moveTo>
                    <a:pt x="52" y="125"/>
                  </a:moveTo>
                  <a:cubicBezTo>
                    <a:pt x="52" y="125"/>
                    <a:pt x="52" y="124"/>
                    <a:pt x="51" y="124"/>
                  </a:cubicBezTo>
                  <a:cubicBezTo>
                    <a:pt x="51" y="124"/>
                    <a:pt x="51" y="125"/>
                    <a:pt x="52" y="125"/>
                  </a:cubicBezTo>
                  <a:close/>
                  <a:moveTo>
                    <a:pt x="37" y="126"/>
                  </a:moveTo>
                  <a:cubicBezTo>
                    <a:pt x="38" y="126"/>
                    <a:pt x="37" y="125"/>
                    <a:pt x="36" y="125"/>
                  </a:cubicBezTo>
                  <a:cubicBezTo>
                    <a:pt x="37" y="125"/>
                    <a:pt x="37" y="126"/>
                    <a:pt x="37" y="126"/>
                  </a:cubicBezTo>
                  <a:close/>
                  <a:moveTo>
                    <a:pt x="61" y="126"/>
                  </a:moveTo>
                  <a:cubicBezTo>
                    <a:pt x="61" y="126"/>
                    <a:pt x="62" y="125"/>
                    <a:pt x="61" y="125"/>
                  </a:cubicBezTo>
                  <a:cubicBezTo>
                    <a:pt x="61" y="125"/>
                    <a:pt x="61" y="126"/>
                    <a:pt x="61" y="126"/>
                  </a:cubicBezTo>
                  <a:close/>
                  <a:moveTo>
                    <a:pt x="35" y="127"/>
                  </a:moveTo>
                  <a:cubicBezTo>
                    <a:pt x="35" y="127"/>
                    <a:pt x="35" y="128"/>
                    <a:pt x="36" y="128"/>
                  </a:cubicBezTo>
                  <a:cubicBezTo>
                    <a:pt x="36" y="128"/>
                    <a:pt x="36" y="127"/>
                    <a:pt x="36" y="127"/>
                  </a:cubicBezTo>
                  <a:cubicBezTo>
                    <a:pt x="36" y="127"/>
                    <a:pt x="36" y="126"/>
                    <a:pt x="36" y="125"/>
                  </a:cubicBezTo>
                  <a:cubicBezTo>
                    <a:pt x="35" y="126"/>
                    <a:pt x="35" y="126"/>
                    <a:pt x="35" y="127"/>
                  </a:cubicBezTo>
                  <a:close/>
                  <a:moveTo>
                    <a:pt x="38" y="126"/>
                  </a:moveTo>
                  <a:cubicBezTo>
                    <a:pt x="39" y="126"/>
                    <a:pt x="39" y="126"/>
                    <a:pt x="39" y="126"/>
                  </a:cubicBezTo>
                  <a:cubicBezTo>
                    <a:pt x="39" y="126"/>
                    <a:pt x="39" y="126"/>
                    <a:pt x="38" y="126"/>
                  </a:cubicBezTo>
                  <a:close/>
                  <a:moveTo>
                    <a:pt x="41" y="127"/>
                  </a:moveTo>
                  <a:cubicBezTo>
                    <a:pt x="40" y="126"/>
                    <a:pt x="40" y="126"/>
                    <a:pt x="40" y="126"/>
                  </a:cubicBezTo>
                  <a:cubicBezTo>
                    <a:pt x="40" y="126"/>
                    <a:pt x="40" y="127"/>
                    <a:pt x="41" y="127"/>
                  </a:cubicBezTo>
                  <a:close/>
                  <a:moveTo>
                    <a:pt x="47" y="127"/>
                  </a:moveTo>
                  <a:cubicBezTo>
                    <a:pt x="47" y="127"/>
                    <a:pt x="47" y="126"/>
                    <a:pt x="46" y="126"/>
                  </a:cubicBezTo>
                  <a:cubicBezTo>
                    <a:pt x="46" y="126"/>
                    <a:pt x="46" y="127"/>
                    <a:pt x="47" y="127"/>
                  </a:cubicBezTo>
                  <a:close/>
                  <a:moveTo>
                    <a:pt x="54" y="127"/>
                  </a:moveTo>
                  <a:cubicBezTo>
                    <a:pt x="55" y="127"/>
                    <a:pt x="55" y="126"/>
                    <a:pt x="54" y="126"/>
                  </a:cubicBezTo>
                  <a:cubicBezTo>
                    <a:pt x="54" y="126"/>
                    <a:pt x="54" y="126"/>
                    <a:pt x="54" y="127"/>
                  </a:cubicBezTo>
                  <a:close/>
                  <a:moveTo>
                    <a:pt x="50" y="127"/>
                  </a:moveTo>
                  <a:cubicBezTo>
                    <a:pt x="51" y="127"/>
                    <a:pt x="51" y="126"/>
                    <a:pt x="50" y="126"/>
                  </a:cubicBezTo>
                  <a:cubicBezTo>
                    <a:pt x="50" y="126"/>
                    <a:pt x="50" y="127"/>
                    <a:pt x="50" y="127"/>
                  </a:cubicBezTo>
                  <a:close/>
                  <a:moveTo>
                    <a:pt x="59" y="126"/>
                  </a:moveTo>
                  <a:cubicBezTo>
                    <a:pt x="58" y="126"/>
                    <a:pt x="59" y="126"/>
                    <a:pt x="59" y="126"/>
                  </a:cubicBezTo>
                  <a:cubicBezTo>
                    <a:pt x="58" y="126"/>
                    <a:pt x="58" y="127"/>
                    <a:pt x="59" y="126"/>
                  </a:cubicBezTo>
                  <a:close/>
                  <a:moveTo>
                    <a:pt x="53" y="129"/>
                  </a:moveTo>
                  <a:cubicBezTo>
                    <a:pt x="54" y="128"/>
                    <a:pt x="53" y="127"/>
                    <a:pt x="53" y="126"/>
                  </a:cubicBezTo>
                  <a:cubicBezTo>
                    <a:pt x="52" y="127"/>
                    <a:pt x="53" y="128"/>
                    <a:pt x="53" y="129"/>
                  </a:cubicBezTo>
                  <a:close/>
                  <a:moveTo>
                    <a:pt x="40" y="128"/>
                  </a:moveTo>
                  <a:cubicBezTo>
                    <a:pt x="40" y="127"/>
                    <a:pt x="40" y="127"/>
                    <a:pt x="39" y="126"/>
                  </a:cubicBezTo>
                  <a:cubicBezTo>
                    <a:pt x="39" y="127"/>
                    <a:pt x="39" y="128"/>
                    <a:pt x="40" y="128"/>
                  </a:cubicBezTo>
                  <a:close/>
                  <a:moveTo>
                    <a:pt x="49" y="127"/>
                  </a:moveTo>
                  <a:cubicBezTo>
                    <a:pt x="50" y="127"/>
                    <a:pt x="49" y="128"/>
                    <a:pt x="50" y="128"/>
                  </a:cubicBezTo>
                  <a:cubicBezTo>
                    <a:pt x="50" y="127"/>
                    <a:pt x="50" y="128"/>
                    <a:pt x="50" y="127"/>
                  </a:cubicBezTo>
                  <a:cubicBezTo>
                    <a:pt x="50" y="127"/>
                    <a:pt x="50" y="127"/>
                    <a:pt x="50" y="127"/>
                  </a:cubicBezTo>
                  <a:cubicBezTo>
                    <a:pt x="50" y="127"/>
                    <a:pt x="50" y="127"/>
                    <a:pt x="50" y="127"/>
                  </a:cubicBezTo>
                  <a:cubicBezTo>
                    <a:pt x="49" y="127"/>
                    <a:pt x="49" y="127"/>
                    <a:pt x="49" y="127"/>
                  </a:cubicBezTo>
                  <a:close/>
                  <a:moveTo>
                    <a:pt x="42" y="127"/>
                  </a:moveTo>
                  <a:cubicBezTo>
                    <a:pt x="42" y="127"/>
                    <a:pt x="42" y="128"/>
                    <a:pt x="43" y="128"/>
                  </a:cubicBezTo>
                  <a:cubicBezTo>
                    <a:pt x="43" y="128"/>
                    <a:pt x="43" y="128"/>
                    <a:pt x="43" y="128"/>
                  </a:cubicBezTo>
                  <a:cubicBezTo>
                    <a:pt x="43" y="127"/>
                    <a:pt x="43" y="127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lose/>
                  <a:moveTo>
                    <a:pt x="60" y="128"/>
                  </a:moveTo>
                  <a:cubicBezTo>
                    <a:pt x="60" y="128"/>
                    <a:pt x="60" y="127"/>
                    <a:pt x="60" y="127"/>
                  </a:cubicBezTo>
                  <a:cubicBezTo>
                    <a:pt x="60" y="127"/>
                    <a:pt x="59" y="128"/>
                    <a:pt x="60" y="128"/>
                  </a:cubicBezTo>
                  <a:close/>
                  <a:moveTo>
                    <a:pt x="57" y="128"/>
                  </a:moveTo>
                  <a:cubicBezTo>
                    <a:pt x="57" y="128"/>
                    <a:pt x="57" y="128"/>
                    <a:pt x="57" y="128"/>
                  </a:cubicBezTo>
                  <a:cubicBezTo>
                    <a:pt x="58" y="127"/>
                    <a:pt x="58" y="127"/>
                    <a:pt x="57" y="127"/>
                  </a:cubicBezTo>
                  <a:cubicBezTo>
                    <a:pt x="57" y="127"/>
                    <a:pt x="57" y="127"/>
                    <a:pt x="57" y="128"/>
                  </a:cubicBezTo>
                  <a:close/>
                  <a:moveTo>
                    <a:pt x="62" y="131"/>
                  </a:moveTo>
                  <a:cubicBezTo>
                    <a:pt x="62" y="130"/>
                    <a:pt x="63" y="128"/>
                    <a:pt x="62" y="127"/>
                  </a:cubicBezTo>
                  <a:cubicBezTo>
                    <a:pt x="62" y="129"/>
                    <a:pt x="62" y="130"/>
                    <a:pt x="62" y="131"/>
                  </a:cubicBezTo>
                  <a:close/>
                  <a:moveTo>
                    <a:pt x="33" y="129"/>
                  </a:moveTo>
                  <a:cubicBezTo>
                    <a:pt x="33" y="130"/>
                    <a:pt x="33" y="130"/>
                    <a:pt x="33" y="130"/>
                  </a:cubicBezTo>
                  <a:cubicBezTo>
                    <a:pt x="33" y="131"/>
                    <a:pt x="33" y="131"/>
                    <a:pt x="33" y="130"/>
                  </a:cubicBezTo>
                  <a:cubicBezTo>
                    <a:pt x="33" y="129"/>
                    <a:pt x="33" y="129"/>
                    <a:pt x="33" y="128"/>
                  </a:cubicBezTo>
                  <a:cubicBezTo>
                    <a:pt x="33" y="128"/>
                    <a:pt x="33" y="127"/>
                    <a:pt x="33" y="128"/>
                  </a:cubicBezTo>
                  <a:cubicBezTo>
                    <a:pt x="33" y="128"/>
                    <a:pt x="33" y="129"/>
                    <a:pt x="33" y="129"/>
                  </a:cubicBezTo>
                  <a:close/>
                  <a:moveTo>
                    <a:pt x="55" y="128"/>
                  </a:moveTo>
                  <a:cubicBezTo>
                    <a:pt x="55" y="128"/>
                    <a:pt x="56" y="128"/>
                    <a:pt x="55" y="127"/>
                  </a:cubicBezTo>
                  <a:cubicBezTo>
                    <a:pt x="55" y="128"/>
                    <a:pt x="55" y="128"/>
                    <a:pt x="55" y="128"/>
                  </a:cubicBezTo>
                  <a:close/>
                  <a:moveTo>
                    <a:pt x="38" y="130"/>
                  </a:moveTo>
                  <a:cubicBezTo>
                    <a:pt x="39" y="129"/>
                    <a:pt x="39" y="128"/>
                    <a:pt x="38" y="128"/>
                  </a:cubicBezTo>
                  <a:cubicBezTo>
                    <a:pt x="38" y="128"/>
                    <a:pt x="38" y="129"/>
                    <a:pt x="38" y="130"/>
                  </a:cubicBezTo>
                  <a:close/>
                  <a:moveTo>
                    <a:pt x="45" y="129"/>
                  </a:moveTo>
                  <a:cubicBezTo>
                    <a:pt x="45" y="129"/>
                    <a:pt x="45" y="128"/>
                    <a:pt x="45" y="128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5" y="128"/>
                    <a:pt x="45" y="129"/>
                    <a:pt x="45" y="129"/>
                  </a:cubicBezTo>
                  <a:close/>
                  <a:moveTo>
                    <a:pt x="42" y="129"/>
                  </a:moveTo>
                  <a:cubicBezTo>
                    <a:pt x="42" y="129"/>
                    <a:pt x="42" y="129"/>
                    <a:pt x="41" y="128"/>
                  </a:cubicBezTo>
                  <a:cubicBezTo>
                    <a:pt x="41" y="129"/>
                    <a:pt x="42" y="129"/>
                    <a:pt x="42" y="129"/>
                  </a:cubicBezTo>
                  <a:close/>
                  <a:moveTo>
                    <a:pt x="47" y="129"/>
                  </a:moveTo>
                  <a:cubicBezTo>
                    <a:pt x="48" y="129"/>
                    <a:pt x="47" y="129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ubicBezTo>
                    <a:pt x="49" y="130"/>
                    <a:pt x="49" y="129"/>
                    <a:pt x="48" y="128"/>
                  </a:cubicBezTo>
                  <a:cubicBezTo>
                    <a:pt x="48" y="129"/>
                    <a:pt x="48" y="128"/>
                    <a:pt x="47" y="129"/>
                  </a:cubicBezTo>
                  <a:close/>
                  <a:moveTo>
                    <a:pt x="50" y="129"/>
                  </a:moveTo>
                  <a:cubicBezTo>
                    <a:pt x="50" y="129"/>
                    <a:pt x="50" y="129"/>
                    <a:pt x="50" y="130"/>
                  </a:cubicBezTo>
                  <a:cubicBezTo>
                    <a:pt x="50" y="130"/>
                    <a:pt x="51" y="130"/>
                    <a:pt x="51" y="129"/>
                  </a:cubicBezTo>
                  <a:cubicBezTo>
                    <a:pt x="50" y="129"/>
                    <a:pt x="51" y="129"/>
                    <a:pt x="51" y="129"/>
                  </a:cubicBezTo>
                  <a:cubicBezTo>
                    <a:pt x="51" y="129"/>
                    <a:pt x="51" y="128"/>
                    <a:pt x="50" y="128"/>
                  </a:cubicBezTo>
                  <a:cubicBezTo>
                    <a:pt x="50" y="129"/>
                    <a:pt x="50" y="129"/>
                    <a:pt x="50" y="129"/>
                  </a:cubicBezTo>
                  <a:close/>
                  <a:moveTo>
                    <a:pt x="52" y="129"/>
                  </a:moveTo>
                  <a:cubicBezTo>
                    <a:pt x="52" y="129"/>
                    <a:pt x="52" y="128"/>
                    <a:pt x="52" y="128"/>
                  </a:cubicBezTo>
                  <a:cubicBezTo>
                    <a:pt x="51" y="128"/>
                    <a:pt x="51" y="129"/>
                    <a:pt x="52" y="129"/>
                  </a:cubicBezTo>
                  <a:close/>
                  <a:moveTo>
                    <a:pt x="41" y="128"/>
                  </a:moveTo>
                  <a:cubicBezTo>
                    <a:pt x="41" y="128"/>
                    <a:pt x="40" y="128"/>
                    <a:pt x="40" y="128"/>
                  </a:cubicBezTo>
                  <a:cubicBezTo>
                    <a:pt x="40" y="129"/>
                    <a:pt x="41" y="129"/>
                    <a:pt x="41" y="128"/>
                  </a:cubicBezTo>
                  <a:close/>
                  <a:moveTo>
                    <a:pt x="58" y="129"/>
                  </a:moveTo>
                  <a:cubicBezTo>
                    <a:pt x="58" y="129"/>
                    <a:pt x="58" y="129"/>
                    <a:pt x="58" y="129"/>
                  </a:cubicBezTo>
                  <a:cubicBezTo>
                    <a:pt x="58" y="129"/>
                    <a:pt x="58" y="128"/>
                    <a:pt x="58" y="128"/>
                  </a:cubicBezTo>
                  <a:cubicBezTo>
                    <a:pt x="58" y="129"/>
                    <a:pt x="58" y="129"/>
                    <a:pt x="58" y="129"/>
                  </a:cubicBezTo>
                  <a:close/>
                  <a:moveTo>
                    <a:pt x="45" y="131"/>
                  </a:moveTo>
                  <a:cubicBezTo>
                    <a:pt x="45" y="130"/>
                    <a:pt x="44" y="129"/>
                    <a:pt x="44" y="129"/>
                  </a:cubicBezTo>
                  <a:cubicBezTo>
                    <a:pt x="43" y="130"/>
                    <a:pt x="44" y="131"/>
                    <a:pt x="45" y="131"/>
                  </a:cubicBezTo>
                  <a:close/>
                  <a:moveTo>
                    <a:pt x="37" y="131"/>
                  </a:moveTo>
                  <a:cubicBezTo>
                    <a:pt x="38" y="131"/>
                    <a:pt x="38" y="129"/>
                    <a:pt x="37" y="129"/>
                  </a:cubicBezTo>
                  <a:cubicBezTo>
                    <a:pt x="36" y="130"/>
                    <a:pt x="37" y="130"/>
                    <a:pt x="37" y="131"/>
                  </a:cubicBezTo>
                  <a:close/>
                  <a:moveTo>
                    <a:pt x="41" y="130"/>
                  </a:moveTo>
                  <a:cubicBezTo>
                    <a:pt x="41" y="130"/>
                    <a:pt x="41" y="129"/>
                    <a:pt x="41" y="129"/>
                  </a:cubicBezTo>
                  <a:cubicBezTo>
                    <a:pt x="41" y="130"/>
                    <a:pt x="41" y="130"/>
                    <a:pt x="41" y="130"/>
                  </a:cubicBezTo>
                  <a:close/>
                  <a:moveTo>
                    <a:pt x="39" y="131"/>
                  </a:moveTo>
                  <a:cubicBezTo>
                    <a:pt x="39" y="130"/>
                    <a:pt x="40" y="130"/>
                    <a:pt x="40" y="129"/>
                  </a:cubicBezTo>
                  <a:cubicBezTo>
                    <a:pt x="39" y="130"/>
                    <a:pt x="38" y="131"/>
                    <a:pt x="39" y="131"/>
                  </a:cubicBezTo>
                  <a:close/>
                  <a:moveTo>
                    <a:pt x="55" y="131"/>
                  </a:moveTo>
                  <a:cubicBezTo>
                    <a:pt x="55" y="131"/>
                    <a:pt x="55" y="131"/>
                    <a:pt x="55" y="130"/>
                  </a:cubicBezTo>
                  <a:cubicBezTo>
                    <a:pt x="55" y="130"/>
                    <a:pt x="55" y="130"/>
                    <a:pt x="55" y="130"/>
                  </a:cubicBezTo>
                  <a:cubicBezTo>
                    <a:pt x="54" y="130"/>
                    <a:pt x="54" y="131"/>
                    <a:pt x="55" y="131"/>
                  </a:cubicBezTo>
                  <a:close/>
                  <a:moveTo>
                    <a:pt x="56" y="131"/>
                  </a:moveTo>
                  <a:cubicBezTo>
                    <a:pt x="56" y="131"/>
                    <a:pt x="56" y="131"/>
                    <a:pt x="57" y="131"/>
                  </a:cubicBezTo>
                  <a:cubicBezTo>
                    <a:pt x="57" y="130"/>
                    <a:pt x="57" y="130"/>
                    <a:pt x="57" y="130"/>
                  </a:cubicBezTo>
                  <a:cubicBezTo>
                    <a:pt x="57" y="130"/>
                    <a:pt x="57" y="130"/>
                    <a:pt x="57" y="130"/>
                  </a:cubicBezTo>
                  <a:cubicBezTo>
                    <a:pt x="57" y="130"/>
                    <a:pt x="56" y="130"/>
                    <a:pt x="56" y="131"/>
                  </a:cubicBezTo>
                  <a:close/>
                  <a:moveTo>
                    <a:pt x="50" y="133"/>
                  </a:moveTo>
                  <a:cubicBezTo>
                    <a:pt x="51" y="132"/>
                    <a:pt x="50" y="130"/>
                    <a:pt x="49" y="130"/>
                  </a:cubicBezTo>
                  <a:cubicBezTo>
                    <a:pt x="49" y="131"/>
                    <a:pt x="49" y="131"/>
                    <a:pt x="49" y="132"/>
                  </a:cubicBezTo>
                  <a:cubicBezTo>
                    <a:pt x="49" y="132"/>
                    <a:pt x="49" y="131"/>
                    <a:pt x="49" y="132"/>
                  </a:cubicBezTo>
                  <a:cubicBezTo>
                    <a:pt x="49" y="132"/>
                    <a:pt x="49" y="132"/>
                    <a:pt x="50" y="133"/>
                  </a:cubicBezTo>
                  <a:close/>
                  <a:moveTo>
                    <a:pt x="40" y="133"/>
                  </a:moveTo>
                  <a:cubicBezTo>
                    <a:pt x="40" y="132"/>
                    <a:pt x="40" y="132"/>
                    <a:pt x="41" y="131"/>
                  </a:cubicBezTo>
                  <a:cubicBezTo>
                    <a:pt x="40" y="131"/>
                    <a:pt x="40" y="130"/>
                    <a:pt x="40" y="130"/>
                  </a:cubicBezTo>
                  <a:cubicBezTo>
                    <a:pt x="39" y="131"/>
                    <a:pt x="39" y="132"/>
                    <a:pt x="40" y="133"/>
                  </a:cubicBezTo>
                  <a:close/>
                  <a:moveTo>
                    <a:pt x="43" y="132"/>
                  </a:moveTo>
                  <a:cubicBezTo>
                    <a:pt x="44" y="132"/>
                    <a:pt x="43" y="131"/>
                    <a:pt x="43" y="131"/>
                  </a:cubicBezTo>
                  <a:cubicBezTo>
                    <a:pt x="43" y="131"/>
                    <a:pt x="43" y="132"/>
                    <a:pt x="43" y="132"/>
                  </a:cubicBezTo>
                  <a:close/>
                  <a:moveTo>
                    <a:pt x="60" y="131"/>
                  </a:moveTo>
                  <a:cubicBezTo>
                    <a:pt x="60" y="131"/>
                    <a:pt x="60" y="131"/>
                    <a:pt x="59" y="131"/>
                  </a:cubicBezTo>
                  <a:cubicBezTo>
                    <a:pt x="59" y="131"/>
                    <a:pt x="60" y="131"/>
                    <a:pt x="60" y="131"/>
                  </a:cubicBezTo>
                  <a:close/>
                  <a:moveTo>
                    <a:pt x="36" y="133"/>
                  </a:moveTo>
                  <a:cubicBezTo>
                    <a:pt x="37" y="133"/>
                    <a:pt x="36" y="131"/>
                    <a:pt x="36" y="131"/>
                  </a:cubicBezTo>
                  <a:cubicBezTo>
                    <a:pt x="35" y="132"/>
                    <a:pt x="35" y="132"/>
                    <a:pt x="36" y="133"/>
                  </a:cubicBezTo>
                  <a:close/>
                  <a:moveTo>
                    <a:pt x="38" y="132"/>
                  </a:moveTo>
                  <a:cubicBezTo>
                    <a:pt x="38" y="132"/>
                    <a:pt x="38" y="132"/>
                    <a:pt x="38" y="132"/>
                  </a:cubicBezTo>
                  <a:cubicBezTo>
                    <a:pt x="38" y="132"/>
                    <a:pt x="39" y="131"/>
                    <a:pt x="38" y="131"/>
                  </a:cubicBezTo>
                  <a:cubicBezTo>
                    <a:pt x="38" y="132"/>
                    <a:pt x="38" y="132"/>
                    <a:pt x="38" y="132"/>
                  </a:cubicBezTo>
                  <a:close/>
                  <a:moveTo>
                    <a:pt x="55" y="132"/>
                  </a:moveTo>
                  <a:cubicBezTo>
                    <a:pt x="55" y="132"/>
                    <a:pt x="56" y="132"/>
                    <a:pt x="55" y="132"/>
                  </a:cubicBezTo>
                  <a:cubicBezTo>
                    <a:pt x="55" y="132"/>
                    <a:pt x="55" y="131"/>
                    <a:pt x="55" y="131"/>
                  </a:cubicBezTo>
                  <a:cubicBezTo>
                    <a:pt x="55" y="132"/>
                    <a:pt x="55" y="132"/>
                    <a:pt x="55" y="132"/>
                  </a:cubicBezTo>
                  <a:close/>
                  <a:moveTo>
                    <a:pt x="59" y="134"/>
                  </a:moveTo>
                  <a:cubicBezTo>
                    <a:pt x="58" y="134"/>
                    <a:pt x="59" y="132"/>
                    <a:pt x="58" y="131"/>
                  </a:cubicBezTo>
                  <a:cubicBezTo>
                    <a:pt x="58" y="133"/>
                    <a:pt x="58" y="134"/>
                    <a:pt x="59" y="134"/>
                  </a:cubicBezTo>
                  <a:close/>
                  <a:moveTo>
                    <a:pt x="48" y="133"/>
                  </a:moveTo>
                  <a:cubicBezTo>
                    <a:pt x="48" y="133"/>
                    <a:pt x="48" y="132"/>
                    <a:pt x="48" y="132"/>
                  </a:cubicBezTo>
                  <a:cubicBezTo>
                    <a:pt x="47" y="132"/>
                    <a:pt x="48" y="133"/>
                    <a:pt x="48" y="133"/>
                  </a:cubicBezTo>
                  <a:close/>
                  <a:moveTo>
                    <a:pt x="53" y="133"/>
                  </a:moveTo>
                  <a:cubicBezTo>
                    <a:pt x="53" y="133"/>
                    <a:pt x="53" y="132"/>
                    <a:pt x="53" y="132"/>
                  </a:cubicBezTo>
                  <a:cubicBezTo>
                    <a:pt x="53" y="132"/>
                    <a:pt x="53" y="133"/>
                    <a:pt x="53" y="133"/>
                  </a:cubicBezTo>
                  <a:close/>
                  <a:moveTo>
                    <a:pt x="39" y="134"/>
                  </a:moveTo>
                  <a:cubicBezTo>
                    <a:pt x="39" y="133"/>
                    <a:pt x="39" y="133"/>
                    <a:pt x="38" y="132"/>
                  </a:cubicBezTo>
                  <a:cubicBezTo>
                    <a:pt x="38" y="133"/>
                    <a:pt x="38" y="133"/>
                    <a:pt x="39" y="134"/>
                  </a:cubicBezTo>
                  <a:close/>
                  <a:moveTo>
                    <a:pt x="62" y="133"/>
                  </a:moveTo>
                  <a:cubicBezTo>
                    <a:pt x="62" y="133"/>
                    <a:pt x="63" y="133"/>
                    <a:pt x="62" y="132"/>
                  </a:cubicBezTo>
                  <a:cubicBezTo>
                    <a:pt x="62" y="133"/>
                    <a:pt x="62" y="133"/>
                    <a:pt x="62" y="133"/>
                  </a:cubicBezTo>
                  <a:close/>
                  <a:moveTo>
                    <a:pt x="40" y="134"/>
                  </a:moveTo>
                  <a:cubicBezTo>
                    <a:pt x="40" y="134"/>
                    <a:pt x="40" y="135"/>
                    <a:pt x="41" y="135"/>
                  </a:cubicBezTo>
                  <a:cubicBezTo>
                    <a:pt x="41" y="135"/>
                    <a:pt x="42" y="134"/>
                    <a:pt x="42" y="134"/>
                  </a:cubicBezTo>
                  <a:cubicBezTo>
                    <a:pt x="42" y="132"/>
                    <a:pt x="40" y="133"/>
                    <a:pt x="40" y="134"/>
                  </a:cubicBezTo>
                  <a:close/>
                  <a:moveTo>
                    <a:pt x="36" y="134"/>
                  </a:moveTo>
                  <a:cubicBezTo>
                    <a:pt x="37" y="134"/>
                    <a:pt x="37" y="133"/>
                    <a:pt x="37" y="133"/>
                  </a:cubicBezTo>
                  <a:cubicBezTo>
                    <a:pt x="37" y="133"/>
                    <a:pt x="37" y="133"/>
                    <a:pt x="36" y="134"/>
                  </a:cubicBezTo>
                  <a:close/>
                  <a:moveTo>
                    <a:pt x="57" y="136"/>
                  </a:moveTo>
                  <a:cubicBezTo>
                    <a:pt x="57" y="135"/>
                    <a:pt x="57" y="135"/>
                    <a:pt x="58" y="135"/>
                  </a:cubicBezTo>
                  <a:cubicBezTo>
                    <a:pt x="57" y="134"/>
                    <a:pt x="57" y="134"/>
                    <a:pt x="56" y="133"/>
                  </a:cubicBezTo>
                  <a:cubicBezTo>
                    <a:pt x="56" y="134"/>
                    <a:pt x="56" y="135"/>
                    <a:pt x="57" y="136"/>
                  </a:cubicBezTo>
                  <a:close/>
                  <a:moveTo>
                    <a:pt x="45" y="134"/>
                  </a:moveTo>
                  <a:cubicBezTo>
                    <a:pt x="45" y="134"/>
                    <a:pt x="45" y="133"/>
                    <a:pt x="45" y="133"/>
                  </a:cubicBezTo>
                  <a:cubicBezTo>
                    <a:pt x="44" y="133"/>
                    <a:pt x="44" y="134"/>
                    <a:pt x="45" y="134"/>
                  </a:cubicBezTo>
                  <a:close/>
                  <a:moveTo>
                    <a:pt x="51" y="135"/>
                  </a:moveTo>
                  <a:cubicBezTo>
                    <a:pt x="51" y="135"/>
                    <a:pt x="52" y="134"/>
                    <a:pt x="52" y="134"/>
                  </a:cubicBezTo>
                  <a:cubicBezTo>
                    <a:pt x="52" y="134"/>
                    <a:pt x="52" y="133"/>
                    <a:pt x="51" y="133"/>
                  </a:cubicBezTo>
                  <a:cubicBezTo>
                    <a:pt x="51" y="134"/>
                    <a:pt x="51" y="135"/>
                    <a:pt x="51" y="135"/>
                  </a:cubicBezTo>
                  <a:close/>
                  <a:moveTo>
                    <a:pt x="48" y="135"/>
                  </a:moveTo>
                  <a:cubicBezTo>
                    <a:pt x="47" y="134"/>
                    <a:pt x="47" y="134"/>
                    <a:pt x="47" y="134"/>
                  </a:cubicBezTo>
                  <a:cubicBezTo>
                    <a:pt x="47" y="134"/>
                    <a:pt x="47" y="134"/>
                    <a:pt x="48" y="135"/>
                  </a:cubicBezTo>
                  <a:close/>
                  <a:moveTo>
                    <a:pt x="37" y="134"/>
                  </a:moveTo>
                  <a:cubicBezTo>
                    <a:pt x="37" y="134"/>
                    <a:pt x="37" y="135"/>
                    <a:pt x="37" y="135"/>
                  </a:cubicBezTo>
                  <a:cubicBezTo>
                    <a:pt x="38" y="135"/>
                    <a:pt x="38" y="134"/>
                    <a:pt x="37" y="134"/>
                  </a:cubicBezTo>
                  <a:cubicBezTo>
                    <a:pt x="37" y="134"/>
                    <a:pt x="37" y="134"/>
                    <a:pt x="37" y="134"/>
                  </a:cubicBezTo>
                  <a:close/>
                  <a:moveTo>
                    <a:pt x="40" y="136"/>
                  </a:moveTo>
                  <a:cubicBezTo>
                    <a:pt x="40" y="135"/>
                    <a:pt x="40" y="135"/>
                    <a:pt x="39" y="135"/>
                  </a:cubicBezTo>
                  <a:cubicBezTo>
                    <a:pt x="39" y="135"/>
                    <a:pt x="40" y="136"/>
                    <a:pt x="40" y="136"/>
                  </a:cubicBezTo>
                  <a:close/>
                  <a:moveTo>
                    <a:pt x="54" y="136"/>
                  </a:moveTo>
                  <a:cubicBezTo>
                    <a:pt x="54" y="136"/>
                    <a:pt x="55" y="137"/>
                    <a:pt x="55" y="137"/>
                  </a:cubicBezTo>
                  <a:cubicBezTo>
                    <a:pt x="55" y="137"/>
                    <a:pt x="55" y="136"/>
                    <a:pt x="54" y="136"/>
                  </a:cubicBezTo>
                  <a:close/>
                  <a:moveTo>
                    <a:pt x="55" y="137"/>
                  </a:moveTo>
                  <a:cubicBezTo>
                    <a:pt x="56" y="136"/>
                    <a:pt x="55" y="134"/>
                    <a:pt x="54" y="136"/>
                  </a:cubicBezTo>
                  <a:cubicBezTo>
                    <a:pt x="55" y="136"/>
                    <a:pt x="55" y="137"/>
                    <a:pt x="55" y="137"/>
                  </a:cubicBezTo>
                  <a:close/>
                  <a:moveTo>
                    <a:pt x="42" y="137"/>
                  </a:moveTo>
                  <a:cubicBezTo>
                    <a:pt x="43" y="137"/>
                    <a:pt x="43" y="136"/>
                    <a:pt x="43" y="135"/>
                  </a:cubicBezTo>
                  <a:cubicBezTo>
                    <a:pt x="43" y="136"/>
                    <a:pt x="42" y="136"/>
                    <a:pt x="42" y="137"/>
                  </a:cubicBezTo>
                  <a:close/>
                  <a:moveTo>
                    <a:pt x="50" y="136"/>
                  </a:moveTo>
                  <a:cubicBezTo>
                    <a:pt x="50" y="136"/>
                    <a:pt x="50" y="136"/>
                    <a:pt x="50" y="135"/>
                  </a:cubicBezTo>
                  <a:cubicBezTo>
                    <a:pt x="50" y="135"/>
                    <a:pt x="50" y="135"/>
                    <a:pt x="49" y="135"/>
                  </a:cubicBezTo>
                  <a:cubicBezTo>
                    <a:pt x="49" y="136"/>
                    <a:pt x="50" y="136"/>
                    <a:pt x="50" y="136"/>
                  </a:cubicBezTo>
                  <a:close/>
                  <a:moveTo>
                    <a:pt x="39" y="138"/>
                  </a:moveTo>
                  <a:cubicBezTo>
                    <a:pt x="39" y="137"/>
                    <a:pt x="39" y="136"/>
                    <a:pt x="38" y="136"/>
                  </a:cubicBezTo>
                  <a:cubicBezTo>
                    <a:pt x="38" y="136"/>
                    <a:pt x="39" y="137"/>
                    <a:pt x="39" y="138"/>
                  </a:cubicBezTo>
                  <a:close/>
                  <a:moveTo>
                    <a:pt x="35" y="137"/>
                  </a:moveTo>
                  <a:cubicBezTo>
                    <a:pt x="35" y="138"/>
                    <a:pt x="36" y="137"/>
                    <a:pt x="36" y="137"/>
                  </a:cubicBezTo>
                  <a:cubicBezTo>
                    <a:pt x="36" y="137"/>
                    <a:pt x="36" y="136"/>
                    <a:pt x="35" y="136"/>
                  </a:cubicBezTo>
                  <a:cubicBezTo>
                    <a:pt x="35" y="136"/>
                    <a:pt x="35" y="137"/>
                    <a:pt x="35" y="137"/>
                  </a:cubicBezTo>
                  <a:close/>
                  <a:moveTo>
                    <a:pt x="62" y="138"/>
                  </a:moveTo>
                  <a:cubicBezTo>
                    <a:pt x="62" y="137"/>
                    <a:pt x="63" y="136"/>
                    <a:pt x="62" y="136"/>
                  </a:cubicBezTo>
                  <a:cubicBezTo>
                    <a:pt x="62" y="137"/>
                    <a:pt x="62" y="137"/>
                    <a:pt x="62" y="138"/>
                  </a:cubicBezTo>
                  <a:close/>
                  <a:moveTo>
                    <a:pt x="54" y="138"/>
                  </a:moveTo>
                  <a:cubicBezTo>
                    <a:pt x="54" y="138"/>
                    <a:pt x="54" y="137"/>
                    <a:pt x="53" y="137"/>
                  </a:cubicBezTo>
                  <a:cubicBezTo>
                    <a:pt x="53" y="137"/>
                    <a:pt x="53" y="138"/>
                    <a:pt x="54" y="138"/>
                  </a:cubicBezTo>
                  <a:close/>
                  <a:moveTo>
                    <a:pt x="42" y="140"/>
                  </a:moveTo>
                  <a:cubicBezTo>
                    <a:pt x="42" y="141"/>
                    <a:pt x="42" y="141"/>
                    <a:pt x="43" y="141"/>
                  </a:cubicBezTo>
                  <a:cubicBezTo>
                    <a:pt x="43" y="140"/>
                    <a:pt x="45" y="139"/>
                    <a:pt x="45" y="138"/>
                  </a:cubicBezTo>
                  <a:cubicBezTo>
                    <a:pt x="45" y="138"/>
                    <a:pt x="45" y="137"/>
                    <a:pt x="44" y="137"/>
                  </a:cubicBezTo>
                  <a:cubicBezTo>
                    <a:pt x="44" y="138"/>
                    <a:pt x="43" y="139"/>
                    <a:pt x="42" y="140"/>
                  </a:cubicBezTo>
                  <a:close/>
                  <a:moveTo>
                    <a:pt x="47" y="139"/>
                  </a:moveTo>
                  <a:cubicBezTo>
                    <a:pt x="48" y="139"/>
                    <a:pt x="48" y="138"/>
                    <a:pt x="48" y="138"/>
                  </a:cubicBezTo>
                  <a:cubicBezTo>
                    <a:pt x="47" y="138"/>
                    <a:pt x="47" y="139"/>
                    <a:pt x="47" y="139"/>
                  </a:cubicBezTo>
                  <a:close/>
                  <a:moveTo>
                    <a:pt x="35" y="142"/>
                  </a:moveTo>
                  <a:cubicBezTo>
                    <a:pt x="37" y="141"/>
                    <a:pt x="37" y="140"/>
                    <a:pt x="37" y="139"/>
                  </a:cubicBezTo>
                  <a:cubicBezTo>
                    <a:pt x="37" y="139"/>
                    <a:pt x="37" y="138"/>
                    <a:pt x="37" y="138"/>
                  </a:cubicBezTo>
                  <a:cubicBezTo>
                    <a:pt x="36" y="139"/>
                    <a:pt x="35" y="140"/>
                    <a:pt x="35" y="142"/>
                  </a:cubicBezTo>
                  <a:close/>
                  <a:moveTo>
                    <a:pt x="56" y="139"/>
                  </a:moveTo>
                  <a:cubicBezTo>
                    <a:pt x="57" y="139"/>
                    <a:pt x="57" y="139"/>
                    <a:pt x="57" y="138"/>
                  </a:cubicBezTo>
                  <a:cubicBezTo>
                    <a:pt x="57" y="138"/>
                    <a:pt x="56" y="139"/>
                    <a:pt x="56" y="139"/>
                  </a:cubicBezTo>
                  <a:close/>
                  <a:moveTo>
                    <a:pt x="52" y="140"/>
                  </a:moveTo>
                  <a:cubicBezTo>
                    <a:pt x="52" y="139"/>
                    <a:pt x="52" y="139"/>
                    <a:pt x="51" y="139"/>
                  </a:cubicBezTo>
                  <a:cubicBezTo>
                    <a:pt x="52" y="139"/>
                    <a:pt x="52" y="140"/>
                    <a:pt x="52" y="140"/>
                  </a:cubicBezTo>
                  <a:close/>
                  <a:moveTo>
                    <a:pt x="54" y="139"/>
                  </a:moveTo>
                  <a:cubicBezTo>
                    <a:pt x="54" y="139"/>
                    <a:pt x="55" y="139"/>
                    <a:pt x="55" y="139"/>
                  </a:cubicBezTo>
                  <a:cubicBezTo>
                    <a:pt x="54" y="139"/>
                    <a:pt x="54" y="139"/>
                    <a:pt x="54" y="139"/>
                  </a:cubicBezTo>
                  <a:cubicBezTo>
                    <a:pt x="54" y="139"/>
                    <a:pt x="54" y="139"/>
                    <a:pt x="54" y="139"/>
                  </a:cubicBezTo>
                  <a:close/>
                  <a:moveTo>
                    <a:pt x="6" y="140"/>
                  </a:moveTo>
                  <a:cubicBezTo>
                    <a:pt x="6" y="140"/>
                    <a:pt x="6" y="139"/>
                    <a:pt x="5" y="140"/>
                  </a:cubicBezTo>
                  <a:cubicBezTo>
                    <a:pt x="5" y="140"/>
                    <a:pt x="6" y="141"/>
                    <a:pt x="5" y="142"/>
                  </a:cubicBezTo>
                  <a:cubicBezTo>
                    <a:pt x="5" y="142"/>
                    <a:pt x="6" y="142"/>
                    <a:pt x="6" y="142"/>
                  </a:cubicBezTo>
                  <a:cubicBezTo>
                    <a:pt x="6" y="141"/>
                    <a:pt x="7" y="140"/>
                    <a:pt x="6" y="139"/>
                  </a:cubicBezTo>
                  <a:cubicBezTo>
                    <a:pt x="6" y="139"/>
                    <a:pt x="6" y="140"/>
                    <a:pt x="6" y="140"/>
                  </a:cubicBezTo>
                  <a:close/>
                  <a:moveTo>
                    <a:pt x="57" y="140"/>
                  </a:moveTo>
                  <a:cubicBezTo>
                    <a:pt x="57" y="140"/>
                    <a:pt x="58" y="140"/>
                    <a:pt x="58" y="139"/>
                  </a:cubicBezTo>
                  <a:cubicBezTo>
                    <a:pt x="58" y="139"/>
                    <a:pt x="58" y="139"/>
                    <a:pt x="57" y="139"/>
                  </a:cubicBezTo>
                  <a:cubicBezTo>
                    <a:pt x="57" y="140"/>
                    <a:pt x="57" y="140"/>
                    <a:pt x="57" y="140"/>
                  </a:cubicBezTo>
                  <a:close/>
                  <a:moveTo>
                    <a:pt x="52" y="141"/>
                  </a:moveTo>
                  <a:cubicBezTo>
                    <a:pt x="53" y="141"/>
                    <a:pt x="53" y="141"/>
                    <a:pt x="53" y="141"/>
                  </a:cubicBezTo>
                  <a:cubicBezTo>
                    <a:pt x="53" y="140"/>
                    <a:pt x="54" y="140"/>
                    <a:pt x="54" y="140"/>
                  </a:cubicBezTo>
                  <a:cubicBezTo>
                    <a:pt x="53" y="140"/>
                    <a:pt x="53" y="140"/>
                    <a:pt x="53" y="140"/>
                  </a:cubicBezTo>
                  <a:cubicBezTo>
                    <a:pt x="53" y="140"/>
                    <a:pt x="53" y="140"/>
                    <a:pt x="52" y="141"/>
                  </a:cubicBezTo>
                  <a:close/>
                  <a:moveTo>
                    <a:pt x="46" y="142"/>
                  </a:moveTo>
                  <a:cubicBezTo>
                    <a:pt x="46" y="142"/>
                    <a:pt x="47" y="141"/>
                    <a:pt x="46" y="140"/>
                  </a:cubicBezTo>
                  <a:cubicBezTo>
                    <a:pt x="46" y="141"/>
                    <a:pt x="45" y="142"/>
                    <a:pt x="46" y="142"/>
                  </a:cubicBezTo>
                  <a:close/>
                  <a:moveTo>
                    <a:pt x="57" y="141"/>
                  </a:moveTo>
                  <a:cubicBezTo>
                    <a:pt x="58" y="142"/>
                    <a:pt x="58" y="142"/>
                    <a:pt x="58" y="142"/>
                  </a:cubicBezTo>
                  <a:cubicBezTo>
                    <a:pt x="59" y="142"/>
                    <a:pt x="59" y="140"/>
                    <a:pt x="58" y="140"/>
                  </a:cubicBezTo>
                  <a:cubicBezTo>
                    <a:pt x="58" y="141"/>
                    <a:pt x="58" y="141"/>
                    <a:pt x="57" y="141"/>
                  </a:cubicBezTo>
                  <a:close/>
                  <a:moveTo>
                    <a:pt x="48" y="141"/>
                  </a:moveTo>
                  <a:cubicBezTo>
                    <a:pt x="48" y="141"/>
                    <a:pt x="49" y="141"/>
                    <a:pt x="49" y="140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48" y="141"/>
                    <a:pt x="48" y="141"/>
                    <a:pt x="48" y="141"/>
                  </a:cubicBezTo>
                  <a:close/>
                  <a:moveTo>
                    <a:pt x="49" y="142"/>
                  </a:moveTo>
                  <a:cubicBezTo>
                    <a:pt x="49" y="142"/>
                    <a:pt x="50" y="141"/>
                    <a:pt x="50" y="141"/>
                  </a:cubicBezTo>
                  <a:cubicBezTo>
                    <a:pt x="50" y="141"/>
                    <a:pt x="49" y="141"/>
                    <a:pt x="49" y="142"/>
                  </a:cubicBezTo>
                  <a:close/>
                  <a:moveTo>
                    <a:pt x="36" y="143"/>
                  </a:moveTo>
                  <a:cubicBezTo>
                    <a:pt x="36" y="144"/>
                    <a:pt x="36" y="144"/>
                    <a:pt x="37" y="144"/>
                  </a:cubicBezTo>
                  <a:cubicBezTo>
                    <a:pt x="37" y="144"/>
                    <a:pt x="38" y="143"/>
                    <a:pt x="39" y="142"/>
                  </a:cubicBezTo>
                  <a:cubicBezTo>
                    <a:pt x="38" y="142"/>
                    <a:pt x="39" y="141"/>
                    <a:pt x="38" y="141"/>
                  </a:cubicBezTo>
                  <a:cubicBezTo>
                    <a:pt x="38" y="142"/>
                    <a:pt x="37" y="143"/>
                    <a:pt x="36" y="143"/>
                  </a:cubicBezTo>
                  <a:close/>
                  <a:moveTo>
                    <a:pt x="54" y="142"/>
                  </a:moveTo>
                  <a:cubicBezTo>
                    <a:pt x="54" y="142"/>
                    <a:pt x="54" y="142"/>
                    <a:pt x="54" y="141"/>
                  </a:cubicBezTo>
                  <a:cubicBezTo>
                    <a:pt x="54" y="141"/>
                    <a:pt x="53" y="142"/>
                    <a:pt x="54" y="142"/>
                  </a:cubicBezTo>
                  <a:close/>
                  <a:moveTo>
                    <a:pt x="43" y="143"/>
                  </a:moveTo>
                  <a:cubicBezTo>
                    <a:pt x="43" y="143"/>
                    <a:pt x="44" y="142"/>
                    <a:pt x="44" y="142"/>
                  </a:cubicBezTo>
                  <a:cubicBezTo>
                    <a:pt x="43" y="142"/>
                    <a:pt x="43" y="143"/>
                    <a:pt x="43" y="143"/>
                  </a:cubicBezTo>
                  <a:close/>
                  <a:moveTo>
                    <a:pt x="49" y="143"/>
                  </a:moveTo>
                  <a:cubicBezTo>
                    <a:pt x="50" y="145"/>
                    <a:pt x="50" y="146"/>
                    <a:pt x="51" y="148"/>
                  </a:cubicBezTo>
                  <a:cubicBezTo>
                    <a:pt x="52" y="147"/>
                    <a:pt x="51" y="146"/>
                    <a:pt x="51" y="145"/>
                  </a:cubicBezTo>
                  <a:cubicBezTo>
                    <a:pt x="51" y="145"/>
                    <a:pt x="51" y="145"/>
                    <a:pt x="50" y="145"/>
                  </a:cubicBezTo>
                  <a:cubicBezTo>
                    <a:pt x="50" y="144"/>
                    <a:pt x="51" y="144"/>
                    <a:pt x="51" y="143"/>
                  </a:cubicBezTo>
                  <a:cubicBezTo>
                    <a:pt x="51" y="143"/>
                    <a:pt x="51" y="143"/>
                    <a:pt x="51" y="143"/>
                  </a:cubicBezTo>
                  <a:cubicBezTo>
                    <a:pt x="51" y="141"/>
                    <a:pt x="49" y="143"/>
                    <a:pt x="49" y="143"/>
                  </a:cubicBezTo>
                  <a:close/>
                  <a:moveTo>
                    <a:pt x="40" y="142"/>
                  </a:moveTo>
                  <a:cubicBezTo>
                    <a:pt x="41" y="143"/>
                    <a:pt x="41" y="143"/>
                    <a:pt x="41" y="143"/>
                  </a:cubicBezTo>
                  <a:cubicBezTo>
                    <a:pt x="41" y="142"/>
                    <a:pt x="41" y="142"/>
                    <a:pt x="40" y="142"/>
                  </a:cubicBezTo>
                  <a:close/>
                  <a:moveTo>
                    <a:pt x="54" y="143"/>
                  </a:moveTo>
                  <a:cubicBezTo>
                    <a:pt x="55" y="143"/>
                    <a:pt x="55" y="142"/>
                    <a:pt x="55" y="142"/>
                  </a:cubicBezTo>
                  <a:cubicBezTo>
                    <a:pt x="54" y="142"/>
                    <a:pt x="55" y="143"/>
                    <a:pt x="54" y="143"/>
                  </a:cubicBezTo>
                  <a:cubicBezTo>
                    <a:pt x="54" y="143"/>
                    <a:pt x="54" y="142"/>
                    <a:pt x="54" y="142"/>
                  </a:cubicBezTo>
                  <a:cubicBezTo>
                    <a:pt x="54" y="142"/>
                    <a:pt x="54" y="143"/>
                    <a:pt x="54" y="143"/>
                  </a:cubicBezTo>
                  <a:close/>
                  <a:moveTo>
                    <a:pt x="57" y="144"/>
                  </a:moveTo>
                  <a:cubicBezTo>
                    <a:pt x="57" y="143"/>
                    <a:pt x="57" y="143"/>
                    <a:pt x="57" y="143"/>
                  </a:cubicBezTo>
                  <a:cubicBezTo>
                    <a:pt x="57" y="143"/>
                    <a:pt x="57" y="142"/>
                    <a:pt x="57" y="142"/>
                  </a:cubicBezTo>
                  <a:cubicBezTo>
                    <a:pt x="56" y="143"/>
                    <a:pt x="57" y="143"/>
                    <a:pt x="57" y="144"/>
                  </a:cubicBezTo>
                  <a:close/>
                  <a:moveTo>
                    <a:pt x="62" y="144"/>
                  </a:moveTo>
                  <a:cubicBezTo>
                    <a:pt x="62" y="143"/>
                    <a:pt x="62" y="143"/>
                    <a:pt x="61" y="142"/>
                  </a:cubicBezTo>
                  <a:cubicBezTo>
                    <a:pt x="62" y="143"/>
                    <a:pt x="61" y="144"/>
                    <a:pt x="62" y="144"/>
                  </a:cubicBezTo>
                  <a:close/>
                  <a:moveTo>
                    <a:pt x="42" y="144"/>
                  </a:moveTo>
                  <a:cubicBezTo>
                    <a:pt x="42" y="145"/>
                    <a:pt x="43" y="143"/>
                    <a:pt x="42" y="143"/>
                  </a:cubicBezTo>
                  <a:cubicBezTo>
                    <a:pt x="42" y="144"/>
                    <a:pt x="42" y="144"/>
                    <a:pt x="42" y="144"/>
                  </a:cubicBezTo>
                  <a:close/>
                  <a:moveTo>
                    <a:pt x="60" y="144"/>
                  </a:moveTo>
                  <a:cubicBezTo>
                    <a:pt x="59" y="144"/>
                    <a:pt x="60" y="143"/>
                    <a:pt x="60" y="143"/>
                  </a:cubicBezTo>
                  <a:cubicBezTo>
                    <a:pt x="59" y="144"/>
                    <a:pt x="59" y="144"/>
                    <a:pt x="60" y="144"/>
                  </a:cubicBezTo>
                  <a:close/>
                  <a:moveTo>
                    <a:pt x="41" y="147"/>
                  </a:moveTo>
                  <a:cubicBezTo>
                    <a:pt x="41" y="148"/>
                    <a:pt x="40" y="148"/>
                    <a:pt x="40" y="149"/>
                  </a:cubicBezTo>
                  <a:cubicBezTo>
                    <a:pt x="42" y="147"/>
                    <a:pt x="43" y="145"/>
                    <a:pt x="44" y="143"/>
                  </a:cubicBezTo>
                  <a:cubicBezTo>
                    <a:pt x="42" y="144"/>
                    <a:pt x="42" y="146"/>
                    <a:pt x="41" y="147"/>
                  </a:cubicBezTo>
                  <a:close/>
                  <a:moveTo>
                    <a:pt x="37" y="146"/>
                  </a:moveTo>
                  <a:cubicBezTo>
                    <a:pt x="38" y="146"/>
                    <a:pt x="38" y="147"/>
                    <a:pt x="38" y="147"/>
                  </a:cubicBezTo>
                  <a:cubicBezTo>
                    <a:pt x="39" y="146"/>
                    <a:pt x="39" y="145"/>
                    <a:pt x="40" y="145"/>
                  </a:cubicBezTo>
                  <a:cubicBezTo>
                    <a:pt x="40" y="144"/>
                    <a:pt x="40" y="144"/>
                    <a:pt x="39" y="143"/>
                  </a:cubicBezTo>
                  <a:cubicBezTo>
                    <a:pt x="39" y="144"/>
                    <a:pt x="38" y="145"/>
                    <a:pt x="37" y="146"/>
                  </a:cubicBezTo>
                  <a:close/>
                  <a:moveTo>
                    <a:pt x="53" y="144"/>
                  </a:moveTo>
                  <a:cubicBezTo>
                    <a:pt x="54" y="144"/>
                    <a:pt x="53" y="144"/>
                    <a:pt x="53" y="144"/>
                  </a:cubicBezTo>
                  <a:cubicBezTo>
                    <a:pt x="53" y="144"/>
                    <a:pt x="53" y="144"/>
                    <a:pt x="53" y="144"/>
                  </a:cubicBezTo>
                  <a:close/>
                  <a:moveTo>
                    <a:pt x="63" y="146"/>
                  </a:moveTo>
                  <a:cubicBezTo>
                    <a:pt x="63" y="146"/>
                    <a:pt x="63" y="145"/>
                    <a:pt x="63" y="145"/>
                  </a:cubicBezTo>
                  <a:cubicBezTo>
                    <a:pt x="63" y="145"/>
                    <a:pt x="63" y="146"/>
                    <a:pt x="63" y="146"/>
                  </a:cubicBezTo>
                  <a:close/>
                  <a:moveTo>
                    <a:pt x="54" y="146"/>
                  </a:moveTo>
                  <a:cubicBezTo>
                    <a:pt x="55" y="146"/>
                    <a:pt x="54" y="146"/>
                    <a:pt x="54" y="145"/>
                  </a:cubicBezTo>
                  <a:cubicBezTo>
                    <a:pt x="54" y="146"/>
                    <a:pt x="54" y="146"/>
                    <a:pt x="54" y="146"/>
                  </a:cubicBezTo>
                  <a:close/>
                  <a:moveTo>
                    <a:pt x="34" y="149"/>
                  </a:moveTo>
                  <a:cubicBezTo>
                    <a:pt x="34" y="149"/>
                    <a:pt x="34" y="150"/>
                    <a:pt x="34" y="150"/>
                  </a:cubicBezTo>
                  <a:cubicBezTo>
                    <a:pt x="34" y="150"/>
                    <a:pt x="34" y="150"/>
                    <a:pt x="34" y="150"/>
                  </a:cubicBezTo>
                  <a:cubicBezTo>
                    <a:pt x="34" y="150"/>
                    <a:pt x="34" y="151"/>
                    <a:pt x="34" y="150"/>
                  </a:cubicBezTo>
                  <a:cubicBezTo>
                    <a:pt x="35" y="149"/>
                    <a:pt x="34" y="147"/>
                    <a:pt x="34" y="146"/>
                  </a:cubicBezTo>
                  <a:cubicBezTo>
                    <a:pt x="34" y="146"/>
                    <a:pt x="34" y="146"/>
                    <a:pt x="33" y="146"/>
                  </a:cubicBezTo>
                  <a:cubicBezTo>
                    <a:pt x="33" y="147"/>
                    <a:pt x="34" y="148"/>
                    <a:pt x="34" y="149"/>
                  </a:cubicBezTo>
                  <a:close/>
                  <a:moveTo>
                    <a:pt x="61" y="146"/>
                  </a:moveTo>
                  <a:cubicBezTo>
                    <a:pt x="61" y="146"/>
                    <a:pt x="61" y="147"/>
                    <a:pt x="62" y="147"/>
                  </a:cubicBezTo>
                  <a:cubicBezTo>
                    <a:pt x="62" y="146"/>
                    <a:pt x="62" y="146"/>
                    <a:pt x="62" y="146"/>
                  </a:cubicBezTo>
                  <a:cubicBezTo>
                    <a:pt x="62" y="146"/>
                    <a:pt x="61" y="146"/>
                    <a:pt x="61" y="146"/>
                  </a:cubicBezTo>
                  <a:close/>
                  <a:moveTo>
                    <a:pt x="59" y="147"/>
                  </a:moveTo>
                  <a:cubicBezTo>
                    <a:pt x="59" y="147"/>
                    <a:pt x="60" y="146"/>
                    <a:pt x="59" y="146"/>
                  </a:cubicBezTo>
                  <a:cubicBezTo>
                    <a:pt x="59" y="146"/>
                    <a:pt x="59" y="147"/>
                    <a:pt x="59" y="147"/>
                  </a:cubicBezTo>
                  <a:close/>
                  <a:moveTo>
                    <a:pt x="58" y="148"/>
                  </a:moveTo>
                  <a:cubicBezTo>
                    <a:pt x="58" y="147"/>
                    <a:pt x="58" y="147"/>
                    <a:pt x="57" y="146"/>
                  </a:cubicBezTo>
                  <a:cubicBezTo>
                    <a:pt x="58" y="147"/>
                    <a:pt x="58" y="148"/>
                    <a:pt x="58" y="148"/>
                  </a:cubicBezTo>
                  <a:close/>
                  <a:moveTo>
                    <a:pt x="36" y="148"/>
                  </a:moveTo>
                  <a:cubicBezTo>
                    <a:pt x="36" y="147"/>
                    <a:pt x="36" y="146"/>
                    <a:pt x="35" y="147"/>
                  </a:cubicBezTo>
                  <a:cubicBezTo>
                    <a:pt x="35" y="147"/>
                    <a:pt x="35" y="147"/>
                    <a:pt x="36" y="147"/>
                  </a:cubicBezTo>
                  <a:cubicBezTo>
                    <a:pt x="36" y="147"/>
                    <a:pt x="35" y="147"/>
                    <a:pt x="35" y="147"/>
                  </a:cubicBezTo>
                  <a:cubicBezTo>
                    <a:pt x="35" y="148"/>
                    <a:pt x="35" y="149"/>
                    <a:pt x="36" y="150"/>
                  </a:cubicBezTo>
                  <a:cubicBezTo>
                    <a:pt x="36" y="150"/>
                    <a:pt x="36" y="149"/>
                    <a:pt x="36" y="149"/>
                  </a:cubicBezTo>
                  <a:cubicBezTo>
                    <a:pt x="36" y="149"/>
                    <a:pt x="37" y="149"/>
                    <a:pt x="37" y="149"/>
                  </a:cubicBezTo>
                  <a:cubicBezTo>
                    <a:pt x="37" y="148"/>
                    <a:pt x="37" y="148"/>
                    <a:pt x="37" y="148"/>
                  </a:cubicBezTo>
                  <a:cubicBezTo>
                    <a:pt x="36" y="148"/>
                    <a:pt x="36" y="148"/>
                    <a:pt x="36" y="148"/>
                  </a:cubicBezTo>
                  <a:close/>
                  <a:moveTo>
                    <a:pt x="55" y="148"/>
                  </a:moveTo>
                  <a:cubicBezTo>
                    <a:pt x="55" y="147"/>
                    <a:pt x="55" y="147"/>
                    <a:pt x="55" y="147"/>
                  </a:cubicBezTo>
                  <a:cubicBezTo>
                    <a:pt x="54" y="147"/>
                    <a:pt x="54" y="147"/>
                    <a:pt x="55" y="148"/>
                  </a:cubicBezTo>
                  <a:close/>
                  <a:moveTo>
                    <a:pt x="6" y="149"/>
                  </a:moveTo>
                  <a:cubicBezTo>
                    <a:pt x="6" y="148"/>
                    <a:pt x="7" y="147"/>
                    <a:pt x="6" y="147"/>
                  </a:cubicBezTo>
                  <a:cubicBezTo>
                    <a:pt x="6" y="148"/>
                    <a:pt x="6" y="148"/>
                    <a:pt x="6" y="149"/>
                  </a:cubicBezTo>
                  <a:close/>
                  <a:moveTo>
                    <a:pt x="55" y="150"/>
                  </a:moveTo>
                  <a:cubicBezTo>
                    <a:pt x="56" y="150"/>
                    <a:pt x="56" y="150"/>
                    <a:pt x="56" y="149"/>
                  </a:cubicBezTo>
                  <a:cubicBezTo>
                    <a:pt x="55" y="149"/>
                    <a:pt x="56" y="148"/>
                    <a:pt x="55" y="148"/>
                  </a:cubicBezTo>
                  <a:cubicBezTo>
                    <a:pt x="55" y="149"/>
                    <a:pt x="54" y="150"/>
                    <a:pt x="55" y="150"/>
                  </a:cubicBezTo>
                  <a:close/>
                  <a:moveTo>
                    <a:pt x="59" y="150"/>
                  </a:moveTo>
                  <a:cubicBezTo>
                    <a:pt x="60" y="149"/>
                    <a:pt x="59" y="149"/>
                    <a:pt x="59" y="149"/>
                  </a:cubicBezTo>
                  <a:cubicBezTo>
                    <a:pt x="58" y="149"/>
                    <a:pt x="59" y="150"/>
                    <a:pt x="59" y="150"/>
                  </a:cubicBezTo>
                  <a:close/>
                  <a:moveTo>
                    <a:pt x="40" y="151"/>
                  </a:moveTo>
                  <a:cubicBezTo>
                    <a:pt x="40" y="155"/>
                    <a:pt x="39" y="158"/>
                    <a:pt x="40" y="162"/>
                  </a:cubicBezTo>
                  <a:cubicBezTo>
                    <a:pt x="40" y="162"/>
                    <a:pt x="39" y="163"/>
                    <a:pt x="39" y="163"/>
                  </a:cubicBezTo>
                  <a:cubicBezTo>
                    <a:pt x="39" y="163"/>
                    <a:pt x="40" y="163"/>
                    <a:pt x="40" y="163"/>
                  </a:cubicBezTo>
                  <a:cubicBezTo>
                    <a:pt x="40" y="158"/>
                    <a:pt x="41" y="154"/>
                    <a:pt x="42" y="149"/>
                  </a:cubicBezTo>
                  <a:cubicBezTo>
                    <a:pt x="42" y="149"/>
                    <a:pt x="42" y="149"/>
                    <a:pt x="41" y="149"/>
                  </a:cubicBezTo>
                  <a:cubicBezTo>
                    <a:pt x="41" y="150"/>
                    <a:pt x="41" y="151"/>
                    <a:pt x="40" y="151"/>
                  </a:cubicBezTo>
                  <a:close/>
                  <a:moveTo>
                    <a:pt x="39" y="150"/>
                  </a:moveTo>
                  <a:cubicBezTo>
                    <a:pt x="39" y="149"/>
                    <a:pt x="39" y="149"/>
                    <a:pt x="39" y="149"/>
                  </a:cubicBezTo>
                  <a:cubicBezTo>
                    <a:pt x="39" y="149"/>
                    <a:pt x="39" y="150"/>
                    <a:pt x="39" y="150"/>
                  </a:cubicBezTo>
                  <a:close/>
                  <a:moveTo>
                    <a:pt x="63" y="152"/>
                  </a:moveTo>
                  <a:cubicBezTo>
                    <a:pt x="63" y="151"/>
                    <a:pt x="63" y="150"/>
                    <a:pt x="63" y="150"/>
                  </a:cubicBezTo>
                  <a:cubicBezTo>
                    <a:pt x="63" y="150"/>
                    <a:pt x="62" y="151"/>
                    <a:pt x="63" y="152"/>
                  </a:cubicBezTo>
                  <a:close/>
                  <a:moveTo>
                    <a:pt x="37" y="151"/>
                  </a:moveTo>
                  <a:cubicBezTo>
                    <a:pt x="37" y="150"/>
                    <a:pt x="38" y="150"/>
                    <a:pt x="38" y="150"/>
                  </a:cubicBezTo>
                  <a:cubicBezTo>
                    <a:pt x="38" y="150"/>
                    <a:pt x="37" y="150"/>
                    <a:pt x="37" y="151"/>
                  </a:cubicBezTo>
                  <a:close/>
                  <a:moveTo>
                    <a:pt x="38" y="152"/>
                  </a:moveTo>
                  <a:cubicBezTo>
                    <a:pt x="39" y="152"/>
                    <a:pt x="38" y="151"/>
                    <a:pt x="38" y="150"/>
                  </a:cubicBezTo>
                  <a:cubicBezTo>
                    <a:pt x="38" y="151"/>
                    <a:pt x="37" y="152"/>
                    <a:pt x="38" y="152"/>
                  </a:cubicBezTo>
                  <a:close/>
                  <a:moveTo>
                    <a:pt x="37" y="152"/>
                  </a:moveTo>
                  <a:cubicBezTo>
                    <a:pt x="37" y="152"/>
                    <a:pt x="37" y="151"/>
                    <a:pt x="37" y="151"/>
                  </a:cubicBezTo>
                  <a:cubicBezTo>
                    <a:pt x="36" y="151"/>
                    <a:pt x="36" y="152"/>
                    <a:pt x="37" y="152"/>
                  </a:cubicBezTo>
                  <a:close/>
                  <a:moveTo>
                    <a:pt x="33" y="154"/>
                  </a:moveTo>
                  <a:cubicBezTo>
                    <a:pt x="34" y="154"/>
                    <a:pt x="34" y="152"/>
                    <a:pt x="33" y="151"/>
                  </a:cubicBezTo>
                  <a:cubicBezTo>
                    <a:pt x="33" y="152"/>
                    <a:pt x="33" y="153"/>
                    <a:pt x="33" y="154"/>
                  </a:cubicBezTo>
                  <a:close/>
                  <a:moveTo>
                    <a:pt x="58" y="152"/>
                  </a:moveTo>
                  <a:cubicBezTo>
                    <a:pt x="58" y="152"/>
                    <a:pt x="58" y="152"/>
                    <a:pt x="58" y="152"/>
                  </a:cubicBezTo>
                  <a:cubicBezTo>
                    <a:pt x="58" y="151"/>
                    <a:pt x="58" y="151"/>
                    <a:pt x="58" y="151"/>
                  </a:cubicBezTo>
                  <a:cubicBezTo>
                    <a:pt x="58" y="151"/>
                    <a:pt x="58" y="151"/>
                    <a:pt x="58" y="152"/>
                  </a:cubicBezTo>
                  <a:close/>
                  <a:moveTo>
                    <a:pt x="65" y="171"/>
                  </a:moveTo>
                  <a:cubicBezTo>
                    <a:pt x="65" y="171"/>
                    <a:pt x="65" y="171"/>
                    <a:pt x="65" y="171"/>
                  </a:cubicBezTo>
                  <a:cubicBezTo>
                    <a:pt x="65" y="171"/>
                    <a:pt x="65" y="171"/>
                    <a:pt x="65" y="171"/>
                  </a:cubicBezTo>
                  <a:cubicBezTo>
                    <a:pt x="66" y="165"/>
                    <a:pt x="66" y="157"/>
                    <a:pt x="65" y="151"/>
                  </a:cubicBezTo>
                  <a:cubicBezTo>
                    <a:pt x="64" y="152"/>
                    <a:pt x="64" y="155"/>
                    <a:pt x="65" y="156"/>
                  </a:cubicBezTo>
                  <a:cubicBezTo>
                    <a:pt x="65" y="157"/>
                    <a:pt x="65" y="157"/>
                    <a:pt x="64" y="157"/>
                  </a:cubicBezTo>
                  <a:cubicBezTo>
                    <a:pt x="64" y="158"/>
                    <a:pt x="64" y="160"/>
                    <a:pt x="65" y="161"/>
                  </a:cubicBezTo>
                  <a:cubicBezTo>
                    <a:pt x="65" y="161"/>
                    <a:pt x="64" y="160"/>
                    <a:pt x="64" y="161"/>
                  </a:cubicBezTo>
                  <a:cubicBezTo>
                    <a:pt x="64" y="161"/>
                    <a:pt x="64" y="161"/>
                    <a:pt x="64" y="162"/>
                  </a:cubicBezTo>
                  <a:cubicBezTo>
                    <a:pt x="64" y="162"/>
                    <a:pt x="65" y="162"/>
                    <a:pt x="65" y="162"/>
                  </a:cubicBezTo>
                  <a:cubicBezTo>
                    <a:pt x="65" y="163"/>
                    <a:pt x="64" y="164"/>
                    <a:pt x="64" y="164"/>
                  </a:cubicBezTo>
                  <a:cubicBezTo>
                    <a:pt x="63" y="166"/>
                    <a:pt x="65" y="168"/>
                    <a:pt x="64" y="170"/>
                  </a:cubicBezTo>
                  <a:cubicBezTo>
                    <a:pt x="64" y="170"/>
                    <a:pt x="64" y="169"/>
                    <a:pt x="64" y="170"/>
                  </a:cubicBezTo>
                  <a:cubicBezTo>
                    <a:pt x="64" y="170"/>
                    <a:pt x="63" y="172"/>
                    <a:pt x="64" y="172"/>
                  </a:cubicBezTo>
                  <a:cubicBezTo>
                    <a:pt x="65" y="172"/>
                    <a:pt x="65" y="171"/>
                    <a:pt x="65" y="171"/>
                  </a:cubicBezTo>
                  <a:cubicBezTo>
                    <a:pt x="65" y="171"/>
                    <a:pt x="65" y="171"/>
                    <a:pt x="65" y="171"/>
                  </a:cubicBezTo>
                  <a:cubicBezTo>
                    <a:pt x="65" y="171"/>
                    <a:pt x="65" y="171"/>
                    <a:pt x="65" y="171"/>
                  </a:cubicBezTo>
                  <a:close/>
                  <a:moveTo>
                    <a:pt x="56" y="153"/>
                  </a:moveTo>
                  <a:cubicBezTo>
                    <a:pt x="57" y="153"/>
                    <a:pt x="57" y="153"/>
                    <a:pt x="57" y="153"/>
                  </a:cubicBezTo>
                  <a:cubicBezTo>
                    <a:pt x="57" y="152"/>
                    <a:pt x="57" y="152"/>
                    <a:pt x="57" y="152"/>
                  </a:cubicBezTo>
                  <a:cubicBezTo>
                    <a:pt x="56" y="152"/>
                    <a:pt x="57" y="153"/>
                    <a:pt x="56" y="153"/>
                  </a:cubicBezTo>
                  <a:close/>
                  <a:moveTo>
                    <a:pt x="61" y="154"/>
                  </a:moveTo>
                  <a:cubicBezTo>
                    <a:pt x="61" y="154"/>
                    <a:pt x="61" y="153"/>
                    <a:pt x="62" y="153"/>
                  </a:cubicBezTo>
                  <a:cubicBezTo>
                    <a:pt x="61" y="152"/>
                    <a:pt x="61" y="152"/>
                    <a:pt x="61" y="152"/>
                  </a:cubicBezTo>
                  <a:cubicBezTo>
                    <a:pt x="61" y="153"/>
                    <a:pt x="61" y="153"/>
                    <a:pt x="61" y="154"/>
                  </a:cubicBezTo>
                  <a:close/>
                  <a:moveTo>
                    <a:pt x="36" y="153"/>
                  </a:moveTo>
                  <a:cubicBezTo>
                    <a:pt x="36" y="153"/>
                    <a:pt x="36" y="153"/>
                    <a:pt x="36" y="152"/>
                  </a:cubicBezTo>
                  <a:cubicBezTo>
                    <a:pt x="35" y="153"/>
                    <a:pt x="36" y="153"/>
                    <a:pt x="36" y="153"/>
                  </a:cubicBezTo>
                  <a:close/>
                  <a:moveTo>
                    <a:pt x="54" y="157"/>
                  </a:moveTo>
                  <a:cubicBezTo>
                    <a:pt x="55" y="156"/>
                    <a:pt x="54" y="156"/>
                    <a:pt x="54" y="155"/>
                  </a:cubicBezTo>
                  <a:cubicBezTo>
                    <a:pt x="55" y="155"/>
                    <a:pt x="55" y="153"/>
                    <a:pt x="54" y="152"/>
                  </a:cubicBezTo>
                  <a:cubicBezTo>
                    <a:pt x="53" y="154"/>
                    <a:pt x="54" y="155"/>
                    <a:pt x="54" y="157"/>
                  </a:cubicBezTo>
                  <a:close/>
                  <a:moveTo>
                    <a:pt x="59" y="153"/>
                  </a:moveTo>
                  <a:cubicBezTo>
                    <a:pt x="59" y="153"/>
                    <a:pt x="59" y="154"/>
                    <a:pt x="60" y="155"/>
                  </a:cubicBezTo>
                  <a:cubicBezTo>
                    <a:pt x="60" y="154"/>
                    <a:pt x="59" y="153"/>
                    <a:pt x="59" y="153"/>
                  </a:cubicBezTo>
                  <a:cubicBezTo>
                    <a:pt x="59" y="153"/>
                    <a:pt x="59" y="153"/>
                    <a:pt x="59" y="153"/>
                  </a:cubicBezTo>
                  <a:close/>
                  <a:moveTo>
                    <a:pt x="38" y="154"/>
                  </a:moveTo>
                  <a:cubicBezTo>
                    <a:pt x="39" y="154"/>
                    <a:pt x="38" y="155"/>
                    <a:pt x="39" y="155"/>
                  </a:cubicBezTo>
                  <a:cubicBezTo>
                    <a:pt x="39" y="154"/>
                    <a:pt x="39" y="153"/>
                    <a:pt x="39" y="153"/>
                  </a:cubicBezTo>
                  <a:cubicBezTo>
                    <a:pt x="39" y="153"/>
                    <a:pt x="38" y="153"/>
                    <a:pt x="38" y="154"/>
                  </a:cubicBezTo>
                  <a:close/>
                  <a:moveTo>
                    <a:pt x="36" y="155"/>
                  </a:moveTo>
                  <a:cubicBezTo>
                    <a:pt x="36" y="155"/>
                    <a:pt x="37" y="155"/>
                    <a:pt x="37" y="154"/>
                  </a:cubicBezTo>
                  <a:cubicBezTo>
                    <a:pt x="36" y="154"/>
                    <a:pt x="37" y="154"/>
                    <a:pt x="36" y="154"/>
                  </a:cubicBezTo>
                  <a:cubicBezTo>
                    <a:pt x="36" y="154"/>
                    <a:pt x="36" y="154"/>
                    <a:pt x="36" y="155"/>
                  </a:cubicBezTo>
                  <a:close/>
                  <a:moveTo>
                    <a:pt x="57" y="156"/>
                  </a:moveTo>
                  <a:cubicBezTo>
                    <a:pt x="57" y="156"/>
                    <a:pt x="57" y="156"/>
                    <a:pt x="57" y="157"/>
                  </a:cubicBezTo>
                  <a:cubicBezTo>
                    <a:pt x="58" y="156"/>
                    <a:pt x="58" y="156"/>
                    <a:pt x="58" y="156"/>
                  </a:cubicBezTo>
                  <a:cubicBezTo>
                    <a:pt x="58" y="155"/>
                    <a:pt x="58" y="154"/>
                    <a:pt x="58" y="154"/>
                  </a:cubicBezTo>
                  <a:cubicBezTo>
                    <a:pt x="57" y="155"/>
                    <a:pt x="57" y="155"/>
                    <a:pt x="57" y="156"/>
                  </a:cubicBezTo>
                  <a:close/>
                  <a:moveTo>
                    <a:pt x="34" y="156"/>
                  </a:moveTo>
                  <a:cubicBezTo>
                    <a:pt x="34" y="156"/>
                    <a:pt x="35" y="155"/>
                    <a:pt x="35" y="154"/>
                  </a:cubicBezTo>
                  <a:cubicBezTo>
                    <a:pt x="34" y="154"/>
                    <a:pt x="34" y="154"/>
                    <a:pt x="34" y="154"/>
                  </a:cubicBezTo>
                  <a:cubicBezTo>
                    <a:pt x="35" y="155"/>
                    <a:pt x="34" y="155"/>
                    <a:pt x="34" y="156"/>
                  </a:cubicBezTo>
                  <a:close/>
                  <a:moveTo>
                    <a:pt x="63" y="156"/>
                  </a:moveTo>
                  <a:cubicBezTo>
                    <a:pt x="63" y="156"/>
                    <a:pt x="63" y="154"/>
                    <a:pt x="63" y="155"/>
                  </a:cubicBezTo>
                  <a:cubicBezTo>
                    <a:pt x="63" y="155"/>
                    <a:pt x="62" y="155"/>
                    <a:pt x="63" y="156"/>
                  </a:cubicBezTo>
                  <a:close/>
                  <a:moveTo>
                    <a:pt x="37" y="157"/>
                  </a:moveTo>
                  <a:cubicBezTo>
                    <a:pt x="37" y="156"/>
                    <a:pt x="38" y="156"/>
                    <a:pt x="38" y="155"/>
                  </a:cubicBezTo>
                  <a:cubicBezTo>
                    <a:pt x="37" y="155"/>
                    <a:pt x="37" y="155"/>
                    <a:pt x="37" y="155"/>
                  </a:cubicBezTo>
                  <a:cubicBezTo>
                    <a:pt x="37" y="156"/>
                    <a:pt x="36" y="156"/>
                    <a:pt x="37" y="157"/>
                  </a:cubicBezTo>
                  <a:close/>
                  <a:moveTo>
                    <a:pt x="61" y="157"/>
                  </a:moveTo>
                  <a:cubicBezTo>
                    <a:pt x="61" y="157"/>
                    <a:pt x="61" y="156"/>
                    <a:pt x="61" y="156"/>
                  </a:cubicBezTo>
                  <a:cubicBezTo>
                    <a:pt x="61" y="157"/>
                    <a:pt x="61" y="157"/>
                    <a:pt x="61" y="157"/>
                  </a:cubicBezTo>
                  <a:close/>
                  <a:moveTo>
                    <a:pt x="34" y="157"/>
                  </a:moveTo>
                  <a:cubicBezTo>
                    <a:pt x="35" y="157"/>
                    <a:pt x="35" y="156"/>
                    <a:pt x="35" y="156"/>
                  </a:cubicBezTo>
                  <a:cubicBezTo>
                    <a:pt x="35" y="157"/>
                    <a:pt x="34" y="157"/>
                    <a:pt x="34" y="157"/>
                  </a:cubicBezTo>
                  <a:close/>
                  <a:moveTo>
                    <a:pt x="37" y="158"/>
                  </a:moveTo>
                  <a:cubicBezTo>
                    <a:pt x="37" y="158"/>
                    <a:pt x="37" y="158"/>
                    <a:pt x="37" y="159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8" y="159"/>
                    <a:pt x="39" y="157"/>
                    <a:pt x="38" y="157"/>
                  </a:cubicBezTo>
                  <a:cubicBezTo>
                    <a:pt x="38" y="157"/>
                    <a:pt x="37" y="158"/>
                    <a:pt x="37" y="158"/>
                  </a:cubicBezTo>
                  <a:close/>
                  <a:moveTo>
                    <a:pt x="58" y="159"/>
                  </a:moveTo>
                  <a:cubicBezTo>
                    <a:pt x="58" y="159"/>
                    <a:pt x="58" y="159"/>
                    <a:pt x="58" y="159"/>
                  </a:cubicBezTo>
                  <a:cubicBezTo>
                    <a:pt x="59" y="159"/>
                    <a:pt x="59" y="159"/>
                    <a:pt x="60" y="158"/>
                  </a:cubicBezTo>
                  <a:cubicBezTo>
                    <a:pt x="59" y="158"/>
                    <a:pt x="60" y="157"/>
                    <a:pt x="59" y="157"/>
                  </a:cubicBezTo>
                  <a:cubicBezTo>
                    <a:pt x="59" y="158"/>
                    <a:pt x="59" y="158"/>
                    <a:pt x="58" y="159"/>
                  </a:cubicBezTo>
                  <a:close/>
                  <a:moveTo>
                    <a:pt x="33" y="159"/>
                  </a:moveTo>
                  <a:cubicBezTo>
                    <a:pt x="34" y="159"/>
                    <a:pt x="33" y="158"/>
                    <a:pt x="34" y="158"/>
                  </a:cubicBezTo>
                  <a:cubicBezTo>
                    <a:pt x="33" y="158"/>
                    <a:pt x="33" y="158"/>
                    <a:pt x="33" y="158"/>
                  </a:cubicBezTo>
                  <a:cubicBezTo>
                    <a:pt x="33" y="159"/>
                    <a:pt x="33" y="159"/>
                    <a:pt x="33" y="159"/>
                  </a:cubicBezTo>
                  <a:close/>
                  <a:moveTo>
                    <a:pt x="55" y="159"/>
                  </a:moveTo>
                  <a:cubicBezTo>
                    <a:pt x="55" y="161"/>
                    <a:pt x="56" y="162"/>
                    <a:pt x="56" y="163"/>
                  </a:cubicBezTo>
                  <a:cubicBezTo>
                    <a:pt x="56" y="163"/>
                    <a:pt x="57" y="162"/>
                    <a:pt x="57" y="162"/>
                  </a:cubicBezTo>
                  <a:cubicBezTo>
                    <a:pt x="56" y="162"/>
                    <a:pt x="56" y="161"/>
                    <a:pt x="56" y="161"/>
                  </a:cubicBezTo>
                  <a:cubicBezTo>
                    <a:pt x="56" y="161"/>
                    <a:pt x="56" y="160"/>
                    <a:pt x="56" y="160"/>
                  </a:cubicBezTo>
                  <a:cubicBezTo>
                    <a:pt x="56" y="160"/>
                    <a:pt x="56" y="159"/>
                    <a:pt x="55" y="159"/>
                  </a:cubicBezTo>
                  <a:cubicBezTo>
                    <a:pt x="55" y="159"/>
                    <a:pt x="55" y="159"/>
                    <a:pt x="55" y="159"/>
                  </a:cubicBezTo>
                  <a:close/>
                  <a:moveTo>
                    <a:pt x="62" y="161"/>
                  </a:moveTo>
                  <a:cubicBezTo>
                    <a:pt x="62" y="161"/>
                    <a:pt x="62" y="161"/>
                    <a:pt x="62" y="161"/>
                  </a:cubicBezTo>
                  <a:cubicBezTo>
                    <a:pt x="61" y="161"/>
                    <a:pt x="61" y="159"/>
                    <a:pt x="61" y="159"/>
                  </a:cubicBezTo>
                  <a:cubicBezTo>
                    <a:pt x="61" y="160"/>
                    <a:pt x="61" y="161"/>
                    <a:pt x="62" y="161"/>
                  </a:cubicBezTo>
                  <a:close/>
                  <a:moveTo>
                    <a:pt x="33" y="161"/>
                  </a:moveTo>
                  <a:cubicBezTo>
                    <a:pt x="34" y="161"/>
                    <a:pt x="34" y="161"/>
                    <a:pt x="34" y="161"/>
                  </a:cubicBezTo>
                  <a:cubicBezTo>
                    <a:pt x="34" y="161"/>
                    <a:pt x="35" y="160"/>
                    <a:pt x="34" y="160"/>
                  </a:cubicBezTo>
                  <a:cubicBezTo>
                    <a:pt x="34" y="160"/>
                    <a:pt x="33" y="161"/>
                    <a:pt x="33" y="161"/>
                  </a:cubicBezTo>
                  <a:close/>
                  <a:moveTo>
                    <a:pt x="61" y="161"/>
                  </a:moveTo>
                  <a:cubicBezTo>
                    <a:pt x="61" y="161"/>
                    <a:pt x="61" y="160"/>
                    <a:pt x="60" y="160"/>
                  </a:cubicBezTo>
                  <a:cubicBezTo>
                    <a:pt x="60" y="160"/>
                    <a:pt x="59" y="160"/>
                    <a:pt x="59" y="161"/>
                  </a:cubicBezTo>
                  <a:cubicBezTo>
                    <a:pt x="60" y="162"/>
                    <a:pt x="60" y="163"/>
                    <a:pt x="61" y="163"/>
                  </a:cubicBezTo>
                  <a:cubicBezTo>
                    <a:pt x="61" y="162"/>
                    <a:pt x="62" y="161"/>
                    <a:pt x="61" y="161"/>
                  </a:cubicBezTo>
                  <a:cubicBezTo>
                    <a:pt x="61" y="161"/>
                    <a:pt x="61" y="161"/>
                    <a:pt x="61" y="161"/>
                  </a:cubicBezTo>
                  <a:close/>
                  <a:moveTo>
                    <a:pt x="32" y="161"/>
                  </a:moveTo>
                  <a:cubicBezTo>
                    <a:pt x="32" y="161"/>
                    <a:pt x="32" y="160"/>
                    <a:pt x="32" y="160"/>
                  </a:cubicBezTo>
                  <a:cubicBezTo>
                    <a:pt x="32" y="160"/>
                    <a:pt x="32" y="161"/>
                    <a:pt x="32" y="161"/>
                  </a:cubicBezTo>
                  <a:close/>
                  <a:moveTo>
                    <a:pt x="36" y="162"/>
                  </a:moveTo>
                  <a:cubicBezTo>
                    <a:pt x="37" y="162"/>
                    <a:pt x="37" y="161"/>
                    <a:pt x="37" y="160"/>
                  </a:cubicBezTo>
                  <a:cubicBezTo>
                    <a:pt x="37" y="161"/>
                    <a:pt x="36" y="161"/>
                    <a:pt x="36" y="162"/>
                  </a:cubicBezTo>
                  <a:close/>
                  <a:moveTo>
                    <a:pt x="58" y="163"/>
                  </a:moveTo>
                  <a:cubicBezTo>
                    <a:pt x="58" y="163"/>
                    <a:pt x="59" y="164"/>
                    <a:pt x="59" y="165"/>
                  </a:cubicBezTo>
                  <a:cubicBezTo>
                    <a:pt x="60" y="165"/>
                    <a:pt x="60" y="165"/>
                    <a:pt x="60" y="164"/>
                  </a:cubicBezTo>
                  <a:cubicBezTo>
                    <a:pt x="59" y="163"/>
                    <a:pt x="59" y="162"/>
                    <a:pt x="58" y="162"/>
                  </a:cubicBezTo>
                  <a:cubicBezTo>
                    <a:pt x="58" y="162"/>
                    <a:pt x="58" y="162"/>
                    <a:pt x="58" y="163"/>
                  </a:cubicBezTo>
                  <a:close/>
                  <a:moveTo>
                    <a:pt x="62" y="163"/>
                  </a:moveTo>
                  <a:cubicBezTo>
                    <a:pt x="63" y="163"/>
                    <a:pt x="62" y="163"/>
                    <a:pt x="63" y="163"/>
                  </a:cubicBezTo>
                  <a:cubicBezTo>
                    <a:pt x="63" y="163"/>
                    <a:pt x="63" y="162"/>
                    <a:pt x="63" y="162"/>
                  </a:cubicBezTo>
                  <a:cubicBezTo>
                    <a:pt x="63" y="162"/>
                    <a:pt x="62" y="162"/>
                    <a:pt x="62" y="163"/>
                  </a:cubicBezTo>
                  <a:close/>
                  <a:moveTo>
                    <a:pt x="37" y="164"/>
                  </a:moveTo>
                  <a:cubicBezTo>
                    <a:pt x="37" y="164"/>
                    <a:pt x="38" y="164"/>
                    <a:pt x="38" y="164"/>
                  </a:cubicBezTo>
                  <a:cubicBezTo>
                    <a:pt x="38" y="163"/>
                    <a:pt x="38" y="163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lose/>
                  <a:moveTo>
                    <a:pt x="35" y="165"/>
                  </a:moveTo>
                  <a:cubicBezTo>
                    <a:pt x="36" y="164"/>
                    <a:pt x="36" y="163"/>
                    <a:pt x="35" y="163"/>
                  </a:cubicBezTo>
                  <a:cubicBezTo>
                    <a:pt x="35" y="163"/>
                    <a:pt x="34" y="165"/>
                    <a:pt x="35" y="165"/>
                  </a:cubicBezTo>
                  <a:close/>
                  <a:moveTo>
                    <a:pt x="62" y="163"/>
                  </a:moveTo>
                  <a:cubicBezTo>
                    <a:pt x="62" y="163"/>
                    <a:pt x="62" y="163"/>
                    <a:pt x="62" y="163"/>
                  </a:cubicBezTo>
                  <a:cubicBezTo>
                    <a:pt x="62" y="163"/>
                    <a:pt x="61" y="164"/>
                    <a:pt x="61" y="164"/>
                  </a:cubicBezTo>
                  <a:cubicBezTo>
                    <a:pt x="61" y="164"/>
                    <a:pt x="61" y="165"/>
                    <a:pt x="62" y="164"/>
                  </a:cubicBezTo>
                  <a:cubicBezTo>
                    <a:pt x="62" y="164"/>
                    <a:pt x="62" y="163"/>
                    <a:pt x="62" y="163"/>
                  </a:cubicBezTo>
                  <a:close/>
                  <a:moveTo>
                    <a:pt x="57" y="166"/>
                  </a:moveTo>
                  <a:cubicBezTo>
                    <a:pt x="57" y="165"/>
                    <a:pt x="57" y="164"/>
                    <a:pt x="57" y="164"/>
                  </a:cubicBezTo>
                  <a:cubicBezTo>
                    <a:pt x="56" y="164"/>
                    <a:pt x="57" y="166"/>
                    <a:pt x="57" y="166"/>
                  </a:cubicBezTo>
                  <a:close/>
                  <a:moveTo>
                    <a:pt x="31" y="165"/>
                  </a:moveTo>
                  <a:cubicBezTo>
                    <a:pt x="31" y="165"/>
                    <a:pt x="31" y="165"/>
                    <a:pt x="32" y="165"/>
                  </a:cubicBezTo>
                  <a:cubicBezTo>
                    <a:pt x="32" y="165"/>
                    <a:pt x="32" y="165"/>
                    <a:pt x="32" y="165"/>
                  </a:cubicBezTo>
                  <a:cubicBezTo>
                    <a:pt x="32" y="164"/>
                    <a:pt x="31" y="165"/>
                    <a:pt x="31" y="165"/>
                  </a:cubicBezTo>
                  <a:close/>
                  <a:moveTo>
                    <a:pt x="39" y="166"/>
                  </a:moveTo>
                  <a:cubicBezTo>
                    <a:pt x="39" y="168"/>
                    <a:pt x="38" y="169"/>
                    <a:pt x="39" y="171"/>
                  </a:cubicBezTo>
                  <a:cubicBezTo>
                    <a:pt x="39" y="172"/>
                    <a:pt x="39" y="172"/>
                    <a:pt x="38" y="173"/>
                  </a:cubicBezTo>
                  <a:cubicBezTo>
                    <a:pt x="39" y="176"/>
                    <a:pt x="38" y="179"/>
                    <a:pt x="38" y="181"/>
                  </a:cubicBezTo>
                  <a:cubicBezTo>
                    <a:pt x="38" y="181"/>
                    <a:pt x="38" y="182"/>
                    <a:pt x="38" y="183"/>
                  </a:cubicBezTo>
                  <a:cubicBezTo>
                    <a:pt x="38" y="184"/>
                    <a:pt x="38" y="188"/>
                    <a:pt x="38" y="189"/>
                  </a:cubicBezTo>
                  <a:cubicBezTo>
                    <a:pt x="39" y="180"/>
                    <a:pt x="40" y="173"/>
                    <a:pt x="40" y="164"/>
                  </a:cubicBezTo>
                  <a:cubicBezTo>
                    <a:pt x="39" y="165"/>
                    <a:pt x="39" y="165"/>
                    <a:pt x="39" y="166"/>
                  </a:cubicBezTo>
                  <a:close/>
                  <a:moveTo>
                    <a:pt x="60" y="166"/>
                  </a:moveTo>
                  <a:cubicBezTo>
                    <a:pt x="60" y="166"/>
                    <a:pt x="60" y="166"/>
                    <a:pt x="60" y="166"/>
                  </a:cubicBezTo>
                  <a:cubicBezTo>
                    <a:pt x="60" y="167"/>
                    <a:pt x="61" y="166"/>
                    <a:pt x="60" y="165"/>
                  </a:cubicBezTo>
                  <a:cubicBezTo>
                    <a:pt x="61" y="166"/>
                    <a:pt x="60" y="165"/>
                    <a:pt x="60" y="166"/>
                  </a:cubicBezTo>
                  <a:close/>
                  <a:moveTo>
                    <a:pt x="33" y="169"/>
                  </a:moveTo>
                  <a:cubicBezTo>
                    <a:pt x="34" y="168"/>
                    <a:pt x="35" y="167"/>
                    <a:pt x="34" y="165"/>
                  </a:cubicBezTo>
                  <a:cubicBezTo>
                    <a:pt x="33" y="166"/>
                    <a:pt x="33" y="168"/>
                    <a:pt x="33" y="169"/>
                  </a:cubicBezTo>
                  <a:close/>
                  <a:moveTo>
                    <a:pt x="36" y="168"/>
                  </a:moveTo>
                  <a:cubicBezTo>
                    <a:pt x="36" y="167"/>
                    <a:pt x="37" y="167"/>
                    <a:pt x="37" y="166"/>
                  </a:cubicBezTo>
                  <a:cubicBezTo>
                    <a:pt x="37" y="166"/>
                    <a:pt x="37" y="166"/>
                    <a:pt x="37" y="165"/>
                  </a:cubicBezTo>
                  <a:cubicBezTo>
                    <a:pt x="36" y="166"/>
                    <a:pt x="35" y="167"/>
                    <a:pt x="36" y="168"/>
                  </a:cubicBezTo>
                  <a:close/>
                  <a:moveTo>
                    <a:pt x="62" y="166"/>
                  </a:moveTo>
                  <a:cubicBezTo>
                    <a:pt x="63" y="166"/>
                    <a:pt x="63" y="167"/>
                    <a:pt x="63" y="166"/>
                  </a:cubicBezTo>
                  <a:cubicBezTo>
                    <a:pt x="63" y="166"/>
                    <a:pt x="63" y="166"/>
                    <a:pt x="63" y="166"/>
                  </a:cubicBezTo>
                  <a:cubicBezTo>
                    <a:pt x="63" y="166"/>
                    <a:pt x="62" y="166"/>
                    <a:pt x="62" y="166"/>
                  </a:cubicBezTo>
                  <a:close/>
                  <a:moveTo>
                    <a:pt x="56" y="169"/>
                  </a:moveTo>
                  <a:cubicBezTo>
                    <a:pt x="56" y="168"/>
                    <a:pt x="57" y="168"/>
                    <a:pt x="57" y="168"/>
                  </a:cubicBezTo>
                  <a:cubicBezTo>
                    <a:pt x="57" y="167"/>
                    <a:pt x="57" y="166"/>
                    <a:pt x="56" y="166"/>
                  </a:cubicBezTo>
                  <a:cubicBezTo>
                    <a:pt x="56" y="167"/>
                    <a:pt x="55" y="169"/>
                    <a:pt x="56" y="169"/>
                  </a:cubicBezTo>
                  <a:close/>
                  <a:moveTo>
                    <a:pt x="60" y="168"/>
                  </a:moveTo>
                  <a:cubicBezTo>
                    <a:pt x="60" y="167"/>
                    <a:pt x="61" y="167"/>
                    <a:pt x="61" y="166"/>
                  </a:cubicBezTo>
                  <a:cubicBezTo>
                    <a:pt x="61" y="167"/>
                    <a:pt x="59" y="167"/>
                    <a:pt x="60" y="168"/>
                  </a:cubicBezTo>
                  <a:close/>
                  <a:moveTo>
                    <a:pt x="31" y="179"/>
                  </a:moveTo>
                  <a:cubicBezTo>
                    <a:pt x="31" y="178"/>
                    <a:pt x="32" y="177"/>
                    <a:pt x="32" y="175"/>
                  </a:cubicBezTo>
                  <a:cubicBezTo>
                    <a:pt x="31" y="175"/>
                    <a:pt x="31" y="173"/>
                    <a:pt x="31" y="172"/>
                  </a:cubicBezTo>
                  <a:cubicBezTo>
                    <a:pt x="31" y="172"/>
                    <a:pt x="32" y="172"/>
                    <a:pt x="32" y="172"/>
                  </a:cubicBezTo>
                  <a:cubicBezTo>
                    <a:pt x="32" y="171"/>
                    <a:pt x="32" y="169"/>
                    <a:pt x="32" y="168"/>
                  </a:cubicBezTo>
                  <a:cubicBezTo>
                    <a:pt x="31" y="168"/>
                    <a:pt x="31" y="168"/>
                    <a:pt x="31" y="168"/>
                  </a:cubicBezTo>
                  <a:cubicBezTo>
                    <a:pt x="31" y="171"/>
                    <a:pt x="31" y="175"/>
                    <a:pt x="31" y="179"/>
                  </a:cubicBezTo>
                  <a:close/>
                  <a:moveTo>
                    <a:pt x="59" y="169"/>
                  </a:moveTo>
                  <a:cubicBezTo>
                    <a:pt x="59" y="169"/>
                    <a:pt x="60" y="169"/>
                    <a:pt x="59" y="168"/>
                  </a:cubicBezTo>
                  <a:cubicBezTo>
                    <a:pt x="58" y="168"/>
                    <a:pt x="58" y="169"/>
                    <a:pt x="59" y="169"/>
                  </a:cubicBezTo>
                  <a:close/>
                  <a:moveTo>
                    <a:pt x="61" y="168"/>
                  </a:moveTo>
                  <a:cubicBezTo>
                    <a:pt x="60" y="168"/>
                    <a:pt x="61" y="169"/>
                    <a:pt x="61" y="170"/>
                  </a:cubicBezTo>
                  <a:cubicBezTo>
                    <a:pt x="62" y="170"/>
                    <a:pt x="62" y="169"/>
                    <a:pt x="62" y="169"/>
                  </a:cubicBezTo>
                  <a:cubicBezTo>
                    <a:pt x="62" y="169"/>
                    <a:pt x="62" y="168"/>
                    <a:pt x="61" y="168"/>
                  </a:cubicBezTo>
                  <a:close/>
                  <a:moveTo>
                    <a:pt x="38" y="170"/>
                  </a:moveTo>
                  <a:cubicBezTo>
                    <a:pt x="38" y="169"/>
                    <a:pt x="37" y="169"/>
                    <a:pt x="37" y="168"/>
                  </a:cubicBezTo>
                  <a:cubicBezTo>
                    <a:pt x="37" y="169"/>
                    <a:pt x="37" y="170"/>
                    <a:pt x="38" y="170"/>
                  </a:cubicBezTo>
                  <a:close/>
                  <a:moveTo>
                    <a:pt x="34" y="171"/>
                  </a:moveTo>
                  <a:cubicBezTo>
                    <a:pt x="34" y="170"/>
                    <a:pt x="36" y="169"/>
                    <a:pt x="35" y="169"/>
                  </a:cubicBezTo>
                  <a:cubicBezTo>
                    <a:pt x="35" y="170"/>
                    <a:pt x="34" y="170"/>
                    <a:pt x="34" y="171"/>
                  </a:cubicBezTo>
                  <a:close/>
                  <a:moveTo>
                    <a:pt x="58" y="169"/>
                  </a:moveTo>
                  <a:cubicBezTo>
                    <a:pt x="57" y="170"/>
                    <a:pt x="57" y="170"/>
                    <a:pt x="56" y="170"/>
                  </a:cubicBezTo>
                  <a:cubicBezTo>
                    <a:pt x="56" y="171"/>
                    <a:pt x="57" y="171"/>
                    <a:pt x="57" y="172"/>
                  </a:cubicBezTo>
                  <a:cubicBezTo>
                    <a:pt x="58" y="171"/>
                    <a:pt x="58" y="170"/>
                    <a:pt x="58" y="169"/>
                  </a:cubicBezTo>
                  <a:cubicBezTo>
                    <a:pt x="58" y="170"/>
                    <a:pt x="58" y="169"/>
                    <a:pt x="58" y="169"/>
                  </a:cubicBezTo>
                  <a:close/>
                  <a:moveTo>
                    <a:pt x="59" y="170"/>
                  </a:moveTo>
                  <a:cubicBezTo>
                    <a:pt x="60" y="171"/>
                    <a:pt x="60" y="171"/>
                    <a:pt x="60" y="171"/>
                  </a:cubicBezTo>
                  <a:cubicBezTo>
                    <a:pt x="60" y="170"/>
                    <a:pt x="60" y="170"/>
                    <a:pt x="60" y="169"/>
                  </a:cubicBezTo>
                  <a:cubicBezTo>
                    <a:pt x="60" y="170"/>
                    <a:pt x="59" y="170"/>
                    <a:pt x="59" y="170"/>
                  </a:cubicBezTo>
                  <a:close/>
                  <a:moveTo>
                    <a:pt x="37" y="172"/>
                  </a:moveTo>
                  <a:cubicBezTo>
                    <a:pt x="37" y="172"/>
                    <a:pt x="37" y="172"/>
                    <a:pt x="37" y="172"/>
                  </a:cubicBezTo>
                  <a:cubicBezTo>
                    <a:pt x="37" y="171"/>
                    <a:pt x="37" y="171"/>
                    <a:pt x="36" y="171"/>
                  </a:cubicBezTo>
                  <a:cubicBezTo>
                    <a:pt x="37" y="171"/>
                    <a:pt x="37" y="171"/>
                    <a:pt x="37" y="172"/>
                  </a:cubicBezTo>
                  <a:close/>
                  <a:moveTo>
                    <a:pt x="62" y="171"/>
                  </a:moveTo>
                  <a:cubicBezTo>
                    <a:pt x="62" y="171"/>
                    <a:pt x="62" y="172"/>
                    <a:pt x="63" y="172"/>
                  </a:cubicBezTo>
                  <a:cubicBezTo>
                    <a:pt x="63" y="171"/>
                    <a:pt x="63" y="171"/>
                    <a:pt x="62" y="171"/>
                  </a:cubicBezTo>
                  <a:cubicBezTo>
                    <a:pt x="62" y="171"/>
                    <a:pt x="62" y="171"/>
                    <a:pt x="62" y="171"/>
                  </a:cubicBezTo>
                  <a:close/>
                  <a:moveTo>
                    <a:pt x="35" y="173"/>
                  </a:moveTo>
                  <a:cubicBezTo>
                    <a:pt x="35" y="173"/>
                    <a:pt x="35" y="174"/>
                    <a:pt x="36" y="174"/>
                  </a:cubicBezTo>
                  <a:cubicBezTo>
                    <a:pt x="36" y="173"/>
                    <a:pt x="36" y="173"/>
                    <a:pt x="36" y="172"/>
                  </a:cubicBezTo>
                  <a:cubicBezTo>
                    <a:pt x="36" y="172"/>
                    <a:pt x="36" y="172"/>
                    <a:pt x="36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35" y="172"/>
                    <a:pt x="35" y="172"/>
                    <a:pt x="35" y="173"/>
                  </a:cubicBezTo>
                  <a:close/>
                  <a:moveTo>
                    <a:pt x="58" y="173"/>
                  </a:moveTo>
                  <a:cubicBezTo>
                    <a:pt x="58" y="173"/>
                    <a:pt x="59" y="173"/>
                    <a:pt x="59" y="172"/>
                  </a:cubicBezTo>
                  <a:cubicBezTo>
                    <a:pt x="59" y="172"/>
                    <a:pt x="59" y="172"/>
                    <a:pt x="59" y="171"/>
                  </a:cubicBezTo>
                  <a:cubicBezTo>
                    <a:pt x="58" y="172"/>
                    <a:pt x="57" y="173"/>
                    <a:pt x="58" y="173"/>
                  </a:cubicBezTo>
                  <a:close/>
                  <a:moveTo>
                    <a:pt x="56" y="174"/>
                  </a:moveTo>
                  <a:cubicBezTo>
                    <a:pt x="56" y="174"/>
                    <a:pt x="56" y="173"/>
                    <a:pt x="57" y="173"/>
                  </a:cubicBezTo>
                  <a:cubicBezTo>
                    <a:pt x="56" y="173"/>
                    <a:pt x="56" y="173"/>
                    <a:pt x="56" y="172"/>
                  </a:cubicBezTo>
                  <a:cubicBezTo>
                    <a:pt x="56" y="172"/>
                    <a:pt x="56" y="172"/>
                    <a:pt x="56" y="172"/>
                  </a:cubicBezTo>
                  <a:cubicBezTo>
                    <a:pt x="56" y="172"/>
                    <a:pt x="56" y="173"/>
                    <a:pt x="56" y="174"/>
                  </a:cubicBezTo>
                  <a:close/>
                  <a:moveTo>
                    <a:pt x="61" y="173"/>
                  </a:moveTo>
                  <a:cubicBezTo>
                    <a:pt x="61" y="173"/>
                    <a:pt x="62" y="175"/>
                    <a:pt x="62" y="174"/>
                  </a:cubicBezTo>
                  <a:cubicBezTo>
                    <a:pt x="62" y="173"/>
                    <a:pt x="61" y="173"/>
                    <a:pt x="61" y="172"/>
                  </a:cubicBezTo>
                  <a:cubicBezTo>
                    <a:pt x="61" y="173"/>
                    <a:pt x="61" y="173"/>
                    <a:pt x="61" y="173"/>
                  </a:cubicBezTo>
                  <a:close/>
                  <a:moveTo>
                    <a:pt x="64" y="173"/>
                  </a:moveTo>
                  <a:cubicBezTo>
                    <a:pt x="64" y="174"/>
                    <a:pt x="65" y="174"/>
                    <a:pt x="65" y="174"/>
                  </a:cubicBezTo>
                  <a:cubicBezTo>
                    <a:pt x="65" y="174"/>
                    <a:pt x="65" y="174"/>
                    <a:pt x="65" y="174"/>
                  </a:cubicBezTo>
                  <a:cubicBezTo>
                    <a:pt x="65" y="173"/>
                    <a:pt x="66" y="173"/>
                    <a:pt x="65" y="173"/>
                  </a:cubicBezTo>
                  <a:cubicBezTo>
                    <a:pt x="65" y="173"/>
                    <a:pt x="65" y="173"/>
                    <a:pt x="64" y="173"/>
                  </a:cubicBezTo>
                  <a:close/>
                  <a:moveTo>
                    <a:pt x="58" y="174"/>
                  </a:moveTo>
                  <a:cubicBezTo>
                    <a:pt x="59" y="174"/>
                    <a:pt x="59" y="173"/>
                    <a:pt x="59" y="173"/>
                  </a:cubicBezTo>
                  <a:cubicBezTo>
                    <a:pt x="59" y="173"/>
                    <a:pt x="58" y="174"/>
                    <a:pt x="58" y="174"/>
                  </a:cubicBezTo>
                  <a:close/>
                  <a:moveTo>
                    <a:pt x="36" y="175"/>
                  </a:moveTo>
                  <a:cubicBezTo>
                    <a:pt x="36" y="175"/>
                    <a:pt x="37" y="174"/>
                    <a:pt x="37" y="174"/>
                  </a:cubicBezTo>
                  <a:cubicBezTo>
                    <a:pt x="36" y="174"/>
                    <a:pt x="36" y="174"/>
                    <a:pt x="36" y="175"/>
                  </a:cubicBezTo>
                  <a:close/>
                  <a:moveTo>
                    <a:pt x="33" y="176"/>
                  </a:moveTo>
                  <a:cubicBezTo>
                    <a:pt x="34" y="176"/>
                    <a:pt x="33" y="177"/>
                    <a:pt x="34" y="177"/>
                  </a:cubicBezTo>
                  <a:cubicBezTo>
                    <a:pt x="35" y="176"/>
                    <a:pt x="35" y="175"/>
                    <a:pt x="34" y="174"/>
                  </a:cubicBezTo>
                  <a:cubicBezTo>
                    <a:pt x="34" y="175"/>
                    <a:pt x="33" y="175"/>
                    <a:pt x="33" y="176"/>
                  </a:cubicBezTo>
                  <a:close/>
                  <a:moveTo>
                    <a:pt x="59" y="175"/>
                  </a:moveTo>
                  <a:cubicBezTo>
                    <a:pt x="59" y="176"/>
                    <a:pt x="59" y="176"/>
                    <a:pt x="60" y="176"/>
                  </a:cubicBezTo>
                  <a:cubicBezTo>
                    <a:pt x="60" y="176"/>
                    <a:pt x="60" y="176"/>
                    <a:pt x="61" y="175"/>
                  </a:cubicBezTo>
                  <a:cubicBezTo>
                    <a:pt x="60" y="175"/>
                    <a:pt x="60" y="174"/>
                    <a:pt x="60" y="174"/>
                  </a:cubicBezTo>
                  <a:cubicBezTo>
                    <a:pt x="60" y="175"/>
                    <a:pt x="59" y="175"/>
                    <a:pt x="59" y="175"/>
                  </a:cubicBezTo>
                  <a:close/>
                  <a:moveTo>
                    <a:pt x="57" y="175"/>
                  </a:moveTo>
                  <a:cubicBezTo>
                    <a:pt x="57" y="175"/>
                    <a:pt x="57" y="175"/>
                    <a:pt x="57" y="176"/>
                  </a:cubicBezTo>
                  <a:cubicBezTo>
                    <a:pt x="57" y="176"/>
                    <a:pt x="58" y="175"/>
                    <a:pt x="58" y="175"/>
                  </a:cubicBezTo>
                  <a:cubicBezTo>
                    <a:pt x="57" y="175"/>
                    <a:pt x="57" y="174"/>
                    <a:pt x="57" y="175"/>
                  </a:cubicBezTo>
                  <a:close/>
                  <a:moveTo>
                    <a:pt x="65" y="176"/>
                  </a:moveTo>
                  <a:cubicBezTo>
                    <a:pt x="65" y="177"/>
                    <a:pt x="64" y="176"/>
                    <a:pt x="64" y="177"/>
                  </a:cubicBezTo>
                  <a:cubicBezTo>
                    <a:pt x="65" y="177"/>
                    <a:pt x="65" y="178"/>
                    <a:pt x="65" y="178"/>
                  </a:cubicBezTo>
                  <a:cubicBezTo>
                    <a:pt x="65" y="177"/>
                    <a:pt x="65" y="176"/>
                    <a:pt x="65" y="175"/>
                  </a:cubicBezTo>
                  <a:cubicBezTo>
                    <a:pt x="65" y="176"/>
                    <a:pt x="65" y="176"/>
                    <a:pt x="65" y="176"/>
                  </a:cubicBezTo>
                  <a:close/>
                  <a:moveTo>
                    <a:pt x="60" y="176"/>
                  </a:moveTo>
                  <a:cubicBezTo>
                    <a:pt x="60" y="176"/>
                    <a:pt x="60" y="176"/>
                    <a:pt x="61" y="176"/>
                  </a:cubicBezTo>
                  <a:cubicBezTo>
                    <a:pt x="61" y="176"/>
                    <a:pt x="61" y="176"/>
                    <a:pt x="61" y="176"/>
                  </a:cubicBezTo>
                  <a:cubicBezTo>
                    <a:pt x="60" y="176"/>
                    <a:pt x="60" y="176"/>
                    <a:pt x="60" y="176"/>
                  </a:cubicBezTo>
                  <a:close/>
                  <a:moveTo>
                    <a:pt x="58" y="178"/>
                  </a:moveTo>
                  <a:cubicBezTo>
                    <a:pt x="58" y="178"/>
                    <a:pt x="58" y="178"/>
                    <a:pt x="59" y="177"/>
                  </a:cubicBezTo>
                  <a:cubicBezTo>
                    <a:pt x="58" y="177"/>
                    <a:pt x="58" y="176"/>
                    <a:pt x="58" y="176"/>
                  </a:cubicBezTo>
                  <a:cubicBezTo>
                    <a:pt x="57" y="177"/>
                    <a:pt x="57" y="177"/>
                    <a:pt x="58" y="178"/>
                  </a:cubicBezTo>
                  <a:close/>
                  <a:moveTo>
                    <a:pt x="34" y="177"/>
                  </a:moveTo>
                  <a:cubicBezTo>
                    <a:pt x="34" y="177"/>
                    <a:pt x="34" y="177"/>
                    <a:pt x="34" y="178"/>
                  </a:cubicBezTo>
                  <a:cubicBezTo>
                    <a:pt x="35" y="178"/>
                    <a:pt x="35" y="177"/>
                    <a:pt x="35" y="177"/>
                  </a:cubicBezTo>
                  <a:cubicBezTo>
                    <a:pt x="35" y="177"/>
                    <a:pt x="35" y="177"/>
                    <a:pt x="34" y="177"/>
                  </a:cubicBezTo>
                  <a:close/>
                  <a:moveTo>
                    <a:pt x="32" y="177"/>
                  </a:moveTo>
                  <a:cubicBezTo>
                    <a:pt x="33" y="177"/>
                    <a:pt x="32" y="178"/>
                    <a:pt x="33" y="178"/>
                  </a:cubicBezTo>
                  <a:cubicBezTo>
                    <a:pt x="33" y="178"/>
                    <a:pt x="33" y="177"/>
                    <a:pt x="33" y="177"/>
                  </a:cubicBezTo>
                  <a:cubicBezTo>
                    <a:pt x="33" y="177"/>
                    <a:pt x="32" y="177"/>
                    <a:pt x="32" y="177"/>
                  </a:cubicBezTo>
                  <a:close/>
                  <a:moveTo>
                    <a:pt x="60" y="178"/>
                  </a:moveTo>
                  <a:cubicBezTo>
                    <a:pt x="60" y="179"/>
                    <a:pt x="61" y="178"/>
                    <a:pt x="61" y="177"/>
                  </a:cubicBezTo>
                  <a:cubicBezTo>
                    <a:pt x="61" y="178"/>
                    <a:pt x="60" y="178"/>
                    <a:pt x="60" y="178"/>
                  </a:cubicBezTo>
                  <a:close/>
                  <a:moveTo>
                    <a:pt x="63" y="178"/>
                  </a:moveTo>
                  <a:cubicBezTo>
                    <a:pt x="64" y="179"/>
                    <a:pt x="64" y="180"/>
                    <a:pt x="65" y="180"/>
                  </a:cubicBezTo>
                  <a:cubicBezTo>
                    <a:pt x="65" y="180"/>
                    <a:pt x="65" y="180"/>
                    <a:pt x="65" y="179"/>
                  </a:cubicBezTo>
                  <a:cubicBezTo>
                    <a:pt x="64" y="179"/>
                    <a:pt x="64" y="178"/>
                    <a:pt x="64" y="177"/>
                  </a:cubicBezTo>
                  <a:cubicBezTo>
                    <a:pt x="64" y="177"/>
                    <a:pt x="63" y="177"/>
                    <a:pt x="63" y="178"/>
                  </a:cubicBezTo>
                  <a:close/>
                  <a:moveTo>
                    <a:pt x="36" y="178"/>
                  </a:moveTo>
                  <a:cubicBezTo>
                    <a:pt x="36" y="178"/>
                    <a:pt x="37" y="178"/>
                    <a:pt x="36" y="177"/>
                  </a:cubicBezTo>
                  <a:cubicBezTo>
                    <a:pt x="36" y="178"/>
                    <a:pt x="36" y="178"/>
                    <a:pt x="36" y="178"/>
                  </a:cubicBezTo>
                  <a:close/>
                  <a:moveTo>
                    <a:pt x="58" y="179"/>
                  </a:moveTo>
                  <a:cubicBezTo>
                    <a:pt x="58" y="179"/>
                    <a:pt x="58" y="179"/>
                    <a:pt x="58" y="179"/>
                  </a:cubicBezTo>
                  <a:cubicBezTo>
                    <a:pt x="59" y="179"/>
                    <a:pt x="59" y="178"/>
                    <a:pt x="59" y="178"/>
                  </a:cubicBezTo>
                  <a:cubicBezTo>
                    <a:pt x="59" y="178"/>
                    <a:pt x="58" y="178"/>
                    <a:pt x="58" y="179"/>
                  </a:cubicBezTo>
                  <a:close/>
                  <a:moveTo>
                    <a:pt x="57" y="179"/>
                  </a:moveTo>
                  <a:cubicBezTo>
                    <a:pt x="57" y="179"/>
                    <a:pt x="57" y="178"/>
                    <a:pt x="57" y="178"/>
                  </a:cubicBezTo>
                  <a:cubicBezTo>
                    <a:pt x="57" y="178"/>
                    <a:pt x="57" y="178"/>
                    <a:pt x="57" y="179"/>
                  </a:cubicBezTo>
                  <a:close/>
                  <a:moveTo>
                    <a:pt x="61" y="180"/>
                  </a:moveTo>
                  <a:cubicBezTo>
                    <a:pt x="61" y="179"/>
                    <a:pt x="61" y="179"/>
                    <a:pt x="62" y="178"/>
                  </a:cubicBezTo>
                  <a:cubicBezTo>
                    <a:pt x="61" y="178"/>
                    <a:pt x="60" y="179"/>
                    <a:pt x="61" y="180"/>
                  </a:cubicBezTo>
                  <a:close/>
                  <a:moveTo>
                    <a:pt x="33" y="181"/>
                  </a:moveTo>
                  <a:cubicBezTo>
                    <a:pt x="33" y="180"/>
                    <a:pt x="34" y="179"/>
                    <a:pt x="33" y="179"/>
                  </a:cubicBezTo>
                  <a:cubicBezTo>
                    <a:pt x="33" y="179"/>
                    <a:pt x="32" y="180"/>
                    <a:pt x="33" y="181"/>
                  </a:cubicBezTo>
                  <a:close/>
                  <a:moveTo>
                    <a:pt x="31" y="180"/>
                  </a:moveTo>
                  <a:cubicBezTo>
                    <a:pt x="31" y="180"/>
                    <a:pt x="32" y="179"/>
                    <a:pt x="32" y="179"/>
                  </a:cubicBezTo>
                  <a:cubicBezTo>
                    <a:pt x="32" y="179"/>
                    <a:pt x="31" y="180"/>
                    <a:pt x="31" y="180"/>
                  </a:cubicBezTo>
                  <a:close/>
                  <a:moveTo>
                    <a:pt x="36" y="179"/>
                  </a:moveTo>
                  <a:cubicBezTo>
                    <a:pt x="36" y="179"/>
                    <a:pt x="36" y="179"/>
                    <a:pt x="36" y="179"/>
                  </a:cubicBezTo>
                  <a:cubicBezTo>
                    <a:pt x="35" y="179"/>
                    <a:pt x="35" y="180"/>
                    <a:pt x="36" y="180"/>
                  </a:cubicBezTo>
                  <a:cubicBezTo>
                    <a:pt x="36" y="180"/>
                    <a:pt x="36" y="179"/>
                    <a:pt x="36" y="179"/>
                  </a:cubicBezTo>
                  <a:cubicBezTo>
                    <a:pt x="36" y="179"/>
                    <a:pt x="36" y="179"/>
                    <a:pt x="36" y="179"/>
                  </a:cubicBezTo>
                  <a:close/>
                  <a:moveTo>
                    <a:pt x="37" y="180"/>
                  </a:moveTo>
                  <a:cubicBezTo>
                    <a:pt x="37" y="180"/>
                    <a:pt x="37" y="180"/>
                    <a:pt x="37" y="180"/>
                  </a:cubicBezTo>
                  <a:cubicBezTo>
                    <a:pt x="37" y="180"/>
                    <a:pt x="37" y="179"/>
                    <a:pt x="37" y="179"/>
                  </a:cubicBezTo>
                  <a:cubicBezTo>
                    <a:pt x="37" y="180"/>
                    <a:pt x="37" y="180"/>
                    <a:pt x="37" y="180"/>
                  </a:cubicBezTo>
                  <a:close/>
                  <a:moveTo>
                    <a:pt x="57" y="181"/>
                  </a:moveTo>
                  <a:cubicBezTo>
                    <a:pt x="57" y="181"/>
                    <a:pt x="58" y="181"/>
                    <a:pt x="58" y="180"/>
                  </a:cubicBezTo>
                  <a:cubicBezTo>
                    <a:pt x="57" y="180"/>
                    <a:pt x="57" y="179"/>
                    <a:pt x="57" y="179"/>
                  </a:cubicBezTo>
                  <a:cubicBezTo>
                    <a:pt x="57" y="180"/>
                    <a:pt x="56" y="181"/>
                    <a:pt x="57" y="181"/>
                  </a:cubicBezTo>
                  <a:close/>
                  <a:moveTo>
                    <a:pt x="61" y="180"/>
                  </a:moveTo>
                  <a:cubicBezTo>
                    <a:pt x="62" y="181"/>
                    <a:pt x="62" y="181"/>
                    <a:pt x="62" y="182"/>
                  </a:cubicBezTo>
                  <a:cubicBezTo>
                    <a:pt x="62" y="181"/>
                    <a:pt x="62" y="180"/>
                    <a:pt x="62" y="179"/>
                  </a:cubicBezTo>
                  <a:cubicBezTo>
                    <a:pt x="62" y="180"/>
                    <a:pt x="62" y="180"/>
                    <a:pt x="61" y="180"/>
                  </a:cubicBezTo>
                  <a:close/>
                  <a:moveTo>
                    <a:pt x="59" y="181"/>
                  </a:moveTo>
                  <a:cubicBezTo>
                    <a:pt x="60" y="181"/>
                    <a:pt x="60" y="180"/>
                    <a:pt x="60" y="180"/>
                  </a:cubicBezTo>
                  <a:cubicBezTo>
                    <a:pt x="60" y="181"/>
                    <a:pt x="59" y="180"/>
                    <a:pt x="59" y="181"/>
                  </a:cubicBezTo>
                  <a:close/>
                  <a:moveTo>
                    <a:pt x="30" y="191"/>
                  </a:moveTo>
                  <a:cubicBezTo>
                    <a:pt x="30" y="191"/>
                    <a:pt x="31" y="191"/>
                    <a:pt x="31" y="191"/>
                  </a:cubicBezTo>
                  <a:cubicBezTo>
                    <a:pt x="30" y="192"/>
                    <a:pt x="31" y="193"/>
                    <a:pt x="30" y="194"/>
                  </a:cubicBezTo>
                  <a:cubicBezTo>
                    <a:pt x="31" y="194"/>
                    <a:pt x="30" y="197"/>
                    <a:pt x="31" y="198"/>
                  </a:cubicBezTo>
                  <a:cubicBezTo>
                    <a:pt x="31" y="198"/>
                    <a:pt x="31" y="197"/>
                    <a:pt x="32" y="196"/>
                  </a:cubicBezTo>
                  <a:cubicBezTo>
                    <a:pt x="32" y="196"/>
                    <a:pt x="31" y="196"/>
                    <a:pt x="31" y="195"/>
                  </a:cubicBezTo>
                  <a:cubicBezTo>
                    <a:pt x="32" y="193"/>
                    <a:pt x="32" y="190"/>
                    <a:pt x="31" y="189"/>
                  </a:cubicBezTo>
                  <a:cubicBezTo>
                    <a:pt x="32" y="187"/>
                    <a:pt x="32" y="184"/>
                    <a:pt x="32" y="181"/>
                  </a:cubicBezTo>
                  <a:cubicBezTo>
                    <a:pt x="32" y="181"/>
                    <a:pt x="32" y="181"/>
                    <a:pt x="31" y="181"/>
                  </a:cubicBezTo>
                  <a:cubicBezTo>
                    <a:pt x="29" y="184"/>
                    <a:pt x="31" y="188"/>
                    <a:pt x="30" y="191"/>
                  </a:cubicBezTo>
                  <a:close/>
                  <a:moveTo>
                    <a:pt x="64" y="185"/>
                  </a:moveTo>
                  <a:cubicBezTo>
                    <a:pt x="64" y="185"/>
                    <a:pt x="64" y="185"/>
                    <a:pt x="63" y="185"/>
                  </a:cubicBezTo>
                  <a:cubicBezTo>
                    <a:pt x="63" y="186"/>
                    <a:pt x="64" y="187"/>
                    <a:pt x="65" y="187"/>
                  </a:cubicBezTo>
                  <a:cubicBezTo>
                    <a:pt x="64" y="188"/>
                    <a:pt x="65" y="189"/>
                    <a:pt x="64" y="190"/>
                  </a:cubicBezTo>
                  <a:cubicBezTo>
                    <a:pt x="64" y="189"/>
                    <a:pt x="63" y="189"/>
                    <a:pt x="63" y="189"/>
                  </a:cubicBezTo>
                  <a:cubicBezTo>
                    <a:pt x="63" y="190"/>
                    <a:pt x="63" y="191"/>
                    <a:pt x="64" y="192"/>
                  </a:cubicBezTo>
                  <a:cubicBezTo>
                    <a:pt x="66" y="190"/>
                    <a:pt x="65" y="185"/>
                    <a:pt x="65" y="182"/>
                  </a:cubicBezTo>
                  <a:cubicBezTo>
                    <a:pt x="65" y="182"/>
                    <a:pt x="64" y="181"/>
                    <a:pt x="64" y="181"/>
                  </a:cubicBezTo>
                  <a:cubicBezTo>
                    <a:pt x="63" y="182"/>
                    <a:pt x="65" y="184"/>
                    <a:pt x="64" y="185"/>
                  </a:cubicBezTo>
                  <a:close/>
                  <a:moveTo>
                    <a:pt x="34" y="183"/>
                  </a:moveTo>
                  <a:cubicBezTo>
                    <a:pt x="34" y="182"/>
                    <a:pt x="35" y="182"/>
                    <a:pt x="35" y="181"/>
                  </a:cubicBezTo>
                  <a:cubicBezTo>
                    <a:pt x="35" y="181"/>
                    <a:pt x="34" y="181"/>
                    <a:pt x="34" y="181"/>
                  </a:cubicBezTo>
                  <a:cubicBezTo>
                    <a:pt x="34" y="182"/>
                    <a:pt x="33" y="183"/>
                    <a:pt x="34" y="183"/>
                  </a:cubicBezTo>
                  <a:close/>
                  <a:moveTo>
                    <a:pt x="60" y="182"/>
                  </a:moveTo>
                  <a:cubicBezTo>
                    <a:pt x="60" y="183"/>
                    <a:pt x="61" y="183"/>
                    <a:pt x="61" y="183"/>
                  </a:cubicBezTo>
                  <a:cubicBezTo>
                    <a:pt x="61" y="182"/>
                    <a:pt x="61" y="182"/>
                    <a:pt x="60" y="182"/>
                  </a:cubicBezTo>
                  <a:cubicBezTo>
                    <a:pt x="60" y="182"/>
                    <a:pt x="60" y="182"/>
                    <a:pt x="60" y="182"/>
                  </a:cubicBezTo>
                  <a:close/>
                  <a:moveTo>
                    <a:pt x="57" y="182"/>
                  </a:moveTo>
                  <a:cubicBezTo>
                    <a:pt x="57" y="183"/>
                    <a:pt x="58" y="183"/>
                    <a:pt x="58" y="183"/>
                  </a:cubicBezTo>
                  <a:cubicBezTo>
                    <a:pt x="58" y="183"/>
                    <a:pt x="59" y="182"/>
                    <a:pt x="59" y="182"/>
                  </a:cubicBezTo>
                  <a:cubicBezTo>
                    <a:pt x="58" y="182"/>
                    <a:pt x="58" y="182"/>
                    <a:pt x="57" y="182"/>
                  </a:cubicBezTo>
                  <a:close/>
                  <a:moveTo>
                    <a:pt x="63" y="183"/>
                  </a:moveTo>
                  <a:cubicBezTo>
                    <a:pt x="63" y="183"/>
                    <a:pt x="64" y="183"/>
                    <a:pt x="63" y="182"/>
                  </a:cubicBezTo>
                  <a:cubicBezTo>
                    <a:pt x="63" y="182"/>
                    <a:pt x="63" y="182"/>
                    <a:pt x="63" y="182"/>
                  </a:cubicBezTo>
                  <a:cubicBezTo>
                    <a:pt x="63" y="183"/>
                    <a:pt x="63" y="183"/>
                    <a:pt x="63" y="183"/>
                  </a:cubicBezTo>
                  <a:close/>
                  <a:moveTo>
                    <a:pt x="36" y="184"/>
                  </a:moveTo>
                  <a:cubicBezTo>
                    <a:pt x="36" y="183"/>
                    <a:pt x="37" y="183"/>
                    <a:pt x="37" y="182"/>
                  </a:cubicBezTo>
                  <a:cubicBezTo>
                    <a:pt x="36" y="182"/>
                    <a:pt x="36" y="183"/>
                    <a:pt x="36" y="184"/>
                  </a:cubicBezTo>
                  <a:close/>
                  <a:moveTo>
                    <a:pt x="35" y="184"/>
                  </a:moveTo>
                  <a:cubicBezTo>
                    <a:pt x="35" y="184"/>
                    <a:pt x="36" y="183"/>
                    <a:pt x="35" y="183"/>
                  </a:cubicBezTo>
                  <a:cubicBezTo>
                    <a:pt x="35" y="183"/>
                    <a:pt x="34" y="184"/>
                    <a:pt x="35" y="184"/>
                  </a:cubicBezTo>
                  <a:close/>
                  <a:moveTo>
                    <a:pt x="58" y="185"/>
                  </a:moveTo>
                  <a:cubicBezTo>
                    <a:pt x="59" y="185"/>
                    <a:pt x="59" y="184"/>
                    <a:pt x="59" y="184"/>
                  </a:cubicBezTo>
                  <a:cubicBezTo>
                    <a:pt x="59" y="184"/>
                    <a:pt x="59" y="183"/>
                    <a:pt x="59" y="183"/>
                  </a:cubicBezTo>
                  <a:cubicBezTo>
                    <a:pt x="59" y="184"/>
                    <a:pt x="58" y="184"/>
                    <a:pt x="58" y="185"/>
                  </a:cubicBezTo>
                  <a:close/>
                  <a:moveTo>
                    <a:pt x="62" y="185"/>
                  </a:moveTo>
                  <a:cubicBezTo>
                    <a:pt x="62" y="185"/>
                    <a:pt x="62" y="184"/>
                    <a:pt x="62" y="184"/>
                  </a:cubicBezTo>
                  <a:cubicBezTo>
                    <a:pt x="62" y="184"/>
                    <a:pt x="62" y="184"/>
                    <a:pt x="62" y="184"/>
                  </a:cubicBezTo>
                  <a:cubicBezTo>
                    <a:pt x="61" y="184"/>
                    <a:pt x="61" y="185"/>
                    <a:pt x="62" y="185"/>
                  </a:cubicBezTo>
                  <a:close/>
                  <a:moveTo>
                    <a:pt x="33" y="185"/>
                  </a:moveTo>
                  <a:cubicBezTo>
                    <a:pt x="33" y="185"/>
                    <a:pt x="33" y="185"/>
                    <a:pt x="33" y="185"/>
                  </a:cubicBezTo>
                  <a:cubicBezTo>
                    <a:pt x="33" y="185"/>
                    <a:pt x="33" y="184"/>
                    <a:pt x="33" y="184"/>
                  </a:cubicBezTo>
                  <a:cubicBezTo>
                    <a:pt x="33" y="184"/>
                    <a:pt x="32" y="185"/>
                    <a:pt x="33" y="185"/>
                  </a:cubicBezTo>
                  <a:close/>
                  <a:moveTo>
                    <a:pt x="35" y="186"/>
                  </a:moveTo>
                  <a:cubicBezTo>
                    <a:pt x="36" y="185"/>
                    <a:pt x="36" y="184"/>
                    <a:pt x="36" y="184"/>
                  </a:cubicBezTo>
                  <a:cubicBezTo>
                    <a:pt x="36" y="184"/>
                    <a:pt x="35" y="185"/>
                    <a:pt x="35" y="186"/>
                  </a:cubicBezTo>
                  <a:close/>
                  <a:moveTo>
                    <a:pt x="60" y="187"/>
                  </a:moveTo>
                  <a:cubicBezTo>
                    <a:pt x="60" y="187"/>
                    <a:pt x="61" y="186"/>
                    <a:pt x="60" y="186"/>
                  </a:cubicBezTo>
                  <a:cubicBezTo>
                    <a:pt x="60" y="186"/>
                    <a:pt x="59" y="187"/>
                    <a:pt x="60" y="187"/>
                  </a:cubicBezTo>
                  <a:close/>
                  <a:moveTo>
                    <a:pt x="36" y="187"/>
                  </a:moveTo>
                  <a:cubicBezTo>
                    <a:pt x="36" y="187"/>
                    <a:pt x="36" y="188"/>
                    <a:pt x="37" y="188"/>
                  </a:cubicBezTo>
                  <a:cubicBezTo>
                    <a:pt x="37" y="187"/>
                    <a:pt x="37" y="186"/>
                    <a:pt x="36" y="186"/>
                  </a:cubicBezTo>
                  <a:cubicBezTo>
                    <a:pt x="36" y="187"/>
                    <a:pt x="36" y="187"/>
                    <a:pt x="36" y="187"/>
                  </a:cubicBezTo>
                  <a:close/>
                  <a:moveTo>
                    <a:pt x="57" y="188"/>
                  </a:moveTo>
                  <a:cubicBezTo>
                    <a:pt x="58" y="187"/>
                    <a:pt x="58" y="187"/>
                    <a:pt x="58" y="187"/>
                  </a:cubicBezTo>
                  <a:cubicBezTo>
                    <a:pt x="58" y="187"/>
                    <a:pt x="58" y="187"/>
                    <a:pt x="57" y="187"/>
                  </a:cubicBezTo>
                  <a:cubicBezTo>
                    <a:pt x="58" y="187"/>
                    <a:pt x="57" y="187"/>
                    <a:pt x="57" y="188"/>
                  </a:cubicBezTo>
                  <a:close/>
                  <a:moveTo>
                    <a:pt x="63" y="187"/>
                  </a:moveTo>
                  <a:cubicBezTo>
                    <a:pt x="63" y="187"/>
                    <a:pt x="63" y="187"/>
                    <a:pt x="63" y="187"/>
                  </a:cubicBezTo>
                  <a:cubicBezTo>
                    <a:pt x="63" y="187"/>
                    <a:pt x="63" y="188"/>
                    <a:pt x="63" y="187"/>
                  </a:cubicBezTo>
                  <a:close/>
                  <a:moveTo>
                    <a:pt x="34" y="188"/>
                  </a:moveTo>
                  <a:cubicBezTo>
                    <a:pt x="34" y="188"/>
                    <a:pt x="35" y="188"/>
                    <a:pt x="35" y="187"/>
                  </a:cubicBezTo>
                  <a:cubicBezTo>
                    <a:pt x="34" y="187"/>
                    <a:pt x="34" y="187"/>
                    <a:pt x="34" y="187"/>
                  </a:cubicBezTo>
                  <a:cubicBezTo>
                    <a:pt x="34" y="187"/>
                    <a:pt x="34" y="187"/>
                    <a:pt x="34" y="187"/>
                  </a:cubicBezTo>
                  <a:cubicBezTo>
                    <a:pt x="34" y="187"/>
                    <a:pt x="34" y="188"/>
                    <a:pt x="34" y="188"/>
                  </a:cubicBezTo>
                  <a:close/>
                  <a:moveTo>
                    <a:pt x="58" y="189"/>
                  </a:moveTo>
                  <a:cubicBezTo>
                    <a:pt x="58" y="189"/>
                    <a:pt x="59" y="189"/>
                    <a:pt x="59" y="188"/>
                  </a:cubicBezTo>
                  <a:cubicBezTo>
                    <a:pt x="58" y="188"/>
                    <a:pt x="58" y="188"/>
                    <a:pt x="58" y="189"/>
                  </a:cubicBezTo>
                  <a:close/>
                  <a:moveTo>
                    <a:pt x="60" y="189"/>
                  </a:moveTo>
                  <a:cubicBezTo>
                    <a:pt x="60" y="189"/>
                    <a:pt x="61" y="190"/>
                    <a:pt x="61" y="190"/>
                  </a:cubicBezTo>
                  <a:cubicBezTo>
                    <a:pt x="61" y="189"/>
                    <a:pt x="62" y="189"/>
                    <a:pt x="62" y="189"/>
                  </a:cubicBezTo>
                  <a:cubicBezTo>
                    <a:pt x="61" y="189"/>
                    <a:pt x="61" y="188"/>
                    <a:pt x="61" y="188"/>
                  </a:cubicBezTo>
                  <a:cubicBezTo>
                    <a:pt x="61" y="188"/>
                    <a:pt x="61" y="189"/>
                    <a:pt x="60" y="189"/>
                  </a:cubicBezTo>
                  <a:close/>
                  <a:moveTo>
                    <a:pt x="33" y="192"/>
                  </a:moveTo>
                  <a:cubicBezTo>
                    <a:pt x="33" y="191"/>
                    <a:pt x="34" y="189"/>
                    <a:pt x="33" y="189"/>
                  </a:cubicBezTo>
                  <a:cubicBezTo>
                    <a:pt x="32" y="190"/>
                    <a:pt x="33" y="190"/>
                    <a:pt x="33" y="192"/>
                  </a:cubicBezTo>
                  <a:close/>
                  <a:moveTo>
                    <a:pt x="36" y="190"/>
                  </a:moveTo>
                  <a:cubicBezTo>
                    <a:pt x="36" y="190"/>
                    <a:pt x="36" y="191"/>
                    <a:pt x="37" y="191"/>
                  </a:cubicBezTo>
                  <a:cubicBezTo>
                    <a:pt x="37" y="191"/>
                    <a:pt x="37" y="190"/>
                    <a:pt x="36" y="189"/>
                  </a:cubicBezTo>
                  <a:cubicBezTo>
                    <a:pt x="36" y="190"/>
                    <a:pt x="36" y="190"/>
                    <a:pt x="36" y="190"/>
                  </a:cubicBezTo>
                  <a:close/>
                  <a:moveTo>
                    <a:pt x="59" y="191"/>
                  </a:moveTo>
                  <a:cubicBezTo>
                    <a:pt x="60" y="192"/>
                    <a:pt x="60" y="190"/>
                    <a:pt x="59" y="190"/>
                  </a:cubicBezTo>
                  <a:cubicBezTo>
                    <a:pt x="59" y="190"/>
                    <a:pt x="59" y="190"/>
                    <a:pt x="59" y="191"/>
                  </a:cubicBezTo>
                  <a:close/>
                  <a:moveTo>
                    <a:pt x="38" y="196"/>
                  </a:moveTo>
                  <a:cubicBezTo>
                    <a:pt x="38" y="194"/>
                    <a:pt x="38" y="192"/>
                    <a:pt x="38" y="190"/>
                  </a:cubicBezTo>
                  <a:cubicBezTo>
                    <a:pt x="38" y="190"/>
                    <a:pt x="38" y="190"/>
                    <a:pt x="38" y="190"/>
                  </a:cubicBezTo>
                  <a:cubicBezTo>
                    <a:pt x="38" y="192"/>
                    <a:pt x="37" y="194"/>
                    <a:pt x="38" y="196"/>
                  </a:cubicBezTo>
                  <a:close/>
                  <a:moveTo>
                    <a:pt x="57" y="192"/>
                  </a:moveTo>
                  <a:cubicBezTo>
                    <a:pt x="57" y="191"/>
                    <a:pt x="58" y="191"/>
                    <a:pt x="58" y="191"/>
                  </a:cubicBezTo>
                  <a:cubicBezTo>
                    <a:pt x="57" y="191"/>
                    <a:pt x="57" y="191"/>
                    <a:pt x="57" y="192"/>
                  </a:cubicBezTo>
                  <a:close/>
                  <a:moveTo>
                    <a:pt x="60" y="193"/>
                  </a:moveTo>
                  <a:cubicBezTo>
                    <a:pt x="60" y="193"/>
                    <a:pt x="61" y="193"/>
                    <a:pt x="61" y="194"/>
                  </a:cubicBezTo>
                  <a:cubicBezTo>
                    <a:pt x="61" y="194"/>
                    <a:pt x="61" y="194"/>
                    <a:pt x="62" y="194"/>
                  </a:cubicBezTo>
                  <a:cubicBezTo>
                    <a:pt x="61" y="193"/>
                    <a:pt x="61" y="192"/>
                    <a:pt x="61" y="192"/>
                  </a:cubicBezTo>
                  <a:cubicBezTo>
                    <a:pt x="61" y="192"/>
                    <a:pt x="60" y="192"/>
                    <a:pt x="60" y="193"/>
                  </a:cubicBezTo>
                  <a:close/>
                  <a:moveTo>
                    <a:pt x="65" y="195"/>
                  </a:moveTo>
                  <a:cubicBezTo>
                    <a:pt x="64" y="194"/>
                    <a:pt x="65" y="193"/>
                    <a:pt x="64" y="192"/>
                  </a:cubicBezTo>
                  <a:cubicBezTo>
                    <a:pt x="64" y="193"/>
                    <a:pt x="64" y="195"/>
                    <a:pt x="65" y="195"/>
                  </a:cubicBezTo>
                  <a:close/>
                  <a:moveTo>
                    <a:pt x="34" y="195"/>
                  </a:moveTo>
                  <a:cubicBezTo>
                    <a:pt x="34" y="194"/>
                    <a:pt x="35" y="194"/>
                    <a:pt x="35" y="193"/>
                  </a:cubicBezTo>
                  <a:cubicBezTo>
                    <a:pt x="35" y="194"/>
                    <a:pt x="34" y="194"/>
                    <a:pt x="34" y="195"/>
                  </a:cubicBezTo>
                  <a:close/>
                  <a:moveTo>
                    <a:pt x="58" y="194"/>
                  </a:moveTo>
                  <a:cubicBezTo>
                    <a:pt x="58" y="194"/>
                    <a:pt x="58" y="193"/>
                    <a:pt x="59" y="193"/>
                  </a:cubicBezTo>
                  <a:cubicBezTo>
                    <a:pt x="58" y="193"/>
                    <a:pt x="58" y="194"/>
                    <a:pt x="58" y="194"/>
                  </a:cubicBezTo>
                  <a:close/>
                  <a:moveTo>
                    <a:pt x="59" y="196"/>
                  </a:moveTo>
                  <a:cubicBezTo>
                    <a:pt x="59" y="196"/>
                    <a:pt x="60" y="196"/>
                    <a:pt x="60" y="196"/>
                  </a:cubicBezTo>
                  <a:cubicBezTo>
                    <a:pt x="60" y="195"/>
                    <a:pt x="60" y="194"/>
                    <a:pt x="59" y="194"/>
                  </a:cubicBezTo>
                  <a:cubicBezTo>
                    <a:pt x="58" y="195"/>
                    <a:pt x="58" y="195"/>
                    <a:pt x="59" y="196"/>
                  </a:cubicBezTo>
                  <a:close/>
                  <a:moveTo>
                    <a:pt x="35" y="196"/>
                  </a:moveTo>
                  <a:cubicBezTo>
                    <a:pt x="35" y="196"/>
                    <a:pt x="35" y="195"/>
                    <a:pt x="35" y="194"/>
                  </a:cubicBezTo>
                  <a:cubicBezTo>
                    <a:pt x="35" y="194"/>
                    <a:pt x="35" y="194"/>
                    <a:pt x="35" y="194"/>
                  </a:cubicBezTo>
                  <a:cubicBezTo>
                    <a:pt x="35" y="195"/>
                    <a:pt x="34" y="196"/>
                    <a:pt x="35" y="196"/>
                  </a:cubicBezTo>
                  <a:close/>
                  <a:moveTo>
                    <a:pt x="37" y="196"/>
                  </a:moveTo>
                  <a:cubicBezTo>
                    <a:pt x="37" y="196"/>
                    <a:pt x="37" y="195"/>
                    <a:pt x="36" y="195"/>
                  </a:cubicBezTo>
                  <a:cubicBezTo>
                    <a:pt x="36" y="195"/>
                    <a:pt x="36" y="196"/>
                    <a:pt x="37" y="196"/>
                  </a:cubicBezTo>
                  <a:close/>
                  <a:moveTo>
                    <a:pt x="59" y="196"/>
                  </a:moveTo>
                  <a:cubicBezTo>
                    <a:pt x="59" y="197"/>
                    <a:pt x="59" y="197"/>
                    <a:pt x="59" y="197"/>
                  </a:cubicBezTo>
                  <a:cubicBezTo>
                    <a:pt x="60" y="197"/>
                    <a:pt x="60" y="196"/>
                    <a:pt x="60" y="196"/>
                  </a:cubicBezTo>
                  <a:cubicBezTo>
                    <a:pt x="60" y="196"/>
                    <a:pt x="59" y="196"/>
                    <a:pt x="59" y="196"/>
                  </a:cubicBezTo>
                  <a:close/>
                  <a:moveTo>
                    <a:pt x="58" y="197"/>
                  </a:moveTo>
                  <a:cubicBezTo>
                    <a:pt x="58" y="197"/>
                    <a:pt x="58" y="196"/>
                    <a:pt x="58" y="196"/>
                  </a:cubicBezTo>
                  <a:cubicBezTo>
                    <a:pt x="57" y="196"/>
                    <a:pt x="57" y="197"/>
                    <a:pt x="58" y="197"/>
                  </a:cubicBezTo>
                  <a:close/>
                  <a:moveTo>
                    <a:pt x="33" y="197"/>
                  </a:moveTo>
                  <a:cubicBezTo>
                    <a:pt x="33" y="197"/>
                    <a:pt x="33" y="196"/>
                    <a:pt x="33" y="196"/>
                  </a:cubicBezTo>
                  <a:cubicBezTo>
                    <a:pt x="33" y="196"/>
                    <a:pt x="33" y="197"/>
                    <a:pt x="33" y="197"/>
                  </a:cubicBezTo>
                  <a:close/>
                  <a:moveTo>
                    <a:pt x="35" y="197"/>
                  </a:moveTo>
                  <a:cubicBezTo>
                    <a:pt x="36" y="198"/>
                    <a:pt x="36" y="197"/>
                    <a:pt x="36" y="197"/>
                  </a:cubicBezTo>
                  <a:cubicBezTo>
                    <a:pt x="36" y="197"/>
                    <a:pt x="36" y="197"/>
                    <a:pt x="36" y="196"/>
                  </a:cubicBezTo>
                  <a:cubicBezTo>
                    <a:pt x="36" y="197"/>
                    <a:pt x="35" y="197"/>
                    <a:pt x="35" y="197"/>
                  </a:cubicBezTo>
                  <a:close/>
                  <a:moveTo>
                    <a:pt x="59" y="198"/>
                  </a:moveTo>
                  <a:cubicBezTo>
                    <a:pt x="59" y="198"/>
                    <a:pt x="59" y="197"/>
                    <a:pt x="58" y="197"/>
                  </a:cubicBezTo>
                  <a:cubicBezTo>
                    <a:pt x="58" y="198"/>
                    <a:pt x="58" y="198"/>
                    <a:pt x="59" y="198"/>
                  </a:cubicBezTo>
                  <a:close/>
                  <a:moveTo>
                    <a:pt x="64" y="198"/>
                  </a:moveTo>
                  <a:cubicBezTo>
                    <a:pt x="64" y="199"/>
                    <a:pt x="64" y="199"/>
                    <a:pt x="65" y="199"/>
                  </a:cubicBezTo>
                  <a:cubicBezTo>
                    <a:pt x="64" y="198"/>
                    <a:pt x="64" y="198"/>
                    <a:pt x="64" y="197"/>
                  </a:cubicBezTo>
                  <a:cubicBezTo>
                    <a:pt x="64" y="198"/>
                    <a:pt x="63" y="198"/>
                    <a:pt x="64" y="198"/>
                  </a:cubicBezTo>
                  <a:close/>
                  <a:moveTo>
                    <a:pt x="33" y="198"/>
                  </a:moveTo>
                  <a:cubicBezTo>
                    <a:pt x="34" y="198"/>
                    <a:pt x="34" y="198"/>
                    <a:pt x="33" y="198"/>
                  </a:cubicBezTo>
                  <a:cubicBezTo>
                    <a:pt x="33" y="198"/>
                    <a:pt x="33" y="198"/>
                    <a:pt x="33" y="198"/>
                  </a:cubicBezTo>
                  <a:close/>
                  <a:moveTo>
                    <a:pt x="60" y="199"/>
                  </a:moveTo>
                  <a:cubicBezTo>
                    <a:pt x="61" y="199"/>
                    <a:pt x="60" y="200"/>
                    <a:pt x="61" y="200"/>
                  </a:cubicBezTo>
                  <a:cubicBezTo>
                    <a:pt x="61" y="199"/>
                    <a:pt x="61" y="199"/>
                    <a:pt x="62" y="199"/>
                  </a:cubicBezTo>
                  <a:cubicBezTo>
                    <a:pt x="61" y="199"/>
                    <a:pt x="61" y="198"/>
                    <a:pt x="61" y="198"/>
                  </a:cubicBezTo>
                  <a:cubicBezTo>
                    <a:pt x="61" y="198"/>
                    <a:pt x="60" y="199"/>
                    <a:pt x="60" y="199"/>
                  </a:cubicBezTo>
                  <a:close/>
                  <a:moveTo>
                    <a:pt x="57" y="199"/>
                  </a:moveTo>
                  <a:cubicBezTo>
                    <a:pt x="58" y="200"/>
                    <a:pt x="58" y="199"/>
                    <a:pt x="58" y="199"/>
                  </a:cubicBezTo>
                  <a:cubicBezTo>
                    <a:pt x="58" y="199"/>
                    <a:pt x="58" y="199"/>
                    <a:pt x="58" y="198"/>
                  </a:cubicBezTo>
                  <a:cubicBezTo>
                    <a:pt x="57" y="198"/>
                    <a:pt x="57" y="198"/>
                    <a:pt x="57" y="198"/>
                  </a:cubicBezTo>
                  <a:cubicBezTo>
                    <a:pt x="57" y="199"/>
                    <a:pt x="57" y="199"/>
                    <a:pt x="57" y="199"/>
                  </a:cubicBezTo>
                  <a:close/>
                  <a:moveTo>
                    <a:pt x="34" y="200"/>
                  </a:moveTo>
                  <a:cubicBezTo>
                    <a:pt x="34" y="200"/>
                    <a:pt x="34" y="199"/>
                    <a:pt x="34" y="199"/>
                  </a:cubicBezTo>
                  <a:cubicBezTo>
                    <a:pt x="34" y="199"/>
                    <a:pt x="34" y="200"/>
                    <a:pt x="34" y="200"/>
                  </a:cubicBezTo>
                  <a:close/>
                  <a:moveTo>
                    <a:pt x="35" y="200"/>
                  </a:moveTo>
                  <a:cubicBezTo>
                    <a:pt x="35" y="200"/>
                    <a:pt x="36" y="199"/>
                    <a:pt x="35" y="199"/>
                  </a:cubicBezTo>
                  <a:cubicBezTo>
                    <a:pt x="35" y="199"/>
                    <a:pt x="35" y="200"/>
                    <a:pt x="35" y="200"/>
                  </a:cubicBezTo>
                  <a:close/>
                  <a:moveTo>
                    <a:pt x="63" y="200"/>
                  </a:moveTo>
                  <a:cubicBezTo>
                    <a:pt x="64" y="200"/>
                    <a:pt x="63" y="199"/>
                    <a:pt x="63" y="199"/>
                  </a:cubicBezTo>
                  <a:cubicBezTo>
                    <a:pt x="63" y="200"/>
                    <a:pt x="63" y="200"/>
                    <a:pt x="63" y="200"/>
                  </a:cubicBezTo>
                  <a:close/>
                  <a:moveTo>
                    <a:pt x="61" y="201"/>
                  </a:moveTo>
                  <a:cubicBezTo>
                    <a:pt x="61" y="201"/>
                    <a:pt x="62" y="201"/>
                    <a:pt x="62" y="201"/>
                  </a:cubicBezTo>
                  <a:cubicBezTo>
                    <a:pt x="62" y="201"/>
                    <a:pt x="62" y="201"/>
                    <a:pt x="63" y="201"/>
                  </a:cubicBezTo>
                  <a:cubicBezTo>
                    <a:pt x="62" y="200"/>
                    <a:pt x="62" y="200"/>
                    <a:pt x="61" y="201"/>
                  </a:cubicBezTo>
                  <a:close/>
                  <a:moveTo>
                    <a:pt x="30" y="208"/>
                  </a:moveTo>
                  <a:cubicBezTo>
                    <a:pt x="31" y="208"/>
                    <a:pt x="31" y="209"/>
                    <a:pt x="31" y="209"/>
                  </a:cubicBezTo>
                  <a:cubicBezTo>
                    <a:pt x="31" y="207"/>
                    <a:pt x="32" y="206"/>
                    <a:pt x="32" y="205"/>
                  </a:cubicBezTo>
                  <a:cubicBezTo>
                    <a:pt x="32" y="205"/>
                    <a:pt x="32" y="205"/>
                    <a:pt x="31" y="205"/>
                  </a:cubicBezTo>
                  <a:cubicBezTo>
                    <a:pt x="30" y="204"/>
                    <a:pt x="32" y="202"/>
                    <a:pt x="32" y="200"/>
                  </a:cubicBezTo>
                  <a:cubicBezTo>
                    <a:pt x="32" y="200"/>
                    <a:pt x="32" y="200"/>
                    <a:pt x="32" y="200"/>
                  </a:cubicBezTo>
                  <a:cubicBezTo>
                    <a:pt x="30" y="202"/>
                    <a:pt x="30" y="205"/>
                    <a:pt x="30" y="208"/>
                  </a:cubicBezTo>
                  <a:close/>
                  <a:moveTo>
                    <a:pt x="57" y="201"/>
                  </a:moveTo>
                  <a:cubicBezTo>
                    <a:pt x="58" y="202"/>
                    <a:pt x="57" y="202"/>
                    <a:pt x="58" y="203"/>
                  </a:cubicBezTo>
                  <a:cubicBezTo>
                    <a:pt x="59" y="203"/>
                    <a:pt x="59" y="202"/>
                    <a:pt x="59" y="202"/>
                  </a:cubicBezTo>
                  <a:cubicBezTo>
                    <a:pt x="59" y="201"/>
                    <a:pt x="59" y="201"/>
                    <a:pt x="59" y="200"/>
                  </a:cubicBezTo>
                  <a:cubicBezTo>
                    <a:pt x="58" y="201"/>
                    <a:pt x="58" y="201"/>
                    <a:pt x="57" y="201"/>
                  </a:cubicBezTo>
                  <a:close/>
                  <a:moveTo>
                    <a:pt x="36" y="203"/>
                  </a:moveTo>
                  <a:cubicBezTo>
                    <a:pt x="36" y="202"/>
                    <a:pt x="36" y="201"/>
                    <a:pt x="36" y="201"/>
                  </a:cubicBezTo>
                  <a:cubicBezTo>
                    <a:pt x="36" y="201"/>
                    <a:pt x="36" y="201"/>
                    <a:pt x="36" y="201"/>
                  </a:cubicBezTo>
                  <a:cubicBezTo>
                    <a:pt x="36" y="201"/>
                    <a:pt x="36" y="202"/>
                    <a:pt x="36" y="203"/>
                  </a:cubicBezTo>
                  <a:close/>
                  <a:moveTo>
                    <a:pt x="63" y="202"/>
                  </a:moveTo>
                  <a:cubicBezTo>
                    <a:pt x="64" y="202"/>
                    <a:pt x="64" y="202"/>
                    <a:pt x="64" y="203"/>
                  </a:cubicBezTo>
                  <a:cubicBezTo>
                    <a:pt x="64" y="202"/>
                    <a:pt x="65" y="203"/>
                    <a:pt x="65" y="203"/>
                  </a:cubicBezTo>
                  <a:cubicBezTo>
                    <a:pt x="65" y="201"/>
                    <a:pt x="64" y="200"/>
                    <a:pt x="63" y="202"/>
                  </a:cubicBezTo>
                  <a:close/>
                  <a:moveTo>
                    <a:pt x="61" y="202"/>
                  </a:moveTo>
                  <a:cubicBezTo>
                    <a:pt x="61" y="202"/>
                    <a:pt x="61" y="201"/>
                    <a:pt x="60" y="202"/>
                  </a:cubicBezTo>
                  <a:cubicBezTo>
                    <a:pt x="61" y="202"/>
                    <a:pt x="60" y="202"/>
                    <a:pt x="61" y="202"/>
                  </a:cubicBezTo>
                  <a:close/>
                  <a:moveTo>
                    <a:pt x="59" y="204"/>
                  </a:moveTo>
                  <a:cubicBezTo>
                    <a:pt x="59" y="204"/>
                    <a:pt x="59" y="204"/>
                    <a:pt x="59" y="204"/>
                  </a:cubicBezTo>
                  <a:cubicBezTo>
                    <a:pt x="60" y="204"/>
                    <a:pt x="60" y="204"/>
                    <a:pt x="60" y="203"/>
                  </a:cubicBezTo>
                  <a:cubicBezTo>
                    <a:pt x="60" y="203"/>
                    <a:pt x="60" y="203"/>
                    <a:pt x="60" y="203"/>
                  </a:cubicBezTo>
                  <a:cubicBezTo>
                    <a:pt x="59" y="203"/>
                    <a:pt x="59" y="203"/>
                    <a:pt x="59" y="204"/>
                  </a:cubicBezTo>
                  <a:close/>
                  <a:moveTo>
                    <a:pt x="61" y="204"/>
                  </a:moveTo>
                  <a:cubicBezTo>
                    <a:pt x="61" y="204"/>
                    <a:pt x="62" y="204"/>
                    <a:pt x="62" y="204"/>
                  </a:cubicBezTo>
                  <a:cubicBezTo>
                    <a:pt x="62" y="204"/>
                    <a:pt x="62" y="204"/>
                    <a:pt x="62" y="204"/>
                  </a:cubicBezTo>
                  <a:cubicBezTo>
                    <a:pt x="62" y="204"/>
                    <a:pt x="62" y="203"/>
                    <a:pt x="62" y="203"/>
                  </a:cubicBezTo>
                  <a:cubicBezTo>
                    <a:pt x="62" y="203"/>
                    <a:pt x="62" y="204"/>
                    <a:pt x="61" y="204"/>
                  </a:cubicBezTo>
                  <a:close/>
                  <a:moveTo>
                    <a:pt x="35" y="205"/>
                  </a:moveTo>
                  <a:cubicBezTo>
                    <a:pt x="35" y="204"/>
                    <a:pt x="35" y="204"/>
                    <a:pt x="35" y="204"/>
                  </a:cubicBezTo>
                  <a:cubicBezTo>
                    <a:pt x="34" y="204"/>
                    <a:pt x="35" y="205"/>
                    <a:pt x="35" y="205"/>
                  </a:cubicBezTo>
                  <a:close/>
                  <a:moveTo>
                    <a:pt x="62" y="205"/>
                  </a:moveTo>
                  <a:cubicBezTo>
                    <a:pt x="62" y="205"/>
                    <a:pt x="62" y="206"/>
                    <a:pt x="63" y="206"/>
                  </a:cubicBezTo>
                  <a:cubicBezTo>
                    <a:pt x="63" y="205"/>
                    <a:pt x="63" y="205"/>
                    <a:pt x="63" y="205"/>
                  </a:cubicBezTo>
                  <a:cubicBezTo>
                    <a:pt x="63" y="205"/>
                    <a:pt x="63" y="205"/>
                    <a:pt x="63" y="204"/>
                  </a:cubicBezTo>
                  <a:cubicBezTo>
                    <a:pt x="63" y="205"/>
                    <a:pt x="63" y="205"/>
                    <a:pt x="62" y="205"/>
                  </a:cubicBezTo>
                  <a:close/>
                  <a:moveTo>
                    <a:pt x="61" y="205"/>
                  </a:moveTo>
                  <a:cubicBezTo>
                    <a:pt x="59" y="206"/>
                    <a:pt x="62" y="206"/>
                    <a:pt x="61" y="205"/>
                  </a:cubicBezTo>
                  <a:close/>
                  <a:moveTo>
                    <a:pt x="64" y="206"/>
                  </a:moveTo>
                  <a:cubicBezTo>
                    <a:pt x="64" y="207"/>
                    <a:pt x="65" y="207"/>
                    <a:pt x="65" y="208"/>
                  </a:cubicBezTo>
                  <a:cubicBezTo>
                    <a:pt x="65" y="207"/>
                    <a:pt x="65" y="206"/>
                    <a:pt x="65" y="205"/>
                  </a:cubicBezTo>
                  <a:cubicBezTo>
                    <a:pt x="64" y="205"/>
                    <a:pt x="64" y="206"/>
                    <a:pt x="64" y="206"/>
                  </a:cubicBezTo>
                  <a:close/>
                  <a:moveTo>
                    <a:pt x="34" y="206"/>
                  </a:moveTo>
                  <a:cubicBezTo>
                    <a:pt x="34" y="206"/>
                    <a:pt x="35" y="205"/>
                    <a:pt x="35" y="205"/>
                  </a:cubicBezTo>
                  <a:cubicBezTo>
                    <a:pt x="35" y="205"/>
                    <a:pt x="35" y="205"/>
                    <a:pt x="34" y="205"/>
                  </a:cubicBezTo>
                  <a:cubicBezTo>
                    <a:pt x="34" y="205"/>
                    <a:pt x="34" y="205"/>
                    <a:pt x="34" y="205"/>
                  </a:cubicBezTo>
                  <a:cubicBezTo>
                    <a:pt x="34" y="205"/>
                    <a:pt x="34" y="206"/>
                    <a:pt x="34" y="206"/>
                  </a:cubicBezTo>
                  <a:close/>
                  <a:moveTo>
                    <a:pt x="61" y="206"/>
                  </a:moveTo>
                  <a:cubicBezTo>
                    <a:pt x="61" y="207"/>
                    <a:pt x="61" y="207"/>
                    <a:pt x="62" y="207"/>
                  </a:cubicBezTo>
                  <a:cubicBezTo>
                    <a:pt x="62" y="207"/>
                    <a:pt x="61" y="207"/>
                    <a:pt x="62" y="206"/>
                  </a:cubicBezTo>
                  <a:cubicBezTo>
                    <a:pt x="61" y="206"/>
                    <a:pt x="61" y="206"/>
                    <a:pt x="61" y="206"/>
                  </a:cubicBezTo>
                  <a:close/>
                  <a:moveTo>
                    <a:pt x="58" y="208"/>
                  </a:moveTo>
                  <a:cubicBezTo>
                    <a:pt x="59" y="208"/>
                    <a:pt x="59" y="207"/>
                    <a:pt x="60" y="207"/>
                  </a:cubicBezTo>
                  <a:cubicBezTo>
                    <a:pt x="59" y="207"/>
                    <a:pt x="59" y="207"/>
                    <a:pt x="59" y="206"/>
                  </a:cubicBezTo>
                  <a:cubicBezTo>
                    <a:pt x="59" y="207"/>
                    <a:pt x="58" y="207"/>
                    <a:pt x="58" y="208"/>
                  </a:cubicBezTo>
                  <a:close/>
                  <a:moveTo>
                    <a:pt x="63" y="207"/>
                  </a:moveTo>
                  <a:cubicBezTo>
                    <a:pt x="63" y="207"/>
                    <a:pt x="64" y="208"/>
                    <a:pt x="64" y="208"/>
                  </a:cubicBezTo>
                  <a:cubicBezTo>
                    <a:pt x="64" y="208"/>
                    <a:pt x="64" y="207"/>
                    <a:pt x="63" y="206"/>
                  </a:cubicBezTo>
                  <a:cubicBezTo>
                    <a:pt x="63" y="207"/>
                    <a:pt x="63" y="207"/>
                    <a:pt x="63" y="207"/>
                  </a:cubicBezTo>
                  <a:close/>
                  <a:moveTo>
                    <a:pt x="36" y="208"/>
                  </a:moveTo>
                  <a:cubicBezTo>
                    <a:pt x="36" y="207"/>
                    <a:pt x="37" y="207"/>
                    <a:pt x="36" y="207"/>
                  </a:cubicBezTo>
                  <a:cubicBezTo>
                    <a:pt x="36" y="207"/>
                    <a:pt x="36" y="208"/>
                    <a:pt x="36" y="208"/>
                  </a:cubicBezTo>
                  <a:close/>
                  <a:moveTo>
                    <a:pt x="62" y="208"/>
                  </a:moveTo>
                  <a:cubicBezTo>
                    <a:pt x="62" y="209"/>
                    <a:pt x="62" y="209"/>
                    <a:pt x="63" y="210"/>
                  </a:cubicBezTo>
                  <a:cubicBezTo>
                    <a:pt x="63" y="209"/>
                    <a:pt x="63" y="209"/>
                    <a:pt x="63" y="209"/>
                  </a:cubicBezTo>
                  <a:cubicBezTo>
                    <a:pt x="63" y="209"/>
                    <a:pt x="63" y="208"/>
                    <a:pt x="62" y="208"/>
                  </a:cubicBezTo>
                  <a:cubicBezTo>
                    <a:pt x="62" y="208"/>
                    <a:pt x="62" y="208"/>
                    <a:pt x="62" y="208"/>
                  </a:cubicBezTo>
                  <a:close/>
                  <a:moveTo>
                    <a:pt x="61" y="211"/>
                  </a:moveTo>
                  <a:cubicBezTo>
                    <a:pt x="61" y="211"/>
                    <a:pt x="61" y="211"/>
                    <a:pt x="61" y="211"/>
                  </a:cubicBezTo>
                  <a:cubicBezTo>
                    <a:pt x="61" y="209"/>
                    <a:pt x="60" y="210"/>
                    <a:pt x="61" y="211"/>
                  </a:cubicBezTo>
                  <a:close/>
                  <a:moveTo>
                    <a:pt x="32" y="212"/>
                  </a:moveTo>
                  <a:cubicBezTo>
                    <a:pt x="32" y="211"/>
                    <a:pt x="33" y="210"/>
                    <a:pt x="32" y="210"/>
                  </a:cubicBezTo>
                  <a:cubicBezTo>
                    <a:pt x="32" y="210"/>
                    <a:pt x="31" y="210"/>
                    <a:pt x="31" y="210"/>
                  </a:cubicBezTo>
                  <a:cubicBezTo>
                    <a:pt x="31" y="211"/>
                    <a:pt x="31" y="211"/>
                    <a:pt x="32" y="212"/>
                  </a:cubicBezTo>
                  <a:close/>
                  <a:moveTo>
                    <a:pt x="36" y="214"/>
                  </a:moveTo>
                  <a:cubicBezTo>
                    <a:pt x="36" y="212"/>
                    <a:pt x="35" y="211"/>
                    <a:pt x="34" y="210"/>
                  </a:cubicBezTo>
                  <a:cubicBezTo>
                    <a:pt x="34" y="211"/>
                    <a:pt x="35" y="212"/>
                    <a:pt x="36" y="214"/>
                  </a:cubicBezTo>
                  <a:close/>
                  <a:moveTo>
                    <a:pt x="30" y="216"/>
                  </a:moveTo>
                  <a:cubicBezTo>
                    <a:pt x="28" y="216"/>
                    <a:pt x="27" y="218"/>
                    <a:pt x="27" y="219"/>
                  </a:cubicBezTo>
                  <a:cubicBezTo>
                    <a:pt x="29" y="218"/>
                    <a:pt x="30" y="216"/>
                    <a:pt x="32" y="214"/>
                  </a:cubicBezTo>
                  <a:cubicBezTo>
                    <a:pt x="31" y="213"/>
                    <a:pt x="31" y="211"/>
                    <a:pt x="30" y="210"/>
                  </a:cubicBezTo>
                  <a:cubicBezTo>
                    <a:pt x="30" y="212"/>
                    <a:pt x="30" y="214"/>
                    <a:pt x="30" y="216"/>
                  </a:cubicBezTo>
                  <a:close/>
                  <a:moveTo>
                    <a:pt x="65" y="211"/>
                  </a:moveTo>
                  <a:cubicBezTo>
                    <a:pt x="65" y="211"/>
                    <a:pt x="65" y="212"/>
                    <a:pt x="66" y="213"/>
                  </a:cubicBezTo>
                  <a:cubicBezTo>
                    <a:pt x="66" y="212"/>
                    <a:pt x="66" y="211"/>
                    <a:pt x="65" y="211"/>
                  </a:cubicBezTo>
                  <a:cubicBezTo>
                    <a:pt x="65" y="211"/>
                    <a:pt x="65" y="211"/>
                    <a:pt x="65" y="211"/>
                  </a:cubicBezTo>
                  <a:close/>
                  <a:moveTo>
                    <a:pt x="65" y="213"/>
                  </a:moveTo>
                  <a:cubicBezTo>
                    <a:pt x="65" y="213"/>
                    <a:pt x="65" y="213"/>
                    <a:pt x="66" y="213"/>
                  </a:cubicBezTo>
                  <a:cubicBezTo>
                    <a:pt x="66" y="213"/>
                    <a:pt x="65" y="213"/>
                    <a:pt x="65" y="212"/>
                  </a:cubicBezTo>
                  <a:cubicBezTo>
                    <a:pt x="65" y="212"/>
                    <a:pt x="65" y="212"/>
                    <a:pt x="65" y="213"/>
                  </a:cubicBezTo>
                  <a:close/>
                  <a:moveTo>
                    <a:pt x="64" y="211"/>
                  </a:moveTo>
                  <a:cubicBezTo>
                    <a:pt x="63" y="212"/>
                    <a:pt x="64" y="212"/>
                    <a:pt x="65" y="213"/>
                  </a:cubicBezTo>
                  <a:cubicBezTo>
                    <a:pt x="64" y="212"/>
                    <a:pt x="64" y="211"/>
                    <a:pt x="64" y="211"/>
                  </a:cubicBezTo>
                  <a:close/>
                  <a:moveTo>
                    <a:pt x="33" y="215"/>
                  </a:moveTo>
                  <a:cubicBezTo>
                    <a:pt x="34" y="215"/>
                    <a:pt x="35" y="216"/>
                    <a:pt x="36" y="215"/>
                  </a:cubicBezTo>
                  <a:cubicBezTo>
                    <a:pt x="35" y="214"/>
                    <a:pt x="35" y="212"/>
                    <a:pt x="33" y="211"/>
                  </a:cubicBezTo>
                  <a:cubicBezTo>
                    <a:pt x="33" y="212"/>
                    <a:pt x="33" y="213"/>
                    <a:pt x="33" y="215"/>
                  </a:cubicBezTo>
                  <a:close/>
                  <a:moveTo>
                    <a:pt x="58" y="213"/>
                  </a:moveTo>
                  <a:cubicBezTo>
                    <a:pt x="59" y="213"/>
                    <a:pt x="59" y="213"/>
                    <a:pt x="59" y="212"/>
                  </a:cubicBezTo>
                  <a:cubicBezTo>
                    <a:pt x="59" y="211"/>
                    <a:pt x="58" y="212"/>
                    <a:pt x="58" y="213"/>
                  </a:cubicBezTo>
                  <a:close/>
                  <a:moveTo>
                    <a:pt x="62" y="214"/>
                  </a:moveTo>
                  <a:cubicBezTo>
                    <a:pt x="62" y="215"/>
                    <a:pt x="63" y="215"/>
                    <a:pt x="63" y="215"/>
                  </a:cubicBezTo>
                  <a:cubicBezTo>
                    <a:pt x="63" y="214"/>
                    <a:pt x="63" y="214"/>
                    <a:pt x="62" y="214"/>
                  </a:cubicBezTo>
                  <a:cubicBezTo>
                    <a:pt x="62" y="214"/>
                    <a:pt x="62" y="214"/>
                    <a:pt x="62" y="214"/>
                  </a:cubicBezTo>
                  <a:close/>
                  <a:moveTo>
                    <a:pt x="59" y="215"/>
                  </a:moveTo>
                  <a:cubicBezTo>
                    <a:pt x="59" y="215"/>
                    <a:pt x="59" y="214"/>
                    <a:pt x="59" y="214"/>
                  </a:cubicBezTo>
                  <a:cubicBezTo>
                    <a:pt x="59" y="214"/>
                    <a:pt x="59" y="214"/>
                    <a:pt x="59" y="215"/>
                  </a:cubicBezTo>
                  <a:close/>
                  <a:moveTo>
                    <a:pt x="64" y="216"/>
                  </a:moveTo>
                  <a:cubicBezTo>
                    <a:pt x="65" y="216"/>
                    <a:pt x="65" y="216"/>
                    <a:pt x="65" y="216"/>
                  </a:cubicBezTo>
                  <a:cubicBezTo>
                    <a:pt x="64" y="215"/>
                    <a:pt x="64" y="214"/>
                    <a:pt x="64" y="214"/>
                  </a:cubicBezTo>
                  <a:cubicBezTo>
                    <a:pt x="64" y="215"/>
                    <a:pt x="64" y="215"/>
                    <a:pt x="64" y="216"/>
                  </a:cubicBezTo>
                  <a:close/>
                  <a:moveTo>
                    <a:pt x="59" y="216"/>
                  </a:moveTo>
                  <a:cubicBezTo>
                    <a:pt x="59" y="216"/>
                    <a:pt x="58" y="215"/>
                    <a:pt x="57" y="215"/>
                  </a:cubicBezTo>
                  <a:cubicBezTo>
                    <a:pt x="57" y="215"/>
                    <a:pt x="56" y="216"/>
                    <a:pt x="56" y="217"/>
                  </a:cubicBezTo>
                  <a:cubicBezTo>
                    <a:pt x="57" y="218"/>
                    <a:pt x="59" y="217"/>
                    <a:pt x="59" y="216"/>
                  </a:cubicBezTo>
                  <a:close/>
                  <a:moveTo>
                    <a:pt x="60" y="217"/>
                  </a:moveTo>
                  <a:cubicBezTo>
                    <a:pt x="61" y="216"/>
                    <a:pt x="61" y="216"/>
                    <a:pt x="61" y="216"/>
                  </a:cubicBezTo>
                  <a:cubicBezTo>
                    <a:pt x="61" y="216"/>
                    <a:pt x="61" y="216"/>
                    <a:pt x="60" y="217"/>
                  </a:cubicBezTo>
                  <a:close/>
                  <a:moveTo>
                    <a:pt x="37" y="217"/>
                  </a:moveTo>
                  <a:cubicBezTo>
                    <a:pt x="37" y="217"/>
                    <a:pt x="37" y="216"/>
                    <a:pt x="36" y="216"/>
                  </a:cubicBezTo>
                  <a:cubicBezTo>
                    <a:pt x="37" y="216"/>
                    <a:pt x="37" y="217"/>
                    <a:pt x="37" y="217"/>
                  </a:cubicBezTo>
                  <a:close/>
                  <a:moveTo>
                    <a:pt x="31" y="218"/>
                  </a:moveTo>
                  <a:cubicBezTo>
                    <a:pt x="32" y="219"/>
                    <a:pt x="32" y="217"/>
                    <a:pt x="33" y="218"/>
                  </a:cubicBezTo>
                  <a:cubicBezTo>
                    <a:pt x="32" y="217"/>
                    <a:pt x="33" y="217"/>
                    <a:pt x="33" y="217"/>
                  </a:cubicBezTo>
                  <a:cubicBezTo>
                    <a:pt x="32" y="217"/>
                    <a:pt x="30" y="217"/>
                    <a:pt x="31" y="218"/>
                  </a:cubicBezTo>
                  <a:close/>
                  <a:moveTo>
                    <a:pt x="65" y="217"/>
                  </a:moveTo>
                  <a:cubicBezTo>
                    <a:pt x="65" y="217"/>
                    <a:pt x="66" y="217"/>
                    <a:pt x="66" y="217"/>
                  </a:cubicBezTo>
                  <a:cubicBezTo>
                    <a:pt x="66" y="217"/>
                    <a:pt x="66" y="217"/>
                    <a:pt x="66" y="217"/>
                  </a:cubicBezTo>
                  <a:cubicBezTo>
                    <a:pt x="65" y="217"/>
                    <a:pt x="65" y="217"/>
                    <a:pt x="65" y="217"/>
                  </a:cubicBezTo>
                  <a:close/>
                  <a:moveTo>
                    <a:pt x="68" y="218"/>
                  </a:moveTo>
                  <a:cubicBezTo>
                    <a:pt x="68" y="217"/>
                    <a:pt x="68" y="217"/>
                    <a:pt x="68" y="217"/>
                  </a:cubicBezTo>
                  <a:cubicBezTo>
                    <a:pt x="68" y="217"/>
                    <a:pt x="67" y="216"/>
                    <a:pt x="67" y="217"/>
                  </a:cubicBezTo>
                  <a:cubicBezTo>
                    <a:pt x="67" y="217"/>
                    <a:pt x="67" y="218"/>
                    <a:pt x="68" y="218"/>
                  </a:cubicBezTo>
                  <a:close/>
                  <a:moveTo>
                    <a:pt x="36" y="218"/>
                  </a:moveTo>
                  <a:cubicBezTo>
                    <a:pt x="36" y="218"/>
                    <a:pt x="35" y="217"/>
                    <a:pt x="35" y="217"/>
                  </a:cubicBezTo>
                  <a:cubicBezTo>
                    <a:pt x="35" y="217"/>
                    <a:pt x="35" y="218"/>
                    <a:pt x="36" y="218"/>
                  </a:cubicBezTo>
                  <a:close/>
                  <a:moveTo>
                    <a:pt x="33" y="219"/>
                  </a:moveTo>
                  <a:cubicBezTo>
                    <a:pt x="33" y="219"/>
                    <a:pt x="34" y="219"/>
                    <a:pt x="34" y="219"/>
                  </a:cubicBezTo>
                  <a:cubicBezTo>
                    <a:pt x="34" y="219"/>
                    <a:pt x="34" y="219"/>
                    <a:pt x="35" y="219"/>
                  </a:cubicBezTo>
                  <a:cubicBezTo>
                    <a:pt x="35" y="218"/>
                    <a:pt x="34" y="218"/>
                    <a:pt x="34" y="218"/>
                  </a:cubicBezTo>
                  <a:cubicBezTo>
                    <a:pt x="34" y="218"/>
                    <a:pt x="33" y="218"/>
                    <a:pt x="33" y="219"/>
                  </a:cubicBezTo>
                  <a:close/>
                  <a:moveTo>
                    <a:pt x="63" y="219"/>
                  </a:moveTo>
                  <a:cubicBezTo>
                    <a:pt x="63" y="219"/>
                    <a:pt x="64" y="219"/>
                    <a:pt x="63" y="218"/>
                  </a:cubicBezTo>
                  <a:cubicBezTo>
                    <a:pt x="63" y="219"/>
                    <a:pt x="62" y="219"/>
                    <a:pt x="63" y="219"/>
                  </a:cubicBezTo>
                  <a:close/>
                  <a:moveTo>
                    <a:pt x="29" y="220"/>
                  </a:moveTo>
                  <a:cubicBezTo>
                    <a:pt x="30" y="220"/>
                    <a:pt x="31" y="219"/>
                    <a:pt x="30" y="218"/>
                  </a:cubicBezTo>
                  <a:cubicBezTo>
                    <a:pt x="29" y="219"/>
                    <a:pt x="28" y="220"/>
                    <a:pt x="29" y="220"/>
                  </a:cubicBezTo>
                  <a:close/>
                  <a:moveTo>
                    <a:pt x="66" y="220"/>
                  </a:moveTo>
                  <a:cubicBezTo>
                    <a:pt x="67" y="219"/>
                    <a:pt x="66" y="219"/>
                    <a:pt x="65" y="219"/>
                  </a:cubicBezTo>
                  <a:cubicBezTo>
                    <a:pt x="65" y="219"/>
                    <a:pt x="66" y="220"/>
                    <a:pt x="66" y="220"/>
                  </a:cubicBezTo>
                  <a:close/>
                  <a:moveTo>
                    <a:pt x="57" y="222"/>
                  </a:moveTo>
                  <a:cubicBezTo>
                    <a:pt x="59" y="222"/>
                    <a:pt x="60" y="220"/>
                    <a:pt x="61" y="219"/>
                  </a:cubicBezTo>
                  <a:cubicBezTo>
                    <a:pt x="59" y="219"/>
                    <a:pt x="58" y="221"/>
                    <a:pt x="57" y="222"/>
                  </a:cubicBezTo>
                  <a:close/>
                  <a:moveTo>
                    <a:pt x="32" y="219"/>
                  </a:moveTo>
                  <a:cubicBezTo>
                    <a:pt x="32" y="220"/>
                    <a:pt x="32" y="220"/>
                    <a:pt x="32" y="221"/>
                  </a:cubicBezTo>
                  <a:cubicBezTo>
                    <a:pt x="33" y="220"/>
                    <a:pt x="32" y="219"/>
                    <a:pt x="32" y="219"/>
                  </a:cubicBezTo>
                  <a:close/>
                  <a:moveTo>
                    <a:pt x="54" y="222"/>
                  </a:moveTo>
                  <a:cubicBezTo>
                    <a:pt x="55" y="221"/>
                    <a:pt x="56" y="220"/>
                    <a:pt x="56" y="220"/>
                  </a:cubicBezTo>
                  <a:cubicBezTo>
                    <a:pt x="56" y="220"/>
                    <a:pt x="55" y="221"/>
                    <a:pt x="54" y="222"/>
                  </a:cubicBezTo>
                  <a:close/>
                  <a:moveTo>
                    <a:pt x="68" y="220"/>
                  </a:moveTo>
                  <a:cubicBezTo>
                    <a:pt x="68" y="220"/>
                    <a:pt x="67" y="220"/>
                    <a:pt x="67" y="221"/>
                  </a:cubicBezTo>
                  <a:cubicBezTo>
                    <a:pt x="67" y="222"/>
                    <a:pt x="68" y="222"/>
                    <a:pt x="68" y="222"/>
                  </a:cubicBezTo>
                  <a:cubicBezTo>
                    <a:pt x="69" y="222"/>
                    <a:pt x="68" y="223"/>
                    <a:pt x="69" y="223"/>
                  </a:cubicBezTo>
                  <a:cubicBezTo>
                    <a:pt x="69" y="224"/>
                    <a:pt x="69" y="223"/>
                    <a:pt x="69" y="224"/>
                  </a:cubicBezTo>
                  <a:cubicBezTo>
                    <a:pt x="69" y="225"/>
                    <a:pt x="67" y="225"/>
                    <a:pt x="67" y="227"/>
                  </a:cubicBezTo>
                  <a:cubicBezTo>
                    <a:pt x="69" y="228"/>
                    <a:pt x="72" y="226"/>
                    <a:pt x="71" y="224"/>
                  </a:cubicBezTo>
                  <a:cubicBezTo>
                    <a:pt x="71" y="224"/>
                    <a:pt x="71" y="225"/>
                    <a:pt x="70" y="225"/>
                  </a:cubicBezTo>
                  <a:cubicBezTo>
                    <a:pt x="70" y="225"/>
                    <a:pt x="70" y="225"/>
                    <a:pt x="69" y="224"/>
                  </a:cubicBezTo>
                  <a:cubicBezTo>
                    <a:pt x="69" y="223"/>
                    <a:pt x="69" y="221"/>
                    <a:pt x="68" y="220"/>
                  </a:cubicBezTo>
                  <a:close/>
                  <a:moveTo>
                    <a:pt x="38" y="223"/>
                  </a:moveTo>
                  <a:cubicBezTo>
                    <a:pt x="36" y="223"/>
                    <a:pt x="36" y="219"/>
                    <a:pt x="35" y="220"/>
                  </a:cubicBezTo>
                  <a:cubicBezTo>
                    <a:pt x="36" y="221"/>
                    <a:pt x="36" y="222"/>
                    <a:pt x="37" y="223"/>
                  </a:cubicBezTo>
                  <a:cubicBezTo>
                    <a:pt x="37" y="223"/>
                    <a:pt x="37" y="223"/>
                    <a:pt x="38" y="223"/>
                  </a:cubicBezTo>
                  <a:cubicBezTo>
                    <a:pt x="38" y="223"/>
                    <a:pt x="38" y="223"/>
                    <a:pt x="38" y="224"/>
                  </a:cubicBezTo>
                  <a:cubicBezTo>
                    <a:pt x="38" y="224"/>
                    <a:pt x="38" y="224"/>
                    <a:pt x="38" y="224"/>
                  </a:cubicBezTo>
                  <a:cubicBezTo>
                    <a:pt x="38" y="224"/>
                    <a:pt x="39" y="225"/>
                    <a:pt x="39" y="225"/>
                  </a:cubicBezTo>
                  <a:cubicBezTo>
                    <a:pt x="39" y="224"/>
                    <a:pt x="39" y="223"/>
                    <a:pt x="38" y="223"/>
                  </a:cubicBezTo>
                  <a:close/>
                  <a:moveTo>
                    <a:pt x="62" y="222"/>
                  </a:moveTo>
                  <a:cubicBezTo>
                    <a:pt x="63" y="221"/>
                    <a:pt x="64" y="221"/>
                    <a:pt x="65" y="220"/>
                  </a:cubicBezTo>
                  <a:cubicBezTo>
                    <a:pt x="64" y="220"/>
                    <a:pt x="63" y="221"/>
                    <a:pt x="62" y="222"/>
                  </a:cubicBezTo>
                  <a:close/>
                  <a:moveTo>
                    <a:pt x="29" y="221"/>
                  </a:moveTo>
                  <a:cubicBezTo>
                    <a:pt x="29" y="222"/>
                    <a:pt x="30" y="222"/>
                    <a:pt x="30" y="223"/>
                  </a:cubicBezTo>
                  <a:cubicBezTo>
                    <a:pt x="31" y="222"/>
                    <a:pt x="31" y="222"/>
                    <a:pt x="31" y="222"/>
                  </a:cubicBezTo>
                  <a:cubicBezTo>
                    <a:pt x="31" y="220"/>
                    <a:pt x="30" y="220"/>
                    <a:pt x="29" y="221"/>
                  </a:cubicBezTo>
                  <a:close/>
                  <a:moveTo>
                    <a:pt x="59" y="223"/>
                  </a:moveTo>
                  <a:cubicBezTo>
                    <a:pt x="60" y="222"/>
                    <a:pt x="61" y="221"/>
                    <a:pt x="62" y="220"/>
                  </a:cubicBezTo>
                  <a:cubicBezTo>
                    <a:pt x="60" y="220"/>
                    <a:pt x="59" y="222"/>
                    <a:pt x="59" y="223"/>
                  </a:cubicBezTo>
                  <a:close/>
                  <a:moveTo>
                    <a:pt x="71" y="222"/>
                  </a:moveTo>
                  <a:cubicBezTo>
                    <a:pt x="70" y="222"/>
                    <a:pt x="70" y="224"/>
                    <a:pt x="71" y="224"/>
                  </a:cubicBezTo>
                  <a:cubicBezTo>
                    <a:pt x="71" y="222"/>
                    <a:pt x="70" y="222"/>
                    <a:pt x="71" y="220"/>
                  </a:cubicBezTo>
                  <a:cubicBezTo>
                    <a:pt x="70" y="220"/>
                    <a:pt x="70" y="220"/>
                    <a:pt x="70" y="220"/>
                  </a:cubicBezTo>
                  <a:cubicBezTo>
                    <a:pt x="70" y="221"/>
                    <a:pt x="70" y="221"/>
                    <a:pt x="71" y="222"/>
                  </a:cubicBezTo>
                  <a:close/>
                  <a:moveTo>
                    <a:pt x="27" y="222"/>
                  </a:moveTo>
                  <a:cubicBezTo>
                    <a:pt x="28" y="222"/>
                    <a:pt x="28" y="221"/>
                    <a:pt x="28" y="221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7" y="221"/>
                    <a:pt x="27" y="221"/>
                    <a:pt x="27" y="222"/>
                  </a:cubicBezTo>
                  <a:close/>
                  <a:moveTo>
                    <a:pt x="65" y="221"/>
                  </a:moveTo>
                  <a:cubicBezTo>
                    <a:pt x="64" y="222"/>
                    <a:pt x="63" y="222"/>
                    <a:pt x="63" y="223"/>
                  </a:cubicBezTo>
                  <a:cubicBezTo>
                    <a:pt x="64" y="222"/>
                    <a:pt x="65" y="221"/>
                    <a:pt x="65" y="221"/>
                  </a:cubicBezTo>
                  <a:cubicBezTo>
                    <a:pt x="65" y="221"/>
                    <a:pt x="65" y="221"/>
                    <a:pt x="65" y="221"/>
                  </a:cubicBezTo>
                  <a:close/>
                  <a:moveTo>
                    <a:pt x="55" y="223"/>
                  </a:moveTo>
                  <a:cubicBezTo>
                    <a:pt x="55" y="222"/>
                    <a:pt x="56" y="222"/>
                    <a:pt x="56" y="221"/>
                  </a:cubicBezTo>
                  <a:cubicBezTo>
                    <a:pt x="55" y="222"/>
                    <a:pt x="55" y="222"/>
                    <a:pt x="55" y="223"/>
                  </a:cubicBezTo>
                  <a:close/>
                  <a:moveTo>
                    <a:pt x="33" y="222"/>
                  </a:moveTo>
                  <a:cubicBezTo>
                    <a:pt x="34" y="222"/>
                    <a:pt x="34" y="222"/>
                    <a:pt x="34" y="221"/>
                  </a:cubicBezTo>
                  <a:cubicBezTo>
                    <a:pt x="34" y="221"/>
                    <a:pt x="33" y="221"/>
                    <a:pt x="33" y="221"/>
                  </a:cubicBezTo>
                  <a:cubicBezTo>
                    <a:pt x="33" y="222"/>
                    <a:pt x="33" y="222"/>
                    <a:pt x="33" y="222"/>
                  </a:cubicBezTo>
                  <a:close/>
                  <a:moveTo>
                    <a:pt x="64" y="224"/>
                  </a:moveTo>
                  <a:cubicBezTo>
                    <a:pt x="65" y="225"/>
                    <a:pt x="66" y="223"/>
                    <a:pt x="67" y="223"/>
                  </a:cubicBezTo>
                  <a:cubicBezTo>
                    <a:pt x="66" y="220"/>
                    <a:pt x="64" y="223"/>
                    <a:pt x="64" y="224"/>
                  </a:cubicBezTo>
                  <a:close/>
                  <a:moveTo>
                    <a:pt x="54" y="222"/>
                  </a:moveTo>
                  <a:cubicBezTo>
                    <a:pt x="54" y="222"/>
                    <a:pt x="53" y="223"/>
                    <a:pt x="53" y="223"/>
                  </a:cubicBezTo>
                  <a:cubicBezTo>
                    <a:pt x="53" y="223"/>
                    <a:pt x="54" y="222"/>
                    <a:pt x="54" y="222"/>
                  </a:cubicBezTo>
                  <a:close/>
                  <a:moveTo>
                    <a:pt x="28" y="223"/>
                  </a:moveTo>
                  <a:cubicBezTo>
                    <a:pt x="28" y="223"/>
                    <a:pt x="28" y="224"/>
                    <a:pt x="29" y="224"/>
                  </a:cubicBezTo>
                  <a:cubicBezTo>
                    <a:pt x="30" y="224"/>
                    <a:pt x="28" y="222"/>
                    <a:pt x="28" y="222"/>
                  </a:cubicBezTo>
                  <a:cubicBezTo>
                    <a:pt x="28" y="222"/>
                    <a:pt x="28" y="223"/>
                    <a:pt x="28" y="223"/>
                  </a:cubicBezTo>
                  <a:close/>
                  <a:moveTo>
                    <a:pt x="56" y="224"/>
                  </a:moveTo>
                  <a:cubicBezTo>
                    <a:pt x="56" y="223"/>
                    <a:pt x="57" y="223"/>
                    <a:pt x="57" y="222"/>
                  </a:cubicBezTo>
                  <a:cubicBezTo>
                    <a:pt x="56" y="222"/>
                    <a:pt x="55" y="223"/>
                    <a:pt x="56" y="224"/>
                  </a:cubicBezTo>
                  <a:close/>
                  <a:moveTo>
                    <a:pt x="31" y="224"/>
                  </a:moveTo>
                  <a:cubicBezTo>
                    <a:pt x="31" y="224"/>
                    <a:pt x="33" y="223"/>
                    <a:pt x="32" y="222"/>
                  </a:cubicBezTo>
                  <a:cubicBezTo>
                    <a:pt x="32" y="223"/>
                    <a:pt x="31" y="223"/>
                    <a:pt x="31" y="224"/>
                  </a:cubicBezTo>
                  <a:close/>
                  <a:moveTo>
                    <a:pt x="35" y="225"/>
                  </a:moveTo>
                  <a:cubicBezTo>
                    <a:pt x="35" y="224"/>
                    <a:pt x="35" y="223"/>
                    <a:pt x="34" y="223"/>
                  </a:cubicBezTo>
                  <a:cubicBezTo>
                    <a:pt x="34" y="224"/>
                    <a:pt x="35" y="225"/>
                    <a:pt x="35" y="225"/>
                  </a:cubicBezTo>
                  <a:close/>
                  <a:moveTo>
                    <a:pt x="61" y="225"/>
                  </a:moveTo>
                  <a:cubicBezTo>
                    <a:pt x="61" y="225"/>
                    <a:pt x="62" y="224"/>
                    <a:pt x="62" y="223"/>
                  </a:cubicBezTo>
                  <a:cubicBezTo>
                    <a:pt x="61" y="224"/>
                    <a:pt x="60" y="224"/>
                    <a:pt x="61" y="225"/>
                  </a:cubicBezTo>
                  <a:close/>
                  <a:moveTo>
                    <a:pt x="67" y="224"/>
                  </a:moveTo>
                  <a:cubicBezTo>
                    <a:pt x="67" y="224"/>
                    <a:pt x="68" y="224"/>
                    <a:pt x="68" y="223"/>
                  </a:cubicBezTo>
                  <a:cubicBezTo>
                    <a:pt x="67" y="223"/>
                    <a:pt x="67" y="224"/>
                    <a:pt x="67" y="224"/>
                  </a:cubicBezTo>
                  <a:close/>
                  <a:moveTo>
                    <a:pt x="56" y="225"/>
                  </a:moveTo>
                  <a:cubicBezTo>
                    <a:pt x="57" y="225"/>
                    <a:pt x="57" y="224"/>
                    <a:pt x="58" y="224"/>
                  </a:cubicBezTo>
                  <a:cubicBezTo>
                    <a:pt x="57" y="224"/>
                    <a:pt x="57" y="224"/>
                    <a:pt x="56" y="225"/>
                  </a:cubicBezTo>
                  <a:close/>
                  <a:moveTo>
                    <a:pt x="26" y="225"/>
                  </a:moveTo>
                  <a:cubicBezTo>
                    <a:pt x="26" y="225"/>
                    <a:pt x="26" y="226"/>
                    <a:pt x="27" y="226"/>
                  </a:cubicBezTo>
                  <a:cubicBezTo>
                    <a:pt x="27" y="225"/>
                    <a:pt x="27" y="225"/>
                    <a:pt x="27" y="225"/>
                  </a:cubicBezTo>
                  <a:cubicBezTo>
                    <a:pt x="27" y="224"/>
                    <a:pt x="26" y="223"/>
                    <a:pt x="26" y="225"/>
                  </a:cubicBezTo>
                  <a:close/>
                  <a:moveTo>
                    <a:pt x="53" y="226"/>
                  </a:moveTo>
                  <a:cubicBezTo>
                    <a:pt x="54" y="225"/>
                    <a:pt x="55" y="225"/>
                    <a:pt x="55" y="224"/>
                  </a:cubicBezTo>
                  <a:cubicBezTo>
                    <a:pt x="54" y="225"/>
                    <a:pt x="54" y="225"/>
                    <a:pt x="53" y="226"/>
                  </a:cubicBezTo>
                  <a:close/>
                  <a:moveTo>
                    <a:pt x="33" y="226"/>
                  </a:moveTo>
                  <a:cubicBezTo>
                    <a:pt x="33" y="226"/>
                    <a:pt x="34" y="226"/>
                    <a:pt x="34" y="225"/>
                  </a:cubicBezTo>
                  <a:cubicBezTo>
                    <a:pt x="33" y="225"/>
                    <a:pt x="34" y="225"/>
                    <a:pt x="33" y="225"/>
                  </a:cubicBezTo>
                  <a:cubicBezTo>
                    <a:pt x="33" y="225"/>
                    <a:pt x="33" y="226"/>
                    <a:pt x="33" y="226"/>
                  </a:cubicBezTo>
                  <a:close/>
                  <a:moveTo>
                    <a:pt x="67" y="225"/>
                  </a:moveTo>
                  <a:cubicBezTo>
                    <a:pt x="67" y="225"/>
                    <a:pt x="68" y="225"/>
                    <a:pt x="67" y="225"/>
                  </a:cubicBezTo>
                  <a:cubicBezTo>
                    <a:pt x="67" y="225"/>
                    <a:pt x="67" y="225"/>
                    <a:pt x="67" y="225"/>
                  </a:cubicBezTo>
                  <a:close/>
                  <a:moveTo>
                    <a:pt x="57" y="226"/>
                  </a:moveTo>
                  <a:cubicBezTo>
                    <a:pt x="57" y="226"/>
                    <a:pt x="58" y="226"/>
                    <a:pt x="58" y="225"/>
                  </a:cubicBezTo>
                  <a:cubicBezTo>
                    <a:pt x="57" y="225"/>
                    <a:pt x="57" y="226"/>
                    <a:pt x="57" y="226"/>
                  </a:cubicBezTo>
                  <a:close/>
                  <a:moveTo>
                    <a:pt x="61" y="226"/>
                  </a:moveTo>
                  <a:cubicBezTo>
                    <a:pt x="61" y="226"/>
                    <a:pt x="62" y="226"/>
                    <a:pt x="62" y="226"/>
                  </a:cubicBezTo>
                  <a:cubicBezTo>
                    <a:pt x="62" y="226"/>
                    <a:pt x="63" y="226"/>
                    <a:pt x="63" y="225"/>
                  </a:cubicBezTo>
                  <a:cubicBezTo>
                    <a:pt x="63" y="226"/>
                    <a:pt x="62" y="226"/>
                    <a:pt x="61" y="226"/>
                  </a:cubicBezTo>
                  <a:close/>
                  <a:moveTo>
                    <a:pt x="37" y="227"/>
                  </a:moveTo>
                  <a:cubicBezTo>
                    <a:pt x="36" y="227"/>
                    <a:pt x="36" y="226"/>
                    <a:pt x="36" y="226"/>
                  </a:cubicBezTo>
                  <a:cubicBezTo>
                    <a:pt x="36" y="226"/>
                    <a:pt x="36" y="227"/>
                    <a:pt x="37" y="227"/>
                  </a:cubicBezTo>
                  <a:close/>
                  <a:moveTo>
                    <a:pt x="25" y="227"/>
                  </a:moveTo>
                  <a:cubicBezTo>
                    <a:pt x="25" y="226"/>
                    <a:pt x="25" y="226"/>
                    <a:pt x="25" y="226"/>
                  </a:cubicBezTo>
                  <a:cubicBezTo>
                    <a:pt x="24" y="226"/>
                    <a:pt x="25" y="227"/>
                    <a:pt x="25" y="227"/>
                  </a:cubicBezTo>
                  <a:close/>
                  <a:moveTo>
                    <a:pt x="59" y="227"/>
                  </a:moveTo>
                  <a:cubicBezTo>
                    <a:pt x="59" y="227"/>
                    <a:pt x="59" y="227"/>
                    <a:pt x="59" y="227"/>
                  </a:cubicBezTo>
                  <a:cubicBezTo>
                    <a:pt x="60" y="227"/>
                    <a:pt x="60" y="226"/>
                    <a:pt x="60" y="226"/>
                  </a:cubicBezTo>
                  <a:cubicBezTo>
                    <a:pt x="60" y="226"/>
                    <a:pt x="59" y="226"/>
                    <a:pt x="59" y="227"/>
                  </a:cubicBezTo>
                  <a:close/>
                  <a:moveTo>
                    <a:pt x="31" y="227"/>
                  </a:moveTo>
                  <a:cubicBezTo>
                    <a:pt x="32" y="227"/>
                    <a:pt x="32" y="227"/>
                    <a:pt x="32" y="227"/>
                  </a:cubicBezTo>
                  <a:cubicBezTo>
                    <a:pt x="32" y="226"/>
                    <a:pt x="30" y="226"/>
                    <a:pt x="31" y="227"/>
                  </a:cubicBezTo>
                  <a:close/>
                  <a:moveTo>
                    <a:pt x="35" y="227"/>
                  </a:moveTo>
                  <a:cubicBezTo>
                    <a:pt x="35" y="227"/>
                    <a:pt x="35" y="228"/>
                    <a:pt x="36" y="229"/>
                  </a:cubicBezTo>
                  <a:cubicBezTo>
                    <a:pt x="36" y="229"/>
                    <a:pt x="37" y="229"/>
                    <a:pt x="37" y="228"/>
                  </a:cubicBezTo>
                  <a:cubicBezTo>
                    <a:pt x="36" y="228"/>
                    <a:pt x="36" y="226"/>
                    <a:pt x="35" y="227"/>
                  </a:cubicBezTo>
                  <a:close/>
                  <a:moveTo>
                    <a:pt x="28" y="228"/>
                  </a:moveTo>
                  <a:cubicBezTo>
                    <a:pt x="29" y="228"/>
                    <a:pt x="29" y="227"/>
                    <a:pt x="29" y="227"/>
                  </a:cubicBezTo>
                  <a:cubicBezTo>
                    <a:pt x="28" y="227"/>
                    <a:pt x="28" y="227"/>
                    <a:pt x="28" y="228"/>
                  </a:cubicBezTo>
                  <a:close/>
                  <a:moveTo>
                    <a:pt x="65" y="227"/>
                  </a:moveTo>
                  <a:cubicBezTo>
                    <a:pt x="65" y="227"/>
                    <a:pt x="65" y="227"/>
                    <a:pt x="65" y="227"/>
                  </a:cubicBezTo>
                  <a:cubicBezTo>
                    <a:pt x="65" y="227"/>
                    <a:pt x="65" y="227"/>
                    <a:pt x="65" y="227"/>
                  </a:cubicBezTo>
                  <a:close/>
                  <a:moveTo>
                    <a:pt x="34" y="228"/>
                  </a:moveTo>
                  <a:cubicBezTo>
                    <a:pt x="34" y="228"/>
                    <a:pt x="34" y="227"/>
                    <a:pt x="34" y="227"/>
                  </a:cubicBezTo>
                  <a:cubicBezTo>
                    <a:pt x="34" y="228"/>
                    <a:pt x="34" y="228"/>
                    <a:pt x="34" y="228"/>
                  </a:cubicBezTo>
                  <a:close/>
                  <a:moveTo>
                    <a:pt x="33" y="229"/>
                  </a:moveTo>
                  <a:cubicBezTo>
                    <a:pt x="33" y="229"/>
                    <a:pt x="34" y="229"/>
                    <a:pt x="34" y="229"/>
                  </a:cubicBezTo>
                  <a:cubicBezTo>
                    <a:pt x="33" y="229"/>
                    <a:pt x="34" y="228"/>
                    <a:pt x="33" y="228"/>
                  </a:cubicBezTo>
                  <a:cubicBezTo>
                    <a:pt x="33" y="229"/>
                    <a:pt x="33" y="229"/>
                    <a:pt x="33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srgbClr val="005790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9" name="chenying0907 17"/>
            <p:cNvSpPr>
              <a:spLocks noEditPoints="1"/>
            </p:cNvSpPr>
            <p:nvPr/>
          </p:nvSpPr>
          <p:spPr bwMode="auto">
            <a:xfrm>
              <a:off x="8842375" y="3035301"/>
              <a:ext cx="134938" cy="184150"/>
            </a:xfrm>
            <a:custGeom>
              <a:avLst/>
              <a:gdLst>
                <a:gd name="T0" fmla="*/ 24 w 36"/>
                <a:gd name="T1" fmla="*/ 47 h 49"/>
                <a:gd name="T2" fmla="*/ 10 w 36"/>
                <a:gd name="T3" fmla="*/ 2 h 49"/>
                <a:gd name="T4" fmla="*/ 14 w 36"/>
                <a:gd name="T5" fmla="*/ 3 h 49"/>
                <a:gd name="T6" fmla="*/ 14 w 36"/>
                <a:gd name="T7" fmla="*/ 4 h 49"/>
                <a:gd name="T8" fmla="*/ 19 w 36"/>
                <a:gd name="T9" fmla="*/ 6 h 49"/>
                <a:gd name="T10" fmla="*/ 24 w 36"/>
                <a:gd name="T11" fmla="*/ 8 h 49"/>
                <a:gd name="T12" fmla="*/ 17 w 36"/>
                <a:gd name="T13" fmla="*/ 8 h 49"/>
                <a:gd name="T14" fmla="*/ 31 w 36"/>
                <a:gd name="T15" fmla="*/ 12 h 49"/>
                <a:gd name="T16" fmla="*/ 17 w 36"/>
                <a:gd name="T17" fmla="*/ 10 h 49"/>
                <a:gd name="T18" fmla="*/ 22 w 36"/>
                <a:gd name="T19" fmla="*/ 10 h 49"/>
                <a:gd name="T20" fmla="*/ 13 w 36"/>
                <a:gd name="T21" fmla="*/ 13 h 49"/>
                <a:gd name="T22" fmla="*/ 23 w 36"/>
                <a:gd name="T23" fmla="*/ 12 h 49"/>
                <a:gd name="T24" fmla="*/ 21 w 36"/>
                <a:gd name="T25" fmla="*/ 12 h 49"/>
                <a:gd name="T26" fmla="*/ 17 w 36"/>
                <a:gd name="T27" fmla="*/ 12 h 49"/>
                <a:gd name="T28" fmla="*/ 28 w 36"/>
                <a:gd name="T29" fmla="*/ 14 h 49"/>
                <a:gd name="T30" fmla="*/ 5 w 36"/>
                <a:gd name="T31" fmla="*/ 15 h 49"/>
                <a:gd name="T32" fmla="*/ 18 w 36"/>
                <a:gd name="T33" fmla="*/ 15 h 49"/>
                <a:gd name="T34" fmla="*/ 15 w 36"/>
                <a:gd name="T35" fmla="*/ 17 h 49"/>
                <a:gd name="T36" fmla="*/ 13 w 36"/>
                <a:gd name="T37" fmla="*/ 15 h 49"/>
                <a:gd name="T38" fmla="*/ 26 w 36"/>
                <a:gd name="T39" fmla="*/ 16 h 49"/>
                <a:gd name="T40" fmla="*/ 20 w 36"/>
                <a:gd name="T41" fmla="*/ 17 h 49"/>
                <a:gd name="T42" fmla="*/ 29 w 36"/>
                <a:gd name="T43" fmla="*/ 19 h 49"/>
                <a:gd name="T44" fmla="*/ 17 w 36"/>
                <a:gd name="T45" fmla="*/ 18 h 49"/>
                <a:gd name="T46" fmla="*/ 20 w 36"/>
                <a:gd name="T47" fmla="*/ 20 h 49"/>
                <a:gd name="T48" fmla="*/ 27 w 36"/>
                <a:gd name="T49" fmla="*/ 20 h 49"/>
                <a:gd name="T50" fmla="*/ 12 w 36"/>
                <a:gd name="T51" fmla="*/ 21 h 49"/>
                <a:gd name="T52" fmla="*/ 30 w 36"/>
                <a:gd name="T53" fmla="*/ 20 h 49"/>
                <a:gd name="T54" fmla="*/ 26 w 36"/>
                <a:gd name="T55" fmla="*/ 22 h 49"/>
                <a:gd name="T56" fmla="*/ 1 w 36"/>
                <a:gd name="T57" fmla="*/ 26 h 49"/>
                <a:gd name="T58" fmla="*/ 3 w 36"/>
                <a:gd name="T59" fmla="*/ 22 h 49"/>
                <a:gd name="T60" fmla="*/ 6 w 36"/>
                <a:gd name="T61" fmla="*/ 25 h 49"/>
                <a:gd name="T62" fmla="*/ 10 w 36"/>
                <a:gd name="T63" fmla="*/ 23 h 49"/>
                <a:gd name="T64" fmla="*/ 18 w 36"/>
                <a:gd name="T65" fmla="*/ 27 h 49"/>
                <a:gd name="T66" fmla="*/ 11 w 36"/>
                <a:gd name="T67" fmla="*/ 26 h 49"/>
                <a:gd name="T68" fmla="*/ 16 w 36"/>
                <a:gd name="T69" fmla="*/ 25 h 49"/>
                <a:gd name="T70" fmla="*/ 34 w 36"/>
                <a:gd name="T71" fmla="*/ 27 h 49"/>
                <a:gd name="T72" fmla="*/ 19 w 36"/>
                <a:gd name="T73" fmla="*/ 27 h 49"/>
                <a:gd name="T74" fmla="*/ 26 w 36"/>
                <a:gd name="T75" fmla="*/ 29 h 49"/>
                <a:gd name="T76" fmla="*/ 6 w 36"/>
                <a:gd name="T77" fmla="*/ 27 h 49"/>
                <a:gd name="T78" fmla="*/ 11 w 36"/>
                <a:gd name="T79" fmla="*/ 28 h 49"/>
                <a:gd name="T80" fmla="*/ 17 w 36"/>
                <a:gd name="T81" fmla="*/ 30 h 49"/>
                <a:gd name="T82" fmla="*/ 20 w 36"/>
                <a:gd name="T83" fmla="*/ 32 h 49"/>
                <a:gd name="T84" fmla="*/ 24 w 36"/>
                <a:gd name="T85" fmla="*/ 29 h 49"/>
                <a:gd name="T86" fmla="*/ 5 w 36"/>
                <a:gd name="T87" fmla="*/ 30 h 49"/>
                <a:gd name="T88" fmla="*/ 18 w 36"/>
                <a:gd name="T89" fmla="*/ 33 h 49"/>
                <a:gd name="T90" fmla="*/ 17 w 36"/>
                <a:gd name="T91" fmla="*/ 32 h 49"/>
                <a:gd name="T92" fmla="*/ 23 w 36"/>
                <a:gd name="T93" fmla="*/ 32 h 49"/>
                <a:gd name="T94" fmla="*/ 19 w 36"/>
                <a:gd name="T95" fmla="*/ 35 h 49"/>
                <a:gd name="T96" fmla="*/ 16 w 36"/>
                <a:gd name="T97" fmla="*/ 33 h 49"/>
                <a:gd name="T98" fmla="*/ 13 w 36"/>
                <a:gd name="T99" fmla="*/ 36 h 49"/>
                <a:gd name="T100" fmla="*/ 23 w 36"/>
                <a:gd name="T101" fmla="*/ 37 h 49"/>
                <a:gd name="T102" fmla="*/ 18 w 36"/>
                <a:gd name="T103" fmla="*/ 35 h 49"/>
                <a:gd name="T104" fmla="*/ 8 w 36"/>
                <a:gd name="T105" fmla="*/ 38 h 49"/>
                <a:gd name="T106" fmla="*/ 28 w 36"/>
                <a:gd name="T107" fmla="*/ 39 h 49"/>
                <a:gd name="T108" fmla="*/ 19 w 36"/>
                <a:gd name="T109" fmla="*/ 40 h 49"/>
                <a:gd name="T110" fmla="*/ 25 w 36"/>
                <a:gd name="T111" fmla="*/ 42 h 49"/>
                <a:gd name="T112" fmla="*/ 10 w 36"/>
                <a:gd name="T113" fmla="*/ 40 h 49"/>
                <a:gd name="T114" fmla="*/ 17 w 36"/>
                <a:gd name="T115" fmla="*/ 43 h 49"/>
                <a:gd name="T116" fmla="*/ 14 w 36"/>
                <a:gd name="T117" fmla="*/ 45 h 49"/>
                <a:gd name="T118" fmla="*/ 22 w 36"/>
                <a:gd name="T119" fmla="*/ 4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6" h="49">
                  <a:moveTo>
                    <a:pt x="22" y="1"/>
                  </a:moveTo>
                  <a:cubicBezTo>
                    <a:pt x="22" y="2"/>
                    <a:pt x="22" y="1"/>
                    <a:pt x="22" y="2"/>
                  </a:cubicBezTo>
                  <a:cubicBezTo>
                    <a:pt x="22" y="2"/>
                    <a:pt x="23" y="2"/>
                    <a:pt x="23" y="2"/>
                  </a:cubicBezTo>
                  <a:cubicBezTo>
                    <a:pt x="24" y="2"/>
                    <a:pt x="23" y="2"/>
                    <a:pt x="24" y="2"/>
                  </a:cubicBezTo>
                  <a:cubicBezTo>
                    <a:pt x="27" y="3"/>
                    <a:pt x="29" y="4"/>
                    <a:pt x="30" y="6"/>
                  </a:cubicBezTo>
                  <a:cubicBezTo>
                    <a:pt x="33" y="8"/>
                    <a:pt x="34" y="12"/>
                    <a:pt x="35" y="16"/>
                  </a:cubicBezTo>
                  <a:cubicBezTo>
                    <a:pt x="36" y="17"/>
                    <a:pt x="36" y="19"/>
                    <a:pt x="36" y="20"/>
                  </a:cubicBezTo>
                  <a:cubicBezTo>
                    <a:pt x="36" y="22"/>
                    <a:pt x="36" y="22"/>
                    <a:pt x="36" y="24"/>
                  </a:cubicBezTo>
                  <a:cubicBezTo>
                    <a:pt x="36" y="26"/>
                    <a:pt x="36" y="27"/>
                    <a:pt x="36" y="28"/>
                  </a:cubicBezTo>
                  <a:cubicBezTo>
                    <a:pt x="36" y="29"/>
                    <a:pt x="36" y="31"/>
                    <a:pt x="35" y="32"/>
                  </a:cubicBezTo>
                  <a:cubicBezTo>
                    <a:pt x="35" y="35"/>
                    <a:pt x="33" y="39"/>
                    <a:pt x="31" y="41"/>
                  </a:cubicBezTo>
                  <a:cubicBezTo>
                    <a:pt x="29" y="44"/>
                    <a:pt x="26" y="45"/>
                    <a:pt x="24" y="47"/>
                  </a:cubicBezTo>
                  <a:cubicBezTo>
                    <a:pt x="23" y="48"/>
                    <a:pt x="24" y="49"/>
                    <a:pt x="23" y="49"/>
                  </a:cubicBezTo>
                  <a:cubicBezTo>
                    <a:pt x="22" y="49"/>
                    <a:pt x="23" y="48"/>
                    <a:pt x="23" y="47"/>
                  </a:cubicBezTo>
                  <a:cubicBezTo>
                    <a:pt x="19" y="47"/>
                    <a:pt x="16" y="48"/>
                    <a:pt x="1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0" y="45"/>
                    <a:pt x="9" y="45"/>
                    <a:pt x="8" y="44"/>
                  </a:cubicBezTo>
                  <a:cubicBezTo>
                    <a:pt x="5" y="41"/>
                    <a:pt x="4" y="38"/>
                    <a:pt x="2" y="34"/>
                  </a:cubicBezTo>
                  <a:cubicBezTo>
                    <a:pt x="2" y="33"/>
                    <a:pt x="2" y="32"/>
                    <a:pt x="1" y="31"/>
                  </a:cubicBezTo>
                  <a:cubicBezTo>
                    <a:pt x="1" y="30"/>
                    <a:pt x="0" y="29"/>
                    <a:pt x="0" y="28"/>
                  </a:cubicBezTo>
                  <a:cubicBezTo>
                    <a:pt x="0" y="27"/>
                    <a:pt x="0" y="26"/>
                    <a:pt x="0" y="25"/>
                  </a:cubicBezTo>
                  <a:cubicBezTo>
                    <a:pt x="1" y="19"/>
                    <a:pt x="2" y="14"/>
                    <a:pt x="4" y="9"/>
                  </a:cubicBezTo>
                  <a:cubicBezTo>
                    <a:pt x="6" y="7"/>
                    <a:pt x="8" y="4"/>
                    <a:pt x="10" y="2"/>
                  </a:cubicBezTo>
                  <a:cubicBezTo>
                    <a:pt x="13" y="1"/>
                    <a:pt x="19" y="0"/>
                    <a:pt x="22" y="1"/>
                  </a:cubicBezTo>
                  <a:close/>
                  <a:moveTo>
                    <a:pt x="20" y="2"/>
                  </a:moveTo>
                  <a:cubicBezTo>
                    <a:pt x="20" y="2"/>
                    <a:pt x="21" y="3"/>
                    <a:pt x="22" y="2"/>
                  </a:cubicBezTo>
                  <a:cubicBezTo>
                    <a:pt x="21" y="2"/>
                    <a:pt x="20" y="2"/>
                    <a:pt x="20" y="2"/>
                  </a:cubicBezTo>
                  <a:close/>
                  <a:moveTo>
                    <a:pt x="15" y="6"/>
                  </a:moveTo>
                  <a:cubicBezTo>
                    <a:pt x="15" y="5"/>
                    <a:pt x="16" y="5"/>
                    <a:pt x="16" y="4"/>
                  </a:cubicBezTo>
                  <a:cubicBezTo>
                    <a:pt x="16" y="4"/>
                    <a:pt x="16" y="4"/>
                    <a:pt x="16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4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6" y="2"/>
                    <a:pt x="15" y="5"/>
                    <a:pt x="15" y="6"/>
                  </a:cubicBezTo>
                  <a:close/>
                  <a:moveTo>
                    <a:pt x="14" y="3"/>
                  </a:moveTo>
                  <a:cubicBezTo>
                    <a:pt x="14" y="3"/>
                    <a:pt x="15" y="3"/>
                    <a:pt x="15" y="3"/>
                  </a:cubicBezTo>
                  <a:cubicBezTo>
                    <a:pt x="15" y="3"/>
                    <a:pt x="14" y="3"/>
                    <a:pt x="14" y="3"/>
                  </a:cubicBezTo>
                  <a:close/>
                  <a:moveTo>
                    <a:pt x="19" y="4"/>
                  </a:moveTo>
                  <a:cubicBezTo>
                    <a:pt x="19" y="4"/>
                    <a:pt x="20" y="5"/>
                    <a:pt x="20" y="4"/>
                  </a:cubicBezTo>
                  <a:cubicBezTo>
                    <a:pt x="20" y="4"/>
                    <a:pt x="20" y="3"/>
                    <a:pt x="19" y="3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26" y="6"/>
                  </a:moveTo>
                  <a:cubicBezTo>
                    <a:pt x="29" y="5"/>
                    <a:pt x="30" y="9"/>
                    <a:pt x="32" y="10"/>
                  </a:cubicBezTo>
                  <a:cubicBezTo>
                    <a:pt x="30" y="7"/>
                    <a:pt x="27" y="3"/>
                    <a:pt x="23" y="3"/>
                  </a:cubicBezTo>
                  <a:cubicBezTo>
                    <a:pt x="24" y="4"/>
                    <a:pt x="25" y="5"/>
                    <a:pt x="26" y="6"/>
                  </a:cubicBezTo>
                  <a:close/>
                  <a:moveTo>
                    <a:pt x="13" y="6"/>
                  </a:moveTo>
                  <a:cubicBezTo>
                    <a:pt x="13" y="5"/>
                    <a:pt x="13" y="5"/>
                    <a:pt x="14" y="4"/>
                  </a:cubicBezTo>
                  <a:cubicBezTo>
                    <a:pt x="13" y="4"/>
                    <a:pt x="12" y="5"/>
                    <a:pt x="13" y="6"/>
                  </a:cubicBezTo>
                  <a:close/>
                  <a:moveTo>
                    <a:pt x="20" y="7"/>
                  </a:moveTo>
                  <a:cubicBezTo>
                    <a:pt x="21" y="6"/>
                    <a:pt x="22" y="6"/>
                    <a:pt x="23" y="5"/>
                  </a:cubicBezTo>
                  <a:cubicBezTo>
                    <a:pt x="22" y="5"/>
                    <a:pt x="22" y="4"/>
                    <a:pt x="21" y="4"/>
                  </a:cubicBezTo>
                  <a:cubicBezTo>
                    <a:pt x="21" y="5"/>
                    <a:pt x="20" y="6"/>
                    <a:pt x="20" y="7"/>
                  </a:cubicBezTo>
                  <a:close/>
                  <a:moveTo>
                    <a:pt x="11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9" y="6"/>
                    <a:pt x="7" y="7"/>
                    <a:pt x="7" y="9"/>
                  </a:cubicBezTo>
                  <a:cubicBezTo>
                    <a:pt x="9" y="8"/>
                    <a:pt x="9" y="6"/>
                    <a:pt x="11" y="5"/>
                  </a:cubicBezTo>
                  <a:close/>
                  <a:moveTo>
                    <a:pt x="19" y="6"/>
                  </a:moveTo>
                  <a:cubicBezTo>
                    <a:pt x="19" y="6"/>
                    <a:pt x="19" y="5"/>
                    <a:pt x="19" y="5"/>
                  </a:cubicBezTo>
                  <a:cubicBezTo>
                    <a:pt x="18" y="5"/>
                    <a:pt x="18" y="5"/>
                    <a:pt x="19" y="6"/>
                  </a:cubicBezTo>
                  <a:close/>
                  <a:moveTo>
                    <a:pt x="13" y="7"/>
                  </a:moveTo>
                  <a:cubicBezTo>
                    <a:pt x="14" y="7"/>
                    <a:pt x="14" y="5"/>
                    <a:pt x="14" y="5"/>
                  </a:cubicBezTo>
                  <a:cubicBezTo>
                    <a:pt x="14" y="5"/>
                    <a:pt x="13" y="6"/>
                    <a:pt x="13" y="7"/>
                  </a:cubicBezTo>
                  <a:close/>
                  <a:moveTo>
                    <a:pt x="14" y="7"/>
                  </a:moveTo>
                  <a:cubicBezTo>
                    <a:pt x="14" y="7"/>
                    <a:pt x="14" y="7"/>
                    <a:pt x="14" y="7"/>
                  </a:cubicBezTo>
                  <a:cubicBezTo>
                    <a:pt x="13" y="8"/>
                    <a:pt x="14" y="10"/>
                    <a:pt x="14" y="10"/>
                  </a:cubicBezTo>
                  <a:cubicBezTo>
                    <a:pt x="15" y="9"/>
                    <a:pt x="16" y="7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6"/>
                    <a:pt x="15" y="7"/>
                    <a:pt x="14" y="7"/>
                  </a:cubicBezTo>
                  <a:close/>
                  <a:moveTo>
                    <a:pt x="24" y="6"/>
                  </a:moveTo>
                  <a:cubicBezTo>
                    <a:pt x="23" y="7"/>
                    <a:pt x="23" y="8"/>
                    <a:pt x="24" y="9"/>
                  </a:cubicBezTo>
                  <a:cubicBezTo>
                    <a:pt x="24" y="9"/>
                    <a:pt x="24" y="8"/>
                    <a:pt x="24" y="8"/>
                  </a:cubicBezTo>
                  <a:cubicBezTo>
                    <a:pt x="25" y="8"/>
                    <a:pt x="25" y="8"/>
                    <a:pt x="25" y="9"/>
                  </a:cubicBezTo>
                  <a:cubicBezTo>
                    <a:pt x="25" y="9"/>
                    <a:pt x="24" y="9"/>
                    <a:pt x="24" y="10"/>
                  </a:cubicBezTo>
                  <a:cubicBezTo>
                    <a:pt x="24" y="11"/>
                    <a:pt x="25" y="12"/>
                    <a:pt x="25" y="13"/>
                  </a:cubicBezTo>
                  <a:cubicBezTo>
                    <a:pt x="26" y="13"/>
                    <a:pt x="26" y="12"/>
                    <a:pt x="27" y="12"/>
                  </a:cubicBezTo>
                  <a:cubicBezTo>
                    <a:pt x="26" y="10"/>
                    <a:pt x="25" y="9"/>
                    <a:pt x="26" y="7"/>
                  </a:cubicBezTo>
                  <a:cubicBezTo>
                    <a:pt x="25" y="7"/>
                    <a:pt x="25" y="6"/>
                    <a:pt x="24" y="6"/>
                  </a:cubicBezTo>
                  <a:close/>
                  <a:moveTo>
                    <a:pt x="11" y="8"/>
                  </a:moveTo>
                  <a:cubicBezTo>
                    <a:pt x="11" y="7"/>
                    <a:pt x="12" y="7"/>
                    <a:pt x="12" y="7"/>
                  </a:cubicBezTo>
                  <a:cubicBezTo>
                    <a:pt x="12" y="7"/>
                    <a:pt x="11" y="7"/>
                    <a:pt x="11" y="8"/>
                  </a:cubicBezTo>
                  <a:close/>
                  <a:moveTo>
                    <a:pt x="17" y="8"/>
                  </a:move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8"/>
                  </a:cubicBezTo>
                  <a:close/>
                  <a:moveTo>
                    <a:pt x="9" y="9"/>
                  </a:moveTo>
                  <a:cubicBezTo>
                    <a:pt x="10" y="9"/>
                    <a:pt x="10" y="8"/>
                    <a:pt x="10" y="7"/>
                  </a:cubicBezTo>
                  <a:cubicBezTo>
                    <a:pt x="10" y="7"/>
                    <a:pt x="9" y="8"/>
                    <a:pt x="9" y="9"/>
                  </a:cubicBezTo>
                  <a:close/>
                  <a:moveTo>
                    <a:pt x="21" y="8"/>
                  </a:moveTo>
                  <a:cubicBezTo>
                    <a:pt x="21" y="8"/>
                    <a:pt x="21" y="8"/>
                    <a:pt x="21" y="8"/>
                  </a:cubicBezTo>
                  <a:cubicBezTo>
                    <a:pt x="22" y="8"/>
                    <a:pt x="22" y="8"/>
                    <a:pt x="22" y="7"/>
                  </a:cubicBezTo>
                  <a:cubicBezTo>
                    <a:pt x="21" y="7"/>
                    <a:pt x="21" y="7"/>
                    <a:pt x="21" y="8"/>
                  </a:cubicBezTo>
                  <a:close/>
                  <a:moveTo>
                    <a:pt x="29" y="9"/>
                  </a:moveTo>
                  <a:cubicBezTo>
                    <a:pt x="29" y="10"/>
                    <a:pt x="29" y="9"/>
                    <a:pt x="29" y="9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10"/>
                    <a:pt x="30" y="10"/>
                    <a:pt x="30" y="10"/>
                  </a:cubicBezTo>
                  <a:cubicBezTo>
                    <a:pt x="29" y="11"/>
                    <a:pt x="30" y="12"/>
                    <a:pt x="31" y="12"/>
                  </a:cubicBezTo>
                  <a:cubicBezTo>
                    <a:pt x="30" y="13"/>
                    <a:pt x="32" y="13"/>
                    <a:pt x="32" y="14"/>
                  </a:cubicBezTo>
                  <a:cubicBezTo>
                    <a:pt x="32" y="14"/>
                    <a:pt x="32" y="14"/>
                    <a:pt x="32" y="15"/>
                  </a:cubicBezTo>
                  <a:cubicBezTo>
                    <a:pt x="32" y="15"/>
                    <a:pt x="33" y="16"/>
                    <a:pt x="33" y="16"/>
                  </a:cubicBezTo>
                  <a:cubicBezTo>
                    <a:pt x="34" y="18"/>
                    <a:pt x="34" y="19"/>
                    <a:pt x="35" y="20"/>
                  </a:cubicBezTo>
                  <a:cubicBezTo>
                    <a:pt x="35" y="14"/>
                    <a:pt x="31" y="10"/>
                    <a:pt x="28" y="7"/>
                  </a:cubicBezTo>
                  <a:cubicBezTo>
                    <a:pt x="28" y="8"/>
                    <a:pt x="29" y="9"/>
                    <a:pt x="29" y="9"/>
                  </a:cubicBezTo>
                  <a:close/>
                  <a:moveTo>
                    <a:pt x="17" y="9"/>
                  </a:moveTo>
                  <a:cubicBezTo>
                    <a:pt x="16" y="9"/>
                    <a:pt x="17" y="8"/>
                    <a:pt x="16" y="8"/>
                  </a:cubicBezTo>
                  <a:cubicBezTo>
                    <a:pt x="16" y="9"/>
                    <a:pt x="15" y="10"/>
                    <a:pt x="16" y="10"/>
                  </a:cubicBezTo>
                  <a:cubicBezTo>
                    <a:pt x="14" y="11"/>
                    <a:pt x="15" y="13"/>
                    <a:pt x="16" y="13"/>
                  </a:cubicBezTo>
                  <a:cubicBezTo>
                    <a:pt x="17" y="12"/>
                    <a:pt x="16" y="11"/>
                    <a:pt x="16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8" y="9"/>
                    <a:pt x="18" y="9"/>
                    <a:pt x="18" y="8"/>
                  </a:cubicBezTo>
                  <a:cubicBezTo>
                    <a:pt x="18" y="7"/>
                    <a:pt x="17" y="8"/>
                    <a:pt x="17" y="9"/>
                  </a:cubicBezTo>
                  <a:close/>
                  <a:moveTo>
                    <a:pt x="11" y="9"/>
                  </a:move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0" y="8"/>
                    <a:pt x="11" y="9"/>
                  </a:cubicBezTo>
                  <a:close/>
                  <a:moveTo>
                    <a:pt x="11" y="10"/>
                  </a:moveTo>
                  <a:cubicBezTo>
                    <a:pt x="12" y="10"/>
                    <a:pt x="12" y="9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9"/>
                    <a:pt x="11" y="9"/>
                    <a:pt x="11" y="10"/>
                  </a:cubicBezTo>
                  <a:close/>
                  <a:moveTo>
                    <a:pt x="22" y="10"/>
                  </a:moveTo>
                  <a:cubicBezTo>
                    <a:pt x="23" y="10"/>
                    <a:pt x="23" y="9"/>
                    <a:pt x="22" y="8"/>
                  </a:cubicBezTo>
                  <a:cubicBezTo>
                    <a:pt x="21" y="9"/>
                    <a:pt x="22" y="10"/>
                    <a:pt x="22" y="10"/>
                  </a:cubicBezTo>
                  <a:close/>
                  <a:moveTo>
                    <a:pt x="20" y="10"/>
                  </a:moveTo>
                  <a:cubicBezTo>
                    <a:pt x="21" y="10"/>
                    <a:pt x="20" y="9"/>
                    <a:pt x="20" y="9"/>
                  </a:cubicBezTo>
                  <a:cubicBezTo>
                    <a:pt x="20" y="9"/>
                    <a:pt x="20" y="10"/>
                    <a:pt x="20" y="10"/>
                  </a:cubicBezTo>
                  <a:close/>
                  <a:moveTo>
                    <a:pt x="19" y="9"/>
                  </a:moveTo>
                  <a:cubicBezTo>
                    <a:pt x="18" y="10"/>
                    <a:pt x="18" y="10"/>
                    <a:pt x="18" y="11"/>
                  </a:cubicBezTo>
                  <a:cubicBezTo>
                    <a:pt x="18" y="11"/>
                    <a:pt x="18" y="12"/>
                    <a:pt x="19" y="13"/>
                  </a:cubicBezTo>
                  <a:cubicBezTo>
                    <a:pt x="19" y="12"/>
                    <a:pt x="19" y="12"/>
                    <a:pt x="20" y="11"/>
                  </a:cubicBezTo>
                  <a:cubicBezTo>
                    <a:pt x="20" y="11"/>
                    <a:pt x="19" y="11"/>
                    <a:pt x="19" y="10"/>
                  </a:cubicBezTo>
                  <a:cubicBezTo>
                    <a:pt x="18" y="10"/>
                    <a:pt x="20" y="10"/>
                    <a:pt x="19" y="9"/>
                  </a:cubicBezTo>
                  <a:close/>
                  <a:moveTo>
                    <a:pt x="13" y="13"/>
                  </a:moveTo>
                  <a:cubicBezTo>
                    <a:pt x="14" y="12"/>
                    <a:pt x="14" y="10"/>
                    <a:pt x="13" y="9"/>
                  </a:cubicBezTo>
                  <a:cubicBezTo>
                    <a:pt x="11" y="10"/>
                    <a:pt x="12" y="13"/>
                    <a:pt x="13" y="13"/>
                  </a:cubicBezTo>
                  <a:close/>
                  <a:moveTo>
                    <a:pt x="8" y="11"/>
                  </a:moveTo>
                  <a:cubicBezTo>
                    <a:pt x="9" y="11"/>
                    <a:pt x="9" y="10"/>
                    <a:pt x="9" y="10"/>
                  </a:cubicBezTo>
                  <a:cubicBezTo>
                    <a:pt x="9" y="10"/>
                    <a:pt x="8" y="10"/>
                    <a:pt x="8" y="10"/>
                  </a:cubicBezTo>
                  <a:cubicBezTo>
                    <a:pt x="8" y="10"/>
                    <a:pt x="8" y="11"/>
                    <a:pt x="8" y="11"/>
                  </a:cubicBezTo>
                  <a:close/>
                  <a:moveTo>
                    <a:pt x="4" y="14"/>
                  </a:moveTo>
                  <a:cubicBezTo>
                    <a:pt x="4" y="13"/>
                    <a:pt x="5" y="11"/>
                    <a:pt x="6" y="10"/>
                  </a:cubicBezTo>
                  <a:cubicBezTo>
                    <a:pt x="5" y="11"/>
                    <a:pt x="4" y="13"/>
                    <a:pt x="4" y="14"/>
                  </a:cubicBezTo>
                  <a:close/>
                  <a:moveTo>
                    <a:pt x="21" y="11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0"/>
                    <a:pt x="21" y="10"/>
                  </a:cubicBezTo>
                  <a:cubicBezTo>
                    <a:pt x="21" y="10"/>
                    <a:pt x="21" y="10"/>
                    <a:pt x="21" y="11"/>
                  </a:cubicBezTo>
                  <a:close/>
                  <a:moveTo>
                    <a:pt x="23" y="12"/>
                  </a:moveTo>
                  <a:cubicBezTo>
                    <a:pt x="23" y="12"/>
                    <a:pt x="24" y="12"/>
                    <a:pt x="24" y="11"/>
                  </a:cubicBezTo>
                  <a:cubicBezTo>
                    <a:pt x="24" y="11"/>
                    <a:pt x="23" y="11"/>
                    <a:pt x="23" y="11"/>
                  </a:cubicBezTo>
                  <a:cubicBezTo>
                    <a:pt x="23" y="11"/>
                    <a:pt x="23" y="12"/>
                    <a:pt x="23" y="12"/>
                  </a:cubicBezTo>
                  <a:close/>
                  <a:moveTo>
                    <a:pt x="9" y="14"/>
                  </a:moveTo>
                  <a:cubicBezTo>
                    <a:pt x="10" y="13"/>
                    <a:pt x="11" y="12"/>
                    <a:pt x="10" y="11"/>
                  </a:cubicBezTo>
                  <a:cubicBezTo>
                    <a:pt x="10" y="12"/>
                    <a:pt x="8" y="13"/>
                    <a:pt x="9" y="14"/>
                  </a:cubicBezTo>
                  <a:close/>
                  <a:moveTo>
                    <a:pt x="30" y="16"/>
                  </a:moveTo>
                  <a:cubicBezTo>
                    <a:pt x="30" y="16"/>
                    <a:pt x="30" y="15"/>
                    <a:pt x="31" y="15"/>
                  </a:cubicBezTo>
                  <a:cubicBezTo>
                    <a:pt x="30" y="14"/>
                    <a:pt x="30" y="12"/>
                    <a:pt x="28" y="11"/>
                  </a:cubicBezTo>
                  <a:cubicBezTo>
                    <a:pt x="29" y="13"/>
                    <a:pt x="29" y="14"/>
                    <a:pt x="30" y="16"/>
                  </a:cubicBezTo>
                  <a:close/>
                  <a:moveTo>
                    <a:pt x="21" y="12"/>
                  </a:moveTo>
                  <a:cubicBezTo>
                    <a:pt x="22" y="13"/>
                    <a:pt x="22" y="12"/>
                    <a:pt x="21" y="12"/>
                  </a:cubicBezTo>
                  <a:cubicBezTo>
                    <a:pt x="21" y="12"/>
                    <a:pt x="21" y="12"/>
                    <a:pt x="21" y="12"/>
                  </a:cubicBezTo>
                  <a:close/>
                  <a:moveTo>
                    <a:pt x="19" y="14"/>
                  </a:moveTo>
                  <a:cubicBezTo>
                    <a:pt x="19" y="13"/>
                    <a:pt x="20" y="13"/>
                    <a:pt x="20" y="12"/>
                  </a:cubicBezTo>
                  <a:cubicBezTo>
                    <a:pt x="20" y="12"/>
                    <a:pt x="19" y="13"/>
                    <a:pt x="19" y="14"/>
                  </a:cubicBezTo>
                  <a:close/>
                  <a:moveTo>
                    <a:pt x="14" y="15"/>
                  </a:moveTo>
                  <a:cubicBezTo>
                    <a:pt x="15" y="15"/>
                    <a:pt x="15" y="15"/>
                    <a:pt x="15" y="14"/>
                  </a:cubicBezTo>
                  <a:cubicBezTo>
                    <a:pt x="15" y="13"/>
                    <a:pt x="15" y="13"/>
                    <a:pt x="14" y="12"/>
                  </a:cubicBezTo>
                  <a:cubicBezTo>
                    <a:pt x="14" y="14"/>
                    <a:pt x="13" y="15"/>
                    <a:pt x="14" y="15"/>
                  </a:cubicBezTo>
                  <a:close/>
                  <a:moveTo>
                    <a:pt x="16" y="14"/>
                  </a:moveTo>
                  <a:cubicBezTo>
                    <a:pt x="16" y="14"/>
                    <a:pt x="16" y="15"/>
                    <a:pt x="17" y="16"/>
                  </a:cubicBezTo>
                  <a:cubicBezTo>
                    <a:pt x="17" y="15"/>
                    <a:pt x="18" y="14"/>
                    <a:pt x="18" y="14"/>
                  </a:cubicBezTo>
                  <a:cubicBezTo>
                    <a:pt x="17" y="13"/>
                    <a:pt x="18" y="12"/>
                    <a:pt x="17" y="12"/>
                  </a:cubicBezTo>
                  <a:cubicBezTo>
                    <a:pt x="17" y="13"/>
                    <a:pt x="16" y="13"/>
                    <a:pt x="16" y="14"/>
                  </a:cubicBezTo>
                  <a:close/>
                  <a:moveTo>
                    <a:pt x="24" y="15"/>
                  </a:moveTo>
                  <a:cubicBezTo>
                    <a:pt x="25" y="14"/>
                    <a:pt x="25" y="13"/>
                    <a:pt x="24" y="13"/>
                  </a:cubicBezTo>
                  <a:cubicBezTo>
                    <a:pt x="24" y="13"/>
                    <a:pt x="24" y="14"/>
                    <a:pt x="24" y="15"/>
                  </a:cubicBezTo>
                  <a:close/>
                  <a:moveTo>
                    <a:pt x="20" y="15"/>
                  </a:moveTo>
                  <a:cubicBezTo>
                    <a:pt x="21" y="14"/>
                    <a:pt x="21" y="13"/>
                    <a:pt x="20" y="13"/>
                  </a:cubicBezTo>
                  <a:cubicBezTo>
                    <a:pt x="20" y="13"/>
                    <a:pt x="19" y="15"/>
                    <a:pt x="20" y="15"/>
                  </a:cubicBezTo>
                  <a:close/>
                  <a:moveTo>
                    <a:pt x="12" y="15"/>
                  </a:moveTo>
                  <a:cubicBezTo>
                    <a:pt x="12" y="14"/>
                    <a:pt x="12" y="14"/>
                    <a:pt x="11" y="13"/>
                  </a:cubicBezTo>
                  <a:cubicBezTo>
                    <a:pt x="12" y="14"/>
                    <a:pt x="11" y="14"/>
                    <a:pt x="12" y="15"/>
                  </a:cubicBezTo>
                  <a:close/>
                  <a:moveTo>
                    <a:pt x="27" y="15"/>
                  </a:moveTo>
                  <a:cubicBezTo>
                    <a:pt x="27" y="15"/>
                    <a:pt x="27" y="14"/>
                    <a:pt x="28" y="14"/>
                  </a:cubicBezTo>
                  <a:cubicBezTo>
                    <a:pt x="27" y="14"/>
                    <a:pt x="28" y="13"/>
                    <a:pt x="27" y="13"/>
                  </a:cubicBezTo>
                  <a:cubicBezTo>
                    <a:pt x="27" y="14"/>
                    <a:pt x="26" y="14"/>
                    <a:pt x="27" y="15"/>
                  </a:cubicBezTo>
                  <a:close/>
                  <a:moveTo>
                    <a:pt x="11" y="17"/>
                  </a:moveTo>
                  <a:cubicBezTo>
                    <a:pt x="11" y="16"/>
                    <a:pt x="12" y="16"/>
                    <a:pt x="12" y="15"/>
                  </a:cubicBezTo>
                  <a:cubicBezTo>
                    <a:pt x="11" y="15"/>
                    <a:pt x="11" y="14"/>
                    <a:pt x="10" y="13"/>
                  </a:cubicBezTo>
                  <a:cubicBezTo>
                    <a:pt x="9" y="14"/>
                    <a:pt x="10" y="16"/>
                    <a:pt x="11" y="17"/>
                  </a:cubicBezTo>
                  <a:close/>
                  <a:moveTo>
                    <a:pt x="24" y="15"/>
                  </a:moveTo>
                  <a:cubicBezTo>
                    <a:pt x="24" y="15"/>
                    <a:pt x="24" y="16"/>
                    <a:pt x="25" y="16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5" y="15"/>
                    <a:pt x="25" y="14"/>
                    <a:pt x="25" y="14"/>
                  </a:cubicBezTo>
                  <a:cubicBezTo>
                    <a:pt x="25" y="14"/>
                    <a:pt x="25" y="15"/>
                    <a:pt x="24" y="15"/>
                  </a:cubicBezTo>
                  <a:close/>
                  <a:moveTo>
                    <a:pt x="5" y="15"/>
                  </a:moveTo>
                  <a:cubicBezTo>
                    <a:pt x="5" y="15"/>
                    <a:pt x="5" y="15"/>
                    <a:pt x="5" y="14"/>
                  </a:cubicBezTo>
                  <a:cubicBezTo>
                    <a:pt x="5" y="15"/>
                    <a:pt x="4" y="15"/>
                    <a:pt x="5" y="15"/>
                  </a:cubicBezTo>
                  <a:close/>
                  <a:moveTo>
                    <a:pt x="7" y="15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6" y="15"/>
                    <a:pt x="7" y="15"/>
                  </a:cubicBezTo>
                  <a:close/>
                  <a:moveTo>
                    <a:pt x="18" y="15"/>
                  </a:moveTo>
                  <a:cubicBezTo>
                    <a:pt x="18" y="16"/>
                    <a:pt x="17" y="17"/>
                    <a:pt x="18" y="17"/>
                  </a:cubicBezTo>
                  <a:cubicBezTo>
                    <a:pt x="18" y="17"/>
                    <a:pt x="18" y="18"/>
                    <a:pt x="18" y="18"/>
                  </a:cubicBezTo>
                  <a:cubicBezTo>
                    <a:pt x="19" y="17"/>
                    <a:pt x="19" y="17"/>
                    <a:pt x="20" y="16"/>
                  </a:cubicBezTo>
                  <a:cubicBezTo>
                    <a:pt x="19" y="16"/>
                    <a:pt x="19" y="15"/>
                    <a:pt x="18" y="15"/>
                  </a:cubicBezTo>
                  <a:cubicBezTo>
                    <a:pt x="18" y="15"/>
                    <a:pt x="18" y="15"/>
                    <a:pt x="18" y="15"/>
                  </a:cubicBezTo>
                  <a:close/>
                  <a:moveTo>
                    <a:pt x="23" y="15"/>
                  </a:moveTo>
                  <a:cubicBezTo>
                    <a:pt x="23" y="15"/>
                    <a:pt x="23" y="15"/>
                    <a:pt x="23" y="15"/>
                  </a:cubicBezTo>
                  <a:cubicBezTo>
                    <a:pt x="23" y="15"/>
                    <a:pt x="23" y="15"/>
                    <a:pt x="23" y="15"/>
                  </a:cubicBezTo>
                  <a:close/>
                  <a:moveTo>
                    <a:pt x="7" y="18"/>
                  </a:moveTo>
                  <a:cubicBezTo>
                    <a:pt x="8" y="17"/>
                    <a:pt x="9" y="16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6"/>
                    <a:pt x="6" y="17"/>
                    <a:pt x="7" y="18"/>
                  </a:cubicBezTo>
                  <a:close/>
                  <a:moveTo>
                    <a:pt x="21" y="16"/>
                  </a:moveTo>
                  <a:cubicBezTo>
                    <a:pt x="21" y="16"/>
                    <a:pt x="22" y="16"/>
                    <a:pt x="22" y="15"/>
                  </a:cubicBezTo>
                  <a:cubicBezTo>
                    <a:pt x="22" y="15"/>
                    <a:pt x="22" y="15"/>
                    <a:pt x="21" y="15"/>
                  </a:cubicBezTo>
                  <a:cubicBezTo>
                    <a:pt x="21" y="15"/>
                    <a:pt x="20" y="16"/>
                    <a:pt x="21" y="16"/>
                  </a:cubicBezTo>
                  <a:close/>
                  <a:moveTo>
                    <a:pt x="15" y="17"/>
                  </a:moveTo>
                  <a:cubicBezTo>
                    <a:pt x="15" y="17"/>
                    <a:pt x="15" y="18"/>
                    <a:pt x="16" y="18"/>
                  </a:cubicBezTo>
                  <a:cubicBezTo>
                    <a:pt x="16" y="18"/>
                    <a:pt x="16" y="17"/>
                    <a:pt x="16" y="17"/>
                  </a:cubicBezTo>
                  <a:cubicBezTo>
                    <a:pt x="16" y="16"/>
                    <a:pt x="16" y="15"/>
                    <a:pt x="15" y="15"/>
                  </a:cubicBezTo>
                  <a:cubicBezTo>
                    <a:pt x="15" y="15"/>
                    <a:pt x="15" y="16"/>
                    <a:pt x="15" y="17"/>
                  </a:cubicBezTo>
                  <a:close/>
                  <a:moveTo>
                    <a:pt x="29" y="16"/>
                  </a:moveTo>
                  <a:cubicBezTo>
                    <a:pt x="28" y="16"/>
                    <a:pt x="28" y="15"/>
                    <a:pt x="28" y="15"/>
                  </a:cubicBezTo>
                  <a:cubicBezTo>
                    <a:pt x="27" y="16"/>
                    <a:pt x="28" y="18"/>
                    <a:pt x="29" y="16"/>
                  </a:cubicBezTo>
                  <a:close/>
                  <a:moveTo>
                    <a:pt x="3" y="20"/>
                  </a:moveTo>
                  <a:cubicBezTo>
                    <a:pt x="4" y="19"/>
                    <a:pt x="4" y="16"/>
                    <a:pt x="3" y="15"/>
                  </a:cubicBezTo>
                  <a:cubicBezTo>
                    <a:pt x="3" y="17"/>
                    <a:pt x="2" y="18"/>
                    <a:pt x="3" y="20"/>
                  </a:cubicBezTo>
                  <a:close/>
                  <a:moveTo>
                    <a:pt x="13" y="18"/>
                  </a:moveTo>
                  <a:cubicBezTo>
                    <a:pt x="14" y="17"/>
                    <a:pt x="13" y="16"/>
                    <a:pt x="13" y="15"/>
                  </a:cubicBezTo>
                  <a:cubicBezTo>
                    <a:pt x="12" y="16"/>
                    <a:pt x="11" y="18"/>
                    <a:pt x="12" y="19"/>
                  </a:cubicBezTo>
                  <a:cubicBezTo>
                    <a:pt x="13" y="18"/>
                    <a:pt x="12" y="17"/>
                    <a:pt x="13" y="16"/>
                  </a:cubicBezTo>
                  <a:cubicBezTo>
                    <a:pt x="13" y="17"/>
                    <a:pt x="13" y="17"/>
                    <a:pt x="13" y="18"/>
                  </a:cubicBezTo>
                  <a:close/>
                  <a:moveTo>
                    <a:pt x="22" y="18"/>
                  </a:moveTo>
                  <a:cubicBezTo>
                    <a:pt x="22" y="17"/>
                    <a:pt x="22" y="17"/>
                    <a:pt x="23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7"/>
                    <a:pt x="21" y="17"/>
                    <a:pt x="22" y="18"/>
                  </a:cubicBezTo>
                  <a:close/>
                  <a:moveTo>
                    <a:pt x="24" y="17"/>
                  </a:moveTo>
                  <a:cubicBezTo>
                    <a:pt x="24" y="17"/>
                    <a:pt x="24" y="16"/>
                    <a:pt x="24" y="16"/>
                  </a:cubicBezTo>
                  <a:cubicBezTo>
                    <a:pt x="24" y="17"/>
                    <a:pt x="24" y="17"/>
                    <a:pt x="24" y="17"/>
                  </a:cubicBezTo>
                  <a:close/>
                  <a:moveTo>
                    <a:pt x="26" y="17"/>
                  </a:moveTo>
                  <a:cubicBezTo>
                    <a:pt x="26" y="17"/>
                    <a:pt x="27" y="16"/>
                    <a:pt x="26" y="16"/>
                  </a:cubicBezTo>
                  <a:cubicBezTo>
                    <a:pt x="26" y="17"/>
                    <a:pt x="25" y="17"/>
                    <a:pt x="26" y="17"/>
                  </a:cubicBezTo>
                  <a:close/>
                  <a:moveTo>
                    <a:pt x="8" y="18"/>
                  </a:moveTo>
                  <a:cubicBezTo>
                    <a:pt x="8" y="19"/>
                    <a:pt x="8" y="20"/>
                    <a:pt x="9" y="20"/>
                  </a:cubicBezTo>
                  <a:cubicBezTo>
                    <a:pt x="10" y="20"/>
                    <a:pt x="10" y="19"/>
                    <a:pt x="10" y="18"/>
                  </a:cubicBezTo>
                  <a:cubicBezTo>
                    <a:pt x="9" y="18"/>
                    <a:pt x="9" y="17"/>
                    <a:pt x="9" y="16"/>
                  </a:cubicBezTo>
                  <a:cubicBezTo>
                    <a:pt x="9" y="17"/>
                    <a:pt x="8" y="17"/>
                    <a:pt x="8" y="18"/>
                  </a:cubicBezTo>
                  <a:close/>
                  <a:moveTo>
                    <a:pt x="31" y="18"/>
                  </a:moveTo>
                  <a:cubicBezTo>
                    <a:pt x="31" y="18"/>
                    <a:pt x="32" y="18"/>
                    <a:pt x="32" y="18"/>
                  </a:cubicBezTo>
                  <a:cubicBezTo>
                    <a:pt x="32" y="17"/>
                    <a:pt x="32" y="17"/>
                    <a:pt x="31" y="16"/>
                  </a:cubicBezTo>
                  <a:cubicBezTo>
                    <a:pt x="31" y="17"/>
                    <a:pt x="30" y="18"/>
                    <a:pt x="31" y="18"/>
                  </a:cubicBezTo>
                  <a:close/>
                  <a:moveTo>
                    <a:pt x="19" y="19"/>
                  </a:moveTo>
                  <a:cubicBezTo>
                    <a:pt x="20" y="19"/>
                    <a:pt x="21" y="18"/>
                    <a:pt x="20" y="17"/>
                  </a:cubicBezTo>
                  <a:cubicBezTo>
                    <a:pt x="20" y="18"/>
                    <a:pt x="19" y="19"/>
                    <a:pt x="19" y="19"/>
                  </a:cubicBezTo>
                  <a:close/>
                  <a:moveTo>
                    <a:pt x="22" y="18"/>
                  </a:moveTo>
                  <a:cubicBezTo>
                    <a:pt x="22" y="19"/>
                    <a:pt x="22" y="19"/>
                    <a:pt x="23" y="19"/>
                  </a:cubicBezTo>
                  <a:cubicBezTo>
                    <a:pt x="23" y="19"/>
                    <a:pt x="23" y="18"/>
                    <a:pt x="23" y="18"/>
                  </a:cubicBezTo>
                  <a:cubicBezTo>
                    <a:pt x="23" y="18"/>
                    <a:pt x="23" y="17"/>
                    <a:pt x="23" y="17"/>
                  </a:cubicBezTo>
                  <a:cubicBezTo>
                    <a:pt x="23" y="18"/>
                    <a:pt x="22" y="18"/>
                    <a:pt x="22" y="18"/>
                  </a:cubicBezTo>
                  <a:close/>
                  <a:moveTo>
                    <a:pt x="26" y="19"/>
                  </a:moveTo>
                  <a:cubicBezTo>
                    <a:pt x="27" y="19"/>
                    <a:pt x="26" y="18"/>
                    <a:pt x="27" y="18"/>
                  </a:cubicBezTo>
                  <a:cubicBezTo>
                    <a:pt x="27" y="18"/>
                    <a:pt x="27" y="17"/>
                    <a:pt x="27" y="17"/>
                  </a:cubicBezTo>
                  <a:cubicBezTo>
                    <a:pt x="27" y="18"/>
                    <a:pt x="26" y="18"/>
                    <a:pt x="26" y="19"/>
                  </a:cubicBezTo>
                  <a:close/>
                  <a:moveTo>
                    <a:pt x="28" y="18"/>
                  </a:moveTo>
                  <a:cubicBezTo>
                    <a:pt x="28" y="18"/>
                    <a:pt x="29" y="19"/>
                    <a:pt x="29" y="19"/>
                  </a:cubicBezTo>
                  <a:cubicBezTo>
                    <a:pt x="30" y="18"/>
                    <a:pt x="29" y="16"/>
                    <a:pt x="28" y="18"/>
                  </a:cubicBezTo>
                  <a:close/>
                  <a:moveTo>
                    <a:pt x="14" y="19"/>
                  </a:moveTo>
                  <a:cubicBezTo>
                    <a:pt x="14" y="19"/>
                    <a:pt x="14" y="19"/>
                    <a:pt x="14" y="20"/>
                  </a:cubicBezTo>
                  <a:cubicBezTo>
                    <a:pt x="13" y="20"/>
                    <a:pt x="13" y="19"/>
                    <a:pt x="13" y="19"/>
                  </a:cubicBezTo>
                  <a:cubicBezTo>
                    <a:pt x="13" y="20"/>
                    <a:pt x="13" y="21"/>
                    <a:pt x="14" y="22"/>
                  </a:cubicBezTo>
                  <a:cubicBezTo>
                    <a:pt x="14" y="21"/>
                    <a:pt x="15" y="20"/>
                    <a:pt x="15" y="19"/>
                  </a:cubicBezTo>
                  <a:cubicBezTo>
                    <a:pt x="15" y="19"/>
                    <a:pt x="15" y="18"/>
                    <a:pt x="14" y="18"/>
                  </a:cubicBezTo>
                  <a:cubicBezTo>
                    <a:pt x="14" y="18"/>
                    <a:pt x="13" y="18"/>
                    <a:pt x="14" y="19"/>
                  </a:cubicBezTo>
                  <a:close/>
                  <a:moveTo>
                    <a:pt x="16" y="19"/>
                  </a:moveTo>
                  <a:cubicBezTo>
                    <a:pt x="17" y="20"/>
                    <a:pt x="16" y="20"/>
                    <a:pt x="17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8"/>
                    <a:pt x="17" y="18"/>
                  </a:cubicBezTo>
                  <a:cubicBezTo>
                    <a:pt x="17" y="18"/>
                    <a:pt x="17" y="19"/>
                    <a:pt x="16" y="19"/>
                  </a:cubicBezTo>
                  <a:close/>
                  <a:moveTo>
                    <a:pt x="6" y="19"/>
                  </a:move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6" y="19"/>
                    <a:pt x="6" y="19"/>
                  </a:cubicBezTo>
                  <a:close/>
                  <a:moveTo>
                    <a:pt x="20" y="20"/>
                  </a:moveTo>
                  <a:cubicBezTo>
                    <a:pt x="20" y="20"/>
                    <a:pt x="21" y="20"/>
                    <a:pt x="21" y="20"/>
                  </a:cubicBezTo>
                  <a:cubicBezTo>
                    <a:pt x="21" y="20"/>
                    <a:pt x="20" y="20"/>
                    <a:pt x="20" y="20"/>
                  </a:cubicBezTo>
                  <a:cubicBezTo>
                    <a:pt x="20" y="21"/>
                    <a:pt x="20" y="21"/>
                    <a:pt x="21" y="22"/>
                  </a:cubicBezTo>
                  <a:cubicBezTo>
                    <a:pt x="21" y="21"/>
                    <a:pt x="22" y="21"/>
                    <a:pt x="22" y="20"/>
                  </a:cubicBezTo>
                  <a:cubicBezTo>
                    <a:pt x="22" y="20"/>
                    <a:pt x="21" y="19"/>
                    <a:pt x="21" y="19"/>
                  </a:cubicBezTo>
                  <a:cubicBezTo>
                    <a:pt x="21" y="19"/>
                    <a:pt x="21" y="18"/>
                    <a:pt x="21" y="18"/>
                  </a:cubicBezTo>
                  <a:cubicBezTo>
                    <a:pt x="21" y="19"/>
                    <a:pt x="20" y="19"/>
                    <a:pt x="20" y="20"/>
                  </a:cubicBezTo>
                  <a:close/>
                  <a:moveTo>
                    <a:pt x="28" y="21"/>
                  </a:moveTo>
                  <a:cubicBezTo>
                    <a:pt x="28" y="20"/>
                    <a:pt x="28" y="19"/>
                    <a:pt x="27" y="19"/>
                  </a:cubicBezTo>
                  <a:cubicBezTo>
                    <a:pt x="27" y="20"/>
                    <a:pt x="28" y="20"/>
                    <a:pt x="28" y="21"/>
                  </a:cubicBezTo>
                  <a:close/>
                  <a:moveTo>
                    <a:pt x="31" y="19"/>
                  </a:moveTo>
                  <a:cubicBezTo>
                    <a:pt x="32" y="19"/>
                    <a:pt x="32" y="19"/>
                    <a:pt x="32" y="19"/>
                  </a:cubicBezTo>
                  <a:cubicBezTo>
                    <a:pt x="31" y="19"/>
                    <a:pt x="31" y="19"/>
                    <a:pt x="31" y="19"/>
                  </a:cubicBezTo>
                  <a:close/>
                  <a:moveTo>
                    <a:pt x="24" y="21"/>
                  </a:moveTo>
                  <a:cubicBezTo>
                    <a:pt x="24" y="20"/>
                    <a:pt x="25" y="20"/>
                    <a:pt x="24" y="19"/>
                  </a:cubicBezTo>
                  <a:cubicBezTo>
                    <a:pt x="24" y="20"/>
                    <a:pt x="23" y="21"/>
                    <a:pt x="24" y="21"/>
                  </a:cubicBezTo>
                  <a:close/>
                  <a:moveTo>
                    <a:pt x="27" y="20"/>
                  </a:moveTo>
                  <a:cubicBezTo>
                    <a:pt x="27" y="20"/>
                    <a:pt x="27" y="19"/>
                    <a:pt x="27" y="19"/>
                  </a:cubicBezTo>
                  <a:cubicBezTo>
                    <a:pt x="27" y="20"/>
                    <a:pt x="27" y="20"/>
                    <a:pt x="27" y="20"/>
                  </a:cubicBezTo>
                  <a:close/>
                  <a:moveTo>
                    <a:pt x="11" y="23"/>
                  </a:moveTo>
                  <a:cubicBezTo>
                    <a:pt x="11" y="22"/>
                    <a:pt x="11" y="22"/>
                    <a:pt x="11" y="21"/>
                  </a:cubicBezTo>
                  <a:cubicBezTo>
                    <a:pt x="11" y="21"/>
                    <a:pt x="11" y="20"/>
                    <a:pt x="11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9" y="22"/>
                    <a:pt x="11" y="23"/>
                  </a:cubicBezTo>
                  <a:close/>
                  <a:moveTo>
                    <a:pt x="7" y="20"/>
                  </a:move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6" y="20"/>
                    <a:pt x="7" y="20"/>
                  </a:cubicBezTo>
                  <a:close/>
                  <a:moveTo>
                    <a:pt x="33" y="22"/>
                  </a:moveTo>
                  <a:cubicBezTo>
                    <a:pt x="33" y="21"/>
                    <a:pt x="33" y="20"/>
                    <a:pt x="32" y="20"/>
                  </a:cubicBezTo>
                  <a:cubicBezTo>
                    <a:pt x="32" y="20"/>
                    <a:pt x="32" y="22"/>
                    <a:pt x="33" y="22"/>
                  </a:cubicBezTo>
                  <a:close/>
                  <a:moveTo>
                    <a:pt x="12" y="21"/>
                  </a:move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1"/>
                    <a:pt x="12" y="21"/>
                  </a:cubicBezTo>
                  <a:close/>
                  <a:moveTo>
                    <a:pt x="15" y="22"/>
                  </a:moveTo>
                  <a:cubicBezTo>
                    <a:pt x="15" y="22"/>
                    <a:pt x="15" y="23"/>
                    <a:pt x="16" y="23"/>
                  </a:cubicBezTo>
                  <a:cubicBezTo>
                    <a:pt x="16" y="22"/>
                    <a:pt x="16" y="22"/>
                    <a:pt x="17" y="22"/>
                  </a:cubicBezTo>
                  <a:cubicBezTo>
                    <a:pt x="16" y="21"/>
                    <a:pt x="16" y="21"/>
                    <a:pt x="16" y="20"/>
                  </a:cubicBezTo>
                  <a:cubicBezTo>
                    <a:pt x="15" y="21"/>
                    <a:pt x="15" y="21"/>
                    <a:pt x="15" y="22"/>
                  </a:cubicBezTo>
                  <a:close/>
                  <a:moveTo>
                    <a:pt x="18" y="22"/>
                  </a:moveTo>
                  <a:cubicBezTo>
                    <a:pt x="18" y="21"/>
                    <a:pt x="19" y="21"/>
                    <a:pt x="19" y="20"/>
                  </a:cubicBezTo>
                  <a:cubicBezTo>
                    <a:pt x="18" y="21"/>
                    <a:pt x="17" y="21"/>
                    <a:pt x="18" y="22"/>
                  </a:cubicBezTo>
                  <a:close/>
                  <a:moveTo>
                    <a:pt x="30" y="22"/>
                  </a:moveTo>
                  <a:cubicBezTo>
                    <a:pt x="30" y="21"/>
                    <a:pt x="30" y="20"/>
                    <a:pt x="30" y="20"/>
                  </a:cubicBezTo>
                  <a:cubicBezTo>
                    <a:pt x="30" y="21"/>
                    <a:pt x="30" y="21"/>
                    <a:pt x="30" y="22"/>
                  </a:cubicBezTo>
                  <a:close/>
                  <a:moveTo>
                    <a:pt x="8" y="22"/>
                  </a:moveTo>
                  <a:cubicBezTo>
                    <a:pt x="8" y="21"/>
                    <a:pt x="7" y="21"/>
                    <a:pt x="7" y="20"/>
                  </a:cubicBezTo>
                  <a:cubicBezTo>
                    <a:pt x="7" y="21"/>
                    <a:pt x="7" y="22"/>
                    <a:pt x="8" y="22"/>
                  </a:cubicBezTo>
                  <a:close/>
                  <a:moveTo>
                    <a:pt x="22" y="23"/>
                  </a:moveTo>
                  <a:cubicBezTo>
                    <a:pt x="22" y="24"/>
                    <a:pt x="22" y="24"/>
                    <a:pt x="22" y="24"/>
                  </a:cubicBezTo>
                  <a:cubicBezTo>
                    <a:pt x="23" y="24"/>
                    <a:pt x="23" y="23"/>
                    <a:pt x="23" y="22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22" y="22"/>
                    <a:pt x="22" y="23"/>
                    <a:pt x="22" y="23"/>
                  </a:cubicBezTo>
                  <a:close/>
                  <a:moveTo>
                    <a:pt x="26" y="25"/>
                  </a:moveTo>
                  <a:cubicBezTo>
                    <a:pt x="26" y="25"/>
                    <a:pt x="26" y="24"/>
                    <a:pt x="26" y="24"/>
                  </a:cubicBezTo>
                  <a:cubicBezTo>
                    <a:pt x="26" y="23"/>
                    <a:pt x="26" y="23"/>
                    <a:pt x="26" y="22"/>
                  </a:cubicBezTo>
                  <a:cubicBezTo>
                    <a:pt x="23" y="21"/>
                    <a:pt x="26" y="24"/>
                    <a:pt x="26" y="25"/>
                  </a:cubicBezTo>
                  <a:close/>
                  <a:moveTo>
                    <a:pt x="29" y="24"/>
                  </a:moveTo>
                  <a:cubicBezTo>
                    <a:pt x="30" y="23"/>
                    <a:pt x="30" y="22"/>
                    <a:pt x="29" y="22"/>
                  </a:cubicBezTo>
                  <a:cubicBezTo>
                    <a:pt x="28" y="22"/>
                    <a:pt x="29" y="23"/>
                    <a:pt x="29" y="24"/>
                  </a:cubicBezTo>
                  <a:close/>
                  <a:moveTo>
                    <a:pt x="6" y="23"/>
                  </a:moveTo>
                  <a:cubicBezTo>
                    <a:pt x="6" y="23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3"/>
                  </a:cubicBezTo>
                  <a:close/>
                  <a:moveTo>
                    <a:pt x="13" y="23"/>
                  </a:moveTo>
                  <a:cubicBezTo>
                    <a:pt x="13" y="23"/>
                    <a:pt x="13" y="22"/>
                    <a:pt x="12" y="22"/>
                  </a:cubicBezTo>
                  <a:cubicBezTo>
                    <a:pt x="12" y="22"/>
                    <a:pt x="13" y="23"/>
                    <a:pt x="13" y="23"/>
                  </a:cubicBezTo>
                  <a:close/>
                  <a:moveTo>
                    <a:pt x="1" y="26"/>
                  </a:moveTo>
                  <a:cubicBezTo>
                    <a:pt x="1" y="28"/>
                    <a:pt x="2" y="28"/>
                    <a:pt x="2" y="30"/>
                  </a:cubicBezTo>
                  <a:cubicBezTo>
                    <a:pt x="2" y="31"/>
                    <a:pt x="2" y="32"/>
                    <a:pt x="3" y="32"/>
                  </a:cubicBezTo>
                  <a:cubicBezTo>
                    <a:pt x="3" y="31"/>
                    <a:pt x="3" y="30"/>
                    <a:pt x="3" y="29"/>
                  </a:cubicBezTo>
                  <a:cubicBezTo>
                    <a:pt x="2" y="29"/>
                    <a:pt x="2" y="30"/>
                    <a:pt x="2" y="29"/>
                  </a:cubicBezTo>
                  <a:cubicBezTo>
                    <a:pt x="2" y="27"/>
                    <a:pt x="2" y="24"/>
                    <a:pt x="2" y="22"/>
                  </a:cubicBezTo>
                  <a:cubicBezTo>
                    <a:pt x="1" y="23"/>
                    <a:pt x="1" y="25"/>
                    <a:pt x="1" y="26"/>
                  </a:cubicBezTo>
                  <a:close/>
                  <a:moveTo>
                    <a:pt x="3" y="22"/>
                  </a:moveTo>
                  <a:cubicBezTo>
                    <a:pt x="3" y="23"/>
                    <a:pt x="3" y="24"/>
                    <a:pt x="4" y="25"/>
                  </a:cubicBezTo>
                  <a:cubicBezTo>
                    <a:pt x="4" y="25"/>
                    <a:pt x="4" y="24"/>
                    <a:pt x="4" y="23"/>
                  </a:cubicBezTo>
                  <a:cubicBezTo>
                    <a:pt x="4" y="24"/>
                    <a:pt x="4" y="23"/>
                    <a:pt x="3" y="23"/>
                  </a:cubicBezTo>
                  <a:cubicBezTo>
                    <a:pt x="3" y="22"/>
                    <a:pt x="4" y="22"/>
                    <a:pt x="3" y="22"/>
                  </a:cubicBezTo>
                  <a:cubicBezTo>
                    <a:pt x="3" y="23"/>
                    <a:pt x="3" y="22"/>
                    <a:pt x="3" y="22"/>
                  </a:cubicBezTo>
                  <a:close/>
                  <a:moveTo>
                    <a:pt x="19" y="23"/>
                  </a:moveTo>
                  <a:cubicBezTo>
                    <a:pt x="19" y="23"/>
                    <a:pt x="19" y="24"/>
                    <a:pt x="19" y="24"/>
                  </a:cubicBezTo>
                  <a:cubicBezTo>
                    <a:pt x="20" y="24"/>
                    <a:pt x="20" y="23"/>
                    <a:pt x="20" y="23"/>
                  </a:cubicBezTo>
                  <a:cubicBezTo>
                    <a:pt x="20" y="22"/>
                    <a:pt x="20" y="22"/>
                    <a:pt x="19" y="22"/>
                  </a:cubicBezTo>
                  <a:cubicBezTo>
                    <a:pt x="19" y="22"/>
                    <a:pt x="19" y="23"/>
                    <a:pt x="19" y="23"/>
                  </a:cubicBezTo>
                  <a:close/>
                  <a:moveTo>
                    <a:pt x="14" y="23"/>
                  </a:moveTo>
                  <a:cubicBezTo>
                    <a:pt x="15" y="23"/>
                    <a:pt x="15" y="24"/>
                    <a:pt x="15" y="24"/>
                  </a:cubicBezTo>
                  <a:cubicBezTo>
                    <a:pt x="16" y="24"/>
                    <a:pt x="15" y="22"/>
                    <a:pt x="15" y="22"/>
                  </a:cubicBezTo>
                  <a:cubicBezTo>
                    <a:pt x="14" y="22"/>
                    <a:pt x="14" y="23"/>
                    <a:pt x="14" y="23"/>
                  </a:cubicBezTo>
                  <a:close/>
                  <a:moveTo>
                    <a:pt x="6" y="25"/>
                  </a:moveTo>
                  <a:cubicBezTo>
                    <a:pt x="7" y="25"/>
                    <a:pt x="7" y="23"/>
                    <a:pt x="6" y="22"/>
                  </a:cubicBezTo>
                  <a:cubicBezTo>
                    <a:pt x="6" y="23"/>
                    <a:pt x="6" y="24"/>
                    <a:pt x="6" y="25"/>
                  </a:cubicBezTo>
                  <a:close/>
                  <a:moveTo>
                    <a:pt x="12" y="25"/>
                  </a:moveTo>
                  <a:cubicBezTo>
                    <a:pt x="13" y="24"/>
                    <a:pt x="12" y="23"/>
                    <a:pt x="12" y="22"/>
                  </a:cubicBezTo>
                  <a:cubicBezTo>
                    <a:pt x="11" y="23"/>
                    <a:pt x="11" y="24"/>
                    <a:pt x="12" y="25"/>
                  </a:cubicBezTo>
                  <a:close/>
                  <a:moveTo>
                    <a:pt x="16" y="25"/>
                  </a:moveTo>
                  <a:cubicBezTo>
                    <a:pt x="17" y="24"/>
                    <a:pt x="17" y="24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3"/>
                    <a:pt x="16" y="24"/>
                    <a:pt x="16" y="25"/>
                  </a:cubicBezTo>
                  <a:close/>
                  <a:moveTo>
                    <a:pt x="9" y="24"/>
                  </a:moveTo>
                  <a:cubicBezTo>
                    <a:pt x="9" y="24"/>
                    <a:pt x="9" y="23"/>
                    <a:pt x="9" y="23"/>
                  </a:cubicBezTo>
                  <a:cubicBezTo>
                    <a:pt x="8" y="24"/>
                    <a:pt x="9" y="24"/>
                    <a:pt x="9" y="25"/>
                  </a:cubicBezTo>
                  <a:cubicBezTo>
                    <a:pt x="10" y="25"/>
                    <a:pt x="10" y="24"/>
                    <a:pt x="10" y="24"/>
                  </a:cubicBezTo>
                  <a:cubicBezTo>
                    <a:pt x="10" y="24"/>
                    <a:pt x="10" y="23"/>
                    <a:pt x="10" y="23"/>
                  </a:cubicBezTo>
                  <a:cubicBezTo>
                    <a:pt x="10" y="23"/>
                    <a:pt x="10" y="24"/>
                    <a:pt x="9" y="24"/>
                  </a:cubicBezTo>
                  <a:close/>
                  <a:moveTo>
                    <a:pt x="24" y="27"/>
                  </a:moveTo>
                  <a:cubicBezTo>
                    <a:pt x="25" y="27"/>
                    <a:pt x="25" y="26"/>
                    <a:pt x="25" y="26"/>
                  </a:cubicBezTo>
                  <a:cubicBezTo>
                    <a:pt x="25" y="25"/>
                    <a:pt x="25" y="24"/>
                    <a:pt x="24" y="23"/>
                  </a:cubicBezTo>
                  <a:cubicBezTo>
                    <a:pt x="23" y="24"/>
                    <a:pt x="23" y="26"/>
                    <a:pt x="24" y="27"/>
                  </a:cubicBezTo>
                  <a:close/>
                  <a:moveTo>
                    <a:pt x="14" y="26"/>
                  </a:moveTo>
                  <a:cubicBezTo>
                    <a:pt x="15" y="26"/>
                    <a:pt x="14" y="24"/>
                    <a:pt x="14" y="24"/>
                  </a:cubicBezTo>
                  <a:cubicBezTo>
                    <a:pt x="13" y="25"/>
                    <a:pt x="14" y="25"/>
                    <a:pt x="14" y="26"/>
                  </a:cubicBezTo>
                  <a:close/>
                  <a:moveTo>
                    <a:pt x="18" y="27"/>
                  </a:moveTo>
                  <a:cubicBezTo>
                    <a:pt x="18" y="27"/>
                    <a:pt x="18" y="26"/>
                    <a:pt x="19" y="25"/>
                  </a:cubicBezTo>
                  <a:cubicBezTo>
                    <a:pt x="18" y="25"/>
                    <a:pt x="19" y="24"/>
                    <a:pt x="18" y="24"/>
                  </a:cubicBezTo>
                  <a:cubicBezTo>
                    <a:pt x="17" y="25"/>
                    <a:pt x="17" y="26"/>
                    <a:pt x="18" y="27"/>
                  </a:cubicBezTo>
                  <a:close/>
                  <a:moveTo>
                    <a:pt x="20" y="26"/>
                  </a:moveTo>
                  <a:cubicBezTo>
                    <a:pt x="21" y="26"/>
                    <a:pt x="21" y="27"/>
                    <a:pt x="21" y="27"/>
                  </a:cubicBezTo>
                  <a:cubicBezTo>
                    <a:pt x="22" y="26"/>
                    <a:pt x="22" y="25"/>
                    <a:pt x="21" y="24"/>
                  </a:cubicBezTo>
                  <a:cubicBezTo>
                    <a:pt x="21" y="25"/>
                    <a:pt x="20" y="25"/>
                    <a:pt x="20" y="26"/>
                  </a:cubicBezTo>
                  <a:close/>
                  <a:moveTo>
                    <a:pt x="31" y="26"/>
                  </a:moveTo>
                  <a:cubicBezTo>
                    <a:pt x="31" y="26"/>
                    <a:pt x="31" y="25"/>
                    <a:pt x="30" y="25"/>
                  </a:cubicBezTo>
                  <a:cubicBezTo>
                    <a:pt x="30" y="25"/>
                    <a:pt x="31" y="26"/>
                    <a:pt x="31" y="26"/>
                  </a:cubicBezTo>
                  <a:close/>
                  <a:moveTo>
                    <a:pt x="11" y="25"/>
                  </a:moveTo>
                  <a:cubicBezTo>
                    <a:pt x="10" y="26"/>
                    <a:pt x="10" y="25"/>
                    <a:pt x="10" y="26"/>
                  </a:cubicBezTo>
                  <a:cubicBezTo>
                    <a:pt x="10" y="26"/>
                    <a:pt x="10" y="27"/>
                    <a:pt x="11" y="27"/>
                  </a:cubicBezTo>
                  <a:cubicBezTo>
                    <a:pt x="11" y="27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5"/>
                    <a:pt x="11" y="25"/>
                    <a:pt x="10" y="25"/>
                  </a:cubicBezTo>
                  <a:cubicBezTo>
                    <a:pt x="10" y="25"/>
                    <a:pt x="11" y="25"/>
                    <a:pt x="11" y="25"/>
                  </a:cubicBezTo>
                  <a:close/>
                  <a:moveTo>
                    <a:pt x="26" y="26"/>
                  </a:moveTo>
                  <a:cubicBezTo>
                    <a:pt x="27" y="26"/>
                    <a:pt x="27" y="27"/>
                    <a:pt x="27" y="27"/>
                  </a:cubicBezTo>
                  <a:cubicBezTo>
                    <a:pt x="27" y="27"/>
                    <a:pt x="28" y="27"/>
                    <a:pt x="28" y="26"/>
                  </a:cubicBezTo>
                  <a:cubicBezTo>
                    <a:pt x="27" y="26"/>
                    <a:pt x="27" y="25"/>
                    <a:pt x="27" y="25"/>
                  </a:cubicBezTo>
                  <a:cubicBezTo>
                    <a:pt x="27" y="25"/>
                    <a:pt x="26" y="25"/>
                    <a:pt x="26" y="26"/>
                  </a:cubicBezTo>
                  <a:close/>
                  <a:moveTo>
                    <a:pt x="8" y="28"/>
                  </a:moveTo>
                  <a:cubicBezTo>
                    <a:pt x="9" y="27"/>
                    <a:pt x="8" y="25"/>
                    <a:pt x="7" y="25"/>
                  </a:cubicBezTo>
                  <a:cubicBezTo>
                    <a:pt x="7" y="26"/>
                    <a:pt x="7" y="27"/>
                    <a:pt x="8" y="28"/>
                  </a:cubicBezTo>
                  <a:close/>
                  <a:moveTo>
                    <a:pt x="16" y="26"/>
                  </a:moveTo>
                  <a:cubicBezTo>
                    <a:pt x="16" y="26"/>
                    <a:pt x="16" y="25"/>
                    <a:pt x="16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6" y="25"/>
                    <a:pt x="16" y="26"/>
                    <a:pt x="16" y="26"/>
                  </a:cubicBezTo>
                  <a:close/>
                  <a:moveTo>
                    <a:pt x="13" y="26"/>
                  </a:moveTo>
                  <a:cubicBezTo>
                    <a:pt x="13" y="26"/>
                    <a:pt x="13" y="27"/>
                    <a:pt x="13" y="27"/>
                  </a:cubicBezTo>
                  <a:cubicBezTo>
                    <a:pt x="15" y="27"/>
                    <a:pt x="13" y="24"/>
                    <a:pt x="13" y="26"/>
                  </a:cubicBezTo>
                  <a:close/>
                  <a:moveTo>
                    <a:pt x="4" y="26"/>
                  </a:moveTo>
                  <a:cubicBezTo>
                    <a:pt x="4" y="27"/>
                    <a:pt x="5" y="28"/>
                    <a:pt x="5" y="28"/>
                  </a:cubicBezTo>
                  <a:cubicBezTo>
                    <a:pt x="5" y="27"/>
                    <a:pt x="5" y="26"/>
                    <a:pt x="5" y="25"/>
                  </a:cubicBezTo>
                  <a:cubicBezTo>
                    <a:pt x="5" y="26"/>
                    <a:pt x="4" y="26"/>
                    <a:pt x="4" y="26"/>
                  </a:cubicBezTo>
                  <a:close/>
                  <a:moveTo>
                    <a:pt x="34" y="27"/>
                  </a:moveTo>
                  <a:cubicBezTo>
                    <a:pt x="34" y="27"/>
                    <a:pt x="34" y="26"/>
                    <a:pt x="34" y="26"/>
                  </a:cubicBezTo>
                  <a:cubicBezTo>
                    <a:pt x="34" y="26"/>
                    <a:pt x="34" y="27"/>
                    <a:pt x="34" y="27"/>
                  </a:cubicBezTo>
                  <a:close/>
                  <a:moveTo>
                    <a:pt x="15" y="27"/>
                  </a:moveTo>
                  <a:cubicBezTo>
                    <a:pt x="16" y="27"/>
                    <a:pt x="15" y="26"/>
                    <a:pt x="15" y="26"/>
                  </a:cubicBezTo>
                  <a:cubicBezTo>
                    <a:pt x="15" y="27"/>
                    <a:pt x="15" y="27"/>
                    <a:pt x="15" y="27"/>
                  </a:cubicBezTo>
                  <a:close/>
                  <a:moveTo>
                    <a:pt x="22" y="28"/>
                  </a:moveTo>
                  <a:cubicBezTo>
                    <a:pt x="22" y="29"/>
                    <a:pt x="22" y="29"/>
                    <a:pt x="23" y="30"/>
                  </a:cubicBezTo>
                  <a:cubicBezTo>
                    <a:pt x="23" y="29"/>
                    <a:pt x="23" y="29"/>
                    <a:pt x="24" y="28"/>
                  </a:cubicBezTo>
                  <a:cubicBezTo>
                    <a:pt x="23" y="28"/>
                    <a:pt x="23" y="27"/>
                    <a:pt x="22" y="26"/>
                  </a:cubicBezTo>
                  <a:cubicBezTo>
                    <a:pt x="22" y="27"/>
                    <a:pt x="22" y="28"/>
                    <a:pt x="22" y="28"/>
                  </a:cubicBezTo>
                  <a:close/>
                  <a:moveTo>
                    <a:pt x="17" y="28"/>
                  </a:moveTo>
                  <a:cubicBezTo>
                    <a:pt x="17" y="28"/>
                    <a:pt x="17" y="27"/>
                    <a:pt x="17" y="27"/>
                  </a:cubicBezTo>
                  <a:cubicBezTo>
                    <a:pt x="17" y="27"/>
                    <a:pt x="17" y="27"/>
                    <a:pt x="17" y="28"/>
                  </a:cubicBezTo>
                  <a:close/>
                  <a:moveTo>
                    <a:pt x="19" y="27"/>
                  </a:moveTo>
                  <a:cubicBezTo>
                    <a:pt x="19" y="27"/>
                    <a:pt x="19" y="28"/>
                    <a:pt x="19" y="29"/>
                  </a:cubicBezTo>
                  <a:cubicBezTo>
                    <a:pt x="19" y="29"/>
                    <a:pt x="19" y="30"/>
                    <a:pt x="19" y="30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7"/>
                    <a:pt x="20" y="26"/>
                    <a:pt x="19" y="27"/>
                  </a:cubicBezTo>
                  <a:close/>
                  <a:moveTo>
                    <a:pt x="12" y="27"/>
                  </a:moveTo>
                  <a:cubicBezTo>
                    <a:pt x="12" y="28"/>
                    <a:pt x="12" y="28"/>
                    <a:pt x="13" y="29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8"/>
                    <a:pt x="12" y="27"/>
                    <a:pt x="12" y="27"/>
                  </a:cubicBezTo>
                  <a:cubicBezTo>
                    <a:pt x="12" y="27"/>
                    <a:pt x="12" y="27"/>
                    <a:pt x="12" y="27"/>
                  </a:cubicBezTo>
                  <a:close/>
                  <a:moveTo>
                    <a:pt x="26" y="29"/>
                  </a:moveTo>
                  <a:cubicBezTo>
                    <a:pt x="26" y="29"/>
                    <a:pt x="25" y="28"/>
                    <a:pt x="25" y="28"/>
                  </a:cubicBezTo>
                  <a:cubicBezTo>
                    <a:pt x="26" y="28"/>
                    <a:pt x="26" y="29"/>
                    <a:pt x="26" y="29"/>
                  </a:cubicBezTo>
                  <a:cubicBezTo>
                    <a:pt x="26" y="29"/>
                    <a:pt x="26" y="29"/>
                    <a:pt x="26" y="28"/>
                  </a:cubicBezTo>
                  <a:cubicBezTo>
                    <a:pt x="26" y="28"/>
                    <a:pt x="26" y="27"/>
                    <a:pt x="26" y="27"/>
                  </a:cubicBezTo>
                  <a:cubicBezTo>
                    <a:pt x="25" y="27"/>
                    <a:pt x="25" y="29"/>
                    <a:pt x="26" y="29"/>
                  </a:cubicBezTo>
                  <a:close/>
                  <a:moveTo>
                    <a:pt x="4" y="30"/>
                  </a:moveTo>
                  <a:cubicBezTo>
                    <a:pt x="5" y="29"/>
                    <a:pt x="4" y="28"/>
                    <a:pt x="3" y="27"/>
                  </a:cubicBezTo>
                  <a:cubicBezTo>
                    <a:pt x="3" y="28"/>
                    <a:pt x="4" y="29"/>
                    <a:pt x="4" y="30"/>
                  </a:cubicBezTo>
                  <a:close/>
                  <a:moveTo>
                    <a:pt x="14" y="28"/>
                  </a:moveTo>
                  <a:cubicBezTo>
                    <a:pt x="14" y="28"/>
                    <a:pt x="14" y="29"/>
                    <a:pt x="15" y="29"/>
                  </a:cubicBezTo>
                  <a:cubicBezTo>
                    <a:pt x="15" y="28"/>
                    <a:pt x="15" y="27"/>
                    <a:pt x="14" y="27"/>
                  </a:cubicBezTo>
                  <a:cubicBezTo>
                    <a:pt x="14" y="28"/>
                    <a:pt x="14" y="28"/>
                    <a:pt x="14" y="28"/>
                  </a:cubicBezTo>
                  <a:close/>
                  <a:moveTo>
                    <a:pt x="7" y="30"/>
                  </a:moveTo>
                  <a:cubicBezTo>
                    <a:pt x="7" y="29"/>
                    <a:pt x="7" y="28"/>
                    <a:pt x="6" y="27"/>
                  </a:cubicBezTo>
                  <a:cubicBezTo>
                    <a:pt x="7" y="28"/>
                    <a:pt x="6" y="29"/>
                    <a:pt x="7" y="30"/>
                  </a:cubicBezTo>
                  <a:close/>
                  <a:moveTo>
                    <a:pt x="10" y="28"/>
                  </a:moveTo>
                  <a:cubicBezTo>
                    <a:pt x="10" y="28"/>
                    <a:pt x="10" y="28"/>
                    <a:pt x="10" y="28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0" y="28"/>
                    <a:pt x="10" y="28"/>
                    <a:pt x="10" y="28"/>
                  </a:cubicBezTo>
                  <a:close/>
                  <a:moveTo>
                    <a:pt x="32" y="29"/>
                  </a:moveTo>
                  <a:cubicBezTo>
                    <a:pt x="33" y="30"/>
                    <a:pt x="30" y="32"/>
                    <a:pt x="31" y="34"/>
                  </a:cubicBezTo>
                  <a:cubicBezTo>
                    <a:pt x="32" y="32"/>
                    <a:pt x="33" y="29"/>
                    <a:pt x="33" y="28"/>
                  </a:cubicBezTo>
                  <a:cubicBezTo>
                    <a:pt x="32" y="28"/>
                    <a:pt x="32" y="29"/>
                    <a:pt x="32" y="29"/>
                  </a:cubicBezTo>
                  <a:close/>
                  <a:moveTo>
                    <a:pt x="11" y="29"/>
                  </a:moveTo>
                  <a:cubicBezTo>
                    <a:pt x="12" y="29"/>
                    <a:pt x="12" y="29"/>
                    <a:pt x="12" y="29"/>
                  </a:cubicBezTo>
                  <a:cubicBezTo>
                    <a:pt x="12" y="28"/>
                    <a:pt x="12" y="28"/>
                    <a:pt x="11" y="28"/>
                  </a:cubicBezTo>
                  <a:cubicBezTo>
                    <a:pt x="11" y="28"/>
                    <a:pt x="12" y="28"/>
                    <a:pt x="11" y="29"/>
                  </a:cubicBezTo>
                  <a:close/>
                  <a:moveTo>
                    <a:pt x="33" y="32"/>
                  </a:moveTo>
                  <a:cubicBezTo>
                    <a:pt x="33" y="30"/>
                    <a:pt x="34" y="29"/>
                    <a:pt x="34" y="28"/>
                  </a:cubicBezTo>
                  <a:cubicBezTo>
                    <a:pt x="33" y="29"/>
                    <a:pt x="33" y="31"/>
                    <a:pt x="33" y="32"/>
                  </a:cubicBezTo>
                  <a:close/>
                  <a:moveTo>
                    <a:pt x="8" y="29"/>
                  </a:moveTo>
                  <a:cubicBezTo>
                    <a:pt x="9" y="29"/>
                    <a:pt x="9" y="30"/>
                    <a:pt x="9" y="30"/>
                  </a:cubicBezTo>
                  <a:cubicBezTo>
                    <a:pt x="10" y="30"/>
                    <a:pt x="10" y="28"/>
                    <a:pt x="9" y="28"/>
                  </a:cubicBezTo>
                  <a:cubicBezTo>
                    <a:pt x="9" y="28"/>
                    <a:pt x="9" y="29"/>
                    <a:pt x="8" y="29"/>
                  </a:cubicBezTo>
                  <a:close/>
                  <a:moveTo>
                    <a:pt x="17" y="30"/>
                  </a:moveTo>
                  <a:cubicBezTo>
                    <a:pt x="16" y="29"/>
                    <a:pt x="17" y="29"/>
                    <a:pt x="17" y="29"/>
                  </a:cubicBezTo>
                  <a:cubicBezTo>
                    <a:pt x="16" y="29"/>
                    <a:pt x="17" y="28"/>
                    <a:pt x="16" y="28"/>
                  </a:cubicBezTo>
                  <a:cubicBezTo>
                    <a:pt x="16" y="29"/>
                    <a:pt x="16" y="29"/>
                    <a:pt x="17" y="30"/>
                  </a:cubicBezTo>
                  <a:close/>
                  <a:moveTo>
                    <a:pt x="29" y="30"/>
                  </a:moveTo>
                  <a:cubicBezTo>
                    <a:pt x="29" y="29"/>
                    <a:pt x="29" y="29"/>
                    <a:pt x="29" y="29"/>
                  </a:cubicBezTo>
                  <a:cubicBezTo>
                    <a:pt x="28" y="29"/>
                    <a:pt x="29" y="28"/>
                    <a:pt x="28" y="28"/>
                  </a:cubicBezTo>
                  <a:cubicBezTo>
                    <a:pt x="28" y="29"/>
                    <a:pt x="28" y="30"/>
                    <a:pt x="29" y="30"/>
                  </a:cubicBezTo>
                  <a:close/>
                  <a:moveTo>
                    <a:pt x="14" y="30"/>
                  </a:moveTo>
                  <a:cubicBezTo>
                    <a:pt x="14" y="30"/>
                    <a:pt x="14" y="29"/>
                    <a:pt x="13" y="29"/>
                  </a:cubicBezTo>
                  <a:cubicBezTo>
                    <a:pt x="13" y="29"/>
                    <a:pt x="13" y="30"/>
                    <a:pt x="14" y="30"/>
                  </a:cubicBezTo>
                  <a:close/>
                  <a:moveTo>
                    <a:pt x="20" y="32"/>
                  </a:moveTo>
                  <a:cubicBezTo>
                    <a:pt x="20" y="32"/>
                    <a:pt x="20" y="33"/>
                    <a:pt x="21" y="33"/>
                  </a:cubicBezTo>
                  <a:cubicBezTo>
                    <a:pt x="21" y="32"/>
                    <a:pt x="22" y="32"/>
                    <a:pt x="22" y="31"/>
                  </a:cubicBezTo>
                  <a:cubicBezTo>
                    <a:pt x="22" y="30"/>
                    <a:pt x="21" y="30"/>
                    <a:pt x="21" y="29"/>
                  </a:cubicBezTo>
                  <a:cubicBezTo>
                    <a:pt x="21" y="30"/>
                    <a:pt x="20" y="31"/>
                    <a:pt x="20" y="32"/>
                  </a:cubicBezTo>
                  <a:close/>
                  <a:moveTo>
                    <a:pt x="11" y="31"/>
                  </a:moveTo>
                  <a:cubicBezTo>
                    <a:pt x="11" y="31"/>
                    <a:pt x="10" y="31"/>
                    <a:pt x="10" y="30"/>
                  </a:cubicBezTo>
                  <a:cubicBezTo>
                    <a:pt x="10" y="31"/>
                    <a:pt x="10" y="32"/>
                    <a:pt x="10" y="32"/>
                  </a:cubicBezTo>
                  <a:cubicBezTo>
                    <a:pt x="11" y="32"/>
                    <a:pt x="12" y="30"/>
                    <a:pt x="11" y="29"/>
                  </a:cubicBezTo>
                  <a:cubicBezTo>
                    <a:pt x="10" y="30"/>
                    <a:pt x="11" y="30"/>
                    <a:pt x="11" y="31"/>
                  </a:cubicBezTo>
                  <a:close/>
                  <a:moveTo>
                    <a:pt x="16" y="31"/>
                  </a:moveTo>
                  <a:cubicBezTo>
                    <a:pt x="16" y="30"/>
                    <a:pt x="16" y="29"/>
                    <a:pt x="15" y="29"/>
                  </a:cubicBezTo>
                  <a:cubicBezTo>
                    <a:pt x="15" y="30"/>
                    <a:pt x="16" y="30"/>
                    <a:pt x="16" y="31"/>
                  </a:cubicBezTo>
                  <a:close/>
                  <a:moveTo>
                    <a:pt x="23" y="31"/>
                  </a:moveTo>
                  <a:cubicBezTo>
                    <a:pt x="24" y="31"/>
                    <a:pt x="24" y="32"/>
                    <a:pt x="24" y="32"/>
                  </a:cubicBezTo>
                  <a:cubicBezTo>
                    <a:pt x="25" y="32"/>
                    <a:pt x="25" y="31"/>
                    <a:pt x="25" y="30"/>
                  </a:cubicBezTo>
                  <a:cubicBezTo>
                    <a:pt x="25" y="30"/>
                    <a:pt x="25" y="30"/>
                    <a:pt x="24" y="29"/>
                  </a:cubicBezTo>
                  <a:cubicBezTo>
                    <a:pt x="24" y="30"/>
                    <a:pt x="24" y="30"/>
                    <a:pt x="23" y="31"/>
                  </a:cubicBezTo>
                  <a:close/>
                  <a:moveTo>
                    <a:pt x="27" y="32"/>
                  </a:moveTo>
                  <a:cubicBezTo>
                    <a:pt x="28" y="31"/>
                    <a:pt x="28" y="30"/>
                    <a:pt x="27" y="30"/>
                  </a:cubicBezTo>
                  <a:cubicBezTo>
                    <a:pt x="26" y="30"/>
                    <a:pt x="27" y="31"/>
                    <a:pt x="27" y="32"/>
                  </a:cubicBezTo>
                  <a:close/>
                  <a:moveTo>
                    <a:pt x="30" y="30"/>
                  </a:moveTo>
                  <a:cubicBezTo>
                    <a:pt x="30" y="30"/>
                    <a:pt x="30" y="31"/>
                    <a:pt x="30" y="31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0" y="30"/>
                    <a:pt x="30" y="30"/>
                    <a:pt x="30" y="30"/>
                  </a:cubicBezTo>
                  <a:close/>
                  <a:moveTo>
                    <a:pt x="6" y="33"/>
                  </a:moveTo>
                  <a:cubicBezTo>
                    <a:pt x="6" y="33"/>
                    <a:pt x="5" y="32"/>
                    <a:pt x="6" y="31"/>
                  </a:cubicBezTo>
                  <a:cubicBezTo>
                    <a:pt x="6" y="31"/>
                    <a:pt x="6" y="30"/>
                    <a:pt x="5" y="30"/>
                  </a:cubicBezTo>
                  <a:cubicBezTo>
                    <a:pt x="4" y="31"/>
                    <a:pt x="5" y="34"/>
                    <a:pt x="6" y="33"/>
                  </a:cubicBezTo>
                  <a:close/>
                  <a:moveTo>
                    <a:pt x="8" y="33"/>
                  </a:moveTo>
                  <a:cubicBezTo>
                    <a:pt x="8" y="32"/>
                    <a:pt x="8" y="32"/>
                    <a:pt x="9" y="31"/>
                  </a:cubicBezTo>
                  <a:cubicBezTo>
                    <a:pt x="8" y="31"/>
                    <a:pt x="8" y="30"/>
                    <a:pt x="8" y="30"/>
                  </a:cubicBezTo>
                  <a:cubicBezTo>
                    <a:pt x="7" y="31"/>
                    <a:pt x="7" y="32"/>
                    <a:pt x="8" y="33"/>
                  </a:cubicBezTo>
                  <a:close/>
                  <a:moveTo>
                    <a:pt x="13" y="31"/>
                  </a:move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0"/>
                    <a:pt x="13" y="30"/>
                  </a:cubicBezTo>
                  <a:cubicBezTo>
                    <a:pt x="13" y="31"/>
                    <a:pt x="13" y="31"/>
                    <a:pt x="13" y="31"/>
                  </a:cubicBezTo>
                  <a:close/>
                  <a:moveTo>
                    <a:pt x="17" y="31"/>
                  </a:moveTo>
                  <a:cubicBezTo>
                    <a:pt x="18" y="32"/>
                    <a:pt x="18" y="32"/>
                    <a:pt x="18" y="33"/>
                  </a:cubicBezTo>
                  <a:cubicBezTo>
                    <a:pt x="18" y="32"/>
                    <a:pt x="18" y="32"/>
                    <a:pt x="19" y="32"/>
                  </a:cubicBezTo>
                  <a:cubicBezTo>
                    <a:pt x="18" y="31"/>
                    <a:pt x="18" y="30"/>
                    <a:pt x="17" y="30"/>
                  </a:cubicBezTo>
                  <a:cubicBezTo>
                    <a:pt x="18" y="31"/>
                    <a:pt x="17" y="31"/>
                    <a:pt x="17" y="31"/>
                  </a:cubicBezTo>
                  <a:close/>
                  <a:moveTo>
                    <a:pt x="15" y="32"/>
                  </a:moveTo>
                  <a:cubicBezTo>
                    <a:pt x="16" y="32"/>
                    <a:pt x="15" y="31"/>
                    <a:pt x="15" y="31"/>
                  </a:cubicBezTo>
                  <a:cubicBezTo>
                    <a:pt x="14" y="31"/>
                    <a:pt x="15" y="32"/>
                    <a:pt x="15" y="32"/>
                  </a:cubicBezTo>
                  <a:close/>
                  <a:moveTo>
                    <a:pt x="12" y="33"/>
                  </a:moveTo>
                  <a:cubicBezTo>
                    <a:pt x="12" y="33"/>
                    <a:pt x="13" y="33"/>
                    <a:pt x="13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2"/>
                    <a:pt x="12" y="33"/>
                    <a:pt x="12" y="33"/>
                  </a:cubicBezTo>
                  <a:close/>
                  <a:moveTo>
                    <a:pt x="17" y="33"/>
                  </a:moveTo>
                  <a:cubicBezTo>
                    <a:pt x="18" y="33"/>
                    <a:pt x="17" y="32"/>
                    <a:pt x="17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2"/>
                    <a:pt x="17" y="33"/>
                    <a:pt x="17" y="33"/>
                  </a:cubicBezTo>
                  <a:close/>
                  <a:moveTo>
                    <a:pt x="26" y="32"/>
                  </a:moveTo>
                  <a:cubicBezTo>
                    <a:pt x="25" y="33"/>
                    <a:pt x="25" y="34"/>
                    <a:pt x="26" y="35"/>
                  </a:cubicBezTo>
                  <a:cubicBezTo>
                    <a:pt x="26" y="34"/>
                    <a:pt x="25" y="34"/>
                    <a:pt x="26" y="33"/>
                  </a:cubicBezTo>
                  <a:cubicBezTo>
                    <a:pt x="26" y="33"/>
                    <a:pt x="26" y="34"/>
                    <a:pt x="26" y="34"/>
                  </a:cubicBezTo>
                  <a:cubicBezTo>
                    <a:pt x="27" y="33"/>
                    <a:pt x="27" y="33"/>
                    <a:pt x="26" y="32"/>
                  </a:cubicBezTo>
                  <a:cubicBezTo>
                    <a:pt x="25" y="32"/>
                    <a:pt x="26" y="33"/>
                    <a:pt x="26" y="33"/>
                  </a:cubicBezTo>
                  <a:cubicBezTo>
                    <a:pt x="26" y="33"/>
                    <a:pt x="26" y="33"/>
                    <a:pt x="26" y="32"/>
                  </a:cubicBezTo>
                  <a:close/>
                  <a:moveTo>
                    <a:pt x="22" y="35"/>
                  </a:moveTo>
                  <a:cubicBezTo>
                    <a:pt x="23" y="35"/>
                    <a:pt x="23" y="34"/>
                    <a:pt x="24" y="33"/>
                  </a:cubicBezTo>
                  <a:cubicBezTo>
                    <a:pt x="23" y="33"/>
                    <a:pt x="23" y="32"/>
                    <a:pt x="23" y="32"/>
                  </a:cubicBezTo>
                  <a:cubicBezTo>
                    <a:pt x="22" y="33"/>
                    <a:pt x="21" y="34"/>
                    <a:pt x="22" y="35"/>
                  </a:cubicBezTo>
                  <a:close/>
                  <a:moveTo>
                    <a:pt x="15" y="33"/>
                  </a:moveTo>
                  <a:cubicBezTo>
                    <a:pt x="14" y="33"/>
                    <a:pt x="14" y="32"/>
                    <a:pt x="14" y="32"/>
                  </a:cubicBezTo>
                  <a:cubicBezTo>
                    <a:pt x="14" y="32"/>
                    <a:pt x="14" y="33"/>
                    <a:pt x="15" y="33"/>
                  </a:cubicBezTo>
                  <a:close/>
                  <a:moveTo>
                    <a:pt x="28" y="33"/>
                  </a:moveTo>
                  <a:cubicBezTo>
                    <a:pt x="29" y="33"/>
                    <a:pt x="28" y="34"/>
                    <a:pt x="29" y="34"/>
                  </a:cubicBezTo>
                  <a:cubicBezTo>
                    <a:pt x="29" y="33"/>
                    <a:pt x="29" y="32"/>
                    <a:pt x="29" y="32"/>
                  </a:cubicBezTo>
                  <a:cubicBezTo>
                    <a:pt x="28" y="32"/>
                    <a:pt x="28" y="33"/>
                    <a:pt x="28" y="33"/>
                  </a:cubicBezTo>
                  <a:close/>
                  <a:moveTo>
                    <a:pt x="19" y="36"/>
                  </a:moveTo>
                  <a:cubicBezTo>
                    <a:pt x="20" y="35"/>
                    <a:pt x="20" y="35"/>
                    <a:pt x="20" y="34"/>
                  </a:cubicBezTo>
                  <a:cubicBezTo>
                    <a:pt x="20" y="34"/>
                    <a:pt x="20" y="33"/>
                    <a:pt x="19" y="33"/>
                  </a:cubicBezTo>
                  <a:cubicBezTo>
                    <a:pt x="18" y="34"/>
                    <a:pt x="20" y="35"/>
                    <a:pt x="19" y="35"/>
                  </a:cubicBezTo>
                  <a:cubicBezTo>
                    <a:pt x="19" y="35"/>
                    <a:pt x="19" y="35"/>
                    <a:pt x="19" y="36"/>
                  </a:cubicBezTo>
                  <a:close/>
                  <a:moveTo>
                    <a:pt x="33" y="34"/>
                  </a:moveTo>
                  <a:cubicBezTo>
                    <a:pt x="34" y="34"/>
                    <a:pt x="34" y="33"/>
                    <a:pt x="34" y="33"/>
                  </a:cubicBezTo>
                  <a:cubicBezTo>
                    <a:pt x="34" y="33"/>
                    <a:pt x="33" y="33"/>
                    <a:pt x="33" y="34"/>
                  </a:cubicBezTo>
                  <a:close/>
                  <a:moveTo>
                    <a:pt x="9" y="34"/>
                  </a:moveTo>
                  <a:cubicBezTo>
                    <a:pt x="9" y="34"/>
                    <a:pt x="9" y="35"/>
                    <a:pt x="9" y="35"/>
                  </a:cubicBezTo>
                  <a:cubicBezTo>
                    <a:pt x="9" y="34"/>
                    <a:pt x="10" y="34"/>
                    <a:pt x="10" y="33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9" y="33"/>
                    <a:pt x="9" y="34"/>
                    <a:pt x="9" y="34"/>
                  </a:cubicBezTo>
                  <a:close/>
                  <a:moveTo>
                    <a:pt x="17" y="35"/>
                  </a:moveTo>
                  <a:cubicBezTo>
                    <a:pt x="18" y="35"/>
                    <a:pt x="17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5"/>
                    <a:pt x="17" y="35"/>
                  </a:cubicBezTo>
                  <a:close/>
                  <a:moveTo>
                    <a:pt x="3" y="34"/>
                  </a:moveTo>
                  <a:cubicBezTo>
                    <a:pt x="3" y="34"/>
                    <a:pt x="4" y="33"/>
                    <a:pt x="3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3"/>
                    <a:pt x="3" y="34"/>
                    <a:pt x="3" y="34"/>
                  </a:cubicBezTo>
                  <a:close/>
                  <a:moveTo>
                    <a:pt x="11" y="34"/>
                  </a:moveTo>
                  <a:cubicBezTo>
                    <a:pt x="11" y="34"/>
                    <a:pt x="11" y="34"/>
                    <a:pt x="12" y="34"/>
                  </a:cubicBezTo>
                  <a:cubicBezTo>
                    <a:pt x="12" y="34"/>
                    <a:pt x="12" y="33"/>
                    <a:pt x="11" y="33"/>
                  </a:cubicBezTo>
                  <a:cubicBezTo>
                    <a:pt x="11" y="34"/>
                    <a:pt x="11" y="33"/>
                    <a:pt x="11" y="34"/>
                  </a:cubicBezTo>
                  <a:close/>
                  <a:moveTo>
                    <a:pt x="13" y="36"/>
                  </a:moveTo>
                  <a:cubicBezTo>
                    <a:pt x="14" y="35"/>
                    <a:pt x="14" y="34"/>
                    <a:pt x="13" y="34"/>
                  </a:cubicBezTo>
                  <a:cubicBezTo>
                    <a:pt x="13" y="34"/>
                    <a:pt x="13" y="35"/>
                    <a:pt x="13" y="36"/>
                  </a:cubicBezTo>
                  <a:close/>
                  <a:moveTo>
                    <a:pt x="7" y="35"/>
                  </a:moveTo>
                  <a:cubicBezTo>
                    <a:pt x="7" y="35"/>
                    <a:pt x="7" y="35"/>
                    <a:pt x="7" y="35"/>
                  </a:cubicBezTo>
                  <a:cubicBezTo>
                    <a:pt x="7" y="34"/>
                    <a:pt x="6" y="34"/>
                    <a:pt x="6" y="34"/>
                  </a:cubicBezTo>
                  <a:cubicBezTo>
                    <a:pt x="6" y="35"/>
                    <a:pt x="6" y="35"/>
                    <a:pt x="7" y="35"/>
                  </a:cubicBezTo>
                  <a:close/>
                  <a:moveTo>
                    <a:pt x="27" y="36"/>
                  </a:moveTo>
                  <a:cubicBezTo>
                    <a:pt x="28" y="36"/>
                    <a:pt x="28" y="35"/>
                    <a:pt x="28" y="35"/>
                  </a:cubicBezTo>
                  <a:cubicBezTo>
                    <a:pt x="28" y="35"/>
                    <a:pt x="28" y="34"/>
                    <a:pt x="27" y="34"/>
                  </a:cubicBezTo>
                  <a:cubicBezTo>
                    <a:pt x="27" y="35"/>
                    <a:pt x="27" y="35"/>
                    <a:pt x="27" y="36"/>
                  </a:cubicBezTo>
                  <a:close/>
                  <a:moveTo>
                    <a:pt x="23" y="37"/>
                  </a:moveTo>
                  <a:cubicBezTo>
                    <a:pt x="24" y="37"/>
                    <a:pt x="24" y="37"/>
                    <a:pt x="24" y="37"/>
                  </a:cubicBezTo>
                  <a:cubicBezTo>
                    <a:pt x="24" y="37"/>
                    <a:pt x="26" y="35"/>
                    <a:pt x="24" y="35"/>
                  </a:cubicBezTo>
                  <a:cubicBezTo>
                    <a:pt x="24" y="35"/>
                    <a:pt x="24" y="36"/>
                    <a:pt x="23" y="37"/>
                  </a:cubicBezTo>
                  <a:close/>
                  <a:moveTo>
                    <a:pt x="30" y="36"/>
                  </a:moveTo>
                  <a:cubicBezTo>
                    <a:pt x="30" y="36"/>
                    <a:pt x="30" y="36"/>
                    <a:pt x="30" y="36"/>
                  </a:cubicBezTo>
                  <a:cubicBezTo>
                    <a:pt x="31" y="36"/>
                    <a:pt x="31" y="35"/>
                    <a:pt x="30" y="35"/>
                  </a:cubicBezTo>
                  <a:cubicBezTo>
                    <a:pt x="30" y="35"/>
                    <a:pt x="30" y="35"/>
                    <a:pt x="30" y="36"/>
                  </a:cubicBezTo>
                  <a:close/>
                  <a:moveTo>
                    <a:pt x="10" y="37"/>
                  </a:moveTo>
                  <a:cubicBezTo>
                    <a:pt x="11" y="36"/>
                    <a:pt x="10" y="36"/>
                    <a:pt x="10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0" y="35"/>
                  </a:cubicBezTo>
                  <a:cubicBezTo>
                    <a:pt x="10" y="35"/>
                    <a:pt x="9" y="36"/>
                    <a:pt x="10" y="37"/>
                  </a:cubicBezTo>
                  <a:close/>
                  <a:moveTo>
                    <a:pt x="18" y="38"/>
                  </a:moveTo>
                  <a:cubicBezTo>
                    <a:pt x="18" y="38"/>
                    <a:pt x="19" y="37"/>
                    <a:pt x="19" y="37"/>
                  </a:cubicBezTo>
                  <a:cubicBezTo>
                    <a:pt x="18" y="36"/>
                    <a:pt x="18" y="36"/>
                    <a:pt x="18" y="35"/>
                  </a:cubicBezTo>
                  <a:cubicBezTo>
                    <a:pt x="17" y="36"/>
                    <a:pt x="17" y="37"/>
                    <a:pt x="18" y="38"/>
                  </a:cubicBezTo>
                  <a:close/>
                  <a:moveTo>
                    <a:pt x="21" y="38"/>
                  </a:moveTo>
                  <a:cubicBezTo>
                    <a:pt x="22" y="37"/>
                    <a:pt x="22" y="36"/>
                    <a:pt x="21" y="36"/>
                  </a:cubicBezTo>
                  <a:cubicBezTo>
                    <a:pt x="20" y="36"/>
                    <a:pt x="20" y="38"/>
                    <a:pt x="21" y="38"/>
                  </a:cubicBezTo>
                  <a:close/>
                  <a:moveTo>
                    <a:pt x="13" y="36"/>
                  </a:moveTo>
                  <a:cubicBezTo>
                    <a:pt x="13" y="36"/>
                    <a:pt x="13" y="36"/>
                    <a:pt x="12" y="36"/>
                  </a:cubicBezTo>
                  <a:cubicBezTo>
                    <a:pt x="12" y="36"/>
                    <a:pt x="12" y="36"/>
                    <a:pt x="13" y="36"/>
                  </a:cubicBezTo>
                  <a:close/>
                  <a:moveTo>
                    <a:pt x="14" y="37"/>
                  </a:moveTo>
                  <a:cubicBezTo>
                    <a:pt x="14" y="38"/>
                    <a:pt x="15" y="38"/>
                    <a:pt x="15" y="39"/>
                  </a:cubicBezTo>
                  <a:cubicBezTo>
                    <a:pt x="16" y="38"/>
                    <a:pt x="16" y="36"/>
                    <a:pt x="14" y="36"/>
                  </a:cubicBezTo>
                  <a:cubicBezTo>
                    <a:pt x="14" y="36"/>
                    <a:pt x="14" y="36"/>
                    <a:pt x="14" y="37"/>
                  </a:cubicBezTo>
                  <a:close/>
                  <a:moveTo>
                    <a:pt x="8" y="38"/>
                  </a:moveTo>
                  <a:cubicBezTo>
                    <a:pt x="8" y="38"/>
                    <a:pt x="8" y="38"/>
                    <a:pt x="9" y="38"/>
                  </a:cubicBezTo>
                  <a:cubicBezTo>
                    <a:pt x="8" y="38"/>
                    <a:pt x="8" y="37"/>
                    <a:pt x="8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7"/>
                    <a:pt x="8" y="37"/>
                    <a:pt x="8" y="38"/>
                  </a:cubicBezTo>
                  <a:close/>
                  <a:moveTo>
                    <a:pt x="25" y="39"/>
                  </a:moveTo>
                  <a:cubicBezTo>
                    <a:pt x="25" y="38"/>
                    <a:pt x="27" y="37"/>
                    <a:pt x="26" y="37"/>
                  </a:cubicBezTo>
                  <a:cubicBezTo>
                    <a:pt x="25" y="37"/>
                    <a:pt x="24" y="38"/>
                    <a:pt x="25" y="39"/>
                  </a:cubicBezTo>
                  <a:close/>
                  <a:moveTo>
                    <a:pt x="8" y="42"/>
                  </a:moveTo>
                  <a:cubicBezTo>
                    <a:pt x="8" y="41"/>
                    <a:pt x="7" y="41"/>
                    <a:pt x="7" y="40"/>
                  </a:cubicBezTo>
                  <a:cubicBezTo>
                    <a:pt x="6" y="39"/>
                    <a:pt x="6" y="37"/>
                    <a:pt x="5" y="37"/>
                  </a:cubicBezTo>
                  <a:cubicBezTo>
                    <a:pt x="5" y="39"/>
                    <a:pt x="6" y="41"/>
                    <a:pt x="8" y="42"/>
                  </a:cubicBezTo>
                  <a:close/>
                  <a:moveTo>
                    <a:pt x="28" y="39"/>
                  </a:moveTo>
                  <a:cubicBezTo>
                    <a:pt x="28" y="39"/>
                    <a:pt x="29" y="38"/>
                    <a:pt x="29" y="37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9" y="38"/>
                    <a:pt x="28" y="39"/>
                    <a:pt x="28" y="39"/>
                  </a:cubicBezTo>
                  <a:close/>
                  <a:moveTo>
                    <a:pt x="14" y="38"/>
                  </a:moveTo>
                  <a:cubicBezTo>
                    <a:pt x="14" y="38"/>
                    <a:pt x="14" y="39"/>
                    <a:pt x="14" y="39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lose/>
                  <a:moveTo>
                    <a:pt x="19" y="40"/>
                  </a:moveTo>
                  <a:cubicBezTo>
                    <a:pt x="19" y="40"/>
                    <a:pt x="19" y="40"/>
                    <a:pt x="20" y="41"/>
                  </a:cubicBezTo>
                  <a:cubicBezTo>
                    <a:pt x="20" y="40"/>
                    <a:pt x="20" y="40"/>
                    <a:pt x="20" y="39"/>
                  </a:cubicBezTo>
                  <a:cubicBezTo>
                    <a:pt x="20" y="39"/>
                    <a:pt x="20" y="38"/>
                    <a:pt x="20" y="38"/>
                  </a:cubicBezTo>
                  <a:cubicBezTo>
                    <a:pt x="19" y="39"/>
                    <a:pt x="19" y="39"/>
                    <a:pt x="19" y="40"/>
                  </a:cubicBezTo>
                  <a:close/>
                  <a:moveTo>
                    <a:pt x="16" y="41"/>
                  </a:moveTo>
                  <a:cubicBezTo>
                    <a:pt x="17" y="41"/>
                    <a:pt x="17" y="40"/>
                    <a:pt x="17" y="40"/>
                  </a:cubicBezTo>
                  <a:cubicBezTo>
                    <a:pt x="17" y="39"/>
                    <a:pt x="17" y="39"/>
                    <a:pt x="16" y="38"/>
                  </a:cubicBezTo>
                  <a:cubicBezTo>
                    <a:pt x="16" y="39"/>
                    <a:pt x="15" y="41"/>
                    <a:pt x="16" y="41"/>
                  </a:cubicBezTo>
                  <a:close/>
                  <a:moveTo>
                    <a:pt x="22" y="40"/>
                  </a:moveTo>
                  <a:cubicBezTo>
                    <a:pt x="23" y="39"/>
                    <a:pt x="23" y="39"/>
                    <a:pt x="23" y="38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9"/>
                    <a:pt x="22" y="39"/>
                    <a:pt x="22" y="40"/>
                  </a:cubicBezTo>
                  <a:close/>
                  <a:moveTo>
                    <a:pt x="25" y="42"/>
                  </a:moveTo>
                  <a:cubicBezTo>
                    <a:pt x="25" y="42"/>
                    <a:pt x="25" y="41"/>
                    <a:pt x="25" y="41"/>
                  </a:cubicBezTo>
                  <a:cubicBezTo>
                    <a:pt x="25" y="40"/>
                    <a:pt x="27" y="39"/>
                    <a:pt x="27" y="38"/>
                  </a:cubicBezTo>
                  <a:cubicBezTo>
                    <a:pt x="26" y="39"/>
                    <a:pt x="25" y="40"/>
                    <a:pt x="25" y="42"/>
                  </a:cubicBezTo>
                  <a:close/>
                  <a:moveTo>
                    <a:pt x="26" y="43"/>
                  </a:moveTo>
                  <a:cubicBezTo>
                    <a:pt x="26" y="43"/>
                    <a:pt x="27" y="42"/>
                    <a:pt x="27" y="43"/>
                  </a:cubicBezTo>
                  <a:cubicBezTo>
                    <a:pt x="28" y="41"/>
                    <a:pt x="29" y="40"/>
                    <a:pt x="30" y="39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40"/>
                    <a:pt x="27" y="41"/>
                    <a:pt x="26" y="43"/>
                  </a:cubicBezTo>
                  <a:close/>
                  <a:moveTo>
                    <a:pt x="14" y="41"/>
                  </a:moveTo>
                  <a:cubicBezTo>
                    <a:pt x="14" y="40"/>
                    <a:pt x="13" y="39"/>
                    <a:pt x="13" y="39"/>
                  </a:cubicBezTo>
                  <a:cubicBezTo>
                    <a:pt x="13" y="40"/>
                    <a:pt x="13" y="40"/>
                    <a:pt x="14" y="41"/>
                  </a:cubicBezTo>
                  <a:close/>
                  <a:moveTo>
                    <a:pt x="10" y="40"/>
                  </a:moveTo>
                  <a:cubicBezTo>
                    <a:pt x="10" y="40"/>
                    <a:pt x="10" y="41"/>
                    <a:pt x="10" y="41"/>
                  </a:cubicBezTo>
                  <a:cubicBezTo>
                    <a:pt x="10" y="40"/>
                    <a:pt x="11" y="40"/>
                    <a:pt x="11" y="40"/>
                  </a:cubicBezTo>
                  <a:cubicBezTo>
                    <a:pt x="11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0"/>
                  </a:cubicBezTo>
                  <a:close/>
                  <a:moveTo>
                    <a:pt x="23" y="41"/>
                  </a:moveTo>
                  <a:cubicBezTo>
                    <a:pt x="24" y="41"/>
                    <a:pt x="24" y="40"/>
                    <a:pt x="24" y="40"/>
                  </a:cubicBezTo>
                  <a:cubicBezTo>
                    <a:pt x="24" y="41"/>
                    <a:pt x="23" y="41"/>
                    <a:pt x="23" y="41"/>
                  </a:cubicBezTo>
                  <a:close/>
                  <a:moveTo>
                    <a:pt x="21" y="42"/>
                  </a:moveTo>
                  <a:cubicBezTo>
                    <a:pt x="21" y="42"/>
                    <a:pt x="21" y="41"/>
                    <a:pt x="22" y="41"/>
                  </a:cubicBezTo>
                  <a:cubicBezTo>
                    <a:pt x="21" y="41"/>
                    <a:pt x="22" y="41"/>
                    <a:pt x="21" y="41"/>
                  </a:cubicBezTo>
                  <a:cubicBezTo>
                    <a:pt x="21" y="41"/>
                    <a:pt x="21" y="42"/>
                    <a:pt x="21" y="42"/>
                  </a:cubicBezTo>
                  <a:close/>
                  <a:moveTo>
                    <a:pt x="17" y="43"/>
                  </a:moveTo>
                  <a:cubicBezTo>
                    <a:pt x="18" y="43"/>
                    <a:pt x="18" y="43"/>
                    <a:pt x="19" y="43"/>
                  </a:cubicBezTo>
                  <a:cubicBezTo>
                    <a:pt x="19" y="42"/>
                    <a:pt x="18" y="41"/>
                    <a:pt x="18" y="41"/>
                  </a:cubicBezTo>
                  <a:cubicBezTo>
                    <a:pt x="18" y="42"/>
                    <a:pt x="17" y="42"/>
                    <a:pt x="17" y="43"/>
                  </a:cubicBezTo>
                  <a:close/>
                  <a:moveTo>
                    <a:pt x="11" y="41"/>
                  </a:moveTo>
                  <a:cubicBezTo>
                    <a:pt x="11" y="42"/>
                    <a:pt x="12" y="42"/>
                    <a:pt x="12" y="43"/>
                  </a:cubicBezTo>
                  <a:cubicBezTo>
                    <a:pt x="12" y="42"/>
                    <a:pt x="12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lose/>
                  <a:moveTo>
                    <a:pt x="13" y="43"/>
                  </a:moveTo>
                  <a:cubicBezTo>
                    <a:pt x="13" y="43"/>
                    <a:pt x="13" y="42"/>
                    <a:pt x="13" y="42"/>
                  </a:cubicBezTo>
                  <a:cubicBezTo>
                    <a:pt x="13" y="42"/>
                    <a:pt x="12" y="42"/>
                    <a:pt x="12" y="42"/>
                  </a:cubicBezTo>
                  <a:cubicBezTo>
                    <a:pt x="12" y="42"/>
                    <a:pt x="13" y="43"/>
                    <a:pt x="13" y="43"/>
                  </a:cubicBezTo>
                  <a:close/>
                  <a:moveTo>
                    <a:pt x="14" y="44"/>
                  </a:moveTo>
                  <a:cubicBezTo>
                    <a:pt x="14" y="44"/>
                    <a:pt x="14" y="43"/>
                    <a:pt x="13" y="43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4" y="44"/>
                    <a:pt x="14" y="45"/>
                  </a:cubicBezTo>
                  <a:cubicBezTo>
                    <a:pt x="14" y="45"/>
                    <a:pt x="14" y="45"/>
                    <a:pt x="14" y="44"/>
                  </a:cubicBezTo>
                  <a:cubicBezTo>
                    <a:pt x="14" y="45"/>
                    <a:pt x="14" y="44"/>
                    <a:pt x="14" y="44"/>
                  </a:cubicBezTo>
                  <a:close/>
                  <a:moveTo>
                    <a:pt x="22" y="44"/>
                  </a:moveTo>
                  <a:cubicBezTo>
                    <a:pt x="22" y="44"/>
                    <a:pt x="23" y="44"/>
                    <a:pt x="23" y="44"/>
                  </a:cubicBezTo>
                  <a:cubicBezTo>
                    <a:pt x="22" y="44"/>
                    <a:pt x="22" y="44"/>
                    <a:pt x="22" y="44"/>
                  </a:cubicBezTo>
                  <a:close/>
                  <a:moveTo>
                    <a:pt x="14" y="45"/>
                  </a:moveTo>
                  <a:cubicBezTo>
                    <a:pt x="15" y="46"/>
                    <a:pt x="17" y="47"/>
                    <a:pt x="18" y="46"/>
                  </a:cubicBezTo>
                  <a:cubicBezTo>
                    <a:pt x="17" y="46"/>
                    <a:pt x="16" y="45"/>
                    <a:pt x="16" y="45"/>
                  </a:cubicBezTo>
                  <a:cubicBezTo>
                    <a:pt x="16" y="45"/>
                    <a:pt x="16" y="45"/>
                    <a:pt x="15" y="45"/>
                  </a:cubicBezTo>
                  <a:cubicBezTo>
                    <a:pt x="15" y="46"/>
                    <a:pt x="15" y="45"/>
                    <a:pt x="14" y="45"/>
                  </a:cubicBezTo>
                  <a:close/>
                  <a:moveTo>
                    <a:pt x="19" y="46"/>
                  </a:moveTo>
                  <a:cubicBezTo>
                    <a:pt x="20" y="46"/>
                    <a:pt x="21" y="46"/>
                    <a:pt x="22" y="46"/>
                  </a:cubicBezTo>
                  <a:cubicBezTo>
                    <a:pt x="21" y="46"/>
                    <a:pt x="20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srgbClr val="005790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</p:grpSp>
      <p:sp>
        <p:nvSpPr>
          <p:cNvPr id="12" name="任意多边形 19">
            <a:extLst>
              <a:ext uri="{FF2B5EF4-FFF2-40B4-BE49-F238E27FC236}">
                <a16:creationId xmlns:a16="http://schemas.microsoft.com/office/drawing/2014/main" id="{3187711A-240E-4395-A22E-EE44C8A88509}"/>
              </a:ext>
            </a:extLst>
          </p:cNvPr>
          <p:cNvSpPr/>
          <p:nvPr/>
        </p:nvSpPr>
        <p:spPr>
          <a:xfrm>
            <a:off x="251520" y="1435668"/>
            <a:ext cx="8712968" cy="127970"/>
          </a:xfrm>
          <a:custGeom>
            <a:avLst/>
            <a:gdLst>
              <a:gd name="connsiteX0" fmla="*/ 0 w 3513221"/>
              <a:gd name="connsiteY0" fmla="*/ 32084 h 64281"/>
              <a:gd name="connsiteX1" fmla="*/ 930442 w 3513221"/>
              <a:gd name="connsiteY1" fmla="*/ 16042 h 64281"/>
              <a:gd name="connsiteX2" fmla="*/ 1892968 w 3513221"/>
              <a:gd name="connsiteY2" fmla="*/ 64168 h 64281"/>
              <a:gd name="connsiteX3" fmla="*/ 3513221 w 3513221"/>
              <a:gd name="connsiteY3" fmla="*/ 0 h 64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3221" h="64281">
                <a:moveTo>
                  <a:pt x="0" y="32084"/>
                </a:moveTo>
                <a:cubicBezTo>
                  <a:pt x="307473" y="21389"/>
                  <a:pt x="614947" y="10695"/>
                  <a:pt x="930442" y="16042"/>
                </a:cubicBezTo>
                <a:cubicBezTo>
                  <a:pt x="1245937" y="21389"/>
                  <a:pt x="1462505" y="66842"/>
                  <a:pt x="1892968" y="64168"/>
                </a:cubicBezTo>
                <a:cubicBezTo>
                  <a:pt x="2323431" y="61494"/>
                  <a:pt x="2918326" y="30747"/>
                  <a:pt x="3513221" y="0"/>
                </a:cubicBezTo>
              </a:path>
            </a:pathLst>
          </a:custGeom>
          <a:noFill/>
          <a:ln w="9525" cap="rnd">
            <a:solidFill>
              <a:schemeClr val="tx1"/>
            </a:solidFill>
            <a:prstDash val="lg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静蕾简体" panose="02000000000000000000" pitchFamily="2" charset="-122"/>
              <a:ea typeface="方正静蕾简体" panose="02000000000000000000" pitchFamily="2" charset="-122"/>
              <a:cs typeface="+mn-cs"/>
            </a:endParaRPr>
          </a:p>
        </p:txBody>
      </p:sp>
      <p:sp>
        <p:nvSpPr>
          <p:cNvPr id="16" name="文本框 7">
            <a:extLst>
              <a:ext uri="{FF2B5EF4-FFF2-40B4-BE49-F238E27FC236}">
                <a16:creationId xmlns:a16="http://schemas.microsoft.com/office/drawing/2014/main" id="{6944BF36-051A-4A74-A8B8-8F946D4B64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121382"/>
            <a:ext cx="9036496" cy="1308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2. 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为什么作者要从个体与群体两个方面，对动物和人类的行为做对比？</a:t>
            </a:r>
            <a:endParaRPr kumimoji="0" lang="zh-CN" altLang="en-US" sz="2800" b="0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" name="PA_矩形 15">
            <a:extLst>
              <a:ext uri="{FF2B5EF4-FFF2-40B4-BE49-F238E27FC236}">
                <a16:creationId xmlns:a16="http://schemas.microsoft.com/office/drawing/2014/main" id="{83D99AD9-0894-4E59-8346-0168FB99DEE1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089677" y="1779662"/>
            <a:ext cx="7949019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两者的个体与社会都是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相辅相成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的；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动物和人类都融入群体才有更大的存在的意义；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个体的蚂蚁所表现出来的智慧很有限，而人类个体具有相对的独立性。</a:t>
            </a: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54758175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chenying0907 1477">
            <a:extLst>
              <a:ext uri="{FF2B5EF4-FFF2-40B4-BE49-F238E27FC236}">
                <a16:creationId xmlns:a16="http://schemas.microsoft.com/office/drawing/2014/main" id="{1D822976-4660-44CE-A906-AC1DF0AE5FDE}"/>
              </a:ext>
            </a:extLst>
          </p:cNvPr>
          <p:cNvGrpSpPr/>
          <p:nvPr/>
        </p:nvGrpSpPr>
        <p:grpSpPr>
          <a:xfrm>
            <a:off x="475464" y="3795886"/>
            <a:ext cx="349221" cy="432225"/>
            <a:chOff x="4197350" y="2182813"/>
            <a:chExt cx="608013" cy="641350"/>
          </a:xfrm>
          <a:solidFill>
            <a:schemeClr val="accent6">
              <a:lumMod val="75000"/>
            </a:schemeClr>
          </a:solidFill>
        </p:grpSpPr>
        <p:sp>
          <p:nvSpPr>
            <p:cNvPr id="5" name="chenying0907 166">
              <a:extLst>
                <a:ext uri="{FF2B5EF4-FFF2-40B4-BE49-F238E27FC236}">
                  <a16:creationId xmlns:a16="http://schemas.microsoft.com/office/drawing/2014/main" id="{F44B9FFA-1B27-43F0-A1FF-6C7D5315961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9100" y="2211388"/>
              <a:ext cx="39688" cy="157163"/>
            </a:xfrm>
            <a:custGeom>
              <a:avLst/>
              <a:gdLst/>
              <a:ahLst/>
              <a:cxnLst>
                <a:cxn ang="0">
                  <a:pos x="63" y="2"/>
                </a:cxn>
                <a:cxn ang="0">
                  <a:pos x="63" y="2"/>
                </a:cxn>
                <a:cxn ang="0">
                  <a:pos x="58" y="14"/>
                </a:cxn>
                <a:cxn ang="0">
                  <a:pos x="54" y="25"/>
                </a:cxn>
                <a:cxn ang="0">
                  <a:pos x="47" y="49"/>
                </a:cxn>
                <a:cxn ang="0">
                  <a:pos x="34" y="96"/>
                </a:cxn>
                <a:cxn ang="0">
                  <a:pos x="34" y="96"/>
                </a:cxn>
                <a:cxn ang="0">
                  <a:pos x="27" y="122"/>
                </a:cxn>
                <a:cxn ang="0">
                  <a:pos x="21" y="149"/>
                </a:cxn>
                <a:cxn ang="0">
                  <a:pos x="10" y="203"/>
                </a:cxn>
                <a:cxn ang="0">
                  <a:pos x="10" y="203"/>
                </a:cxn>
                <a:cxn ang="0">
                  <a:pos x="6" y="222"/>
                </a:cxn>
                <a:cxn ang="0">
                  <a:pos x="3" y="243"/>
                </a:cxn>
                <a:cxn ang="0">
                  <a:pos x="1" y="263"/>
                </a:cxn>
                <a:cxn ang="0">
                  <a:pos x="0" y="283"/>
                </a:cxn>
                <a:cxn ang="0">
                  <a:pos x="0" y="283"/>
                </a:cxn>
                <a:cxn ang="0">
                  <a:pos x="1" y="290"/>
                </a:cxn>
                <a:cxn ang="0">
                  <a:pos x="2" y="292"/>
                </a:cxn>
                <a:cxn ang="0">
                  <a:pos x="3" y="294"/>
                </a:cxn>
                <a:cxn ang="0">
                  <a:pos x="6" y="296"/>
                </a:cxn>
                <a:cxn ang="0">
                  <a:pos x="8" y="296"/>
                </a:cxn>
                <a:cxn ang="0">
                  <a:pos x="11" y="296"/>
                </a:cxn>
                <a:cxn ang="0">
                  <a:pos x="14" y="294"/>
                </a:cxn>
                <a:cxn ang="0">
                  <a:pos x="14" y="294"/>
                </a:cxn>
                <a:cxn ang="0">
                  <a:pos x="15" y="293"/>
                </a:cxn>
                <a:cxn ang="0">
                  <a:pos x="16" y="291"/>
                </a:cxn>
                <a:cxn ang="0">
                  <a:pos x="15" y="287"/>
                </a:cxn>
                <a:cxn ang="0">
                  <a:pos x="14" y="285"/>
                </a:cxn>
                <a:cxn ang="0">
                  <a:pos x="12" y="285"/>
                </a:cxn>
                <a:cxn ang="0">
                  <a:pos x="11" y="284"/>
                </a:cxn>
                <a:cxn ang="0">
                  <a:pos x="9" y="285"/>
                </a:cxn>
                <a:cxn ang="0">
                  <a:pos x="9" y="285"/>
                </a:cxn>
                <a:cxn ang="0">
                  <a:pos x="11" y="282"/>
                </a:cxn>
                <a:cxn ang="0">
                  <a:pos x="12" y="276"/>
                </a:cxn>
                <a:cxn ang="0">
                  <a:pos x="14" y="259"/>
                </a:cxn>
                <a:cxn ang="0">
                  <a:pos x="14" y="232"/>
                </a:cxn>
                <a:cxn ang="0">
                  <a:pos x="14" y="232"/>
                </a:cxn>
                <a:cxn ang="0">
                  <a:pos x="17" y="212"/>
                </a:cxn>
                <a:cxn ang="0">
                  <a:pos x="21" y="193"/>
                </a:cxn>
                <a:cxn ang="0">
                  <a:pos x="29" y="155"/>
                </a:cxn>
                <a:cxn ang="0">
                  <a:pos x="29" y="155"/>
                </a:cxn>
                <a:cxn ang="0">
                  <a:pos x="38" y="119"/>
                </a:cxn>
                <a:cxn ang="0">
                  <a:pos x="48" y="83"/>
                </a:cxn>
                <a:cxn ang="0">
                  <a:pos x="48" y="83"/>
                </a:cxn>
                <a:cxn ang="0">
                  <a:pos x="58" y="45"/>
                </a:cxn>
                <a:cxn ang="0">
                  <a:pos x="64" y="25"/>
                </a:cxn>
                <a:cxn ang="0">
                  <a:pos x="68" y="16"/>
                </a:cxn>
                <a:cxn ang="0">
                  <a:pos x="72" y="8"/>
                </a:cxn>
                <a:cxn ang="0">
                  <a:pos x="72" y="8"/>
                </a:cxn>
                <a:cxn ang="0">
                  <a:pos x="73" y="5"/>
                </a:cxn>
                <a:cxn ang="0">
                  <a:pos x="73" y="3"/>
                </a:cxn>
                <a:cxn ang="0">
                  <a:pos x="72" y="2"/>
                </a:cxn>
                <a:cxn ang="0">
                  <a:pos x="71" y="1"/>
                </a:cxn>
                <a:cxn ang="0">
                  <a:pos x="69" y="0"/>
                </a:cxn>
                <a:cxn ang="0">
                  <a:pos x="67" y="0"/>
                </a:cxn>
                <a:cxn ang="0">
                  <a:pos x="65" y="1"/>
                </a:cxn>
                <a:cxn ang="0">
                  <a:pos x="63" y="2"/>
                </a:cxn>
                <a:cxn ang="0">
                  <a:pos x="63" y="2"/>
                </a:cxn>
              </a:cxnLst>
              <a:rect l="0" t="0" r="r" b="b"/>
              <a:pathLst>
                <a:path w="73" h="296">
                  <a:moveTo>
                    <a:pt x="63" y="2"/>
                  </a:moveTo>
                  <a:lnTo>
                    <a:pt x="63" y="2"/>
                  </a:lnTo>
                  <a:lnTo>
                    <a:pt x="58" y="14"/>
                  </a:lnTo>
                  <a:lnTo>
                    <a:pt x="54" y="25"/>
                  </a:lnTo>
                  <a:lnTo>
                    <a:pt x="47" y="49"/>
                  </a:lnTo>
                  <a:lnTo>
                    <a:pt x="34" y="96"/>
                  </a:lnTo>
                  <a:lnTo>
                    <a:pt x="34" y="96"/>
                  </a:lnTo>
                  <a:lnTo>
                    <a:pt x="27" y="122"/>
                  </a:lnTo>
                  <a:lnTo>
                    <a:pt x="21" y="149"/>
                  </a:lnTo>
                  <a:lnTo>
                    <a:pt x="10" y="203"/>
                  </a:lnTo>
                  <a:lnTo>
                    <a:pt x="10" y="203"/>
                  </a:lnTo>
                  <a:lnTo>
                    <a:pt x="6" y="222"/>
                  </a:lnTo>
                  <a:lnTo>
                    <a:pt x="3" y="243"/>
                  </a:lnTo>
                  <a:lnTo>
                    <a:pt x="1" y="263"/>
                  </a:lnTo>
                  <a:lnTo>
                    <a:pt x="0" y="283"/>
                  </a:lnTo>
                  <a:lnTo>
                    <a:pt x="0" y="283"/>
                  </a:lnTo>
                  <a:lnTo>
                    <a:pt x="1" y="290"/>
                  </a:lnTo>
                  <a:lnTo>
                    <a:pt x="2" y="292"/>
                  </a:lnTo>
                  <a:lnTo>
                    <a:pt x="3" y="294"/>
                  </a:lnTo>
                  <a:lnTo>
                    <a:pt x="6" y="296"/>
                  </a:lnTo>
                  <a:lnTo>
                    <a:pt x="8" y="296"/>
                  </a:lnTo>
                  <a:lnTo>
                    <a:pt x="11" y="296"/>
                  </a:lnTo>
                  <a:lnTo>
                    <a:pt x="14" y="294"/>
                  </a:lnTo>
                  <a:lnTo>
                    <a:pt x="14" y="294"/>
                  </a:lnTo>
                  <a:lnTo>
                    <a:pt x="15" y="293"/>
                  </a:lnTo>
                  <a:lnTo>
                    <a:pt x="16" y="291"/>
                  </a:lnTo>
                  <a:lnTo>
                    <a:pt x="15" y="287"/>
                  </a:lnTo>
                  <a:lnTo>
                    <a:pt x="14" y="285"/>
                  </a:lnTo>
                  <a:lnTo>
                    <a:pt x="12" y="285"/>
                  </a:lnTo>
                  <a:lnTo>
                    <a:pt x="11" y="284"/>
                  </a:lnTo>
                  <a:lnTo>
                    <a:pt x="9" y="285"/>
                  </a:lnTo>
                  <a:lnTo>
                    <a:pt x="9" y="285"/>
                  </a:lnTo>
                  <a:lnTo>
                    <a:pt x="11" y="282"/>
                  </a:lnTo>
                  <a:lnTo>
                    <a:pt x="12" y="276"/>
                  </a:lnTo>
                  <a:lnTo>
                    <a:pt x="14" y="259"/>
                  </a:lnTo>
                  <a:lnTo>
                    <a:pt x="14" y="232"/>
                  </a:lnTo>
                  <a:lnTo>
                    <a:pt x="14" y="232"/>
                  </a:lnTo>
                  <a:lnTo>
                    <a:pt x="17" y="212"/>
                  </a:lnTo>
                  <a:lnTo>
                    <a:pt x="21" y="193"/>
                  </a:lnTo>
                  <a:lnTo>
                    <a:pt x="29" y="155"/>
                  </a:lnTo>
                  <a:lnTo>
                    <a:pt x="29" y="155"/>
                  </a:lnTo>
                  <a:lnTo>
                    <a:pt x="38" y="119"/>
                  </a:lnTo>
                  <a:lnTo>
                    <a:pt x="48" y="83"/>
                  </a:lnTo>
                  <a:lnTo>
                    <a:pt x="48" y="83"/>
                  </a:lnTo>
                  <a:lnTo>
                    <a:pt x="58" y="45"/>
                  </a:lnTo>
                  <a:lnTo>
                    <a:pt x="64" y="25"/>
                  </a:lnTo>
                  <a:lnTo>
                    <a:pt x="68" y="16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3" y="5"/>
                  </a:lnTo>
                  <a:lnTo>
                    <a:pt x="73" y="3"/>
                  </a:lnTo>
                  <a:lnTo>
                    <a:pt x="72" y="2"/>
                  </a:lnTo>
                  <a:lnTo>
                    <a:pt x="71" y="1"/>
                  </a:lnTo>
                  <a:lnTo>
                    <a:pt x="69" y="0"/>
                  </a:lnTo>
                  <a:lnTo>
                    <a:pt x="67" y="0"/>
                  </a:lnTo>
                  <a:lnTo>
                    <a:pt x="65" y="1"/>
                  </a:lnTo>
                  <a:lnTo>
                    <a:pt x="63" y="2"/>
                  </a:lnTo>
                  <a:lnTo>
                    <a:pt x="63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" name="chenying0907 167">
              <a:extLst>
                <a:ext uri="{FF2B5EF4-FFF2-40B4-BE49-F238E27FC236}">
                  <a16:creationId xmlns:a16="http://schemas.microsoft.com/office/drawing/2014/main" id="{4AE86E16-40DB-4757-B27E-99963A5343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1325" y="2206625"/>
              <a:ext cx="39688" cy="177800"/>
            </a:xfrm>
            <a:custGeom>
              <a:avLst/>
              <a:gdLst/>
              <a:ahLst/>
              <a:cxnLst>
                <a:cxn ang="0">
                  <a:pos x="66" y="3"/>
                </a:cxn>
                <a:cxn ang="0">
                  <a:pos x="66" y="3"/>
                </a:cxn>
                <a:cxn ang="0">
                  <a:pos x="51" y="40"/>
                </a:cxn>
                <a:cxn ang="0">
                  <a:pos x="44" y="59"/>
                </a:cxn>
                <a:cxn ang="0">
                  <a:pos x="38" y="78"/>
                </a:cxn>
                <a:cxn ang="0">
                  <a:pos x="38" y="78"/>
                </a:cxn>
                <a:cxn ang="0">
                  <a:pos x="33" y="101"/>
                </a:cxn>
                <a:cxn ang="0">
                  <a:pos x="29" y="124"/>
                </a:cxn>
                <a:cxn ang="0">
                  <a:pos x="20" y="170"/>
                </a:cxn>
                <a:cxn ang="0">
                  <a:pos x="20" y="170"/>
                </a:cxn>
                <a:cxn ang="0">
                  <a:pos x="5" y="249"/>
                </a:cxn>
                <a:cxn ang="0">
                  <a:pos x="5" y="249"/>
                </a:cxn>
                <a:cxn ang="0">
                  <a:pos x="2" y="270"/>
                </a:cxn>
                <a:cxn ang="0">
                  <a:pos x="1" y="290"/>
                </a:cxn>
                <a:cxn ang="0">
                  <a:pos x="0" y="311"/>
                </a:cxn>
                <a:cxn ang="0">
                  <a:pos x="0" y="332"/>
                </a:cxn>
                <a:cxn ang="0">
                  <a:pos x="0" y="332"/>
                </a:cxn>
                <a:cxn ang="0">
                  <a:pos x="0" y="334"/>
                </a:cxn>
                <a:cxn ang="0">
                  <a:pos x="1" y="336"/>
                </a:cxn>
                <a:cxn ang="0">
                  <a:pos x="3" y="336"/>
                </a:cxn>
                <a:cxn ang="0">
                  <a:pos x="5" y="337"/>
                </a:cxn>
                <a:cxn ang="0">
                  <a:pos x="6" y="336"/>
                </a:cxn>
                <a:cxn ang="0">
                  <a:pos x="8" y="336"/>
                </a:cxn>
                <a:cxn ang="0">
                  <a:pos x="9" y="334"/>
                </a:cxn>
                <a:cxn ang="0">
                  <a:pos x="9" y="332"/>
                </a:cxn>
                <a:cxn ang="0">
                  <a:pos x="9" y="332"/>
                </a:cxn>
                <a:cxn ang="0">
                  <a:pos x="9" y="310"/>
                </a:cxn>
                <a:cxn ang="0">
                  <a:pos x="10" y="288"/>
                </a:cxn>
                <a:cxn ang="0">
                  <a:pos x="12" y="265"/>
                </a:cxn>
                <a:cxn ang="0">
                  <a:pos x="16" y="244"/>
                </a:cxn>
                <a:cxn ang="0">
                  <a:pos x="16" y="244"/>
                </a:cxn>
                <a:cxn ang="0">
                  <a:pos x="32" y="164"/>
                </a:cxn>
                <a:cxn ang="0">
                  <a:pos x="32" y="164"/>
                </a:cxn>
                <a:cxn ang="0">
                  <a:pos x="39" y="122"/>
                </a:cxn>
                <a:cxn ang="0">
                  <a:pos x="47" y="81"/>
                </a:cxn>
                <a:cxn ang="0">
                  <a:pos x="47" y="81"/>
                </a:cxn>
                <a:cxn ang="0">
                  <a:pos x="52" y="61"/>
                </a:cxn>
                <a:cxn ang="0">
                  <a:pos x="60" y="43"/>
                </a:cxn>
                <a:cxn ang="0">
                  <a:pos x="75" y="6"/>
                </a:cxn>
                <a:cxn ang="0">
                  <a:pos x="75" y="6"/>
                </a:cxn>
                <a:cxn ang="0">
                  <a:pos x="76" y="4"/>
                </a:cxn>
                <a:cxn ang="0">
                  <a:pos x="75" y="2"/>
                </a:cxn>
                <a:cxn ang="0">
                  <a:pos x="74" y="1"/>
                </a:cxn>
                <a:cxn ang="0">
                  <a:pos x="72" y="0"/>
                </a:cxn>
                <a:cxn ang="0">
                  <a:pos x="69" y="1"/>
                </a:cxn>
                <a:cxn ang="0">
                  <a:pos x="67" y="2"/>
                </a:cxn>
                <a:cxn ang="0">
                  <a:pos x="66" y="3"/>
                </a:cxn>
                <a:cxn ang="0">
                  <a:pos x="66" y="3"/>
                </a:cxn>
              </a:cxnLst>
              <a:rect l="0" t="0" r="r" b="b"/>
              <a:pathLst>
                <a:path w="76" h="337">
                  <a:moveTo>
                    <a:pt x="66" y="3"/>
                  </a:moveTo>
                  <a:lnTo>
                    <a:pt x="66" y="3"/>
                  </a:lnTo>
                  <a:lnTo>
                    <a:pt x="51" y="40"/>
                  </a:lnTo>
                  <a:lnTo>
                    <a:pt x="44" y="59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33" y="101"/>
                  </a:lnTo>
                  <a:lnTo>
                    <a:pt x="29" y="124"/>
                  </a:lnTo>
                  <a:lnTo>
                    <a:pt x="20" y="170"/>
                  </a:lnTo>
                  <a:lnTo>
                    <a:pt x="20" y="170"/>
                  </a:lnTo>
                  <a:lnTo>
                    <a:pt x="5" y="249"/>
                  </a:lnTo>
                  <a:lnTo>
                    <a:pt x="5" y="249"/>
                  </a:lnTo>
                  <a:lnTo>
                    <a:pt x="2" y="270"/>
                  </a:lnTo>
                  <a:lnTo>
                    <a:pt x="1" y="290"/>
                  </a:lnTo>
                  <a:lnTo>
                    <a:pt x="0" y="311"/>
                  </a:lnTo>
                  <a:lnTo>
                    <a:pt x="0" y="332"/>
                  </a:lnTo>
                  <a:lnTo>
                    <a:pt x="0" y="332"/>
                  </a:lnTo>
                  <a:lnTo>
                    <a:pt x="0" y="334"/>
                  </a:lnTo>
                  <a:lnTo>
                    <a:pt x="1" y="336"/>
                  </a:lnTo>
                  <a:lnTo>
                    <a:pt x="3" y="336"/>
                  </a:lnTo>
                  <a:lnTo>
                    <a:pt x="5" y="337"/>
                  </a:lnTo>
                  <a:lnTo>
                    <a:pt x="6" y="336"/>
                  </a:lnTo>
                  <a:lnTo>
                    <a:pt x="8" y="336"/>
                  </a:lnTo>
                  <a:lnTo>
                    <a:pt x="9" y="334"/>
                  </a:lnTo>
                  <a:lnTo>
                    <a:pt x="9" y="332"/>
                  </a:lnTo>
                  <a:lnTo>
                    <a:pt x="9" y="332"/>
                  </a:lnTo>
                  <a:lnTo>
                    <a:pt x="9" y="310"/>
                  </a:lnTo>
                  <a:lnTo>
                    <a:pt x="10" y="288"/>
                  </a:lnTo>
                  <a:lnTo>
                    <a:pt x="12" y="265"/>
                  </a:lnTo>
                  <a:lnTo>
                    <a:pt x="16" y="244"/>
                  </a:lnTo>
                  <a:lnTo>
                    <a:pt x="16" y="244"/>
                  </a:lnTo>
                  <a:lnTo>
                    <a:pt x="32" y="164"/>
                  </a:lnTo>
                  <a:lnTo>
                    <a:pt x="32" y="164"/>
                  </a:lnTo>
                  <a:lnTo>
                    <a:pt x="39" y="122"/>
                  </a:lnTo>
                  <a:lnTo>
                    <a:pt x="47" y="81"/>
                  </a:lnTo>
                  <a:lnTo>
                    <a:pt x="47" y="81"/>
                  </a:lnTo>
                  <a:lnTo>
                    <a:pt x="52" y="61"/>
                  </a:lnTo>
                  <a:lnTo>
                    <a:pt x="60" y="43"/>
                  </a:lnTo>
                  <a:lnTo>
                    <a:pt x="75" y="6"/>
                  </a:lnTo>
                  <a:lnTo>
                    <a:pt x="75" y="6"/>
                  </a:lnTo>
                  <a:lnTo>
                    <a:pt x="76" y="4"/>
                  </a:lnTo>
                  <a:lnTo>
                    <a:pt x="75" y="2"/>
                  </a:lnTo>
                  <a:lnTo>
                    <a:pt x="74" y="1"/>
                  </a:lnTo>
                  <a:lnTo>
                    <a:pt x="72" y="0"/>
                  </a:lnTo>
                  <a:lnTo>
                    <a:pt x="69" y="1"/>
                  </a:lnTo>
                  <a:lnTo>
                    <a:pt x="67" y="2"/>
                  </a:lnTo>
                  <a:lnTo>
                    <a:pt x="66" y="3"/>
                  </a:lnTo>
                  <a:lnTo>
                    <a:pt x="66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" name="chenying0907 168">
              <a:extLst>
                <a:ext uri="{FF2B5EF4-FFF2-40B4-BE49-F238E27FC236}">
                  <a16:creationId xmlns:a16="http://schemas.microsoft.com/office/drawing/2014/main" id="{0839BC65-7179-4845-BBAA-ADC0AEF0C0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1963" y="2197100"/>
              <a:ext cx="55563" cy="195263"/>
            </a:xfrm>
            <a:custGeom>
              <a:avLst/>
              <a:gdLst/>
              <a:ahLst/>
              <a:cxnLst>
                <a:cxn ang="0">
                  <a:pos x="98" y="2"/>
                </a:cxn>
                <a:cxn ang="0">
                  <a:pos x="98" y="2"/>
                </a:cxn>
                <a:cxn ang="0">
                  <a:pos x="84" y="26"/>
                </a:cxn>
                <a:cxn ang="0">
                  <a:pos x="71" y="51"/>
                </a:cxn>
                <a:cxn ang="0">
                  <a:pos x="61" y="77"/>
                </a:cxn>
                <a:cxn ang="0">
                  <a:pos x="51" y="103"/>
                </a:cxn>
                <a:cxn ang="0">
                  <a:pos x="42" y="128"/>
                </a:cxn>
                <a:cxn ang="0">
                  <a:pos x="34" y="155"/>
                </a:cxn>
                <a:cxn ang="0">
                  <a:pos x="27" y="182"/>
                </a:cxn>
                <a:cxn ang="0">
                  <a:pos x="21" y="209"/>
                </a:cxn>
                <a:cxn ang="0">
                  <a:pos x="21" y="209"/>
                </a:cxn>
                <a:cxn ang="0">
                  <a:pos x="14" y="234"/>
                </a:cxn>
                <a:cxn ang="0">
                  <a:pos x="9" y="259"/>
                </a:cxn>
                <a:cxn ang="0">
                  <a:pos x="6" y="283"/>
                </a:cxn>
                <a:cxn ang="0">
                  <a:pos x="3" y="308"/>
                </a:cxn>
                <a:cxn ang="0">
                  <a:pos x="3" y="308"/>
                </a:cxn>
                <a:cxn ang="0">
                  <a:pos x="1" y="323"/>
                </a:cxn>
                <a:cxn ang="0">
                  <a:pos x="0" y="340"/>
                </a:cxn>
                <a:cxn ang="0">
                  <a:pos x="0" y="349"/>
                </a:cxn>
                <a:cxn ang="0">
                  <a:pos x="1" y="356"/>
                </a:cxn>
                <a:cxn ang="0">
                  <a:pos x="4" y="363"/>
                </a:cxn>
                <a:cxn ang="0">
                  <a:pos x="6" y="366"/>
                </a:cxn>
                <a:cxn ang="0">
                  <a:pos x="8" y="368"/>
                </a:cxn>
                <a:cxn ang="0">
                  <a:pos x="8" y="368"/>
                </a:cxn>
                <a:cxn ang="0">
                  <a:pos x="11" y="370"/>
                </a:cxn>
                <a:cxn ang="0">
                  <a:pos x="13" y="369"/>
                </a:cxn>
                <a:cxn ang="0">
                  <a:pos x="15" y="368"/>
                </a:cxn>
                <a:cxn ang="0">
                  <a:pos x="16" y="365"/>
                </a:cxn>
                <a:cxn ang="0">
                  <a:pos x="16" y="361"/>
                </a:cxn>
                <a:cxn ang="0">
                  <a:pos x="16" y="361"/>
                </a:cxn>
                <a:cxn ang="0">
                  <a:pos x="16" y="359"/>
                </a:cxn>
                <a:cxn ang="0">
                  <a:pos x="15" y="357"/>
                </a:cxn>
                <a:cxn ang="0">
                  <a:pos x="13" y="356"/>
                </a:cxn>
                <a:cxn ang="0">
                  <a:pos x="11" y="356"/>
                </a:cxn>
                <a:cxn ang="0">
                  <a:pos x="11" y="356"/>
                </a:cxn>
                <a:cxn ang="0">
                  <a:pos x="10" y="349"/>
                </a:cxn>
                <a:cxn ang="0">
                  <a:pos x="10" y="339"/>
                </a:cxn>
                <a:cxn ang="0">
                  <a:pos x="11" y="324"/>
                </a:cxn>
                <a:cxn ang="0">
                  <a:pos x="11" y="324"/>
                </a:cxn>
                <a:cxn ang="0">
                  <a:pos x="12" y="304"/>
                </a:cxn>
                <a:cxn ang="0">
                  <a:pos x="14" y="283"/>
                </a:cxn>
                <a:cxn ang="0">
                  <a:pos x="14" y="283"/>
                </a:cxn>
                <a:cxn ang="0">
                  <a:pos x="19" y="259"/>
                </a:cxn>
                <a:cxn ang="0">
                  <a:pos x="24" y="235"/>
                </a:cxn>
                <a:cxn ang="0">
                  <a:pos x="35" y="185"/>
                </a:cxn>
                <a:cxn ang="0">
                  <a:pos x="35" y="185"/>
                </a:cxn>
                <a:cxn ang="0">
                  <a:pos x="47" y="143"/>
                </a:cxn>
                <a:cxn ang="0">
                  <a:pos x="61" y="102"/>
                </a:cxn>
                <a:cxn ang="0">
                  <a:pos x="61" y="102"/>
                </a:cxn>
                <a:cxn ang="0">
                  <a:pos x="70" y="77"/>
                </a:cxn>
                <a:cxn ang="0">
                  <a:pos x="80" y="53"/>
                </a:cxn>
                <a:cxn ang="0">
                  <a:pos x="93" y="30"/>
                </a:cxn>
                <a:cxn ang="0">
                  <a:pos x="106" y="8"/>
                </a:cxn>
                <a:cxn ang="0">
                  <a:pos x="106" y="8"/>
                </a:cxn>
                <a:cxn ang="0">
                  <a:pos x="106" y="6"/>
                </a:cxn>
                <a:cxn ang="0">
                  <a:pos x="106" y="3"/>
                </a:cxn>
                <a:cxn ang="0">
                  <a:pos x="105" y="2"/>
                </a:cxn>
                <a:cxn ang="0">
                  <a:pos x="104" y="0"/>
                </a:cxn>
                <a:cxn ang="0">
                  <a:pos x="102" y="0"/>
                </a:cxn>
                <a:cxn ang="0">
                  <a:pos x="101" y="0"/>
                </a:cxn>
                <a:cxn ang="0">
                  <a:pos x="99" y="0"/>
                </a:cxn>
                <a:cxn ang="0">
                  <a:pos x="98" y="2"/>
                </a:cxn>
                <a:cxn ang="0">
                  <a:pos x="98" y="2"/>
                </a:cxn>
              </a:cxnLst>
              <a:rect l="0" t="0" r="r" b="b"/>
              <a:pathLst>
                <a:path w="106" h="370">
                  <a:moveTo>
                    <a:pt x="98" y="2"/>
                  </a:moveTo>
                  <a:lnTo>
                    <a:pt x="98" y="2"/>
                  </a:lnTo>
                  <a:lnTo>
                    <a:pt x="84" y="26"/>
                  </a:lnTo>
                  <a:lnTo>
                    <a:pt x="71" y="51"/>
                  </a:lnTo>
                  <a:lnTo>
                    <a:pt x="61" y="77"/>
                  </a:lnTo>
                  <a:lnTo>
                    <a:pt x="51" y="103"/>
                  </a:lnTo>
                  <a:lnTo>
                    <a:pt x="42" y="128"/>
                  </a:lnTo>
                  <a:lnTo>
                    <a:pt x="34" y="155"/>
                  </a:lnTo>
                  <a:lnTo>
                    <a:pt x="27" y="182"/>
                  </a:lnTo>
                  <a:lnTo>
                    <a:pt x="21" y="209"/>
                  </a:lnTo>
                  <a:lnTo>
                    <a:pt x="21" y="209"/>
                  </a:lnTo>
                  <a:lnTo>
                    <a:pt x="14" y="234"/>
                  </a:lnTo>
                  <a:lnTo>
                    <a:pt x="9" y="259"/>
                  </a:lnTo>
                  <a:lnTo>
                    <a:pt x="6" y="283"/>
                  </a:lnTo>
                  <a:lnTo>
                    <a:pt x="3" y="308"/>
                  </a:lnTo>
                  <a:lnTo>
                    <a:pt x="3" y="308"/>
                  </a:lnTo>
                  <a:lnTo>
                    <a:pt x="1" y="323"/>
                  </a:lnTo>
                  <a:lnTo>
                    <a:pt x="0" y="340"/>
                  </a:lnTo>
                  <a:lnTo>
                    <a:pt x="0" y="349"/>
                  </a:lnTo>
                  <a:lnTo>
                    <a:pt x="1" y="356"/>
                  </a:lnTo>
                  <a:lnTo>
                    <a:pt x="4" y="363"/>
                  </a:lnTo>
                  <a:lnTo>
                    <a:pt x="6" y="366"/>
                  </a:lnTo>
                  <a:lnTo>
                    <a:pt x="8" y="368"/>
                  </a:lnTo>
                  <a:lnTo>
                    <a:pt x="8" y="368"/>
                  </a:lnTo>
                  <a:lnTo>
                    <a:pt x="11" y="370"/>
                  </a:lnTo>
                  <a:lnTo>
                    <a:pt x="13" y="369"/>
                  </a:lnTo>
                  <a:lnTo>
                    <a:pt x="15" y="368"/>
                  </a:lnTo>
                  <a:lnTo>
                    <a:pt x="16" y="365"/>
                  </a:lnTo>
                  <a:lnTo>
                    <a:pt x="16" y="361"/>
                  </a:lnTo>
                  <a:lnTo>
                    <a:pt x="16" y="361"/>
                  </a:lnTo>
                  <a:lnTo>
                    <a:pt x="16" y="359"/>
                  </a:lnTo>
                  <a:lnTo>
                    <a:pt x="15" y="357"/>
                  </a:lnTo>
                  <a:lnTo>
                    <a:pt x="13" y="356"/>
                  </a:lnTo>
                  <a:lnTo>
                    <a:pt x="11" y="356"/>
                  </a:lnTo>
                  <a:lnTo>
                    <a:pt x="11" y="356"/>
                  </a:lnTo>
                  <a:lnTo>
                    <a:pt x="10" y="349"/>
                  </a:lnTo>
                  <a:lnTo>
                    <a:pt x="10" y="339"/>
                  </a:lnTo>
                  <a:lnTo>
                    <a:pt x="11" y="324"/>
                  </a:lnTo>
                  <a:lnTo>
                    <a:pt x="11" y="324"/>
                  </a:lnTo>
                  <a:lnTo>
                    <a:pt x="12" y="304"/>
                  </a:lnTo>
                  <a:lnTo>
                    <a:pt x="14" y="283"/>
                  </a:lnTo>
                  <a:lnTo>
                    <a:pt x="14" y="283"/>
                  </a:lnTo>
                  <a:lnTo>
                    <a:pt x="19" y="259"/>
                  </a:lnTo>
                  <a:lnTo>
                    <a:pt x="24" y="235"/>
                  </a:lnTo>
                  <a:lnTo>
                    <a:pt x="35" y="185"/>
                  </a:lnTo>
                  <a:lnTo>
                    <a:pt x="35" y="185"/>
                  </a:lnTo>
                  <a:lnTo>
                    <a:pt x="47" y="143"/>
                  </a:lnTo>
                  <a:lnTo>
                    <a:pt x="61" y="102"/>
                  </a:lnTo>
                  <a:lnTo>
                    <a:pt x="61" y="102"/>
                  </a:lnTo>
                  <a:lnTo>
                    <a:pt x="70" y="77"/>
                  </a:lnTo>
                  <a:lnTo>
                    <a:pt x="80" y="53"/>
                  </a:lnTo>
                  <a:lnTo>
                    <a:pt x="93" y="30"/>
                  </a:lnTo>
                  <a:lnTo>
                    <a:pt x="106" y="8"/>
                  </a:lnTo>
                  <a:lnTo>
                    <a:pt x="106" y="8"/>
                  </a:lnTo>
                  <a:lnTo>
                    <a:pt x="106" y="6"/>
                  </a:lnTo>
                  <a:lnTo>
                    <a:pt x="106" y="3"/>
                  </a:lnTo>
                  <a:lnTo>
                    <a:pt x="105" y="2"/>
                  </a:lnTo>
                  <a:lnTo>
                    <a:pt x="104" y="0"/>
                  </a:lnTo>
                  <a:lnTo>
                    <a:pt x="102" y="0"/>
                  </a:lnTo>
                  <a:lnTo>
                    <a:pt x="101" y="0"/>
                  </a:lnTo>
                  <a:lnTo>
                    <a:pt x="99" y="0"/>
                  </a:lnTo>
                  <a:lnTo>
                    <a:pt x="98" y="2"/>
                  </a:lnTo>
                  <a:lnTo>
                    <a:pt x="9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" name="chenying0907 169">
              <a:extLst>
                <a:ext uri="{FF2B5EF4-FFF2-40B4-BE49-F238E27FC236}">
                  <a16:creationId xmlns:a16="http://schemas.microsoft.com/office/drawing/2014/main" id="{1D028BA8-36A3-404C-A4A3-72A7939ECB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5300" y="2198688"/>
              <a:ext cx="39688" cy="146050"/>
            </a:xfrm>
            <a:custGeom>
              <a:avLst/>
              <a:gdLst/>
              <a:ahLst/>
              <a:cxnLst>
                <a:cxn ang="0">
                  <a:pos x="68" y="2"/>
                </a:cxn>
                <a:cxn ang="0">
                  <a:pos x="68" y="2"/>
                </a:cxn>
                <a:cxn ang="0">
                  <a:pos x="62" y="10"/>
                </a:cxn>
                <a:cxn ang="0">
                  <a:pos x="57" y="20"/>
                </a:cxn>
                <a:cxn ang="0">
                  <a:pos x="54" y="31"/>
                </a:cxn>
                <a:cxn ang="0">
                  <a:pos x="53" y="41"/>
                </a:cxn>
                <a:cxn ang="0">
                  <a:pos x="53" y="41"/>
                </a:cxn>
                <a:cxn ang="0">
                  <a:pos x="51" y="51"/>
                </a:cxn>
                <a:cxn ang="0">
                  <a:pos x="49" y="60"/>
                </a:cxn>
                <a:cxn ang="0">
                  <a:pos x="42" y="80"/>
                </a:cxn>
                <a:cxn ang="0">
                  <a:pos x="37" y="101"/>
                </a:cxn>
                <a:cxn ang="0">
                  <a:pos x="32" y="120"/>
                </a:cxn>
                <a:cxn ang="0">
                  <a:pos x="32" y="120"/>
                </a:cxn>
                <a:cxn ang="0">
                  <a:pos x="14" y="191"/>
                </a:cxn>
                <a:cxn ang="0">
                  <a:pos x="7" y="227"/>
                </a:cxn>
                <a:cxn ang="0">
                  <a:pos x="3" y="244"/>
                </a:cxn>
                <a:cxn ang="0">
                  <a:pos x="1" y="263"/>
                </a:cxn>
                <a:cxn ang="0">
                  <a:pos x="1" y="263"/>
                </a:cxn>
                <a:cxn ang="0">
                  <a:pos x="0" y="265"/>
                </a:cxn>
                <a:cxn ang="0">
                  <a:pos x="0" y="270"/>
                </a:cxn>
                <a:cxn ang="0">
                  <a:pos x="0" y="270"/>
                </a:cxn>
                <a:cxn ang="0">
                  <a:pos x="0" y="272"/>
                </a:cxn>
                <a:cxn ang="0">
                  <a:pos x="1" y="273"/>
                </a:cxn>
                <a:cxn ang="0">
                  <a:pos x="3" y="274"/>
                </a:cxn>
                <a:cxn ang="0">
                  <a:pos x="4" y="274"/>
                </a:cxn>
                <a:cxn ang="0">
                  <a:pos x="7" y="273"/>
                </a:cxn>
                <a:cxn ang="0">
                  <a:pos x="8" y="272"/>
                </a:cxn>
                <a:cxn ang="0">
                  <a:pos x="9" y="270"/>
                </a:cxn>
                <a:cxn ang="0">
                  <a:pos x="9" y="270"/>
                </a:cxn>
                <a:cxn ang="0">
                  <a:pos x="11" y="254"/>
                </a:cxn>
                <a:cxn ang="0">
                  <a:pos x="14" y="237"/>
                </a:cxn>
                <a:cxn ang="0">
                  <a:pos x="22" y="204"/>
                </a:cxn>
                <a:cxn ang="0">
                  <a:pos x="37" y="139"/>
                </a:cxn>
                <a:cxn ang="0">
                  <a:pos x="37" y="139"/>
                </a:cxn>
                <a:cxn ang="0">
                  <a:pos x="45" y="106"/>
                </a:cxn>
                <a:cxn ang="0">
                  <a:pos x="54" y="73"/>
                </a:cxn>
                <a:cxn ang="0">
                  <a:pos x="54" y="73"/>
                </a:cxn>
                <a:cxn ang="0">
                  <a:pos x="58" y="56"/>
                </a:cxn>
                <a:cxn ang="0">
                  <a:pos x="61" y="39"/>
                </a:cxn>
                <a:cxn ang="0">
                  <a:pos x="64" y="31"/>
                </a:cxn>
                <a:cxn ang="0">
                  <a:pos x="66" y="22"/>
                </a:cxn>
                <a:cxn ang="0">
                  <a:pos x="70" y="14"/>
                </a:cxn>
                <a:cxn ang="0">
                  <a:pos x="74" y="8"/>
                </a:cxn>
                <a:cxn ang="0">
                  <a:pos x="74" y="8"/>
                </a:cxn>
                <a:cxn ang="0">
                  <a:pos x="75" y="6"/>
                </a:cxn>
                <a:cxn ang="0">
                  <a:pos x="75" y="5"/>
                </a:cxn>
                <a:cxn ang="0">
                  <a:pos x="74" y="1"/>
                </a:cxn>
                <a:cxn ang="0">
                  <a:pos x="72" y="0"/>
                </a:cxn>
                <a:cxn ang="0">
                  <a:pos x="71" y="0"/>
                </a:cxn>
                <a:cxn ang="0">
                  <a:pos x="69" y="0"/>
                </a:cxn>
                <a:cxn ang="0">
                  <a:pos x="68" y="2"/>
                </a:cxn>
                <a:cxn ang="0">
                  <a:pos x="68" y="2"/>
                </a:cxn>
              </a:cxnLst>
              <a:rect l="0" t="0" r="r" b="b"/>
              <a:pathLst>
                <a:path w="75" h="274">
                  <a:moveTo>
                    <a:pt x="68" y="2"/>
                  </a:moveTo>
                  <a:lnTo>
                    <a:pt x="68" y="2"/>
                  </a:lnTo>
                  <a:lnTo>
                    <a:pt x="62" y="10"/>
                  </a:lnTo>
                  <a:lnTo>
                    <a:pt x="57" y="20"/>
                  </a:lnTo>
                  <a:lnTo>
                    <a:pt x="54" y="31"/>
                  </a:lnTo>
                  <a:lnTo>
                    <a:pt x="53" y="41"/>
                  </a:lnTo>
                  <a:lnTo>
                    <a:pt x="53" y="41"/>
                  </a:lnTo>
                  <a:lnTo>
                    <a:pt x="51" y="51"/>
                  </a:lnTo>
                  <a:lnTo>
                    <a:pt x="49" y="60"/>
                  </a:lnTo>
                  <a:lnTo>
                    <a:pt x="42" y="80"/>
                  </a:lnTo>
                  <a:lnTo>
                    <a:pt x="37" y="101"/>
                  </a:lnTo>
                  <a:lnTo>
                    <a:pt x="32" y="120"/>
                  </a:lnTo>
                  <a:lnTo>
                    <a:pt x="32" y="120"/>
                  </a:lnTo>
                  <a:lnTo>
                    <a:pt x="14" y="191"/>
                  </a:lnTo>
                  <a:lnTo>
                    <a:pt x="7" y="227"/>
                  </a:lnTo>
                  <a:lnTo>
                    <a:pt x="3" y="244"/>
                  </a:lnTo>
                  <a:lnTo>
                    <a:pt x="1" y="263"/>
                  </a:lnTo>
                  <a:lnTo>
                    <a:pt x="1" y="263"/>
                  </a:lnTo>
                  <a:lnTo>
                    <a:pt x="0" y="265"/>
                  </a:lnTo>
                  <a:lnTo>
                    <a:pt x="0" y="270"/>
                  </a:lnTo>
                  <a:lnTo>
                    <a:pt x="0" y="270"/>
                  </a:lnTo>
                  <a:lnTo>
                    <a:pt x="0" y="272"/>
                  </a:lnTo>
                  <a:lnTo>
                    <a:pt x="1" y="273"/>
                  </a:lnTo>
                  <a:lnTo>
                    <a:pt x="3" y="274"/>
                  </a:lnTo>
                  <a:lnTo>
                    <a:pt x="4" y="274"/>
                  </a:lnTo>
                  <a:lnTo>
                    <a:pt x="7" y="273"/>
                  </a:lnTo>
                  <a:lnTo>
                    <a:pt x="8" y="272"/>
                  </a:lnTo>
                  <a:lnTo>
                    <a:pt x="9" y="270"/>
                  </a:lnTo>
                  <a:lnTo>
                    <a:pt x="9" y="270"/>
                  </a:lnTo>
                  <a:lnTo>
                    <a:pt x="11" y="254"/>
                  </a:lnTo>
                  <a:lnTo>
                    <a:pt x="14" y="237"/>
                  </a:lnTo>
                  <a:lnTo>
                    <a:pt x="22" y="204"/>
                  </a:lnTo>
                  <a:lnTo>
                    <a:pt x="37" y="139"/>
                  </a:lnTo>
                  <a:lnTo>
                    <a:pt x="37" y="139"/>
                  </a:lnTo>
                  <a:lnTo>
                    <a:pt x="45" y="106"/>
                  </a:lnTo>
                  <a:lnTo>
                    <a:pt x="54" y="73"/>
                  </a:lnTo>
                  <a:lnTo>
                    <a:pt x="54" y="73"/>
                  </a:lnTo>
                  <a:lnTo>
                    <a:pt x="58" y="56"/>
                  </a:lnTo>
                  <a:lnTo>
                    <a:pt x="61" y="39"/>
                  </a:lnTo>
                  <a:lnTo>
                    <a:pt x="64" y="31"/>
                  </a:lnTo>
                  <a:lnTo>
                    <a:pt x="66" y="22"/>
                  </a:lnTo>
                  <a:lnTo>
                    <a:pt x="70" y="14"/>
                  </a:lnTo>
                  <a:lnTo>
                    <a:pt x="74" y="8"/>
                  </a:lnTo>
                  <a:lnTo>
                    <a:pt x="74" y="8"/>
                  </a:lnTo>
                  <a:lnTo>
                    <a:pt x="75" y="6"/>
                  </a:lnTo>
                  <a:lnTo>
                    <a:pt x="75" y="5"/>
                  </a:lnTo>
                  <a:lnTo>
                    <a:pt x="74" y="1"/>
                  </a:lnTo>
                  <a:lnTo>
                    <a:pt x="72" y="0"/>
                  </a:lnTo>
                  <a:lnTo>
                    <a:pt x="71" y="0"/>
                  </a:lnTo>
                  <a:lnTo>
                    <a:pt x="69" y="0"/>
                  </a:lnTo>
                  <a:lnTo>
                    <a:pt x="68" y="2"/>
                  </a:lnTo>
                  <a:lnTo>
                    <a:pt x="6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" name="chenying0907 170">
              <a:extLst>
                <a:ext uri="{FF2B5EF4-FFF2-40B4-BE49-F238E27FC236}">
                  <a16:creationId xmlns:a16="http://schemas.microsoft.com/office/drawing/2014/main" id="{588F2097-D908-47EC-8259-E78109156D3C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8638" y="2201863"/>
              <a:ext cx="31750" cy="112713"/>
            </a:xfrm>
            <a:custGeom>
              <a:avLst/>
              <a:gdLst/>
              <a:ahLst/>
              <a:cxnLst>
                <a:cxn ang="0">
                  <a:pos x="52" y="4"/>
                </a:cxn>
                <a:cxn ang="0">
                  <a:pos x="52" y="4"/>
                </a:cxn>
                <a:cxn ang="0">
                  <a:pos x="51" y="10"/>
                </a:cxn>
                <a:cxn ang="0">
                  <a:pos x="48" y="16"/>
                </a:cxn>
                <a:cxn ang="0">
                  <a:pos x="43" y="29"/>
                </a:cxn>
                <a:cxn ang="0">
                  <a:pos x="38" y="41"/>
                </a:cxn>
                <a:cxn ang="0">
                  <a:pos x="36" y="47"/>
                </a:cxn>
                <a:cxn ang="0">
                  <a:pos x="34" y="54"/>
                </a:cxn>
                <a:cxn ang="0">
                  <a:pos x="34" y="54"/>
                </a:cxn>
                <a:cxn ang="0">
                  <a:pos x="25" y="103"/>
                </a:cxn>
                <a:cxn ang="0">
                  <a:pos x="25" y="103"/>
                </a:cxn>
                <a:cxn ang="0">
                  <a:pos x="23" y="116"/>
                </a:cxn>
                <a:cxn ang="0">
                  <a:pos x="19" y="129"/>
                </a:cxn>
                <a:cxn ang="0">
                  <a:pos x="10" y="156"/>
                </a:cxn>
                <a:cxn ang="0">
                  <a:pos x="3" y="181"/>
                </a:cxn>
                <a:cxn ang="0">
                  <a:pos x="1" y="195"/>
                </a:cxn>
                <a:cxn ang="0">
                  <a:pos x="0" y="208"/>
                </a:cxn>
                <a:cxn ang="0">
                  <a:pos x="0" y="208"/>
                </a:cxn>
                <a:cxn ang="0">
                  <a:pos x="0" y="210"/>
                </a:cxn>
                <a:cxn ang="0">
                  <a:pos x="1" y="211"/>
                </a:cxn>
                <a:cxn ang="0">
                  <a:pos x="2" y="212"/>
                </a:cxn>
                <a:cxn ang="0">
                  <a:pos x="4" y="212"/>
                </a:cxn>
                <a:cxn ang="0">
                  <a:pos x="6" y="212"/>
                </a:cxn>
                <a:cxn ang="0">
                  <a:pos x="7" y="211"/>
                </a:cxn>
                <a:cxn ang="0">
                  <a:pos x="8" y="210"/>
                </a:cxn>
                <a:cxn ang="0">
                  <a:pos x="9" y="208"/>
                </a:cxn>
                <a:cxn ang="0">
                  <a:pos x="9" y="208"/>
                </a:cxn>
                <a:cxn ang="0">
                  <a:pos x="10" y="200"/>
                </a:cxn>
                <a:cxn ang="0">
                  <a:pos x="11" y="192"/>
                </a:cxn>
                <a:cxn ang="0">
                  <a:pos x="15" y="176"/>
                </a:cxn>
                <a:cxn ang="0">
                  <a:pos x="26" y="144"/>
                </a:cxn>
                <a:cxn ang="0">
                  <a:pos x="26" y="144"/>
                </a:cxn>
                <a:cxn ang="0">
                  <a:pos x="29" y="131"/>
                </a:cxn>
                <a:cxn ang="0">
                  <a:pos x="32" y="117"/>
                </a:cxn>
                <a:cxn ang="0">
                  <a:pos x="37" y="91"/>
                </a:cxn>
                <a:cxn ang="0">
                  <a:pos x="37" y="91"/>
                </a:cxn>
                <a:cxn ang="0">
                  <a:pos x="41" y="67"/>
                </a:cxn>
                <a:cxn ang="0">
                  <a:pos x="46" y="42"/>
                </a:cxn>
                <a:cxn ang="0">
                  <a:pos x="46" y="42"/>
                </a:cxn>
                <a:cxn ang="0">
                  <a:pos x="50" y="33"/>
                </a:cxn>
                <a:cxn ang="0">
                  <a:pos x="55" y="23"/>
                </a:cxn>
                <a:cxn ang="0">
                  <a:pos x="59" y="14"/>
                </a:cxn>
                <a:cxn ang="0">
                  <a:pos x="60" y="9"/>
                </a:cxn>
                <a:cxn ang="0">
                  <a:pos x="61" y="4"/>
                </a:cxn>
                <a:cxn ang="0">
                  <a:pos x="61" y="4"/>
                </a:cxn>
                <a:cxn ang="0">
                  <a:pos x="61" y="3"/>
                </a:cxn>
                <a:cxn ang="0">
                  <a:pos x="60" y="1"/>
                </a:cxn>
                <a:cxn ang="0">
                  <a:pos x="59" y="0"/>
                </a:cxn>
                <a:cxn ang="0">
                  <a:pos x="57" y="0"/>
                </a:cxn>
                <a:cxn ang="0">
                  <a:pos x="54" y="1"/>
                </a:cxn>
                <a:cxn ang="0">
                  <a:pos x="53" y="3"/>
                </a:cxn>
                <a:cxn ang="0">
                  <a:pos x="52" y="4"/>
                </a:cxn>
                <a:cxn ang="0">
                  <a:pos x="52" y="4"/>
                </a:cxn>
              </a:cxnLst>
              <a:rect l="0" t="0" r="r" b="b"/>
              <a:pathLst>
                <a:path w="61" h="212">
                  <a:moveTo>
                    <a:pt x="52" y="4"/>
                  </a:moveTo>
                  <a:lnTo>
                    <a:pt x="52" y="4"/>
                  </a:lnTo>
                  <a:lnTo>
                    <a:pt x="51" y="10"/>
                  </a:lnTo>
                  <a:lnTo>
                    <a:pt x="48" y="16"/>
                  </a:lnTo>
                  <a:lnTo>
                    <a:pt x="43" y="29"/>
                  </a:lnTo>
                  <a:lnTo>
                    <a:pt x="38" y="41"/>
                  </a:lnTo>
                  <a:lnTo>
                    <a:pt x="36" y="47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25" y="103"/>
                  </a:lnTo>
                  <a:lnTo>
                    <a:pt x="25" y="103"/>
                  </a:lnTo>
                  <a:lnTo>
                    <a:pt x="23" y="116"/>
                  </a:lnTo>
                  <a:lnTo>
                    <a:pt x="19" y="129"/>
                  </a:lnTo>
                  <a:lnTo>
                    <a:pt x="10" y="156"/>
                  </a:lnTo>
                  <a:lnTo>
                    <a:pt x="3" y="181"/>
                  </a:lnTo>
                  <a:lnTo>
                    <a:pt x="1" y="195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0" y="210"/>
                  </a:lnTo>
                  <a:lnTo>
                    <a:pt x="1" y="211"/>
                  </a:lnTo>
                  <a:lnTo>
                    <a:pt x="2" y="212"/>
                  </a:lnTo>
                  <a:lnTo>
                    <a:pt x="4" y="212"/>
                  </a:lnTo>
                  <a:lnTo>
                    <a:pt x="6" y="212"/>
                  </a:lnTo>
                  <a:lnTo>
                    <a:pt x="7" y="211"/>
                  </a:lnTo>
                  <a:lnTo>
                    <a:pt x="8" y="210"/>
                  </a:lnTo>
                  <a:lnTo>
                    <a:pt x="9" y="208"/>
                  </a:lnTo>
                  <a:lnTo>
                    <a:pt x="9" y="208"/>
                  </a:lnTo>
                  <a:lnTo>
                    <a:pt x="10" y="200"/>
                  </a:lnTo>
                  <a:lnTo>
                    <a:pt x="11" y="192"/>
                  </a:lnTo>
                  <a:lnTo>
                    <a:pt x="15" y="176"/>
                  </a:lnTo>
                  <a:lnTo>
                    <a:pt x="26" y="144"/>
                  </a:lnTo>
                  <a:lnTo>
                    <a:pt x="26" y="144"/>
                  </a:lnTo>
                  <a:lnTo>
                    <a:pt x="29" y="131"/>
                  </a:lnTo>
                  <a:lnTo>
                    <a:pt x="32" y="117"/>
                  </a:lnTo>
                  <a:lnTo>
                    <a:pt x="37" y="91"/>
                  </a:lnTo>
                  <a:lnTo>
                    <a:pt x="37" y="91"/>
                  </a:lnTo>
                  <a:lnTo>
                    <a:pt x="41" y="67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50" y="33"/>
                  </a:lnTo>
                  <a:lnTo>
                    <a:pt x="55" y="23"/>
                  </a:lnTo>
                  <a:lnTo>
                    <a:pt x="59" y="14"/>
                  </a:lnTo>
                  <a:lnTo>
                    <a:pt x="60" y="9"/>
                  </a:lnTo>
                  <a:lnTo>
                    <a:pt x="61" y="4"/>
                  </a:lnTo>
                  <a:lnTo>
                    <a:pt x="61" y="4"/>
                  </a:lnTo>
                  <a:lnTo>
                    <a:pt x="61" y="3"/>
                  </a:lnTo>
                  <a:lnTo>
                    <a:pt x="60" y="1"/>
                  </a:lnTo>
                  <a:lnTo>
                    <a:pt x="59" y="0"/>
                  </a:lnTo>
                  <a:lnTo>
                    <a:pt x="57" y="0"/>
                  </a:lnTo>
                  <a:lnTo>
                    <a:pt x="54" y="1"/>
                  </a:lnTo>
                  <a:lnTo>
                    <a:pt x="53" y="3"/>
                  </a:lnTo>
                  <a:lnTo>
                    <a:pt x="52" y="4"/>
                  </a:lnTo>
                  <a:lnTo>
                    <a:pt x="52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" name="chenying0907 171">
              <a:extLst>
                <a:ext uri="{FF2B5EF4-FFF2-40B4-BE49-F238E27FC236}">
                  <a16:creationId xmlns:a16="http://schemas.microsoft.com/office/drawing/2014/main" id="{F27A4CD8-EDE2-42E1-A88A-673FF62001E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57688" y="2209800"/>
              <a:ext cx="36513" cy="90488"/>
            </a:xfrm>
            <a:custGeom>
              <a:avLst/>
              <a:gdLst/>
              <a:ahLst/>
              <a:cxnLst>
                <a:cxn ang="0">
                  <a:pos x="60" y="1"/>
                </a:cxn>
                <a:cxn ang="0">
                  <a:pos x="60" y="1"/>
                </a:cxn>
                <a:cxn ang="0">
                  <a:pos x="51" y="10"/>
                </a:cxn>
                <a:cxn ang="0">
                  <a:pos x="43" y="22"/>
                </a:cxn>
                <a:cxn ang="0">
                  <a:pos x="37" y="34"/>
                </a:cxn>
                <a:cxn ang="0">
                  <a:pos x="33" y="48"/>
                </a:cxn>
                <a:cxn ang="0">
                  <a:pos x="29" y="61"/>
                </a:cxn>
                <a:cxn ang="0">
                  <a:pos x="25" y="75"/>
                </a:cxn>
                <a:cxn ang="0">
                  <a:pos x="20" y="100"/>
                </a:cxn>
                <a:cxn ang="0">
                  <a:pos x="20" y="100"/>
                </a:cxn>
                <a:cxn ang="0">
                  <a:pos x="15" y="115"/>
                </a:cxn>
                <a:cxn ang="0">
                  <a:pos x="6" y="135"/>
                </a:cxn>
                <a:cxn ang="0">
                  <a:pos x="3" y="147"/>
                </a:cxn>
                <a:cxn ang="0">
                  <a:pos x="0" y="156"/>
                </a:cxn>
                <a:cxn ang="0">
                  <a:pos x="0" y="164"/>
                </a:cxn>
                <a:cxn ang="0">
                  <a:pos x="1" y="166"/>
                </a:cxn>
                <a:cxn ang="0">
                  <a:pos x="3" y="170"/>
                </a:cxn>
                <a:cxn ang="0">
                  <a:pos x="3" y="170"/>
                </a:cxn>
                <a:cxn ang="0">
                  <a:pos x="4" y="170"/>
                </a:cxn>
                <a:cxn ang="0">
                  <a:pos x="6" y="171"/>
                </a:cxn>
                <a:cxn ang="0">
                  <a:pos x="9" y="169"/>
                </a:cxn>
                <a:cxn ang="0">
                  <a:pos x="10" y="167"/>
                </a:cxn>
                <a:cxn ang="0">
                  <a:pos x="11" y="165"/>
                </a:cxn>
                <a:cxn ang="0">
                  <a:pos x="10" y="164"/>
                </a:cxn>
                <a:cxn ang="0">
                  <a:pos x="9" y="162"/>
                </a:cxn>
                <a:cxn ang="0">
                  <a:pos x="9" y="162"/>
                </a:cxn>
                <a:cxn ang="0">
                  <a:pos x="10" y="159"/>
                </a:cxn>
                <a:cxn ang="0">
                  <a:pos x="14" y="152"/>
                </a:cxn>
                <a:cxn ang="0">
                  <a:pos x="18" y="138"/>
                </a:cxn>
                <a:cxn ang="0">
                  <a:pos x="18" y="138"/>
                </a:cxn>
                <a:cxn ang="0">
                  <a:pos x="24" y="119"/>
                </a:cxn>
                <a:cxn ang="0">
                  <a:pos x="29" y="100"/>
                </a:cxn>
                <a:cxn ang="0">
                  <a:pos x="29" y="100"/>
                </a:cxn>
                <a:cxn ang="0">
                  <a:pos x="34" y="76"/>
                </a:cxn>
                <a:cxn ang="0">
                  <a:pos x="38" y="63"/>
                </a:cxn>
                <a:cxn ang="0">
                  <a:pos x="41" y="51"/>
                </a:cxn>
                <a:cxn ang="0">
                  <a:pos x="47" y="38"/>
                </a:cxn>
                <a:cxn ang="0">
                  <a:pos x="52" y="27"/>
                </a:cxn>
                <a:cxn ang="0">
                  <a:pos x="58" y="17"/>
                </a:cxn>
                <a:cxn ang="0">
                  <a:pos x="66" y="7"/>
                </a:cxn>
                <a:cxn ang="0">
                  <a:pos x="66" y="7"/>
                </a:cxn>
                <a:cxn ang="0">
                  <a:pos x="67" y="6"/>
                </a:cxn>
                <a:cxn ang="0">
                  <a:pos x="68" y="4"/>
                </a:cxn>
                <a:cxn ang="0">
                  <a:pos x="67" y="3"/>
                </a:cxn>
                <a:cxn ang="0">
                  <a:pos x="66" y="1"/>
                </a:cxn>
                <a:cxn ang="0">
                  <a:pos x="65" y="0"/>
                </a:cxn>
                <a:cxn ang="0">
                  <a:pos x="63" y="0"/>
                </a:cxn>
                <a:cxn ang="0">
                  <a:pos x="61" y="0"/>
                </a:cxn>
                <a:cxn ang="0">
                  <a:pos x="60" y="1"/>
                </a:cxn>
                <a:cxn ang="0">
                  <a:pos x="60" y="1"/>
                </a:cxn>
              </a:cxnLst>
              <a:rect l="0" t="0" r="r" b="b"/>
              <a:pathLst>
                <a:path w="68" h="171">
                  <a:moveTo>
                    <a:pt x="60" y="1"/>
                  </a:moveTo>
                  <a:lnTo>
                    <a:pt x="60" y="1"/>
                  </a:lnTo>
                  <a:lnTo>
                    <a:pt x="51" y="10"/>
                  </a:lnTo>
                  <a:lnTo>
                    <a:pt x="43" y="22"/>
                  </a:lnTo>
                  <a:lnTo>
                    <a:pt x="37" y="34"/>
                  </a:lnTo>
                  <a:lnTo>
                    <a:pt x="33" y="48"/>
                  </a:lnTo>
                  <a:lnTo>
                    <a:pt x="29" y="61"/>
                  </a:lnTo>
                  <a:lnTo>
                    <a:pt x="25" y="75"/>
                  </a:lnTo>
                  <a:lnTo>
                    <a:pt x="20" y="100"/>
                  </a:lnTo>
                  <a:lnTo>
                    <a:pt x="20" y="100"/>
                  </a:lnTo>
                  <a:lnTo>
                    <a:pt x="15" y="115"/>
                  </a:lnTo>
                  <a:lnTo>
                    <a:pt x="6" y="135"/>
                  </a:lnTo>
                  <a:lnTo>
                    <a:pt x="3" y="147"/>
                  </a:lnTo>
                  <a:lnTo>
                    <a:pt x="0" y="156"/>
                  </a:lnTo>
                  <a:lnTo>
                    <a:pt x="0" y="164"/>
                  </a:lnTo>
                  <a:lnTo>
                    <a:pt x="1" y="166"/>
                  </a:lnTo>
                  <a:lnTo>
                    <a:pt x="3" y="170"/>
                  </a:lnTo>
                  <a:lnTo>
                    <a:pt x="3" y="170"/>
                  </a:lnTo>
                  <a:lnTo>
                    <a:pt x="4" y="170"/>
                  </a:lnTo>
                  <a:lnTo>
                    <a:pt x="6" y="171"/>
                  </a:lnTo>
                  <a:lnTo>
                    <a:pt x="9" y="169"/>
                  </a:lnTo>
                  <a:lnTo>
                    <a:pt x="10" y="167"/>
                  </a:lnTo>
                  <a:lnTo>
                    <a:pt x="11" y="165"/>
                  </a:lnTo>
                  <a:lnTo>
                    <a:pt x="10" y="164"/>
                  </a:lnTo>
                  <a:lnTo>
                    <a:pt x="9" y="162"/>
                  </a:lnTo>
                  <a:lnTo>
                    <a:pt x="9" y="162"/>
                  </a:lnTo>
                  <a:lnTo>
                    <a:pt x="10" y="159"/>
                  </a:lnTo>
                  <a:lnTo>
                    <a:pt x="14" y="152"/>
                  </a:lnTo>
                  <a:lnTo>
                    <a:pt x="18" y="138"/>
                  </a:lnTo>
                  <a:lnTo>
                    <a:pt x="18" y="138"/>
                  </a:lnTo>
                  <a:lnTo>
                    <a:pt x="24" y="119"/>
                  </a:lnTo>
                  <a:lnTo>
                    <a:pt x="29" y="100"/>
                  </a:lnTo>
                  <a:lnTo>
                    <a:pt x="29" y="100"/>
                  </a:lnTo>
                  <a:lnTo>
                    <a:pt x="34" y="76"/>
                  </a:lnTo>
                  <a:lnTo>
                    <a:pt x="38" y="63"/>
                  </a:lnTo>
                  <a:lnTo>
                    <a:pt x="41" y="51"/>
                  </a:lnTo>
                  <a:lnTo>
                    <a:pt x="47" y="38"/>
                  </a:lnTo>
                  <a:lnTo>
                    <a:pt x="52" y="27"/>
                  </a:lnTo>
                  <a:lnTo>
                    <a:pt x="58" y="17"/>
                  </a:lnTo>
                  <a:lnTo>
                    <a:pt x="66" y="7"/>
                  </a:lnTo>
                  <a:lnTo>
                    <a:pt x="66" y="7"/>
                  </a:lnTo>
                  <a:lnTo>
                    <a:pt x="67" y="6"/>
                  </a:lnTo>
                  <a:lnTo>
                    <a:pt x="68" y="4"/>
                  </a:lnTo>
                  <a:lnTo>
                    <a:pt x="67" y="3"/>
                  </a:lnTo>
                  <a:lnTo>
                    <a:pt x="66" y="1"/>
                  </a:lnTo>
                  <a:lnTo>
                    <a:pt x="65" y="0"/>
                  </a:lnTo>
                  <a:lnTo>
                    <a:pt x="63" y="0"/>
                  </a:lnTo>
                  <a:lnTo>
                    <a:pt x="61" y="0"/>
                  </a:lnTo>
                  <a:lnTo>
                    <a:pt x="60" y="1"/>
                  </a:lnTo>
                  <a:lnTo>
                    <a:pt x="60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" name="chenying0907 172">
              <a:extLst>
                <a:ext uri="{FF2B5EF4-FFF2-40B4-BE49-F238E27FC236}">
                  <a16:creationId xmlns:a16="http://schemas.microsoft.com/office/drawing/2014/main" id="{5A408830-A93D-43BF-BC9D-80850F8534F2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3088" y="2219325"/>
              <a:ext cx="33338" cy="63500"/>
            </a:xfrm>
            <a:custGeom>
              <a:avLst/>
              <a:gdLst/>
              <a:ahLst/>
              <a:cxnLst>
                <a:cxn ang="0">
                  <a:pos x="55" y="0"/>
                </a:cxn>
                <a:cxn ang="0">
                  <a:pos x="55" y="0"/>
                </a:cxn>
                <a:cxn ang="0">
                  <a:pos x="50" y="2"/>
                </a:cxn>
                <a:cxn ang="0">
                  <a:pos x="46" y="5"/>
                </a:cxn>
                <a:cxn ang="0">
                  <a:pos x="42" y="8"/>
                </a:cxn>
                <a:cxn ang="0">
                  <a:pos x="39" y="11"/>
                </a:cxn>
                <a:cxn ang="0">
                  <a:pos x="33" y="19"/>
                </a:cxn>
                <a:cxn ang="0">
                  <a:pos x="29" y="30"/>
                </a:cxn>
                <a:cxn ang="0">
                  <a:pos x="29" y="30"/>
                </a:cxn>
                <a:cxn ang="0">
                  <a:pos x="13" y="70"/>
                </a:cxn>
                <a:cxn ang="0">
                  <a:pos x="6" y="91"/>
                </a:cxn>
                <a:cxn ang="0">
                  <a:pos x="0" y="112"/>
                </a:cxn>
                <a:cxn ang="0">
                  <a:pos x="0" y="112"/>
                </a:cxn>
                <a:cxn ang="0">
                  <a:pos x="0" y="114"/>
                </a:cxn>
                <a:cxn ang="0">
                  <a:pos x="1" y="116"/>
                </a:cxn>
                <a:cxn ang="0">
                  <a:pos x="2" y="118"/>
                </a:cxn>
                <a:cxn ang="0">
                  <a:pos x="4" y="118"/>
                </a:cxn>
                <a:cxn ang="0">
                  <a:pos x="6" y="119"/>
                </a:cxn>
                <a:cxn ang="0">
                  <a:pos x="7" y="118"/>
                </a:cxn>
                <a:cxn ang="0">
                  <a:pos x="8" y="116"/>
                </a:cxn>
                <a:cxn ang="0">
                  <a:pos x="9" y="114"/>
                </a:cxn>
                <a:cxn ang="0">
                  <a:pos x="9" y="114"/>
                </a:cxn>
                <a:cxn ang="0">
                  <a:pos x="13" y="100"/>
                </a:cxn>
                <a:cxn ang="0">
                  <a:pos x="17" y="84"/>
                </a:cxn>
                <a:cxn ang="0">
                  <a:pos x="23" y="70"/>
                </a:cxn>
                <a:cxn ang="0">
                  <a:pos x="30" y="56"/>
                </a:cxn>
                <a:cxn ang="0">
                  <a:pos x="30" y="56"/>
                </a:cxn>
                <a:cxn ang="0">
                  <a:pos x="34" y="42"/>
                </a:cxn>
                <a:cxn ang="0">
                  <a:pos x="39" y="29"/>
                </a:cxn>
                <a:cxn ang="0">
                  <a:pos x="42" y="22"/>
                </a:cxn>
                <a:cxn ang="0">
                  <a:pos x="46" y="17"/>
                </a:cxn>
                <a:cxn ang="0">
                  <a:pos x="51" y="12"/>
                </a:cxn>
                <a:cxn ang="0">
                  <a:pos x="57" y="9"/>
                </a:cxn>
                <a:cxn ang="0">
                  <a:pos x="57" y="9"/>
                </a:cxn>
                <a:cxn ang="0">
                  <a:pos x="60" y="8"/>
                </a:cxn>
                <a:cxn ang="0">
                  <a:pos x="61" y="7"/>
                </a:cxn>
                <a:cxn ang="0">
                  <a:pos x="62" y="5"/>
                </a:cxn>
                <a:cxn ang="0">
                  <a:pos x="61" y="3"/>
                </a:cxn>
                <a:cxn ang="0">
                  <a:pos x="61" y="2"/>
                </a:cxn>
                <a:cxn ang="0">
                  <a:pos x="60" y="0"/>
                </a:cxn>
                <a:cxn ang="0">
                  <a:pos x="57" y="0"/>
                </a:cxn>
                <a:cxn ang="0">
                  <a:pos x="55" y="0"/>
                </a:cxn>
                <a:cxn ang="0">
                  <a:pos x="55" y="0"/>
                </a:cxn>
              </a:cxnLst>
              <a:rect l="0" t="0" r="r" b="b"/>
              <a:pathLst>
                <a:path w="62" h="119">
                  <a:moveTo>
                    <a:pt x="55" y="0"/>
                  </a:moveTo>
                  <a:lnTo>
                    <a:pt x="55" y="0"/>
                  </a:lnTo>
                  <a:lnTo>
                    <a:pt x="50" y="2"/>
                  </a:lnTo>
                  <a:lnTo>
                    <a:pt x="46" y="5"/>
                  </a:lnTo>
                  <a:lnTo>
                    <a:pt x="42" y="8"/>
                  </a:lnTo>
                  <a:lnTo>
                    <a:pt x="39" y="11"/>
                  </a:lnTo>
                  <a:lnTo>
                    <a:pt x="33" y="19"/>
                  </a:lnTo>
                  <a:lnTo>
                    <a:pt x="29" y="30"/>
                  </a:lnTo>
                  <a:lnTo>
                    <a:pt x="29" y="30"/>
                  </a:lnTo>
                  <a:lnTo>
                    <a:pt x="13" y="70"/>
                  </a:lnTo>
                  <a:lnTo>
                    <a:pt x="6" y="91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4"/>
                  </a:lnTo>
                  <a:lnTo>
                    <a:pt x="1" y="116"/>
                  </a:lnTo>
                  <a:lnTo>
                    <a:pt x="2" y="118"/>
                  </a:lnTo>
                  <a:lnTo>
                    <a:pt x="4" y="118"/>
                  </a:lnTo>
                  <a:lnTo>
                    <a:pt x="6" y="119"/>
                  </a:lnTo>
                  <a:lnTo>
                    <a:pt x="7" y="118"/>
                  </a:lnTo>
                  <a:lnTo>
                    <a:pt x="8" y="116"/>
                  </a:lnTo>
                  <a:lnTo>
                    <a:pt x="9" y="114"/>
                  </a:lnTo>
                  <a:lnTo>
                    <a:pt x="9" y="114"/>
                  </a:lnTo>
                  <a:lnTo>
                    <a:pt x="13" y="100"/>
                  </a:lnTo>
                  <a:lnTo>
                    <a:pt x="17" y="84"/>
                  </a:lnTo>
                  <a:lnTo>
                    <a:pt x="23" y="70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34" y="42"/>
                  </a:lnTo>
                  <a:lnTo>
                    <a:pt x="39" y="29"/>
                  </a:lnTo>
                  <a:lnTo>
                    <a:pt x="42" y="22"/>
                  </a:lnTo>
                  <a:lnTo>
                    <a:pt x="46" y="17"/>
                  </a:lnTo>
                  <a:lnTo>
                    <a:pt x="51" y="12"/>
                  </a:lnTo>
                  <a:lnTo>
                    <a:pt x="57" y="9"/>
                  </a:lnTo>
                  <a:lnTo>
                    <a:pt x="57" y="9"/>
                  </a:lnTo>
                  <a:lnTo>
                    <a:pt x="60" y="8"/>
                  </a:lnTo>
                  <a:lnTo>
                    <a:pt x="61" y="7"/>
                  </a:lnTo>
                  <a:lnTo>
                    <a:pt x="62" y="5"/>
                  </a:lnTo>
                  <a:lnTo>
                    <a:pt x="61" y="3"/>
                  </a:lnTo>
                  <a:lnTo>
                    <a:pt x="61" y="2"/>
                  </a:lnTo>
                  <a:lnTo>
                    <a:pt x="60" y="0"/>
                  </a:lnTo>
                  <a:lnTo>
                    <a:pt x="57" y="0"/>
                  </a:lnTo>
                  <a:lnTo>
                    <a:pt x="55" y="0"/>
                  </a:lnTo>
                  <a:lnTo>
                    <a:pt x="5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" name="chenying0907 173">
              <a:extLst>
                <a:ext uri="{FF2B5EF4-FFF2-40B4-BE49-F238E27FC236}">
                  <a16:creationId xmlns:a16="http://schemas.microsoft.com/office/drawing/2014/main" id="{C43423D9-DE7B-4F7E-A93B-204EEFED6D4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3725" y="2228850"/>
              <a:ext cx="17463" cy="52388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24" y="2"/>
                </a:cxn>
                <a:cxn ang="0">
                  <a:pos x="22" y="6"/>
                </a:cxn>
                <a:cxn ang="0">
                  <a:pos x="17" y="12"/>
                </a:cxn>
                <a:cxn ang="0">
                  <a:pos x="15" y="20"/>
                </a:cxn>
                <a:cxn ang="0">
                  <a:pos x="14" y="27"/>
                </a:cxn>
                <a:cxn ang="0">
                  <a:pos x="14" y="27"/>
                </a:cxn>
                <a:cxn ang="0">
                  <a:pos x="12" y="45"/>
                </a:cxn>
                <a:cxn ang="0">
                  <a:pos x="10" y="61"/>
                </a:cxn>
                <a:cxn ang="0">
                  <a:pos x="6" y="78"/>
                </a:cxn>
                <a:cxn ang="0">
                  <a:pos x="0" y="94"/>
                </a:cxn>
                <a:cxn ang="0">
                  <a:pos x="0" y="94"/>
                </a:cxn>
                <a:cxn ang="0">
                  <a:pos x="0" y="96"/>
                </a:cxn>
                <a:cxn ang="0">
                  <a:pos x="0" y="97"/>
                </a:cxn>
                <a:cxn ang="0">
                  <a:pos x="1" y="100"/>
                </a:cxn>
                <a:cxn ang="0">
                  <a:pos x="3" y="100"/>
                </a:cxn>
                <a:cxn ang="0">
                  <a:pos x="6" y="100"/>
                </a:cxn>
                <a:cxn ang="0">
                  <a:pos x="8" y="98"/>
                </a:cxn>
                <a:cxn ang="0">
                  <a:pos x="9" y="96"/>
                </a:cxn>
                <a:cxn ang="0">
                  <a:pos x="9" y="96"/>
                </a:cxn>
                <a:cxn ang="0">
                  <a:pos x="13" y="85"/>
                </a:cxn>
                <a:cxn ang="0">
                  <a:pos x="15" y="80"/>
                </a:cxn>
                <a:cxn ang="0">
                  <a:pos x="18" y="75"/>
                </a:cxn>
                <a:cxn ang="0">
                  <a:pos x="18" y="75"/>
                </a:cxn>
                <a:cxn ang="0">
                  <a:pos x="19" y="72"/>
                </a:cxn>
                <a:cxn ang="0">
                  <a:pos x="21" y="69"/>
                </a:cxn>
                <a:cxn ang="0">
                  <a:pos x="21" y="62"/>
                </a:cxn>
                <a:cxn ang="0">
                  <a:pos x="22" y="49"/>
                </a:cxn>
                <a:cxn ang="0">
                  <a:pos x="22" y="49"/>
                </a:cxn>
                <a:cxn ang="0">
                  <a:pos x="23" y="28"/>
                </a:cxn>
                <a:cxn ang="0">
                  <a:pos x="24" y="22"/>
                </a:cxn>
                <a:cxn ang="0">
                  <a:pos x="25" y="17"/>
                </a:cxn>
                <a:cxn ang="0">
                  <a:pos x="27" y="13"/>
                </a:cxn>
                <a:cxn ang="0">
                  <a:pos x="30" y="10"/>
                </a:cxn>
                <a:cxn ang="0">
                  <a:pos x="30" y="10"/>
                </a:cxn>
                <a:cxn ang="0">
                  <a:pos x="31" y="9"/>
                </a:cxn>
                <a:cxn ang="0">
                  <a:pos x="32" y="8"/>
                </a:cxn>
                <a:cxn ang="0">
                  <a:pos x="33" y="3"/>
                </a:cxn>
                <a:cxn ang="0">
                  <a:pos x="32" y="2"/>
                </a:cxn>
                <a:cxn ang="0">
                  <a:pos x="31" y="1"/>
                </a:cxn>
                <a:cxn ang="0">
                  <a:pos x="29" y="0"/>
                </a:cxn>
                <a:cxn ang="0">
                  <a:pos x="27" y="1"/>
                </a:cxn>
                <a:cxn ang="0">
                  <a:pos x="27" y="1"/>
                </a:cxn>
              </a:cxnLst>
              <a:rect l="0" t="0" r="r" b="b"/>
              <a:pathLst>
                <a:path w="33" h="100">
                  <a:moveTo>
                    <a:pt x="27" y="1"/>
                  </a:moveTo>
                  <a:lnTo>
                    <a:pt x="27" y="1"/>
                  </a:lnTo>
                  <a:lnTo>
                    <a:pt x="24" y="2"/>
                  </a:lnTo>
                  <a:lnTo>
                    <a:pt x="22" y="6"/>
                  </a:lnTo>
                  <a:lnTo>
                    <a:pt x="17" y="12"/>
                  </a:lnTo>
                  <a:lnTo>
                    <a:pt x="15" y="20"/>
                  </a:lnTo>
                  <a:lnTo>
                    <a:pt x="14" y="27"/>
                  </a:lnTo>
                  <a:lnTo>
                    <a:pt x="14" y="27"/>
                  </a:lnTo>
                  <a:lnTo>
                    <a:pt x="12" y="45"/>
                  </a:lnTo>
                  <a:lnTo>
                    <a:pt x="10" y="61"/>
                  </a:lnTo>
                  <a:lnTo>
                    <a:pt x="6" y="78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0" y="96"/>
                  </a:lnTo>
                  <a:lnTo>
                    <a:pt x="0" y="97"/>
                  </a:lnTo>
                  <a:lnTo>
                    <a:pt x="1" y="100"/>
                  </a:lnTo>
                  <a:lnTo>
                    <a:pt x="3" y="100"/>
                  </a:lnTo>
                  <a:lnTo>
                    <a:pt x="6" y="100"/>
                  </a:lnTo>
                  <a:lnTo>
                    <a:pt x="8" y="98"/>
                  </a:lnTo>
                  <a:lnTo>
                    <a:pt x="9" y="96"/>
                  </a:lnTo>
                  <a:lnTo>
                    <a:pt x="9" y="96"/>
                  </a:lnTo>
                  <a:lnTo>
                    <a:pt x="13" y="85"/>
                  </a:lnTo>
                  <a:lnTo>
                    <a:pt x="15" y="80"/>
                  </a:lnTo>
                  <a:lnTo>
                    <a:pt x="18" y="75"/>
                  </a:lnTo>
                  <a:lnTo>
                    <a:pt x="18" y="75"/>
                  </a:lnTo>
                  <a:lnTo>
                    <a:pt x="19" y="72"/>
                  </a:lnTo>
                  <a:lnTo>
                    <a:pt x="21" y="69"/>
                  </a:lnTo>
                  <a:lnTo>
                    <a:pt x="21" y="62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23" y="28"/>
                  </a:lnTo>
                  <a:lnTo>
                    <a:pt x="24" y="22"/>
                  </a:lnTo>
                  <a:lnTo>
                    <a:pt x="25" y="17"/>
                  </a:lnTo>
                  <a:lnTo>
                    <a:pt x="27" y="13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31" y="9"/>
                  </a:lnTo>
                  <a:lnTo>
                    <a:pt x="32" y="8"/>
                  </a:lnTo>
                  <a:lnTo>
                    <a:pt x="33" y="3"/>
                  </a:lnTo>
                  <a:lnTo>
                    <a:pt x="32" y="2"/>
                  </a:lnTo>
                  <a:lnTo>
                    <a:pt x="31" y="1"/>
                  </a:lnTo>
                  <a:lnTo>
                    <a:pt x="29" y="0"/>
                  </a:lnTo>
                  <a:lnTo>
                    <a:pt x="27" y="1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" name="chenying0907 174">
              <a:extLst>
                <a:ext uri="{FF2B5EF4-FFF2-40B4-BE49-F238E27FC236}">
                  <a16:creationId xmlns:a16="http://schemas.microsoft.com/office/drawing/2014/main" id="{224E607E-DE8D-4A9F-A821-D87C2F0065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0225" y="2436813"/>
              <a:ext cx="4763" cy="42863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0" y="76"/>
                </a:cxn>
                <a:cxn ang="0">
                  <a:pos x="0" y="76"/>
                </a:cxn>
                <a:cxn ang="0">
                  <a:pos x="1" y="78"/>
                </a:cxn>
                <a:cxn ang="0">
                  <a:pos x="2" y="79"/>
                </a:cxn>
                <a:cxn ang="0">
                  <a:pos x="3" y="80"/>
                </a:cxn>
                <a:cxn ang="0">
                  <a:pos x="5" y="80"/>
                </a:cxn>
                <a:cxn ang="0">
                  <a:pos x="6" y="80"/>
                </a:cxn>
                <a:cxn ang="0">
                  <a:pos x="8" y="79"/>
                </a:cxn>
                <a:cxn ang="0">
                  <a:pos x="9" y="78"/>
                </a:cxn>
                <a:cxn ang="0">
                  <a:pos x="9" y="76"/>
                </a:cxn>
                <a:cxn ang="0">
                  <a:pos x="9" y="5"/>
                </a:cxn>
                <a:cxn ang="0">
                  <a:pos x="9" y="5"/>
                </a:cxn>
                <a:cxn ang="0">
                  <a:pos x="9" y="3"/>
                </a:cxn>
                <a:cxn ang="0">
                  <a:pos x="8" y="2"/>
                </a:cxn>
                <a:cxn ang="0">
                  <a:pos x="6" y="1"/>
                </a:cxn>
                <a:cxn ang="0">
                  <a:pos x="5" y="0"/>
                </a:cxn>
                <a:cxn ang="0">
                  <a:pos x="3" y="1"/>
                </a:cxn>
                <a:cxn ang="0">
                  <a:pos x="2" y="2"/>
                </a:cxn>
                <a:cxn ang="0">
                  <a:pos x="1" y="3"/>
                </a:cxn>
                <a:cxn ang="0">
                  <a:pos x="0" y="5"/>
                </a:cxn>
                <a:cxn ang="0">
                  <a:pos x="0" y="5"/>
                </a:cxn>
              </a:cxnLst>
              <a:rect l="0" t="0" r="r" b="b"/>
              <a:pathLst>
                <a:path w="9" h="80">
                  <a:moveTo>
                    <a:pt x="0" y="5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" y="78"/>
                  </a:lnTo>
                  <a:lnTo>
                    <a:pt x="2" y="79"/>
                  </a:lnTo>
                  <a:lnTo>
                    <a:pt x="3" y="80"/>
                  </a:lnTo>
                  <a:lnTo>
                    <a:pt x="5" y="80"/>
                  </a:lnTo>
                  <a:lnTo>
                    <a:pt x="6" y="80"/>
                  </a:lnTo>
                  <a:lnTo>
                    <a:pt x="8" y="79"/>
                  </a:lnTo>
                  <a:lnTo>
                    <a:pt x="9" y="78"/>
                  </a:lnTo>
                  <a:lnTo>
                    <a:pt x="9" y="76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3"/>
                  </a:lnTo>
                  <a:lnTo>
                    <a:pt x="8" y="2"/>
                  </a:lnTo>
                  <a:lnTo>
                    <a:pt x="6" y="1"/>
                  </a:lnTo>
                  <a:lnTo>
                    <a:pt x="5" y="0"/>
                  </a:lnTo>
                  <a:lnTo>
                    <a:pt x="3" y="1"/>
                  </a:lnTo>
                  <a:lnTo>
                    <a:pt x="2" y="2"/>
                  </a:lnTo>
                  <a:lnTo>
                    <a:pt x="1" y="3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" name="chenying0907 175">
              <a:extLst>
                <a:ext uri="{FF2B5EF4-FFF2-40B4-BE49-F238E27FC236}">
                  <a16:creationId xmlns:a16="http://schemas.microsoft.com/office/drawing/2014/main" id="{5E10F0F1-5481-43D1-91AD-0961C6D7DDF2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0388" y="2460625"/>
              <a:ext cx="11113" cy="65088"/>
            </a:xfrm>
            <a:custGeom>
              <a:avLst/>
              <a:gdLst/>
              <a:ahLst/>
              <a:cxnLst>
                <a:cxn ang="0">
                  <a:pos x="12" y="2"/>
                </a:cxn>
                <a:cxn ang="0">
                  <a:pos x="12" y="2"/>
                </a:cxn>
                <a:cxn ang="0">
                  <a:pos x="9" y="9"/>
                </a:cxn>
                <a:cxn ang="0">
                  <a:pos x="7" y="15"/>
                </a:cxn>
                <a:cxn ang="0">
                  <a:pos x="3" y="29"/>
                </a:cxn>
                <a:cxn ang="0">
                  <a:pos x="1" y="44"/>
                </a:cxn>
                <a:cxn ang="0">
                  <a:pos x="0" y="59"/>
                </a:cxn>
                <a:cxn ang="0">
                  <a:pos x="1" y="90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3" y="120"/>
                </a:cxn>
                <a:cxn ang="0">
                  <a:pos x="4" y="122"/>
                </a:cxn>
                <a:cxn ang="0">
                  <a:pos x="5" y="123"/>
                </a:cxn>
                <a:cxn ang="0">
                  <a:pos x="7" y="123"/>
                </a:cxn>
                <a:cxn ang="0">
                  <a:pos x="9" y="123"/>
                </a:cxn>
                <a:cxn ang="0">
                  <a:pos x="10" y="122"/>
                </a:cxn>
                <a:cxn ang="0">
                  <a:pos x="11" y="120"/>
                </a:cxn>
                <a:cxn ang="0">
                  <a:pos x="11" y="118"/>
                </a:cxn>
                <a:cxn ang="0">
                  <a:pos x="11" y="118"/>
                </a:cxn>
                <a:cxn ang="0">
                  <a:pos x="10" y="91"/>
                </a:cxn>
                <a:cxn ang="0">
                  <a:pos x="10" y="61"/>
                </a:cxn>
                <a:cxn ang="0">
                  <a:pos x="10" y="47"/>
                </a:cxn>
                <a:cxn ang="0">
                  <a:pos x="12" y="32"/>
                </a:cxn>
                <a:cxn ang="0">
                  <a:pos x="15" y="19"/>
                </a:cxn>
                <a:cxn ang="0">
                  <a:pos x="17" y="13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22" y="5"/>
                </a:cxn>
                <a:cxn ang="0">
                  <a:pos x="20" y="3"/>
                </a:cxn>
                <a:cxn ang="0">
                  <a:pos x="19" y="1"/>
                </a:cxn>
                <a:cxn ang="0">
                  <a:pos x="18" y="0"/>
                </a:cxn>
                <a:cxn ang="0">
                  <a:pos x="17" y="0"/>
                </a:cxn>
                <a:cxn ang="0">
                  <a:pos x="15" y="0"/>
                </a:cxn>
                <a:cxn ang="0">
                  <a:pos x="13" y="0"/>
                </a:cxn>
                <a:cxn ang="0">
                  <a:pos x="12" y="2"/>
                </a:cxn>
                <a:cxn ang="0">
                  <a:pos x="12" y="2"/>
                </a:cxn>
              </a:cxnLst>
              <a:rect l="0" t="0" r="r" b="b"/>
              <a:pathLst>
                <a:path w="22" h="123">
                  <a:moveTo>
                    <a:pt x="12" y="2"/>
                  </a:moveTo>
                  <a:lnTo>
                    <a:pt x="12" y="2"/>
                  </a:lnTo>
                  <a:lnTo>
                    <a:pt x="9" y="9"/>
                  </a:lnTo>
                  <a:lnTo>
                    <a:pt x="7" y="15"/>
                  </a:lnTo>
                  <a:lnTo>
                    <a:pt x="3" y="29"/>
                  </a:lnTo>
                  <a:lnTo>
                    <a:pt x="1" y="44"/>
                  </a:lnTo>
                  <a:lnTo>
                    <a:pt x="0" y="59"/>
                  </a:lnTo>
                  <a:lnTo>
                    <a:pt x="1" y="90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3" y="120"/>
                  </a:lnTo>
                  <a:lnTo>
                    <a:pt x="4" y="122"/>
                  </a:lnTo>
                  <a:lnTo>
                    <a:pt x="5" y="123"/>
                  </a:lnTo>
                  <a:lnTo>
                    <a:pt x="7" y="123"/>
                  </a:lnTo>
                  <a:lnTo>
                    <a:pt x="9" y="123"/>
                  </a:lnTo>
                  <a:lnTo>
                    <a:pt x="10" y="122"/>
                  </a:lnTo>
                  <a:lnTo>
                    <a:pt x="11" y="120"/>
                  </a:lnTo>
                  <a:lnTo>
                    <a:pt x="11" y="118"/>
                  </a:lnTo>
                  <a:lnTo>
                    <a:pt x="11" y="118"/>
                  </a:lnTo>
                  <a:lnTo>
                    <a:pt x="10" y="91"/>
                  </a:lnTo>
                  <a:lnTo>
                    <a:pt x="10" y="61"/>
                  </a:lnTo>
                  <a:lnTo>
                    <a:pt x="10" y="47"/>
                  </a:lnTo>
                  <a:lnTo>
                    <a:pt x="12" y="32"/>
                  </a:lnTo>
                  <a:lnTo>
                    <a:pt x="15" y="19"/>
                  </a:lnTo>
                  <a:lnTo>
                    <a:pt x="17" y="13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22" y="5"/>
                  </a:lnTo>
                  <a:lnTo>
                    <a:pt x="20" y="3"/>
                  </a:lnTo>
                  <a:lnTo>
                    <a:pt x="19" y="1"/>
                  </a:lnTo>
                  <a:lnTo>
                    <a:pt x="18" y="0"/>
                  </a:lnTo>
                  <a:lnTo>
                    <a:pt x="17" y="0"/>
                  </a:lnTo>
                  <a:lnTo>
                    <a:pt x="15" y="0"/>
                  </a:lnTo>
                  <a:lnTo>
                    <a:pt x="13" y="0"/>
                  </a:lnTo>
                  <a:lnTo>
                    <a:pt x="12" y="2"/>
                  </a:lnTo>
                  <a:lnTo>
                    <a:pt x="1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5" name="chenying0907 176">
              <a:extLst>
                <a:ext uri="{FF2B5EF4-FFF2-40B4-BE49-F238E27FC236}">
                  <a16:creationId xmlns:a16="http://schemas.microsoft.com/office/drawing/2014/main" id="{C85DE28C-08DA-447F-BDDD-1FCFCF0477D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5788" y="2492375"/>
              <a:ext cx="7938" cy="55563"/>
            </a:xfrm>
            <a:custGeom>
              <a:avLst/>
              <a:gdLst/>
              <a:ahLst/>
              <a:cxnLst>
                <a:cxn ang="0">
                  <a:pos x="6" y="5"/>
                </a:cxn>
                <a:cxn ang="0">
                  <a:pos x="6" y="5"/>
                </a:cxn>
                <a:cxn ang="0">
                  <a:pos x="5" y="29"/>
                </a:cxn>
                <a:cxn ang="0">
                  <a:pos x="2" y="53"/>
                </a:cxn>
                <a:cxn ang="0">
                  <a:pos x="1" y="77"/>
                </a:cxn>
                <a:cxn ang="0">
                  <a:pos x="0" y="100"/>
                </a:cxn>
                <a:cxn ang="0">
                  <a:pos x="0" y="100"/>
                </a:cxn>
                <a:cxn ang="0">
                  <a:pos x="1" y="102"/>
                </a:cxn>
                <a:cxn ang="0">
                  <a:pos x="2" y="104"/>
                </a:cxn>
                <a:cxn ang="0">
                  <a:pos x="4" y="105"/>
                </a:cxn>
                <a:cxn ang="0">
                  <a:pos x="6" y="105"/>
                </a:cxn>
                <a:cxn ang="0">
                  <a:pos x="7" y="105"/>
                </a:cxn>
                <a:cxn ang="0">
                  <a:pos x="9" y="104"/>
                </a:cxn>
                <a:cxn ang="0">
                  <a:pos x="10" y="102"/>
                </a:cxn>
                <a:cxn ang="0">
                  <a:pos x="10" y="100"/>
                </a:cxn>
                <a:cxn ang="0">
                  <a:pos x="10" y="100"/>
                </a:cxn>
                <a:cxn ang="0">
                  <a:pos x="11" y="77"/>
                </a:cxn>
                <a:cxn ang="0">
                  <a:pos x="13" y="53"/>
                </a:cxn>
                <a:cxn ang="0">
                  <a:pos x="14" y="29"/>
                </a:cxn>
                <a:cxn ang="0">
                  <a:pos x="15" y="5"/>
                </a:cxn>
                <a:cxn ang="0">
                  <a:pos x="15" y="5"/>
                </a:cxn>
                <a:cxn ang="0">
                  <a:pos x="15" y="3"/>
                </a:cxn>
                <a:cxn ang="0">
                  <a:pos x="14" y="2"/>
                </a:cxn>
                <a:cxn ang="0">
                  <a:pos x="12" y="1"/>
                </a:cxn>
                <a:cxn ang="0">
                  <a:pos x="10" y="0"/>
                </a:cxn>
                <a:cxn ang="0">
                  <a:pos x="9" y="1"/>
                </a:cxn>
                <a:cxn ang="0">
                  <a:pos x="7" y="2"/>
                </a:cxn>
                <a:cxn ang="0">
                  <a:pos x="6" y="3"/>
                </a:cxn>
                <a:cxn ang="0">
                  <a:pos x="6" y="5"/>
                </a:cxn>
                <a:cxn ang="0">
                  <a:pos x="6" y="5"/>
                </a:cxn>
              </a:cxnLst>
              <a:rect l="0" t="0" r="r" b="b"/>
              <a:pathLst>
                <a:path w="15" h="105">
                  <a:moveTo>
                    <a:pt x="6" y="5"/>
                  </a:moveTo>
                  <a:lnTo>
                    <a:pt x="6" y="5"/>
                  </a:lnTo>
                  <a:lnTo>
                    <a:pt x="5" y="29"/>
                  </a:lnTo>
                  <a:lnTo>
                    <a:pt x="2" y="53"/>
                  </a:lnTo>
                  <a:lnTo>
                    <a:pt x="1" y="77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1" y="102"/>
                  </a:lnTo>
                  <a:lnTo>
                    <a:pt x="2" y="104"/>
                  </a:lnTo>
                  <a:lnTo>
                    <a:pt x="4" y="105"/>
                  </a:lnTo>
                  <a:lnTo>
                    <a:pt x="6" y="105"/>
                  </a:lnTo>
                  <a:lnTo>
                    <a:pt x="7" y="105"/>
                  </a:lnTo>
                  <a:lnTo>
                    <a:pt x="9" y="104"/>
                  </a:lnTo>
                  <a:lnTo>
                    <a:pt x="10" y="102"/>
                  </a:lnTo>
                  <a:lnTo>
                    <a:pt x="10" y="100"/>
                  </a:lnTo>
                  <a:lnTo>
                    <a:pt x="10" y="100"/>
                  </a:lnTo>
                  <a:lnTo>
                    <a:pt x="11" y="77"/>
                  </a:lnTo>
                  <a:lnTo>
                    <a:pt x="13" y="53"/>
                  </a:lnTo>
                  <a:lnTo>
                    <a:pt x="14" y="29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3"/>
                  </a:lnTo>
                  <a:lnTo>
                    <a:pt x="14" y="2"/>
                  </a:lnTo>
                  <a:lnTo>
                    <a:pt x="12" y="1"/>
                  </a:lnTo>
                  <a:lnTo>
                    <a:pt x="10" y="0"/>
                  </a:lnTo>
                  <a:lnTo>
                    <a:pt x="9" y="1"/>
                  </a:lnTo>
                  <a:lnTo>
                    <a:pt x="7" y="2"/>
                  </a:lnTo>
                  <a:lnTo>
                    <a:pt x="6" y="3"/>
                  </a:lnTo>
                  <a:lnTo>
                    <a:pt x="6" y="5"/>
                  </a:lnTo>
                  <a:lnTo>
                    <a:pt x="6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6" name="chenying0907 177">
              <a:extLst>
                <a:ext uri="{FF2B5EF4-FFF2-40B4-BE49-F238E27FC236}">
                  <a16:creationId xmlns:a16="http://schemas.microsoft.com/office/drawing/2014/main" id="{D8AA9ABF-2E50-40C8-BF74-D67606A56EF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4363" y="2520950"/>
              <a:ext cx="4763" cy="7143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132"/>
                </a:cxn>
                <a:cxn ang="0">
                  <a:pos x="0" y="132"/>
                </a:cxn>
                <a:cxn ang="0">
                  <a:pos x="0" y="134"/>
                </a:cxn>
                <a:cxn ang="0">
                  <a:pos x="1" y="136"/>
                </a:cxn>
                <a:cxn ang="0">
                  <a:pos x="3" y="136"/>
                </a:cxn>
                <a:cxn ang="0">
                  <a:pos x="4" y="137"/>
                </a:cxn>
                <a:cxn ang="0">
                  <a:pos x="6" y="136"/>
                </a:cxn>
                <a:cxn ang="0">
                  <a:pos x="7" y="136"/>
                </a:cxn>
                <a:cxn ang="0">
                  <a:pos x="8" y="134"/>
                </a:cxn>
                <a:cxn ang="0">
                  <a:pos x="9" y="132"/>
                </a:cxn>
                <a:cxn ang="0">
                  <a:pos x="9" y="4"/>
                </a:cxn>
                <a:cxn ang="0">
                  <a:pos x="9" y="4"/>
                </a:cxn>
                <a:cxn ang="0">
                  <a:pos x="8" y="2"/>
                </a:cxn>
                <a:cxn ang="0">
                  <a:pos x="7" y="1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3" y="0"/>
                </a:cxn>
                <a:cxn ang="0">
                  <a:pos x="1" y="1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9" h="137">
                  <a:moveTo>
                    <a:pt x="0" y="4"/>
                  </a:moveTo>
                  <a:lnTo>
                    <a:pt x="0" y="132"/>
                  </a:lnTo>
                  <a:lnTo>
                    <a:pt x="0" y="132"/>
                  </a:lnTo>
                  <a:lnTo>
                    <a:pt x="0" y="134"/>
                  </a:lnTo>
                  <a:lnTo>
                    <a:pt x="1" y="136"/>
                  </a:lnTo>
                  <a:lnTo>
                    <a:pt x="3" y="136"/>
                  </a:lnTo>
                  <a:lnTo>
                    <a:pt x="4" y="137"/>
                  </a:lnTo>
                  <a:lnTo>
                    <a:pt x="6" y="136"/>
                  </a:lnTo>
                  <a:lnTo>
                    <a:pt x="7" y="136"/>
                  </a:lnTo>
                  <a:lnTo>
                    <a:pt x="8" y="134"/>
                  </a:lnTo>
                  <a:lnTo>
                    <a:pt x="9" y="132"/>
                  </a:lnTo>
                  <a:lnTo>
                    <a:pt x="9" y="4"/>
                  </a:lnTo>
                  <a:lnTo>
                    <a:pt x="9" y="4"/>
                  </a:lnTo>
                  <a:lnTo>
                    <a:pt x="8" y="2"/>
                  </a:lnTo>
                  <a:lnTo>
                    <a:pt x="7" y="1"/>
                  </a:lnTo>
                  <a:lnTo>
                    <a:pt x="6" y="0"/>
                  </a:lnTo>
                  <a:lnTo>
                    <a:pt x="4" y="0"/>
                  </a:lnTo>
                  <a:lnTo>
                    <a:pt x="3" y="0"/>
                  </a:lnTo>
                  <a:lnTo>
                    <a:pt x="1" y="1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7" name="chenying0907 178">
              <a:extLst>
                <a:ext uri="{FF2B5EF4-FFF2-40B4-BE49-F238E27FC236}">
                  <a16:creationId xmlns:a16="http://schemas.microsoft.com/office/drawing/2014/main" id="{FB749ABC-9C54-4EB7-91A6-94376AE3413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1350" y="2547938"/>
              <a:ext cx="7938" cy="68263"/>
            </a:xfrm>
            <a:custGeom>
              <a:avLst/>
              <a:gdLst/>
              <a:ahLst/>
              <a:cxnLst>
                <a:cxn ang="0">
                  <a:pos x="5" y="5"/>
                </a:cxn>
                <a:cxn ang="0">
                  <a:pos x="5" y="5"/>
                </a:cxn>
                <a:cxn ang="0">
                  <a:pos x="2" y="33"/>
                </a:cxn>
                <a:cxn ang="0">
                  <a:pos x="1" y="47"/>
                </a:cxn>
                <a:cxn ang="0">
                  <a:pos x="0" y="62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1" y="126"/>
                </a:cxn>
                <a:cxn ang="0">
                  <a:pos x="2" y="127"/>
                </a:cxn>
                <a:cxn ang="0">
                  <a:pos x="3" y="128"/>
                </a:cxn>
                <a:cxn ang="0">
                  <a:pos x="5" y="128"/>
                </a:cxn>
                <a:cxn ang="0">
                  <a:pos x="6" y="128"/>
                </a:cxn>
                <a:cxn ang="0">
                  <a:pos x="8" y="127"/>
                </a:cxn>
                <a:cxn ang="0">
                  <a:pos x="9" y="126"/>
                </a:cxn>
                <a:cxn ang="0">
                  <a:pos x="9" y="124"/>
                </a:cxn>
                <a:cxn ang="0">
                  <a:pos x="9" y="69"/>
                </a:cxn>
                <a:cxn ang="0">
                  <a:pos x="9" y="69"/>
                </a:cxn>
                <a:cxn ang="0">
                  <a:pos x="10" y="52"/>
                </a:cxn>
                <a:cxn ang="0">
                  <a:pos x="11" y="37"/>
                </a:cxn>
                <a:cxn ang="0">
                  <a:pos x="14" y="5"/>
                </a:cxn>
                <a:cxn ang="0">
                  <a:pos x="14" y="5"/>
                </a:cxn>
                <a:cxn ang="0">
                  <a:pos x="14" y="3"/>
                </a:cxn>
                <a:cxn ang="0">
                  <a:pos x="13" y="2"/>
                </a:cxn>
                <a:cxn ang="0">
                  <a:pos x="11" y="1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5" y="3"/>
                </a:cxn>
                <a:cxn ang="0">
                  <a:pos x="5" y="5"/>
                </a:cxn>
                <a:cxn ang="0">
                  <a:pos x="5" y="5"/>
                </a:cxn>
              </a:cxnLst>
              <a:rect l="0" t="0" r="r" b="b"/>
              <a:pathLst>
                <a:path w="14" h="128">
                  <a:moveTo>
                    <a:pt x="5" y="5"/>
                  </a:moveTo>
                  <a:lnTo>
                    <a:pt x="5" y="5"/>
                  </a:lnTo>
                  <a:lnTo>
                    <a:pt x="2" y="33"/>
                  </a:lnTo>
                  <a:lnTo>
                    <a:pt x="1" y="47"/>
                  </a:lnTo>
                  <a:lnTo>
                    <a:pt x="0" y="62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1" y="126"/>
                  </a:lnTo>
                  <a:lnTo>
                    <a:pt x="2" y="127"/>
                  </a:lnTo>
                  <a:lnTo>
                    <a:pt x="3" y="128"/>
                  </a:lnTo>
                  <a:lnTo>
                    <a:pt x="5" y="128"/>
                  </a:lnTo>
                  <a:lnTo>
                    <a:pt x="6" y="128"/>
                  </a:lnTo>
                  <a:lnTo>
                    <a:pt x="8" y="127"/>
                  </a:lnTo>
                  <a:lnTo>
                    <a:pt x="9" y="126"/>
                  </a:lnTo>
                  <a:lnTo>
                    <a:pt x="9" y="124"/>
                  </a:lnTo>
                  <a:lnTo>
                    <a:pt x="9" y="69"/>
                  </a:lnTo>
                  <a:lnTo>
                    <a:pt x="9" y="69"/>
                  </a:lnTo>
                  <a:lnTo>
                    <a:pt x="10" y="52"/>
                  </a:lnTo>
                  <a:lnTo>
                    <a:pt x="11" y="37"/>
                  </a:lnTo>
                  <a:lnTo>
                    <a:pt x="14" y="5"/>
                  </a:lnTo>
                  <a:lnTo>
                    <a:pt x="14" y="5"/>
                  </a:lnTo>
                  <a:lnTo>
                    <a:pt x="14" y="3"/>
                  </a:lnTo>
                  <a:lnTo>
                    <a:pt x="13" y="2"/>
                  </a:lnTo>
                  <a:lnTo>
                    <a:pt x="11" y="1"/>
                  </a:lnTo>
                  <a:lnTo>
                    <a:pt x="10" y="0"/>
                  </a:lnTo>
                  <a:lnTo>
                    <a:pt x="6" y="2"/>
                  </a:lnTo>
                  <a:lnTo>
                    <a:pt x="5" y="3"/>
                  </a:lnTo>
                  <a:lnTo>
                    <a:pt x="5" y="5"/>
                  </a:lnTo>
                  <a:lnTo>
                    <a:pt x="5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8" name="chenying0907 179">
              <a:extLst>
                <a:ext uri="{FF2B5EF4-FFF2-40B4-BE49-F238E27FC236}">
                  <a16:creationId xmlns:a16="http://schemas.microsoft.com/office/drawing/2014/main" id="{91EA20AA-AD0F-4012-A962-64FABA3D4F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8338" y="2578100"/>
              <a:ext cx="6350" cy="55563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0" y="100"/>
                </a:cxn>
                <a:cxn ang="0">
                  <a:pos x="0" y="100"/>
                </a:cxn>
                <a:cxn ang="0">
                  <a:pos x="0" y="102"/>
                </a:cxn>
                <a:cxn ang="0">
                  <a:pos x="1" y="103"/>
                </a:cxn>
                <a:cxn ang="0">
                  <a:pos x="4" y="104"/>
                </a:cxn>
                <a:cxn ang="0">
                  <a:pos x="5" y="104"/>
                </a:cxn>
                <a:cxn ang="0">
                  <a:pos x="7" y="104"/>
                </a:cxn>
                <a:cxn ang="0">
                  <a:pos x="8" y="103"/>
                </a:cxn>
                <a:cxn ang="0">
                  <a:pos x="9" y="102"/>
                </a:cxn>
                <a:cxn ang="0">
                  <a:pos x="10" y="100"/>
                </a:cxn>
                <a:cxn ang="0">
                  <a:pos x="10" y="5"/>
                </a:cxn>
                <a:cxn ang="0">
                  <a:pos x="10" y="5"/>
                </a:cxn>
                <a:cxn ang="0">
                  <a:pos x="9" y="2"/>
                </a:cxn>
                <a:cxn ang="0">
                  <a:pos x="8" y="1"/>
                </a:cxn>
                <a:cxn ang="0">
                  <a:pos x="7" y="0"/>
                </a:cxn>
                <a:cxn ang="0">
                  <a:pos x="5" y="0"/>
                </a:cxn>
                <a:cxn ang="0">
                  <a:pos x="4" y="0"/>
                </a:cxn>
                <a:cxn ang="0">
                  <a:pos x="1" y="1"/>
                </a:cxn>
                <a:cxn ang="0">
                  <a:pos x="0" y="2"/>
                </a:cxn>
                <a:cxn ang="0">
                  <a:pos x="0" y="5"/>
                </a:cxn>
                <a:cxn ang="0">
                  <a:pos x="0" y="5"/>
                </a:cxn>
              </a:cxnLst>
              <a:rect l="0" t="0" r="r" b="b"/>
              <a:pathLst>
                <a:path w="10" h="104">
                  <a:moveTo>
                    <a:pt x="0" y="5"/>
                  </a:moveTo>
                  <a:lnTo>
                    <a:pt x="0" y="100"/>
                  </a:lnTo>
                  <a:lnTo>
                    <a:pt x="0" y="100"/>
                  </a:lnTo>
                  <a:lnTo>
                    <a:pt x="0" y="102"/>
                  </a:lnTo>
                  <a:lnTo>
                    <a:pt x="1" y="103"/>
                  </a:lnTo>
                  <a:lnTo>
                    <a:pt x="4" y="104"/>
                  </a:lnTo>
                  <a:lnTo>
                    <a:pt x="5" y="104"/>
                  </a:lnTo>
                  <a:lnTo>
                    <a:pt x="7" y="104"/>
                  </a:lnTo>
                  <a:lnTo>
                    <a:pt x="8" y="103"/>
                  </a:lnTo>
                  <a:lnTo>
                    <a:pt x="9" y="102"/>
                  </a:lnTo>
                  <a:lnTo>
                    <a:pt x="10" y="100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9" y="2"/>
                  </a:lnTo>
                  <a:lnTo>
                    <a:pt x="8" y="1"/>
                  </a:lnTo>
                  <a:lnTo>
                    <a:pt x="7" y="0"/>
                  </a:lnTo>
                  <a:lnTo>
                    <a:pt x="5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2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9" name="chenying0907 180">
              <a:extLst>
                <a:ext uri="{FF2B5EF4-FFF2-40B4-BE49-F238E27FC236}">
                  <a16:creationId xmlns:a16="http://schemas.microsoft.com/office/drawing/2014/main" id="{95EE91F6-B4AD-40FF-871C-32763454644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0563" y="2608263"/>
              <a:ext cx="7938" cy="49213"/>
            </a:xfrm>
            <a:custGeom>
              <a:avLst/>
              <a:gdLst/>
              <a:ahLst/>
              <a:cxnLst>
                <a:cxn ang="0">
                  <a:pos x="15" y="88"/>
                </a:cxn>
                <a:cxn ang="0">
                  <a:pos x="15" y="88"/>
                </a:cxn>
                <a:cxn ang="0">
                  <a:pos x="12" y="79"/>
                </a:cxn>
                <a:cxn ang="0">
                  <a:pos x="10" y="68"/>
                </a:cxn>
                <a:cxn ang="0">
                  <a:pos x="9" y="57"/>
                </a:cxn>
                <a:cxn ang="0">
                  <a:pos x="9" y="47"/>
                </a:cxn>
                <a:cxn ang="0">
                  <a:pos x="9" y="25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2"/>
                </a:cxn>
                <a:cxn ang="0">
                  <a:pos x="9" y="1"/>
                </a:cxn>
                <a:cxn ang="0">
                  <a:pos x="7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2" y="1"/>
                </a:cxn>
                <a:cxn ang="0">
                  <a:pos x="1" y="2"/>
                </a:cxn>
                <a:cxn ang="0">
                  <a:pos x="1" y="4"/>
                </a:cxn>
                <a:cxn ang="0">
                  <a:pos x="1" y="4"/>
                </a:cxn>
                <a:cxn ang="0">
                  <a:pos x="0" y="26"/>
                </a:cxn>
                <a:cxn ang="0">
                  <a:pos x="0" y="48"/>
                </a:cxn>
                <a:cxn ang="0">
                  <a:pos x="0" y="59"/>
                </a:cxn>
                <a:cxn ang="0">
                  <a:pos x="1" y="69"/>
                </a:cxn>
                <a:cxn ang="0">
                  <a:pos x="3" y="81"/>
                </a:cxn>
                <a:cxn ang="0">
                  <a:pos x="6" y="91"/>
                </a:cxn>
                <a:cxn ang="0">
                  <a:pos x="6" y="91"/>
                </a:cxn>
                <a:cxn ang="0">
                  <a:pos x="7" y="93"/>
                </a:cxn>
                <a:cxn ang="0">
                  <a:pos x="8" y="94"/>
                </a:cxn>
                <a:cxn ang="0">
                  <a:pos x="10" y="94"/>
                </a:cxn>
                <a:cxn ang="0">
                  <a:pos x="12" y="94"/>
                </a:cxn>
                <a:cxn ang="0">
                  <a:pos x="13" y="93"/>
                </a:cxn>
                <a:cxn ang="0">
                  <a:pos x="14" y="92"/>
                </a:cxn>
                <a:cxn ang="0">
                  <a:pos x="15" y="90"/>
                </a:cxn>
                <a:cxn ang="0">
                  <a:pos x="15" y="88"/>
                </a:cxn>
                <a:cxn ang="0">
                  <a:pos x="15" y="88"/>
                </a:cxn>
              </a:cxnLst>
              <a:rect l="0" t="0" r="r" b="b"/>
              <a:pathLst>
                <a:path w="15" h="94">
                  <a:moveTo>
                    <a:pt x="15" y="88"/>
                  </a:moveTo>
                  <a:lnTo>
                    <a:pt x="15" y="88"/>
                  </a:lnTo>
                  <a:lnTo>
                    <a:pt x="12" y="79"/>
                  </a:lnTo>
                  <a:lnTo>
                    <a:pt x="10" y="68"/>
                  </a:lnTo>
                  <a:lnTo>
                    <a:pt x="9" y="57"/>
                  </a:lnTo>
                  <a:lnTo>
                    <a:pt x="9" y="47"/>
                  </a:lnTo>
                  <a:lnTo>
                    <a:pt x="9" y="2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2"/>
                  </a:lnTo>
                  <a:lnTo>
                    <a:pt x="9" y="1"/>
                  </a:lnTo>
                  <a:lnTo>
                    <a:pt x="7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2" y="1"/>
                  </a:lnTo>
                  <a:lnTo>
                    <a:pt x="1" y="2"/>
                  </a:lnTo>
                  <a:lnTo>
                    <a:pt x="1" y="4"/>
                  </a:lnTo>
                  <a:lnTo>
                    <a:pt x="1" y="4"/>
                  </a:lnTo>
                  <a:lnTo>
                    <a:pt x="0" y="26"/>
                  </a:lnTo>
                  <a:lnTo>
                    <a:pt x="0" y="48"/>
                  </a:lnTo>
                  <a:lnTo>
                    <a:pt x="0" y="59"/>
                  </a:lnTo>
                  <a:lnTo>
                    <a:pt x="1" y="69"/>
                  </a:lnTo>
                  <a:lnTo>
                    <a:pt x="3" y="81"/>
                  </a:lnTo>
                  <a:lnTo>
                    <a:pt x="6" y="91"/>
                  </a:lnTo>
                  <a:lnTo>
                    <a:pt x="6" y="91"/>
                  </a:lnTo>
                  <a:lnTo>
                    <a:pt x="7" y="93"/>
                  </a:lnTo>
                  <a:lnTo>
                    <a:pt x="8" y="94"/>
                  </a:lnTo>
                  <a:lnTo>
                    <a:pt x="10" y="94"/>
                  </a:lnTo>
                  <a:lnTo>
                    <a:pt x="12" y="94"/>
                  </a:lnTo>
                  <a:lnTo>
                    <a:pt x="13" y="93"/>
                  </a:lnTo>
                  <a:lnTo>
                    <a:pt x="14" y="92"/>
                  </a:lnTo>
                  <a:lnTo>
                    <a:pt x="15" y="90"/>
                  </a:lnTo>
                  <a:lnTo>
                    <a:pt x="15" y="88"/>
                  </a:lnTo>
                  <a:lnTo>
                    <a:pt x="15" y="8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0" name="chenying0907 181">
              <a:extLst>
                <a:ext uri="{FF2B5EF4-FFF2-40B4-BE49-F238E27FC236}">
                  <a16:creationId xmlns:a16="http://schemas.microsoft.com/office/drawing/2014/main" id="{E9388EF5-04A0-415E-A19E-63FF3F89225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9138" y="2622550"/>
              <a:ext cx="7938" cy="63500"/>
            </a:xfrm>
            <a:custGeom>
              <a:avLst/>
              <a:gdLst/>
              <a:ahLst/>
              <a:cxnLst>
                <a:cxn ang="0">
                  <a:pos x="6" y="5"/>
                </a:cxn>
                <a:cxn ang="0">
                  <a:pos x="6" y="5"/>
                </a:cxn>
                <a:cxn ang="0">
                  <a:pos x="5" y="18"/>
                </a:cxn>
                <a:cxn ang="0">
                  <a:pos x="3" y="31"/>
                </a:cxn>
                <a:cxn ang="0">
                  <a:pos x="1" y="43"/>
                </a:cxn>
                <a:cxn ang="0">
                  <a:pos x="0" y="57"/>
                </a:cxn>
                <a:cxn ang="0">
                  <a:pos x="0" y="57"/>
                </a:cxn>
                <a:cxn ang="0">
                  <a:pos x="0" y="86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1" y="116"/>
                </a:cxn>
                <a:cxn ang="0">
                  <a:pos x="2" y="117"/>
                </a:cxn>
                <a:cxn ang="0">
                  <a:pos x="3" y="118"/>
                </a:cxn>
                <a:cxn ang="0">
                  <a:pos x="6" y="119"/>
                </a:cxn>
                <a:cxn ang="0">
                  <a:pos x="8" y="118"/>
                </a:cxn>
                <a:cxn ang="0">
                  <a:pos x="9" y="117"/>
                </a:cxn>
                <a:cxn ang="0">
                  <a:pos x="10" y="116"/>
                </a:cxn>
                <a:cxn ang="0">
                  <a:pos x="11" y="114"/>
                </a:cxn>
                <a:cxn ang="0">
                  <a:pos x="11" y="57"/>
                </a:cxn>
                <a:cxn ang="0">
                  <a:pos x="11" y="57"/>
                </a:cxn>
                <a:cxn ang="0">
                  <a:pos x="11" y="43"/>
                </a:cxn>
                <a:cxn ang="0">
                  <a:pos x="13" y="31"/>
                </a:cxn>
                <a:cxn ang="0">
                  <a:pos x="14" y="18"/>
                </a:cxn>
                <a:cxn ang="0">
                  <a:pos x="15" y="5"/>
                </a:cxn>
                <a:cxn ang="0">
                  <a:pos x="15" y="5"/>
                </a:cxn>
                <a:cxn ang="0">
                  <a:pos x="15" y="3"/>
                </a:cxn>
                <a:cxn ang="0">
                  <a:pos x="14" y="1"/>
                </a:cxn>
                <a:cxn ang="0">
                  <a:pos x="12" y="0"/>
                </a:cxn>
                <a:cxn ang="0">
                  <a:pos x="11" y="0"/>
                </a:cxn>
                <a:cxn ang="0">
                  <a:pos x="9" y="0"/>
                </a:cxn>
                <a:cxn ang="0">
                  <a:pos x="8" y="1"/>
                </a:cxn>
                <a:cxn ang="0">
                  <a:pos x="6" y="3"/>
                </a:cxn>
                <a:cxn ang="0">
                  <a:pos x="6" y="5"/>
                </a:cxn>
                <a:cxn ang="0">
                  <a:pos x="6" y="5"/>
                </a:cxn>
              </a:cxnLst>
              <a:rect l="0" t="0" r="r" b="b"/>
              <a:pathLst>
                <a:path w="15" h="119">
                  <a:moveTo>
                    <a:pt x="6" y="5"/>
                  </a:moveTo>
                  <a:lnTo>
                    <a:pt x="6" y="5"/>
                  </a:lnTo>
                  <a:lnTo>
                    <a:pt x="5" y="18"/>
                  </a:lnTo>
                  <a:lnTo>
                    <a:pt x="3" y="31"/>
                  </a:lnTo>
                  <a:lnTo>
                    <a:pt x="1" y="43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86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1" y="116"/>
                  </a:lnTo>
                  <a:lnTo>
                    <a:pt x="2" y="117"/>
                  </a:lnTo>
                  <a:lnTo>
                    <a:pt x="3" y="118"/>
                  </a:lnTo>
                  <a:lnTo>
                    <a:pt x="6" y="119"/>
                  </a:lnTo>
                  <a:lnTo>
                    <a:pt x="8" y="118"/>
                  </a:lnTo>
                  <a:lnTo>
                    <a:pt x="9" y="117"/>
                  </a:lnTo>
                  <a:lnTo>
                    <a:pt x="10" y="116"/>
                  </a:lnTo>
                  <a:lnTo>
                    <a:pt x="11" y="114"/>
                  </a:lnTo>
                  <a:lnTo>
                    <a:pt x="11" y="57"/>
                  </a:lnTo>
                  <a:lnTo>
                    <a:pt x="11" y="57"/>
                  </a:lnTo>
                  <a:lnTo>
                    <a:pt x="11" y="43"/>
                  </a:lnTo>
                  <a:lnTo>
                    <a:pt x="13" y="31"/>
                  </a:lnTo>
                  <a:lnTo>
                    <a:pt x="14" y="18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3"/>
                  </a:lnTo>
                  <a:lnTo>
                    <a:pt x="14" y="1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9" y="0"/>
                  </a:lnTo>
                  <a:lnTo>
                    <a:pt x="8" y="1"/>
                  </a:lnTo>
                  <a:lnTo>
                    <a:pt x="6" y="3"/>
                  </a:lnTo>
                  <a:lnTo>
                    <a:pt x="6" y="5"/>
                  </a:lnTo>
                  <a:lnTo>
                    <a:pt x="6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1" name="chenying0907 182">
              <a:extLst>
                <a:ext uri="{FF2B5EF4-FFF2-40B4-BE49-F238E27FC236}">
                  <a16:creationId xmlns:a16="http://schemas.microsoft.com/office/drawing/2014/main" id="{E92ABA31-BA0F-41EB-A060-CBDF4371E73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1363" y="2652713"/>
              <a:ext cx="4763" cy="55563"/>
            </a:xfrm>
            <a:custGeom>
              <a:avLst/>
              <a:gdLst/>
              <a:ahLst/>
              <a:cxnLst>
                <a:cxn ang="0">
                  <a:pos x="11" y="5"/>
                </a:cxn>
                <a:cxn ang="0">
                  <a:pos x="11" y="5"/>
                </a:cxn>
                <a:cxn ang="0">
                  <a:pos x="11" y="3"/>
                </a:cxn>
                <a:cxn ang="0">
                  <a:pos x="10" y="1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5" y="0"/>
                </a:cxn>
                <a:cxn ang="0">
                  <a:pos x="3" y="1"/>
                </a:cxn>
                <a:cxn ang="0">
                  <a:pos x="2" y="3"/>
                </a:cxn>
                <a:cxn ang="0">
                  <a:pos x="2" y="5"/>
                </a:cxn>
                <a:cxn ang="0">
                  <a:pos x="2" y="5"/>
                </a:cxn>
                <a:cxn ang="0">
                  <a:pos x="0" y="53"/>
                </a:cxn>
                <a:cxn ang="0">
                  <a:pos x="0" y="75"/>
                </a:cxn>
                <a:cxn ang="0">
                  <a:pos x="2" y="99"/>
                </a:cxn>
                <a:cxn ang="0">
                  <a:pos x="2" y="99"/>
                </a:cxn>
                <a:cxn ang="0">
                  <a:pos x="2" y="101"/>
                </a:cxn>
                <a:cxn ang="0">
                  <a:pos x="4" y="103"/>
                </a:cxn>
                <a:cxn ang="0">
                  <a:pos x="7" y="104"/>
                </a:cxn>
                <a:cxn ang="0">
                  <a:pos x="9" y="104"/>
                </a:cxn>
                <a:cxn ang="0">
                  <a:pos x="10" y="103"/>
                </a:cxn>
                <a:cxn ang="0">
                  <a:pos x="11" y="101"/>
                </a:cxn>
                <a:cxn ang="0">
                  <a:pos x="11" y="99"/>
                </a:cxn>
                <a:cxn ang="0">
                  <a:pos x="11" y="99"/>
                </a:cxn>
                <a:cxn ang="0">
                  <a:pos x="9" y="75"/>
                </a:cxn>
                <a:cxn ang="0">
                  <a:pos x="9" y="53"/>
                </a:cxn>
                <a:cxn ang="0">
                  <a:pos x="11" y="5"/>
                </a:cxn>
                <a:cxn ang="0">
                  <a:pos x="11" y="5"/>
                </a:cxn>
              </a:cxnLst>
              <a:rect l="0" t="0" r="r" b="b"/>
              <a:pathLst>
                <a:path w="11" h="104">
                  <a:moveTo>
                    <a:pt x="11" y="5"/>
                  </a:moveTo>
                  <a:lnTo>
                    <a:pt x="11" y="5"/>
                  </a:lnTo>
                  <a:lnTo>
                    <a:pt x="11" y="3"/>
                  </a:lnTo>
                  <a:lnTo>
                    <a:pt x="10" y="1"/>
                  </a:lnTo>
                  <a:lnTo>
                    <a:pt x="8" y="0"/>
                  </a:lnTo>
                  <a:lnTo>
                    <a:pt x="6" y="0"/>
                  </a:lnTo>
                  <a:lnTo>
                    <a:pt x="5" y="0"/>
                  </a:lnTo>
                  <a:lnTo>
                    <a:pt x="3" y="1"/>
                  </a:lnTo>
                  <a:lnTo>
                    <a:pt x="2" y="3"/>
                  </a:lnTo>
                  <a:lnTo>
                    <a:pt x="2" y="5"/>
                  </a:lnTo>
                  <a:lnTo>
                    <a:pt x="2" y="5"/>
                  </a:lnTo>
                  <a:lnTo>
                    <a:pt x="0" y="53"/>
                  </a:lnTo>
                  <a:lnTo>
                    <a:pt x="0" y="75"/>
                  </a:lnTo>
                  <a:lnTo>
                    <a:pt x="2" y="99"/>
                  </a:lnTo>
                  <a:lnTo>
                    <a:pt x="2" y="99"/>
                  </a:lnTo>
                  <a:lnTo>
                    <a:pt x="2" y="101"/>
                  </a:lnTo>
                  <a:lnTo>
                    <a:pt x="4" y="103"/>
                  </a:lnTo>
                  <a:lnTo>
                    <a:pt x="7" y="104"/>
                  </a:lnTo>
                  <a:lnTo>
                    <a:pt x="9" y="104"/>
                  </a:lnTo>
                  <a:lnTo>
                    <a:pt x="10" y="103"/>
                  </a:lnTo>
                  <a:lnTo>
                    <a:pt x="11" y="101"/>
                  </a:lnTo>
                  <a:lnTo>
                    <a:pt x="11" y="99"/>
                  </a:lnTo>
                  <a:lnTo>
                    <a:pt x="11" y="99"/>
                  </a:lnTo>
                  <a:lnTo>
                    <a:pt x="9" y="75"/>
                  </a:lnTo>
                  <a:lnTo>
                    <a:pt x="9" y="53"/>
                  </a:lnTo>
                  <a:lnTo>
                    <a:pt x="11" y="5"/>
                  </a:lnTo>
                  <a:lnTo>
                    <a:pt x="11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2" name="chenying0907 183">
              <a:extLst>
                <a:ext uri="{FF2B5EF4-FFF2-40B4-BE49-F238E27FC236}">
                  <a16:creationId xmlns:a16="http://schemas.microsoft.com/office/drawing/2014/main" id="{FFA4994C-8473-4FAE-BA26-204E82C3E8F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000" y="2676525"/>
              <a:ext cx="6350" cy="58738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10" y="4"/>
                </a:cxn>
                <a:cxn ang="0">
                  <a:pos x="9" y="2"/>
                </a:cxn>
                <a:cxn ang="0">
                  <a:pos x="8" y="1"/>
                </a:cxn>
                <a:cxn ang="0">
                  <a:pos x="7" y="0"/>
                </a:cxn>
                <a:cxn ang="0">
                  <a:pos x="5" y="0"/>
                </a:cxn>
                <a:cxn ang="0">
                  <a:pos x="3" y="0"/>
                </a:cxn>
                <a:cxn ang="0">
                  <a:pos x="2" y="1"/>
                </a:cxn>
                <a:cxn ang="0">
                  <a:pos x="1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1" y="57"/>
                </a:cxn>
                <a:cxn ang="0">
                  <a:pos x="2" y="83"/>
                </a:cxn>
                <a:cxn ang="0">
                  <a:pos x="5" y="109"/>
                </a:cxn>
                <a:cxn ang="0">
                  <a:pos x="5" y="109"/>
                </a:cxn>
                <a:cxn ang="0">
                  <a:pos x="6" y="111"/>
                </a:cxn>
                <a:cxn ang="0">
                  <a:pos x="7" y="112"/>
                </a:cxn>
                <a:cxn ang="0">
                  <a:pos x="10" y="113"/>
                </a:cxn>
                <a:cxn ang="0">
                  <a:pos x="12" y="113"/>
                </a:cxn>
                <a:cxn ang="0">
                  <a:pos x="13" y="112"/>
                </a:cxn>
                <a:cxn ang="0">
                  <a:pos x="14" y="111"/>
                </a:cxn>
                <a:cxn ang="0">
                  <a:pos x="14" y="109"/>
                </a:cxn>
                <a:cxn ang="0">
                  <a:pos x="14" y="109"/>
                </a:cxn>
                <a:cxn ang="0">
                  <a:pos x="12" y="83"/>
                </a:cxn>
                <a:cxn ang="0">
                  <a:pos x="10" y="57"/>
                </a:cxn>
                <a:cxn ang="0">
                  <a:pos x="10" y="4"/>
                </a:cxn>
                <a:cxn ang="0">
                  <a:pos x="10" y="4"/>
                </a:cxn>
              </a:cxnLst>
              <a:rect l="0" t="0" r="r" b="b"/>
              <a:pathLst>
                <a:path w="14" h="113">
                  <a:moveTo>
                    <a:pt x="10" y="4"/>
                  </a:moveTo>
                  <a:lnTo>
                    <a:pt x="10" y="4"/>
                  </a:lnTo>
                  <a:lnTo>
                    <a:pt x="9" y="2"/>
                  </a:lnTo>
                  <a:lnTo>
                    <a:pt x="8" y="1"/>
                  </a:lnTo>
                  <a:lnTo>
                    <a:pt x="7" y="0"/>
                  </a:lnTo>
                  <a:lnTo>
                    <a:pt x="5" y="0"/>
                  </a:lnTo>
                  <a:lnTo>
                    <a:pt x="3" y="0"/>
                  </a:lnTo>
                  <a:lnTo>
                    <a:pt x="2" y="1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57"/>
                  </a:lnTo>
                  <a:lnTo>
                    <a:pt x="2" y="83"/>
                  </a:lnTo>
                  <a:lnTo>
                    <a:pt x="5" y="109"/>
                  </a:lnTo>
                  <a:lnTo>
                    <a:pt x="5" y="109"/>
                  </a:lnTo>
                  <a:lnTo>
                    <a:pt x="6" y="111"/>
                  </a:lnTo>
                  <a:lnTo>
                    <a:pt x="7" y="112"/>
                  </a:lnTo>
                  <a:lnTo>
                    <a:pt x="10" y="113"/>
                  </a:lnTo>
                  <a:lnTo>
                    <a:pt x="12" y="113"/>
                  </a:lnTo>
                  <a:lnTo>
                    <a:pt x="13" y="112"/>
                  </a:lnTo>
                  <a:lnTo>
                    <a:pt x="14" y="111"/>
                  </a:lnTo>
                  <a:lnTo>
                    <a:pt x="14" y="109"/>
                  </a:lnTo>
                  <a:lnTo>
                    <a:pt x="14" y="109"/>
                  </a:lnTo>
                  <a:lnTo>
                    <a:pt x="12" y="83"/>
                  </a:lnTo>
                  <a:lnTo>
                    <a:pt x="10" y="57"/>
                  </a:lnTo>
                  <a:lnTo>
                    <a:pt x="10" y="4"/>
                  </a:lnTo>
                  <a:lnTo>
                    <a:pt x="1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3" name="chenying0907 184">
              <a:extLst>
                <a:ext uri="{FF2B5EF4-FFF2-40B4-BE49-F238E27FC236}">
                  <a16:creationId xmlns:a16="http://schemas.microsoft.com/office/drawing/2014/main" id="{B6C67861-E9DB-46D8-B99E-B86D2EE3545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81513" y="2305050"/>
              <a:ext cx="12700" cy="61913"/>
            </a:xfrm>
            <a:custGeom>
              <a:avLst/>
              <a:gdLst/>
              <a:ahLst/>
              <a:cxnLst>
                <a:cxn ang="0">
                  <a:pos x="21" y="109"/>
                </a:cxn>
                <a:cxn ang="0">
                  <a:pos x="21" y="109"/>
                </a:cxn>
                <a:cxn ang="0">
                  <a:pos x="16" y="105"/>
                </a:cxn>
                <a:cxn ang="0">
                  <a:pos x="13" y="101"/>
                </a:cxn>
                <a:cxn ang="0">
                  <a:pos x="11" y="95"/>
                </a:cxn>
                <a:cxn ang="0">
                  <a:pos x="9" y="89"/>
                </a:cxn>
                <a:cxn ang="0">
                  <a:pos x="9" y="76"/>
                </a:cxn>
                <a:cxn ang="0">
                  <a:pos x="9" y="64"/>
                </a:cxn>
                <a:cxn ang="0">
                  <a:pos x="9" y="64"/>
                </a:cxn>
                <a:cxn ang="0">
                  <a:pos x="10" y="34"/>
                </a:cxn>
                <a:cxn ang="0">
                  <a:pos x="9" y="5"/>
                </a:cxn>
                <a:cxn ang="0">
                  <a:pos x="9" y="5"/>
                </a:cxn>
                <a:cxn ang="0">
                  <a:pos x="9" y="3"/>
                </a:cxn>
                <a:cxn ang="0">
                  <a:pos x="8" y="1"/>
                </a:cxn>
                <a:cxn ang="0">
                  <a:pos x="6" y="0"/>
                </a:cxn>
                <a:cxn ang="0">
                  <a:pos x="5" y="0"/>
                </a:cxn>
                <a:cxn ang="0">
                  <a:pos x="3" y="0"/>
                </a:cxn>
                <a:cxn ang="0">
                  <a:pos x="2" y="1"/>
                </a:cxn>
                <a:cxn ang="0">
                  <a:pos x="1" y="3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77"/>
                </a:cxn>
                <a:cxn ang="0">
                  <a:pos x="0" y="77"/>
                </a:cxn>
                <a:cxn ang="0">
                  <a:pos x="0" y="89"/>
                </a:cxn>
                <a:cxn ang="0">
                  <a:pos x="1" y="95"/>
                </a:cxn>
                <a:cxn ang="0">
                  <a:pos x="3" y="100"/>
                </a:cxn>
                <a:cxn ang="0">
                  <a:pos x="5" y="105"/>
                </a:cxn>
                <a:cxn ang="0">
                  <a:pos x="8" y="110"/>
                </a:cxn>
                <a:cxn ang="0">
                  <a:pos x="12" y="115"/>
                </a:cxn>
                <a:cxn ang="0">
                  <a:pos x="16" y="118"/>
                </a:cxn>
                <a:cxn ang="0">
                  <a:pos x="16" y="118"/>
                </a:cxn>
                <a:cxn ang="0">
                  <a:pos x="18" y="119"/>
                </a:cxn>
                <a:cxn ang="0">
                  <a:pos x="20" y="119"/>
                </a:cxn>
                <a:cxn ang="0">
                  <a:pos x="21" y="118"/>
                </a:cxn>
                <a:cxn ang="0">
                  <a:pos x="22" y="117"/>
                </a:cxn>
                <a:cxn ang="0">
                  <a:pos x="23" y="115"/>
                </a:cxn>
                <a:cxn ang="0">
                  <a:pos x="23" y="112"/>
                </a:cxn>
                <a:cxn ang="0">
                  <a:pos x="22" y="111"/>
                </a:cxn>
                <a:cxn ang="0">
                  <a:pos x="21" y="109"/>
                </a:cxn>
                <a:cxn ang="0">
                  <a:pos x="21" y="109"/>
                </a:cxn>
              </a:cxnLst>
              <a:rect l="0" t="0" r="r" b="b"/>
              <a:pathLst>
                <a:path w="23" h="119">
                  <a:moveTo>
                    <a:pt x="21" y="109"/>
                  </a:moveTo>
                  <a:lnTo>
                    <a:pt x="21" y="109"/>
                  </a:lnTo>
                  <a:lnTo>
                    <a:pt x="16" y="105"/>
                  </a:lnTo>
                  <a:lnTo>
                    <a:pt x="13" y="101"/>
                  </a:lnTo>
                  <a:lnTo>
                    <a:pt x="11" y="95"/>
                  </a:lnTo>
                  <a:lnTo>
                    <a:pt x="9" y="89"/>
                  </a:lnTo>
                  <a:lnTo>
                    <a:pt x="9" y="76"/>
                  </a:lnTo>
                  <a:lnTo>
                    <a:pt x="9" y="64"/>
                  </a:lnTo>
                  <a:lnTo>
                    <a:pt x="9" y="64"/>
                  </a:lnTo>
                  <a:lnTo>
                    <a:pt x="10" y="34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3"/>
                  </a:lnTo>
                  <a:lnTo>
                    <a:pt x="8" y="1"/>
                  </a:lnTo>
                  <a:lnTo>
                    <a:pt x="6" y="0"/>
                  </a:lnTo>
                  <a:lnTo>
                    <a:pt x="5" y="0"/>
                  </a:lnTo>
                  <a:lnTo>
                    <a:pt x="3" y="0"/>
                  </a:lnTo>
                  <a:lnTo>
                    <a:pt x="2" y="1"/>
                  </a:lnTo>
                  <a:lnTo>
                    <a:pt x="1" y="3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0" y="89"/>
                  </a:lnTo>
                  <a:lnTo>
                    <a:pt x="1" y="95"/>
                  </a:lnTo>
                  <a:lnTo>
                    <a:pt x="3" y="100"/>
                  </a:lnTo>
                  <a:lnTo>
                    <a:pt x="5" y="105"/>
                  </a:lnTo>
                  <a:lnTo>
                    <a:pt x="8" y="110"/>
                  </a:lnTo>
                  <a:lnTo>
                    <a:pt x="12" y="115"/>
                  </a:lnTo>
                  <a:lnTo>
                    <a:pt x="16" y="118"/>
                  </a:lnTo>
                  <a:lnTo>
                    <a:pt x="16" y="118"/>
                  </a:lnTo>
                  <a:lnTo>
                    <a:pt x="18" y="119"/>
                  </a:lnTo>
                  <a:lnTo>
                    <a:pt x="20" y="119"/>
                  </a:lnTo>
                  <a:lnTo>
                    <a:pt x="21" y="118"/>
                  </a:lnTo>
                  <a:lnTo>
                    <a:pt x="22" y="117"/>
                  </a:lnTo>
                  <a:lnTo>
                    <a:pt x="23" y="115"/>
                  </a:lnTo>
                  <a:lnTo>
                    <a:pt x="23" y="112"/>
                  </a:lnTo>
                  <a:lnTo>
                    <a:pt x="22" y="111"/>
                  </a:lnTo>
                  <a:lnTo>
                    <a:pt x="21" y="109"/>
                  </a:lnTo>
                  <a:lnTo>
                    <a:pt x="21" y="10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4" name="chenying0907 185">
              <a:extLst>
                <a:ext uri="{FF2B5EF4-FFF2-40B4-BE49-F238E27FC236}">
                  <a16:creationId xmlns:a16="http://schemas.microsoft.com/office/drawing/2014/main" id="{651B1E6E-BF5E-4D02-A69B-112F53837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9613" y="2336800"/>
              <a:ext cx="9525" cy="55563"/>
            </a:xfrm>
            <a:custGeom>
              <a:avLst/>
              <a:gdLst/>
              <a:ahLst/>
              <a:cxnLst>
                <a:cxn ang="0">
                  <a:pos x="9" y="3"/>
                </a:cxn>
                <a:cxn ang="0">
                  <a:pos x="9" y="3"/>
                </a:cxn>
                <a:cxn ang="0">
                  <a:pos x="7" y="15"/>
                </a:cxn>
                <a:cxn ang="0">
                  <a:pos x="4" y="27"/>
                </a:cxn>
                <a:cxn ang="0">
                  <a:pos x="2" y="50"/>
                </a:cxn>
                <a:cxn ang="0">
                  <a:pos x="0" y="75"/>
                </a:cxn>
                <a:cxn ang="0">
                  <a:pos x="0" y="99"/>
                </a:cxn>
                <a:cxn ang="0">
                  <a:pos x="0" y="99"/>
                </a:cxn>
                <a:cxn ang="0">
                  <a:pos x="0" y="101"/>
                </a:cxn>
                <a:cxn ang="0">
                  <a:pos x="1" y="102"/>
                </a:cxn>
                <a:cxn ang="0">
                  <a:pos x="3" y="103"/>
                </a:cxn>
                <a:cxn ang="0">
                  <a:pos x="5" y="104"/>
                </a:cxn>
                <a:cxn ang="0">
                  <a:pos x="6" y="103"/>
                </a:cxn>
                <a:cxn ang="0">
                  <a:pos x="8" y="102"/>
                </a:cxn>
                <a:cxn ang="0">
                  <a:pos x="9" y="101"/>
                </a:cxn>
                <a:cxn ang="0">
                  <a:pos x="9" y="99"/>
                </a:cxn>
                <a:cxn ang="0">
                  <a:pos x="9" y="99"/>
                </a:cxn>
                <a:cxn ang="0">
                  <a:pos x="10" y="75"/>
                </a:cxn>
                <a:cxn ang="0">
                  <a:pos x="11" y="52"/>
                </a:cxn>
                <a:cxn ang="0">
                  <a:pos x="13" y="29"/>
                </a:cxn>
                <a:cxn ang="0">
                  <a:pos x="16" y="17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8" y="4"/>
                </a:cxn>
                <a:cxn ang="0">
                  <a:pos x="18" y="2"/>
                </a:cxn>
                <a:cxn ang="0">
                  <a:pos x="17" y="1"/>
                </a:cxn>
                <a:cxn ang="0">
                  <a:pos x="15" y="0"/>
                </a:cxn>
                <a:cxn ang="0">
                  <a:pos x="13" y="0"/>
                </a:cxn>
                <a:cxn ang="0">
                  <a:pos x="12" y="0"/>
                </a:cxn>
                <a:cxn ang="0">
                  <a:pos x="10" y="1"/>
                </a:cxn>
                <a:cxn ang="0">
                  <a:pos x="9" y="3"/>
                </a:cxn>
                <a:cxn ang="0">
                  <a:pos x="9" y="3"/>
                </a:cxn>
              </a:cxnLst>
              <a:rect l="0" t="0" r="r" b="b"/>
              <a:pathLst>
                <a:path w="18" h="104">
                  <a:moveTo>
                    <a:pt x="9" y="3"/>
                  </a:moveTo>
                  <a:lnTo>
                    <a:pt x="9" y="3"/>
                  </a:lnTo>
                  <a:lnTo>
                    <a:pt x="7" y="15"/>
                  </a:lnTo>
                  <a:lnTo>
                    <a:pt x="4" y="27"/>
                  </a:lnTo>
                  <a:lnTo>
                    <a:pt x="2" y="50"/>
                  </a:lnTo>
                  <a:lnTo>
                    <a:pt x="0" y="75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0" y="101"/>
                  </a:lnTo>
                  <a:lnTo>
                    <a:pt x="1" y="102"/>
                  </a:lnTo>
                  <a:lnTo>
                    <a:pt x="3" y="103"/>
                  </a:lnTo>
                  <a:lnTo>
                    <a:pt x="5" y="104"/>
                  </a:lnTo>
                  <a:lnTo>
                    <a:pt x="6" y="103"/>
                  </a:lnTo>
                  <a:lnTo>
                    <a:pt x="8" y="102"/>
                  </a:lnTo>
                  <a:lnTo>
                    <a:pt x="9" y="101"/>
                  </a:lnTo>
                  <a:lnTo>
                    <a:pt x="9" y="99"/>
                  </a:lnTo>
                  <a:lnTo>
                    <a:pt x="9" y="99"/>
                  </a:lnTo>
                  <a:lnTo>
                    <a:pt x="10" y="75"/>
                  </a:lnTo>
                  <a:lnTo>
                    <a:pt x="11" y="52"/>
                  </a:lnTo>
                  <a:lnTo>
                    <a:pt x="13" y="29"/>
                  </a:lnTo>
                  <a:lnTo>
                    <a:pt x="16" y="17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8" y="4"/>
                  </a:lnTo>
                  <a:lnTo>
                    <a:pt x="18" y="2"/>
                  </a:lnTo>
                  <a:lnTo>
                    <a:pt x="17" y="1"/>
                  </a:lnTo>
                  <a:lnTo>
                    <a:pt x="15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0" y="1"/>
                  </a:lnTo>
                  <a:lnTo>
                    <a:pt x="9" y="3"/>
                  </a:lnTo>
                  <a:lnTo>
                    <a:pt x="9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5" name="chenying0907 186">
              <a:extLst>
                <a:ext uri="{FF2B5EF4-FFF2-40B4-BE49-F238E27FC236}">
                  <a16:creationId xmlns:a16="http://schemas.microsoft.com/office/drawing/2014/main" id="{112994DA-1125-4BF3-9F46-6004B42BC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3425" y="2370138"/>
              <a:ext cx="7938" cy="71438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5" y="4"/>
                </a:cxn>
                <a:cxn ang="0">
                  <a:pos x="4" y="36"/>
                </a:cxn>
                <a:cxn ang="0">
                  <a:pos x="3" y="68"/>
                </a:cxn>
                <a:cxn ang="0">
                  <a:pos x="1" y="100"/>
                </a:cxn>
                <a:cxn ang="0">
                  <a:pos x="0" y="132"/>
                </a:cxn>
                <a:cxn ang="0">
                  <a:pos x="0" y="132"/>
                </a:cxn>
                <a:cxn ang="0">
                  <a:pos x="0" y="134"/>
                </a:cxn>
                <a:cxn ang="0">
                  <a:pos x="1" y="135"/>
                </a:cxn>
                <a:cxn ang="0">
                  <a:pos x="3" y="136"/>
                </a:cxn>
                <a:cxn ang="0">
                  <a:pos x="4" y="136"/>
                </a:cxn>
                <a:cxn ang="0">
                  <a:pos x="7" y="136"/>
                </a:cxn>
                <a:cxn ang="0">
                  <a:pos x="9" y="135"/>
                </a:cxn>
                <a:cxn ang="0">
                  <a:pos x="10" y="134"/>
                </a:cxn>
                <a:cxn ang="0">
                  <a:pos x="10" y="132"/>
                </a:cxn>
                <a:cxn ang="0">
                  <a:pos x="10" y="132"/>
                </a:cxn>
                <a:cxn ang="0">
                  <a:pos x="11" y="100"/>
                </a:cxn>
                <a:cxn ang="0">
                  <a:pos x="13" y="68"/>
                </a:cxn>
                <a:cxn ang="0">
                  <a:pos x="14" y="36"/>
                </a:cxn>
                <a:cxn ang="0">
                  <a:pos x="15" y="4"/>
                </a:cxn>
                <a:cxn ang="0">
                  <a:pos x="15" y="4"/>
                </a:cxn>
                <a:cxn ang="0">
                  <a:pos x="14" y="2"/>
                </a:cxn>
                <a:cxn ang="0">
                  <a:pos x="13" y="1"/>
                </a:cxn>
                <a:cxn ang="0">
                  <a:pos x="12" y="0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7" y="1"/>
                </a:cxn>
                <a:cxn ang="0">
                  <a:pos x="5" y="2"/>
                </a:cxn>
                <a:cxn ang="0">
                  <a:pos x="5" y="4"/>
                </a:cxn>
                <a:cxn ang="0">
                  <a:pos x="5" y="4"/>
                </a:cxn>
              </a:cxnLst>
              <a:rect l="0" t="0" r="r" b="b"/>
              <a:pathLst>
                <a:path w="15" h="136">
                  <a:moveTo>
                    <a:pt x="5" y="4"/>
                  </a:moveTo>
                  <a:lnTo>
                    <a:pt x="5" y="4"/>
                  </a:lnTo>
                  <a:lnTo>
                    <a:pt x="4" y="36"/>
                  </a:lnTo>
                  <a:lnTo>
                    <a:pt x="3" y="68"/>
                  </a:lnTo>
                  <a:lnTo>
                    <a:pt x="1" y="100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0" y="134"/>
                  </a:lnTo>
                  <a:lnTo>
                    <a:pt x="1" y="135"/>
                  </a:lnTo>
                  <a:lnTo>
                    <a:pt x="3" y="136"/>
                  </a:lnTo>
                  <a:lnTo>
                    <a:pt x="4" y="136"/>
                  </a:lnTo>
                  <a:lnTo>
                    <a:pt x="7" y="136"/>
                  </a:lnTo>
                  <a:lnTo>
                    <a:pt x="9" y="135"/>
                  </a:lnTo>
                  <a:lnTo>
                    <a:pt x="10" y="134"/>
                  </a:lnTo>
                  <a:lnTo>
                    <a:pt x="10" y="132"/>
                  </a:lnTo>
                  <a:lnTo>
                    <a:pt x="10" y="132"/>
                  </a:lnTo>
                  <a:lnTo>
                    <a:pt x="11" y="100"/>
                  </a:lnTo>
                  <a:lnTo>
                    <a:pt x="13" y="68"/>
                  </a:lnTo>
                  <a:lnTo>
                    <a:pt x="14" y="36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4" y="2"/>
                  </a:lnTo>
                  <a:lnTo>
                    <a:pt x="13" y="1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7" y="1"/>
                  </a:lnTo>
                  <a:lnTo>
                    <a:pt x="5" y="2"/>
                  </a:lnTo>
                  <a:lnTo>
                    <a:pt x="5" y="4"/>
                  </a:lnTo>
                  <a:lnTo>
                    <a:pt x="5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6" name="chenying0907 187">
              <a:extLst>
                <a:ext uri="{FF2B5EF4-FFF2-40B4-BE49-F238E27FC236}">
                  <a16:creationId xmlns:a16="http://schemas.microsoft.com/office/drawing/2014/main" id="{4ED5C8BF-9569-4AF8-B3D5-832E32C505F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3588" y="2406650"/>
              <a:ext cx="4763" cy="71438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0" y="128"/>
                </a:cxn>
                <a:cxn ang="0">
                  <a:pos x="0" y="128"/>
                </a:cxn>
                <a:cxn ang="0">
                  <a:pos x="0" y="130"/>
                </a:cxn>
                <a:cxn ang="0">
                  <a:pos x="1" y="131"/>
                </a:cxn>
                <a:cxn ang="0">
                  <a:pos x="3" y="132"/>
                </a:cxn>
                <a:cxn ang="0">
                  <a:pos x="5" y="133"/>
                </a:cxn>
                <a:cxn ang="0">
                  <a:pos x="6" y="132"/>
                </a:cxn>
                <a:cxn ang="0">
                  <a:pos x="8" y="131"/>
                </a:cxn>
                <a:cxn ang="0">
                  <a:pos x="9" y="130"/>
                </a:cxn>
                <a:cxn ang="0">
                  <a:pos x="9" y="128"/>
                </a:cxn>
                <a:cxn ang="0">
                  <a:pos x="9" y="5"/>
                </a:cxn>
                <a:cxn ang="0">
                  <a:pos x="9" y="5"/>
                </a:cxn>
                <a:cxn ang="0">
                  <a:pos x="9" y="3"/>
                </a:cxn>
                <a:cxn ang="0">
                  <a:pos x="8" y="1"/>
                </a:cxn>
                <a:cxn ang="0">
                  <a:pos x="6" y="1"/>
                </a:cxn>
                <a:cxn ang="0">
                  <a:pos x="5" y="0"/>
                </a:cxn>
                <a:cxn ang="0">
                  <a:pos x="3" y="1"/>
                </a:cxn>
                <a:cxn ang="0">
                  <a:pos x="1" y="1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5"/>
                </a:cxn>
              </a:cxnLst>
              <a:rect l="0" t="0" r="r" b="b"/>
              <a:pathLst>
                <a:path w="9" h="133">
                  <a:moveTo>
                    <a:pt x="0" y="5"/>
                  </a:moveTo>
                  <a:lnTo>
                    <a:pt x="0" y="128"/>
                  </a:lnTo>
                  <a:lnTo>
                    <a:pt x="0" y="128"/>
                  </a:lnTo>
                  <a:lnTo>
                    <a:pt x="0" y="130"/>
                  </a:lnTo>
                  <a:lnTo>
                    <a:pt x="1" y="131"/>
                  </a:lnTo>
                  <a:lnTo>
                    <a:pt x="3" y="132"/>
                  </a:lnTo>
                  <a:lnTo>
                    <a:pt x="5" y="133"/>
                  </a:lnTo>
                  <a:lnTo>
                    <a:pt x="6" y="132"/>
                  </a:lnTo>
                  <a:lnTo>
                    <a:pt x="8" y="131"/>
                  </a:lnTo>
                  <a:lnTo>
                    <a:pt x="9" y="130"/>
                  </a:lnTo>
                  <a:lnTo>
                    <a:pt x="9" y="128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3"/>
                  </a:lnTo>
                  <a:lnTo>
                    <a:pt x="8" y="1"/>
                  </a:lnTo>
                  <a:lnTo>
                    <a:pt x="6" y="1"/>
                  </a:lnTo>
                  <a:lnTo>
                    <a:pt x="5" y="0"/>
                  </a:lnTo>
                  <a:lnTo>
                    <a:pt x="3" y="1"/>
                  </a:lnTo>
                  <a:lnTo>
                    <a:pt x="1" y="1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7" name="chenying0907 188">
              <a:extLst>
                <a:ext uri="{FF2B5EF4-FFF2-40B4-BE49-F238E27FC236}">
                  <a16:creationId xmlns:a16="http://schemas.microsoft.com/office/drawing/2014/main" id="{4BBB63B2-626B-457E-A6A2-9358E4B1A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2163" y="2432050"/>
              <a:ext cx="4763" cy="65088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20"/>
                </a:cxn>
                <a:cxn ang="0">
                  <a:pos x="1" y="121"/>
                </a:cxn>
                <a:cxn ang="0">
                  <a:pos x="2" y="123"/>
                </a:cxn>
                <a:cxn ang="0">
                  <a:pos x="4" y="123"/>
                </a:cxn>
                <a:cxn ang="0">
                  <a:pos x="6" y="123"/>
                </a:cxn>
                <a:cxn ang="0">
                  <a:pos x="7" y="121"/>
                </a:cxn>
                <a:cxn ang="0">
                  <a:pos x="8" y="120"/>
                </a:cxn>
                <a:cxn ang="0">
                  <a:pos x="9" y="118"/>
                </a:cxn>
                <a:cxn ang="0">
                  <a:pos x="9" y="5"/>
                </a:cxn>
                <a:cxn ang="0">
                  <a:pos x="9" y="5"/>
                </a:cxn>
                <a:cxn ang="0">
                  <a:pos x="8" y="3"/>
                </a:cxn>
                <a:cxn ang="0">
                  <a:pos x="7" y="1"/>
                </a:cxn>
                <a:cxn ang="0">
                  <a:pos x="6" y="1"/>
                </a:cxn>
                <a:cxn ang="0">
                  <a:pos x="4" y="0"/>
                </a:cxn>
                <a:cxn ang="0">
                  <a:pos x="2" y="1"/>
                </a:cxn>
                <a:cxn ang="0">
                  <a:pos x="1" y="1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5"/>
                </a:cxn>
              </a:cxnLst>
              <a:rect l="0" t="0" r="r" b="b"/>
              <a:pathLst>
                <a:path w="9" h="123">
                  <a:moveTo>
                    <a:pt x="0" y="5"/>
                  </a:moveTo>
                  <a:lnTo>
                    <a:pt x="0" y="118"/>
                  </a:lnTo>
                  <a:lnTo>
                    <a:pt x="0" y="118"/>
                  </a:lnTo>
                  <a:lnTo>
                    <a:pt x="0" y="120"/>
                  </a:lnTo>
                  <a:lnTo>
                    <a:pt x="1" y="121"/>
                  </a:lnTo>
                  <a:lnTo>
                    <a:pt x="2" y="123"/>
                  </a:lnTo>
                  <a:lnTo>
                    <a:pt x="4" y="123"/>
                  </a:lnTo>
                  <a:lnTo>
                    <a:pt x="6" y="123"/>
                  </a:lnTo>
                  <a:lnTo>
                    <a:pt x="7" y="121"/>
                  </a:lnTo>
                  <a:lnTo>
                    <a:pt x="8" y="120"/>
                  </a:lnTo>
                  <a:lnTo>
                    <a:pt x="9" y="118"/>
                  </a:lnTo>
                  <a:lnTo>
                    <a:pt x="9" y="5"/>
                  </a:lnTo>
                  <a:lnTo>
                    <a:pt x="9" y="5"/>
                  </a:lnTo>
                  <a:lnTo>
                    <a:pt x="8" y="3"/>
                  </a:lnTo>
                  <a:lnTo>
                    <a:pt x="7" y="1"/>
                  </a:lnTo>
                  <a:lnTo>
                    <a:pt x="6" y="1"/>
                  </a:lnTo>
                  <a:lnTo>
                    <a:pt x="4" y="0"/>
                  </a:lnTo>
                  <a:lnTo>
                    <a:pt x="2" y="1"/>
                  </a:lnTo>
                  <a:lnTo>
                    <a:pt x="1" y="1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8" name="chenying0907 189">
              <a:extLst>
                <a:ext uri="{FF2B5EF4-FFF2-40B4-BE49-F238E27FC236}">
                  <a16:creationId xmlns:a16="http://schemas.microsoft.com/office/drawing/2014/main" id="{F387D906-0853-4FEF-A0C1-E15CD206A61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4388" y="2457450"/>
              <a:ext cx="4763" cy="65088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0" y="119"/>
                </a:cxn>
                <a:cxn ang="0">
                  <a:pos x="0" y="119"/>
                </a:cxn>
                <a:cxn ang="0">
                  <a:pos x="0" y="121"/>
                </a:cxn>
                <a:cxn ang="0">
                  <a:pos x="1" y="122"/>
                </a:cxn>
                <a:cxn ang="0">
                  <a:pos x="3" y="123"/>
                </a:cxn>
                <a:cxn ang="0">
                  <a:pos x="4" y="123"/>
                </a:cxn>
                <a:cxn ang="0">
                  <a:pos x="6" y="123"/>
                </a:cxn>
                <a:cxn ang="0">
                  <a:pos x="8" y="122"/>
                </a:cxn>
                <a:cxn ang="0">
                  <a:pos x="9" y="121"/>
                </a:cxn>
                <a:cxn ang="0">
                  <a:pos x="9" y="119"/>
                </a:cxn>
                <a:cxn ang="0">
                  <a:pos x="9" y="5"/>
                </a:cxn>
                <a:cxn ang="0">
                  <a:pos x="9" y="5"/>
                </a:cxn>
                <a:cxn ang="0">
                  <a:pos x="9" y="3"/>
                </a:cxn>
                <a:cxn ang="0">
                  <a:pos x="8" y="1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3" y="0"/>
                </a:cxn>
                <a:cxn ang="0">
                  <a:pos x="1" y="1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5"/>
                </a:cxn>
              </a:cxnLst>
              <a:rect l="0" t="0" r="r" b="b"/>
              <a:pathLst>
                <a:path w="9" h="123">
                  <a:moveTo>
                    <a:pt x="0" y="5"/>
                  </a:moveTo>
                  <a:lnTo>
                    <a:pt x="0" y="119"/>
                  </a:lnTo>
                  <a:lnTo>
                    <a:pt x="0" y="119"/>
                  </a:lnTo>
                  <a:lnTo>
                    <a:pt x="0" y="121"/>
                  </a:lnTo>
                  <a:lnTo>
                    <a:pt x="1" y="122"/>
                  </a:lnTo>
                  <a:lnTo>
                    <a:pt x="3" y="123"/>
                  </a:lnTo>
                  <a:lnTo>
                    <a:pt x="4" y="123"/>
                  </a:lnTo>
                  <a:lnTo>
                    <a:pt x="6" y="123"/>
                  </a:lnTo>
                  <a:lnTo>
                    <a:pt x="8" y="122"/>
                  </a:lnTo>
                  <a:lnTo>
                    <a:pt x="9" y="121"/>
                  </a:lnTo>
                  <a:lnTo>
                    <a:pt x="9" y="119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3"/>
                  </a:lnTo>
                  <a:lnTo>
                    <a:pt x="8" y="1"/>
                  </a:lnTo>
                  <a:lnTo>
                    <a:pt x="6" y="0"/>
                  </a:lnTo>
                  <a:lnTo>
                    <a:pt x="4" y="0"/>
                  </a:lnTo>
                  <a:lnTo>
                    <a:pt x="3" y="0"/>
                  </a:lnTo>
                  <a:lnTo>
                    <a:pt x="1" y="1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9" name="chenying0907 190">
              <a:extLst>
                <a:ext uri="{FF2B5EF4-FFF2-40B4-BE49-F238E27FC236}">
                  <a16:creationId xmlns:a16="http://schemas.microsoft.com/office/drawing/2014/main" id="{5695F3DC-874E-49AA-8AB3-6F2E088373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1375" y="2482850"/>
              <a:ext cx="7938" cy="73025"/>
            </a:xfrm>
            <a:custGeom>
              <a:avLst/>
              <a:gdLst/>
              <a:ahLst/>
              <a:cxnLst>
                <a:cxn ang="0">
                  <a:pos x="5" y="5"/>
                </a:cxn>
                <a:cxn ang="0">
                  <a:pos x="5" y="5"/>
                </a:cxn>
                <a:cxn ang="0">
                  <a:pos x="2" y="30"/>
                </a:cxn>
                <a:cxn ang="0">
                  <a:pos x="1" y="42"/>
                </a:cxn>
                <a:cxn ang="0">
                  <a:pos x="0" y="55"/>
                </a:cxn>
                <a:cxn ang="0">
                  <a:pos x="0" y="132"/>
                </a:cxn>
                <a:cxn ang="0">
                  <a:pos x="0" y="132"/>
                </a:cxn>
                <a:cxn ang="0">
                  <a:pos x="1" y="134"/>
                </a:cxn>
                <a:cxn ang="0">
                  <a:pos x="2" y="136"/>
                </a:cxn>
                <a:cxn ang="0">
                  <a:pos x="3" y="137"/>
                </a:cxn>
                <a:cxn ang="0">
                  <a:pos x="5" y="137"/>
                </a:cxn>
                <a:cxn ang="0">
                  <a:pos x="7" y="137"/>
                </a:cxn>
                <a:cxn ang="0">
                  <a:pos x="8" y="136"/>
                </a:cxn>
                <a:cxn ang="0">
                  <a:pos x="9" y="134"/>
                </a:cxn>
                <a:cxn ang="0">
                  <a:pos x="10" y="132"/>
                </a:cxn>
                <a:cxn ang="0">
                  <a:pos x="10" y="62"/>
                </a:cxn>
                <a:cxn ang="0">
                  <a:pos x="10" y="62"/>
                </a:cxn>
                <a:cxn ang="0">
                  <a:pos x="10" y="47"/>
                </a:cxn>
                <a:cxn ang="0">
                  <a:pos x="11" y="33"/>
                </a:cxn>
                <a:cxn ang="0">
                  <a:pos x="14" y="5"/>
                </a:cxn>
                <a:cxn ang="0">
                  <a:pos x="14" y="5"/>
                </a:cxn>
                <a:cxn ang="0">
                  <a:pos x="14" y="3"/>
                </a:cxn>
                <a:cxn ang="0">
                  <a:pos x="13" y="1"/>
                </a:cxn>
                <a:cxn ang="0">
                  <a:pos x="12" y="0"/>
                </a:cxn>
                <a:cxn ang="0">
                  <a:pos x="10" y="0"/>
                </a:cxn>
                <a:cxn ang="0">
                  <a:pos x="7" y="1"/>
                </a:cxn>
                <a:cxn ang="0">
                  <a:pos x="6" y="3"/>
                </a:cxn>
                <a:cxn ang="0">
                  <a:pos x="5" y="5"/>
                </a:cxn>
                <a:cxn ang="0">
                  <a:pos x="5" y="5"/>
                </a:cxn>
              </a:cxnLst>
              <a:rect l="0" t="0" r="r" b="b"/>
              <a:pathLst>
                <a:path w="14" h="137">
                  <a:moveTo>
                    <a:pt x="5" y="5"/>
                  </a:moveTo>
                  <a:lnTo>
                    <a:pt x="5" y="5"/>
                  </a:lnTo>
                  <a:lnTo>
                    <a:pt x="2" y="30"/>
                  </a:lnTo>
                  <a:lnTo>
                    <a:pt x="1" y="42"/>
                  </a:lnTo>
                  <a:lnTo>
                    <a:pt x="0" y="55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1" y="134"/>
                  </a:lnTo>
                  <a:lnTo>
                    <a:pt x="2" y="136"/>
                  </a:lnTo>
                  <a:lnTo>
                    <a:pt x="3" y="137"/>
                  </a:lnTo>
                  <a:lnTo>
                    <a:pt x="5" y="137"/>
                  </a:lnTo>
                  <a:lnTo>
                    <a:pt x="7" y="137"/>
                  </a:lnTo>
                  <a:lnTo>
                    <a:pt x="8" y="136"/>
                  </a:lnTo>
                  <a:lnTo>
                    <a:pt x="9" y="134"/>
                  </a:lnTo>
                  <a:lnTo>
                    <a:pt x="10" y="132"/>
                  </a:lnTo>
                  <a:lnTo>
                    <a:pt x="10" y="62"/>
                  </a:lnTo>
                  <a:lnTo>
                    <a:pt x="10" y="62"/>
                  </a:lnTo>
                  <a:lnTo>
                    <a:pt x="10" y="47"/>
                  </a:lnTo>
                  <a:lnTo>
                    <a:pt x="11" y="33"/>
                  </a:lnTo>
                  <a:lnTo>
                    <a:pt x="14" y="5"/>
                  </a:lnTo>
                  <a:lnTo>
                    <a:pt x="14" y="5"/>
                  </a:lnTo>
                  <a:lnTo>
                    <a:pt x="14" y="3"/>
                  </a:lnTo>
                  <a:lnTo>
                    <a:pt x="13" y="1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7" y="1"/>
                  </a:lnTo>
                  <a:lnTo>
                    <a:pt x="6" y="3"/>
                  </a:lnTo>
                  <a:lnTo>
                    <a:pt x="5" y="5"/>
                  </a:lnTo>
                  <a:lnTo>
                    <a:pt x="5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0" name="chenying0907 191">
              <a:extLst>
                <a:ext uri="{FF2B5EF4-FFF2-40B4-BE49-F238E27FC236}">
                  <a16:creationId xmlns:a16="http://schemas.microsoft.com/office/drawing/2014/main" id="{9715751A-FBEF-48E3-9977-B884F778724D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4713" y="2500313"/>
              <a:ext cx="4763" cy="87313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0" y="161"/>
                </a:cxn>
                <a:cxn ang="0">
                  <a:pos x="0" y="161"/>
                </a:cxn>
                <a:cxn ang="0">
                  <a:pos x="0" y="163"/>
                </a:cxn>
                <a:cxn ang="0">
                  <a:pos x="1" y="164"/>
                </a:cxn>
                <a:cxn ang="0">
                  <a:pos x="3" y="165"/>
                </a:cxn>
                <a:cxn ang="0">
                  <a:pos x="5" y="166"/>
                </a:cxn>
                <a:cxn ang="0">
                  <a:pos x="6" y="165"/>
                </a:cxn>
                <a:cxn ang="0">
                  <a:pos x="8" y="164"/>
                </a:cxn>
                <a:cxn ang="0">
                  <a:pos x="9" y="163"/>
                </a:cxn>
                <a:cxn ang="0">
                  <a:pos x="9" y="161"/>
                </a:cxn>
                <a:cxn ang="0">
                  <a:pos x="9" y="5"/>
                </a:cxn>
                <a:cxn ang="0">
                  <a:pos x="9" y="5"/>
                </a:cxn>
                <a:cxn ang="0">
                  <a:pos x="9" y="3"/>
                </a:cxn>
                <a:cxn ang="0">
                  <a:pos x="8" y="1"/>
                </a:cxn>
                <a:cxn ang="0">
                  <a:pos x="6" y="0"/>
                </a:cxn>
                <a:cxn ang="0">
                  <a:pos x="5" y="0"/>
                </a:cxn>
                <a:cxn ang="0">
                  <a:pos x="3" y="0"/>
                </a:cxn>
                <a:cxn ang="0">
                  <a:pos x="1" y="1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5"/>
                </a:cxn>
              </a:cxnLst>
              <a:rect l="0" t="0" r="r" b="b"/>
              <a:pathLst>
                <a:path w="9" h="166">
                  <a:moveTo>
                    <a:pt x="0" y="5"/>
                  </a:moveTo>
                  <a:lnTo>
                    <a:pt x="0" y="161"/>
                  </a:lnTo>
                  <a:lnTo>
                    <a:pt x="0" y="161"/>
                  </a:lnTo>
                  <a:lnTo>
                    <a:pt x="0" y="163"/>
                  </a:lnTo>
                  <a:lnTo>
                    <a:pt x="1" y="164"/>
                  </a:lnTo>
                  <a:lnTo>
                    <a:pt x="3" y="165"/>
                  </a:lnTo>
                  <a:lnTo>
                    <a:pt x="5" y="166"/>
                  </a:lnTo>
                  <a:lnTo>
                    <a:pt x="6" y="165"/>
                  </a:lnTo>
                  <a:lnTo>
                    <a:pt x="8" y="164"/>
                  </a:lnTo>
                  <a:lnTo>
                    <a:pt x="9" y="163"/>
                  </a:lnTo>
                  <a:lnTo>
                    <a:pt x="9" y="161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3"/>
                  </a:lnTo>
                  <a:lnTo>
                    <a:pt x="8" y="1"/>
                  </a:lnTo>
                  <a:lnTo>
                    <a:pt x="6" y="0"/>
                  </a:lnTo>
                  <a:lnTo>
                    <a:pt x="5" y="0"/>
                  </a:lnTo>
                  <a:lnTo>
                    <a:pt x="3" y="0"/>
                  </a:lnTo>
                  <a:lnTo>
                    <a:pt x="1" y="1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chenying0907 192">
              <a:extLst>
                <a:ext uri="{FF2B5EF4-FFF2-40B4-BE49-F238E27FC236}">
                  <a16:creationId xmlns:a16="http://schemas.microsoft.com/office/drawing/2014/main" id="{5B79C9F0-4B53-4888-94C8-1356CD12FB6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2175" y="2540000"/>
              <a:ext cx="7938" cy="69850"/>
            </a:xfrm>
            <a:custGeom>
              <a:avLst/>
              <a:gdLst/>
              <a:ahLst/>
              <a:cxnLst>
                <a:cxn ang="0">
                  <a:pos x="6" y="3"/>
                </a:cxn>
                <a:cxn ang="0">
                  <a:pos x="6" y="3"/>
                </a:cxn>
                <a:cxn ang="0">
                  <a:pos x="3" y="19"/>
                </a:cxn>
                <a:cxn ang="0">
                  <a:pos x="1" y="34"/>
                </a:cxn>
                <a:cxn ang="0">
                  <a:pos x="0" y="50"/>
                </a:cxn>
                <a:cxn ang="0">
                  <a:pos x="0" y="65"/>
                </a:cxn>
                <a:cxn ang="0">
                  <a:pos x="1" y="96"/>
                </a:cxn>
                <a:cxn ang="0">
                  <a:pos x="1" y="127"/>
                </a:cxn>
                <a:cxn ang="0">
                  <a:pos x="1" y="127"/>
                </a:cxn>
                <a:cxn ang="0">
                  <a:pos x="2" y="129"/>
                </a:cxn>
                <a:cxn ang="0">
                  <a:pos x="3" y="131"/>
                </a:cxn>
                <a:cxn ang="0">
                  <a:pos x="4" y="132"/>
                </a:cxn>
                <a:cxn ang="0">
                  <a:pos x="6" y="132"/>
                </a:cxn>
                <a:cxn ang="0">
                  <a:pos x="7" y="132"/>
                </a:cxn>
                <a:cxn ang="0">
                  <a:pos x="9" y="131"/>
                </a:cxn>
                <a:cxn ang="0">
                  <a:pos x="10" y="129"/>
                </a:cxn>
                <a:cxn ang="0">
                  <a:pos x="10" y="127"/>
                </a:cxn>
                <a:cxn ang="0">
                  <a:pos x="10" y="127"/>
                </a:cxn>
                <a:cxn ang="0">
                  <a:pos x="10" y="97"/>
                </a:cxn>
                <a:cxn ang="0">
                  <a:pos x="9" y="66"/>
                </a:cxn>
                <a:cxn ang="0">
                  <a:pos x="9" y="51"/>
                </a:cxn>
                <a:cxn ang="0">
                  <a:pos x="10" y="36"/>
                </a:cxn>
                <a:cxn ang="0">
                  <a:pos x="12" y="21"/>
                </a:cxn>
                <a:cxn ang="0">
                  <a:pos x="15" y="5"/>
                </a:cxn>
                <a:cxn ang="0">
                  <a:pos x="15" y="5"/>
                </a:cxn>
                <a:cxn ang="0">
                  <a:pos x="15" y="3"/>
                </a:cxn>
                <a:cxn ang="0">
                  <a:pos x="14" y="2"/>
                </a:cxn>
                <a:cxn ang="0">
                  <a:pos x="13" y="0"/>
                </a:cxn>
                <a:cxn ang="0">
                  <a:pos x="11" y="0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7" y="1"/>
                </a:cxn>
                <a:cxn ang="0">
                  <a:pos x="6" y="3"/>
                </a:cxn>
                <a:cxn ang="0">
                  <a:pos x="6" y="3"/>
                </a:cxn>
              </a:cxnLst>
              <a:rect l="0" t="0" r="r" b="b"/>
              <a:pathLst>
                <a:path w="15" h="132">
                  <a:moveTo>
                    <a:pt x="6" y="3"/>
                  </a:moveTo>
                  <a:lnTo>
                    <a:pt x="6" y="3"/>
                  </a:lnTo>
                  <a:lnTo>
                    <a:pt x="3" y="19"/>
                  </a:lnTo>
                  <a:lnTo>
                    <a:pt x="1" y="34"/>
                  </a:lnTo>
                  <a:lnTo>
                    <a:pt x="0" y="50"/>
                  </a:lnTo>
                  <a:lnTo>
                    <a:pt x="0" y="65"/>
                  </a:lnTo>
                  <a:lnTo>
                    <a:pt x="1" y="96"/>
                  </a:lnTo>
                  <a:lnTo>
                    <a:pt x="1" y="127"/>
                  </a:lnTo>
                  <a:lnTo>
                    <a:pt x="1" y="127"/>
                  </a:lnTo>
                  <a:lnTo>
                    <a:pt x="2" y="129"/>
                  </a:lnTo>
                  <a:lnTo>
                    <a:pt x="3" y="131"/>
                  </a:lnTo>
                  <a:lnTo>
                    <a:pt x="4" y="132"/>
                  </a:lnTo>
                  <a:lnTo>
                    <a:pt x="6" y="132"/>
                  </a:lnTo>
                  <a:lnTo>
                    <a:pt x="7" y="132"/>
                  </a:lnTo>
                  <a:lnTo>
                    <a:pt x="9" y="131"/>
                  </a:lnTo>
                  <a:lnTo>
                    <a:pt x="10" y="129"/>
                  </a:lnTo>
                  <a:lnTo>
                    <a:pt x="10" y="127"/>
                  </a:lnTo>
                  <a:lnTo>
                    <a:pt x="10" y="127"/>
                  </a:lnTo>
                  <a:lnTo>
                    <a:pt x="10" y="97"/>
                  </a:lnTo>
                  <a:lnTo>
                    <a:pt x="9" y="66"/>
                  </a:lnTo>
                  <a:lnTo>
                    <a:pt x="9" y="51"/>
                  </a:lnTo>
                  <a:lnTo>
                    <a:pt x="10" y="36"/>
                  </a:lnTo>
                  <a:lnTo>
                    <a:pt x="12" y="21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3"/>
                  </a:lnTo>
                  <a:lnTo>
                    <a:pt x="14" y="2"/>
                  </a:lnTo>
                  <a:lnTo>
                    <a:pt x="13" y="0"/>
                  </a:lnTo>
                  <a:lnTo>
                    <a:pt x="11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7" y="1"/>
                  </a:lnTo>
                  <a:lnTo>
                    <a:pt x="6" y="3"/>
                  </a:lnTo>
                  <a:lnTo>
                    <a:pt x="6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2" name="chenying0907 193">
              <a:extLst>
                <a:ext uri="{FF2B5EF4-FFF2-40B4-BE49-F238E27FC236}">
                  <a16:creationId xmlns:a16="http://schemas.microsoft.com/office/drawing/2014/main" id="{7B28AAB2-DC88-4BB0-93A8-E57C069DA04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7575" y="2568575"/>
              <a:ext cx="9525" cy="52388"/>
            </a:xfrm>
            <a:custGeom>
              <a:avLst/>
              <a:gdLst/>
              <a:ahLst/>
              <a:cxnLst>
                <a:cxn ang="0">
                  <a:pos x="10" y="3"/>
                </a:cxn>
                <a:cxn ang="0">
                  <a:pos x="10" y="3"/>
                </a:cxn>
                <a:cxn ang="0">
                  <a:pos x="3" y="48"/>
                </a:cxn>
                <a:cxn ang="0">
                  <a:pos x="1" y="72"/>
                </a:cxn>
                <a:cxn ang="0">
                  <a:pos x="0" y="95"/>
                </a:cxn>
                <a:cxn ang="0">
                  <a:pos x="0" y="95"/>
                </a:cxn>
                <a:cxn ang="0">
                  <a:pos x="0" y="97"/>
                </a:cxn>
                <a:cxn ang="0">
                  <a:pos x="1" y="98"/>
                </a:cxn>
                <a:cxn ang="0">
                  <a:pos x="3" y="99"/>
                </a:cxn>
                <a:cxn ang="0">
                  <a:pos x="6" y="99"/>
                </a:cxn>
                <a:cxn ang="0">
                  <a:pos x="7" y="99"/>
                </a:cxn>
                <a:cxn ang="0">
                  <a:pos x="9" y="98"/>
                </a:cxn>
                <a:cxn ang="0">
                  <a:pos x="10" y="97"/>
                </a:cxn>
                <a:cxn ang="0">
                  <a:pos x="10" y="95"/>
                </a:cxn>
                <a:cxn ang="0">
                  <a:pos x="10" y="95"/>
                </a:cxn>
                <a:cxn ang="0">
                  <a:pos x="11" y="72"/>
                </a:cxn>
                <a:cxn ang="0">
                  <a:pos x="13" y="50"/>
                </a:cxn>
                <a:cxn ang="0">
                  <a:pos x="19" y="6"/>
                </a:cxn>
                <a:cxn ang="0">
                  <a:pos x="19" y="6"/>
                </a:cxn>
                <a:cxn ang="0">
                  <a:pos x="19" y="4"/>
                </a:cxn>
                <a:cxn ang="0">
                  <a:pos x="18" y="2"/>
                </a:cxn>
                <a:cxn ang="0">
                  <a:pos x="15" y="0"/>
                </a:cxn>
                <a:cxn ang="0">
                  <a:pos x="14" y="0"/>
                </a:cxn>
                <a:cxn ang="0">
                  <a:pos x="12" y="0"/>
                </a:cxn>
                <a:cxn ang="0">
                  <a:pos x="11" y="2"/>
                </a:cxn>
                <a:cxn ang="0">
                  <a:pos x="10" y="3"/>
                </a:cxn>
                <a:cxn ang="0">
                  <a:pos x="10" y="3"/>
                </a:cxn>
              </a:cxnLst>
              <a:rect l="0" t="0" r="r" b="b"/>
              <a:pathLst>
                <a:path w="19" h="99">
                  <a:moveTo>
                    <a:pt x="10" y="3"/>
                  </a:moveTo>
                  <a:lnTo>
                    <a:pt x="10" y="3"/>
                  </a:lnTo>
                  <a:lnTo>
                    <a:pt x="3" y="48"/>
                  </a:lnTo>
                  <a:lnTo>
                    <a:pt x="1" y="72"/>
                  </a:lnTo>
                  <a:lnTo>
                    <a:pt x="0" y="95"/>
                  </a:lnTo>
                  <a:lnTo>
                    <a:pt x="0" y="95"/>
                  </a:lnTo>
                  <a:lnTo>
                    <a:pt x="0" y="97"/>
                  </a:lnTo>
                  <a:lnTo>
                    <a:pt x="1" y="98"/>
                  </a:lnTo>
                  <a:lnTo>
                    <a:pt x="3" y="99"/>
                  </a:lnTo>
                  <a:lnTo>
                    <a:pt x="6" y="99"/>
                  </a:lnTo>
                  <a:lnTo>
                    <a:pt x="7" y="99"/>
                  </a:lnTo>
                  <a:lnTo>
                    <a:pt x="9" y="98"/>
                  </a:lnTo>
                  <a:lnTo>
                    <a:pt x="10" y="97"/>
                  </a:lnTo>
                  <a:lnTo>
                    <a:pt x="10" y="95"/>
                  </a:lnTo>
                  <a:lnTo>
                    <a:pt x="10" y="95"/>
                  </a:lnTo>
                  <a:lnTo>
                    <a:pt x="11" y="72"/>
                  </a:lnTo>
                  <a:lnTo>
                    <a:pt x="13" y="50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19" y="4"/>
                  </a:lnTo>
                  <a:lnTo>
                    <a:pt x="18" y="2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2" y="0"/>
                  </a:lnTo>
                  <a:lnTo>
                    <a:pt x="11" y="2"/>
                  </a:lnTo>
                  <a:lnTo>
                    <a:pt x="10" y="3"/>
                  </a:lnTo>
                  <a:lnTo>
                    <a:pt x="1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3" name="chenying0907 194">
              <a:extLst>
                <a:ext uri="{FF2B5EF4-FFF2-40B4-BE49-F238E27FC236}">
                  <a16:creationId xmlns:a16="http://schemas.microsoft.com/office/drawing/2014/main" id="{2C9D9756-07C9-4B9B-B6E3-0B8A15364B2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8213" y="2590800"/>
              <a:ext cx="4763" cy="57150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0" y="104"/>
                </a:cxn>
                <a:cxn ang="0">
                  <a:pos x="0" y="104"/>
                </a:cxn>
                <a:cxn ang="0">
                  <a:pos x="0" y="107"/>
                </a:cxn>
                <a:cxn ang="0">
                  <a:pos x="1" y="109"/>
                </a:cxn>
                <a:cxn ang="0">
                  <a:pos x="3" y="109"/>
                </a:cxn>
                <a:cxn ang="0">
                  <a:pos x="4" y="110"/>
                </a:cxn>
                <a:cxn ang="0">
                  <a:pos x="6" y="109"/>
                </a:cxn>
                <a:cxn ang="0">
                  <a:pos x="7" y="109"/>
                </a:cxn>
                <a:cxn ang="0">
                  <a:pos x="9" y="107"/>
                </a:cxn>
                <a:cxn ang="0">
                  <a:pos x="9" y="104"/>
                </a:cxn>
                <a:cxn ang="0">
                  <a:pos x="9" y="5"/>
                </a:cxn>
                <a:cxn ang="0">
                  <a:pos x="9" y="5"/>
                </a:cxn>
                <a:cxn ang="0">
                  <a:pos x="9" y="3"/>
                </a:cxn>
                <a:cxn ang="0">
                  <a:pos x="7" y="2"/>
                </a:cxn>
                <a:cxn ang="0">
                  <a:pos x="6" y="1"/>
                </a:cxn>
                <a:cxn ang="0">
                  <a:pos x="4" y="0"/>
                </a:cxn>
                <a:cxn ang="0">
                  <a:pos x="3" y="1"/>
                </a:cxn>
                <a:cxn ang="0">
                  <a:pos x="1" y="2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5"/>
                </a:cxn>
              </a:cxnLst>
              <a:rect l="0" t="0" r="r" b="b"/>
              <a:pathLst>
                <a:path w="9" h="110">
                  <a:moveTo>
                    <a:pt x="0" y="5"/>
                  </a:moveTo>
                  <a:lnTo>
                    <a:pt x="0" y="104"/>
                  </a:lnTo>
                  <a:lnTo>
                    <a:pt x="0" y="104"/>
                  </a:lnTo>
                  <a:lnTo>
                    <a:pt x="0" y="107"/>
                  </a:lnTo>
                  <a:lnTo>
                    <a:pt x="1" y="109"/>
                  </a:lnTo>
                  <a:lnTo>
                    <a:pt x="3" y="109"/>
                  </a:lnTo>
                  <a:lnTo>
                    <a:pt x="4" y="110"/>
                  </a:lnTo>
                  <a:lnTo>
                    <a:pt x="6" y="109"/>
                  </a:lnTo>
                  <a:lnTo>
                    <a:pt x="7" y="109"/>
                  </a:lnTo>
                  <a:lnTo>
                    <a:pt x="9" y="107"/>
                  </a:lnTo>
                  <a:lnTo>
                    <a:pt x="9" y="104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3"/>
                  </a:lnTo>
                  <a:lnTo>
                    <a:pt x="7" y="2"/>
                  </a:lnTo>
                  <a:lnTo>
                    <a:pt x="6" y="1"/>
                  </a:lnTo>
                  <a:lnTo>
                    <a:pt x="4" y="0"/>
                  </a:lnTo>
                  <a:lnTo>
                    <a:pt x="3" y="1"/>
                  </a:lnTo>
                  <a:lnTo>
                    <a:pt x="1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4" name="chenying0907 195">
              <a:extLst>
                <a:ext uri="{FF2B5EF4-FFF2-40B4-BE49-F238E27FC236}">
                  <a16:creationId xmlns:a16="http://schemas.microsoft.com/office/drawing/2014/main" id="{50D3159A-6FE1-4D40-98B7-49AEEDB8153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1850" y="2751138"/>
              <a:ext cx="7938" cy="26988"/>
            </a:xfrm>
            <a:custGeom>
              <a:avLst/>
              <a:gdLst/>
              <a:ahLst/>
              <a:cxnLst>
                <a:cxn ang="0">
                  <a:pos x="15" y="46"/>
                </a:cxn>
                <a:cxn ang="0">
                  <a:pos x="15" y="46"/>
                </a:cxn>
                <a:cxn ang="0">
                  <a:pos x="12" y="36"/>
                </a:cxn>
                <a:cxn ang="0">
                  <a:pos x="11" y="26"/>
                </a:cxn>
                <a:cxn ang="0">
                  <a:pos x="10" y="5"/>
                </a:cxn>
                <a:cxn ang="0">
                  <a:pos x="10" y="5"/>
                </a:cxn>
                <a:cxn ang="0">
                  <a:pos x="10" y="3"/>
                </a:cxn>
                <a:cxn ang="0">
                  <a:pos x="8" y="1"/>
                </a:cxn>
                <a:cxn ang="0">
                  <a:pos x="6" y="1"/>
                </a:cxn>
                <a:cxn ang="0">
                  <a:pos x="5" y="0"/>
                </a:cxn>
                <a:cxn ang="0">
                  <a:pos x="3" y="1"/>
                </a:cxn>
                <a:cxn ang="0">
                  <a:pos x="1" y="1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1" y="27"/>
                </a:cxn>
                <a:cxn ang="0">
                  <a:pos x="2" y="38"/>
                </a:cxn>
                <a:cxn ang="0">
                  <a:pos x="5" y="48"/>
                </a:cxn>
                <a:cxn ang="0">
                  <a:pos x="5" y="48"/>
                </a:cxn>
                <a:cxn ang="0">
                  <a:pos x="6" y="50"/>
                </a:cxn>
                <a:cxn ang="0">
                  <a:pos x="7" y="51"/>
                </a:cxn>
                <a:cxn ang="0">
                  <a:pos x="10" y="51"/>
                </a:cxn>
                <a:cxn ang="0">
                  <a:pos x="11" y="51"/>
                </a:cxn>
                <a:cxn ang="0">
                  <a:pos x="13" y="51"/>
                </a:cxn>
                <a:cxn ang="0">
                  <a:pos x="14" y="49"/>
                </a:cxn>
                <a:cxn ang="0">
                  <a:pos x="15" y="48"/>
                </a:cxn>
                <a:cxn ang="0">
                  <a:pos x="15" y="46"/>
                </a:cxn>
                <a:cxn ang="0">
                  <a:pos x="15" y="46"/>
                </a:cxn>
              </a:cxnLst>
              <a:rect l="0" t="0" r="r" b="b"/>
              <a:pathLst>
                <a:path w="15" h="51">
                  <a:moveTo>
                    <a:pt x="15" y="46"/>
                  </a:moveTo>
                  <a:lnTo>
                    <a:pt x="15" y="46"/>
                  </a:lnTo>
                  <a:lnTo>
                    <a:pt x="12" y="36"/>
                  </a:lnTo>
                  <a:lnTo>
                    <a:pt x="11" y="26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0" y="3"/>
                  </a:lnTo>
                  <a:lnTo>
                    <a:pt x="8" y="1"/>
                  </a:lnTo>
                  <a:lnTo>
                    <a:pt x="6" y="1"/>
                  </a:lnTo>
                  <a:lnTo>
                    <a:pt x="5" y="0"/>
                  </a:lnTo>
                  <a:lnTo>
                    <a:pt x="3" y="1"/>
                  </a:lnTo>
                  <a:lnTo>
                    <a:pt x="1" y="1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7"/>
                  </a:lnTo>
                  <a:lnTo>
                    <a:pt x="2" y="38"/>
                  </a:lnTo>
                  <a:lnTo>
                    <a:pt x="5" y="48"/>
                  </a:lnTo>
                  <a:lnTo>
                    <a:pt x="5" y="48"/>
                  </a:lnTo>
                  <a:lnTo>
                    <a:pt x="6" y="50"/>
                  </a:lnTo>
                  <a:lnTo>
                    <a:pt x="7" y="51"/>
                  </a:lnTo>
                  <a:lnTo>
                    <a:pt x="10" y="51"/>
                  </a:lnTo>
                  <a:lnTo>
                    <a:pt x="11" y="51"/>
                  </a:lnTo>
                  <a:lnTo>
                    <a:pt x="13" y="51"/>
                  </a:lnTo>
                  <a:lnTo>
                    <a:pt x="14" y="49"/>
                  </a:lnTo>
                  <a:lnTo>
                    <a:pt x="15" y="48"/>
                  </a:lnTo>
                  <a:lnTo>
                    <a:pt x="15" y="46"/>
                  </a:lnTo>
                  <a:lnTo>
                    <a:pt x="15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5" name="chenying0907 196">
              <a:extLst>
                <a:ext uri="{FF2B5EF4-FFF2-40B4-BE49-F238E27FC236}">
                  <a16:creationId xmlns:a16="http://schemas.microsoft.com/office/drawing/2014/main" id="{7FFDCA16-2064-476A-B037-5EBE1CEFB98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2751138"/>
              <a:ext cx="12700" cy="34925"/>
            </a:xfrm>
            <a:custGeom>
              <a:avLst/>
              <a:gdLst/>
              <a:ahLst/>
              <a:cxnLst>
                <a:cxn ang="0">
                  <a:pos x="18" y="39"/>
                </a:cxn>
                <a:cxn ang="0">
                  <a:pos x="18" y="39"/>
                </a:cxn>
                <a:cxn ang="0">
                  <a:pos x="14" y="31"/>
                </a:cxn>
                <a:cxn ang="0">
                  <a:pos x="12" y="23"/>
                </a:cxn>
                <a:cxn ang="0">
                  <a:pos x="9" y="13"/>
                </a:cxn>
                <a:cxn ang="0">
                  <a:pos x="9" y="5"/>
                </a:cxn>
                <a:cxn ang="0">
                  <a:pos x="9" y="5"/>
                </a:cxn>
                <a:cxn ang="0">
                  <a:pos x="8" y="3"/>
                </a:cxn>
                <a:cxn ang="0">
                  <a:pos x="7" y="1"/>
                </a:cxn>
                <a:cxn ang="0">
                  <a:pos x="6" y="1"/>
                </a:cxn>
                <a:cxn ang="0">
                  <a:pos x="4" y="0"/>
                </a:cxn>
                <a:cxn ang="0">
                  <a:pos x="3" y="1"/>
                </a:cxn>
                <a:cxn ang="0">
                  <a:pos x="1" y="1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17"/>
                </a:cxn>
                <a:cxn ang="0">
                  <a:pos x="1" y="24"/>
                </a:cxn>
                <a:cxn ang="0">
                  <a:pos x="3" y="30"/>
                </a:cxn>
                <a:cxn ang="0">
                  <a:pos x="3" y="30"/>
                </a:cxn>
                <a:cxn ang="0">
                  <a:pos x="6" y="38"/>
                </a:cxn>
                <a:cxn ang="0">
                  <a:pos x="9" y="45"/>
                </a:cxn>
                <a:cxn ang="0">
                  <a:pos x="13" y="54"/>
                </a:cxn>
                <a:cxn ang="0">
                  <a:pos x="14" y="62"/>
                </a:cxn>
                <a:cxn ang="0">
                  <a:pos x="14" y="62"/>
                </a:cxn>
                <a:cxn ang="0">
                  <a:pos x="15" y="64"/>
                </a:cxn>
                <a:cxn ang="0">
                  <a:pos x="16" y="65"/>
                </a:cxn>
                <a:cxn ang="0">
                  <a:pos x="18" y="66"/>
                </a:cxn>
                <a:cxn ang="0">
                  <a:pos x="19" y="66"/>
                </a:cxn>
                <a:cxn ang="0">
                  <a:pos x="21" y="66"/>
                </a:cxn>
                <a:cxn ang="0">
                  <a:pos x="22" y="65"/>
                </a:cxn>
                <a:cxn ang="0">
                  <a:pos x="23" y="64"/>
                </a:cxn>
                <a:cxn ang="0">
                  <a:pos x="24" y="62"/>
                </a:cxn>
                <a:cxn ang="0">
                  <a:pos x="24" y="62"/>
                </a:cxn>
                <a:cxn ang="0">
                  <a:pos x="23" y="56"/>
                </a:cxn>
                <a:cxn ang="0">
                  <a:pos x="22" y="49"/>
                </a:cxn>
                <a:cxn ang="0">
                  <a:pos x="18" y="39"/>
                </a:cxn>
                <a:cxn ang="0">
                  <a:pos x="18" y="39"/>
                </a:cxn>
              </a:cxnLst>
              <a:rect l="0" t="0" r="r" b="b"/>
              <a:pathLst>
                <a:path w="24" h="66">
                  <a:moveTo>
                    <a:pt x="18" y="39"/>
                  </a:moveTo>
                  <a:lnTo>
                    <a:pt x="18" y="39"/>
                  </a:lnTo>
                  <a:lnTo>
                    <a:pt x="14" y="31"/>
                  </a:lnTo>
                  <a:lnTo>
                    <a:pt x="12" y="23"/>
                  </a:lnTo>
                  <a:lnTo>
                    <a:pt x="9" y="13"/>
                  </a:lnTo>
                  <a:lnTo>
                    <a:pt x="9" y="5"/>
                  </a:lnTo>
                  <a:lnTo>
                    <a:pt x="9" y="5"/>
                  </a:lnTo>
                  <a:lnTo>
                    <a:pt x="8" y="3"/>
                  </a:lnTo>
                  <a:lnTo>
                    <a:pt x="7" y="1"/>
                  </a:lnTo>
                  <a:lnTo>
                    <a:pt x="6" y="1"/>
                  </a:lnTo>
                  <a:lnTo>
                    <a:pt x="4" y="0"/>
                  </a:lnTo>
                  <a:lnTo>
                    <a:pt x="3" y="1"/>
                  </a:lnTo>
                  <a:lnTo>
                    <a:pt x="1" y="1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17"/>
                  </a:lnTo>
                  <a:lnTo>
                    <a:pt x="1" y="24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6" y="38"/>
                  </a:lnTo>
                  <a:lnTo>
                    <a:pt x="9" y="45"/>
                  </a:lnTo>
                  <a:lnTo>
                    <a:pt x="13" y="54"/>
                  </a:lnTo>
                  <a:lnTo>
                    <a:pt x="14" y="62"/>
                  </a:lnTo>
                  <a:lnTo>
                    <a:pt x="14" y="62"/>
                  </a:lnTo>
                  <a:lnTo>
                    <a:pt x="15" y="64"/>
                  </a:lnTo>
                  <a:lnTo>
                    <a:pt x="16" y="65"/>
                  </a:lnTo>
                  <a:lnTo>
                    <a:pt x="18" y="66"/>
                  </a:lnTo>
                  <a:lnTo>
                    <a:pt x="19" y="66"/>
                  </a:lnTo>
                  <a:lnTo>
                    <a:pt x="21" y="66"/>
                  </a:lnTo>
                  <a:lnTo>
                    <a:pt x="22" y="65"/>
                  </a:lnTo>
                  <a:lnTo>
                    <a:pt x="23" y="64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23" y="56"/>
                  </a:lnTo>
                  <a:lnTo>
                    <a:pt x="22" y="49"/>
                  </a:lnTo>
                  <a:lnTo>
                    <a:pt x="18" y="39"/>
                  </a:lnTo>
                  <a:lnTo>
                    <a:pt x="18" y="3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6" name="chenying0907 197">
              <a:extLst>
                <a:ext uri="{FF2B5EF4-FFF2-40B4-BE49-F238E27FC236}">
                  <a16:creationId xmlns:a16="http://schemas.microsoft.com/office/drawing/2014/main" id="{4CA2C9EF-FCA2-486F-963B-7EC92B5327B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0113" y="2759075"/>
              <a:ext cx="9525" cy="44450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10" y="4"/>
                </a:cxn>
                <a:cxn ang="0">
                  <a:pos x="10" y="2"/>
                </a:cxn>
                <a:cxn ang="0">
                  <a:pos x="9" y="1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3" y="0"/>
                </a:cxn>
                <a:cxn ang="0">
                  <a:pos x="1" y="1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1" y="24"/>
                </a:cxn>
                <a:cxn ang="0">
                  <a:pos x="3" y="44"/>
                </a:cxn>
                <a:cxn ang="0">
                  <a:pos x="6" y="63"/>
                </a:cxn>
                <a:cxn ang="0">
                  <a:pos x="10" y="82"/>
                </a:cxn>
                <a:cxn ang="0">
                  <a:pos x="10" y="82"/>
                </a:cxn>
                <a:cxn ang="0">
                  <a:pos x="11" y="84"/>
                </a:cxn>
                <a:cxn ang="0">
                  <a:pos x="12" y="85"/>
                </a:cxn>
                <a:cxn ang="0">
                  <a:pos x="14" y="85"/>
                </a:cxn>
                <a:cxn ang="0">
                  <a:pos x="16" y="85"/>
                </a:cxn>
                <a:cxn ang="0">
                  <a:pos x="17" y="84"/>
                </a:cxn>
                <a:cxn ang="0">
                  <a:pos x="18" y="83"/>
                </a:cxn>
                <a:cxn ang="0">
                  <a:pos x="19" y="82"/>
                </a:cxn>
                <a:cxn ang="0">
                  <a:pos x="19" y="80"/>
                </a:cxn>
                <a:cxn ang="0">
                  <a:pos x="19" y="80"/>
                </a:cxn>
                <a:cxn ang="0">
                  <a:pos x="16" y="61"/>
                </a:cxn>
                <a:cxn ang="0">
                  <a:pos x="13" y="43"/>
                </a:cxn>
                <a:cxn ang="0">
                  <a:pos x="11" y="24"/>
                </a:cxn>
                <a:cxn ang="0">
                  <a:pos x="10" y="4"/>
                </a:cxn>
                <a:cxn ang="0">
                  <a:pos x="10" y="4"/>
                </a:cxn>
              </a:cxnLst>
              <a:rect l="0" t="0" r="r" b="b"/>
              <a:pathLst>
                <a:path w="19" h="85">
                  <a:moveTo>
                    <a:pt x="10" y="4"/>
                  </a:moveTo>
                  <a:lnTo>
                    <a:pt x="10" y="4"/>
                  </a:lnTo>
                  <a:lnTo>
                    <a:pt x="10" y="2"/>
                  </a:lnTo>
                  <a:lnTo>
                    <a:pt x="9" y="1"/>
                  </a:lnTo>
                  <a:lnTo>
                    <a:pt x="6" y="0"/>
                  </a:lnTo>
                  <a:lnTo>
                    <a:pt x="4" y="0"/>
                  </a:lnTo>
                  <a:lnTo>
                    <a:pt x="3" y="0"/>
                  </a:lnTo>
                  <a:lnTo>
                    <a:pt x="1" y="1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24"/>
                  </a:lnTo>
                  <a:lnTo>
                    <a:pt x="3" y="44"/>
                  </a:lnTo>
                  <a:lnTo>
                    <a:pt x="6" y="63"/>
                  </a:lnTo>
                  <a:lnTo>
                    <a:pt x="10" y="82"/>
                  </a:lnTo>
                  <a:lnTo>
                    <a:pt x="10" y="82"/>
                  </a:lnTo>
                  <a:lnTo>
                    <a:pt x="11" y="84"/>
                  </a:lnTo>
                  <a:lnTo>
                    <a:pt x="12" y="85"/>
                  </a:lnTo>
                  <a:lnTo>
                    <a:pt x="14" y="85"/>
                  </a:lnTo>
                  <a:lnTo>
                    <a:pt x="16" y="85"/>
                  </a:lnTo>
                  <a:lnTo>
                    <a:pt x="17" y="84"/>
                  </a:lnTo>
                  <a:lnTo>
                    <a:pt x="18" y="83"/>
                  </a:lnTo>
                  <a:lnTo>
                    <a:pt x="19" y="82"/>
                  </a:lnTo>
                  <a:lnTo>
                    <a:pt x="19" y="80"/>
                  </a:lnTo>
                  <a:lnTo>
                    <a:pt x="19" y="80"/>
                  </a:lnTo>
                  <a:lnTo>
                    <a:pt x="16" y="61"/>
                  </a:lnTo>
                  <a:lnTo>
                    <a:pt x="13" y="43"/>
                  </a:lnTo>
                  <a:lnTo>
                    <a:pt x="11" y="24"/>
                  </a:lnTo>
                  <a:lnTo>
                    <a:pt x="10" y="4"/>
                  </a:lnTo>
                  <a:lnTo>
                    <a:pt x="1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7" name="chenying0907 198">
              <a:extLst>
                <a:ext uri="{FF2B5EF4-FFF2-40B4-BE49-F238E27FC236}">
                  <a16:creationId xmlns:a16="http://schemas.microsoft.com/office/drawing/2014/main" id="{1C700D0C-7D99-4970-B73B-8BF141A45E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6425" y="2370138"/>
              <a:ext cx="15875" cy="106363"/>
            </a:xfrm>
            <a:custGeom>
              <a:avLst/>
              <a:gdLst/>
              <a:ahLst/>
              <a:cxnLst>
                <a:cxn ang="0">
                  <a:pos x="19" y="3"/>
                </a:cxn>
                <a:cxn ang="0">
                  <a:pos x="19" y="3"/>
                </a:cxn>
                <a:cxn ang="0">
                  <a:pos x="14" y="24"/>
                </a:cxn>
                <a:cxn ang="0">
                  <a:pos x="13" y="34"/>
                </a:cxn>
                <a:cxn ang="0">
                  <a:pos x="13" y="45"/>
                </a:cxn>
                <a:cxn ang="0">
                  <a:pos x="13" y="98"/>
                </a:cxn>
                <a:cxn ang="0">
                  <a:pos x="13" y="98"/>
                </a:cxn>
                <a:cxn ang="0">
                  <a:pos x="13" y="124"/>
                </a:cxn>
                <a:cxn ang="0">
                  <a:pos x="12" y="136"/>
                </a:cxn>
                <a:cxn ang="0">
                  <a:pos x="10" y="149"/>
                </a:cxn>
                <a:cxn ang="0">
                  <a:pos x="10" y="149"/>
                </a:cxn>
                <a:cxn ang="0">
                  <a:pos x="4" y="171"/>
                </a:cxn>
                <a:cxn ang="0">
                  <a:pos x="2" y="183"/>
                </a:cxn>
                <a:cxn ang="0">
                  <a:pos x="0" y="194"/>
                </a:cxn>
                <a:cxn ang="0">
                  <a:pos x="0" y="194"/>
                </a:cxn>
                <a:cxn ang="0">
                  <a:pos x="1" y="196"/>
                </a:cxn>
                <a:cxn ang="0">
                  <a:pos x="2" y="197"/>
                </a:cxn>
                <a:cxn ang="0">
                  <a:pos x="3" y="198"/>
                </a:cxn>
                <a:cxn ang="0">
                  <a:pos x="5" y="199"/>
                </a:cxn>
                <a:cxn ang="0">
                  <a:pos x="6" y="198"/>
                </a:cxn>
                <a:cxn ang="0">
                  <a:pos x="8" y="197"/>
                </a:cxn>
                <a:cxn ang="0">
                  <a:pos x="9" y="196"/>
                </a:cxn>
                <a:cxn ang="0">
                  <a:pos x="10" y="194"/>
                </a:cxn>
                <a:cxn ang="0">
                  <a:pos x="10" y="194"/>
                </a:cxn>
                <a:cxn ang="0">
                  <a:pos x="11" y="182"/>
                </a:cxn>
                <a:cxn ang="0">
                  <a:pos x="14" y="169"/>
                </a:cxn>
                <a:cxn ang="0">
                  <a:pos x="20" y="144"/>
                </a:cxn>
                <a:cxn ang="0">
                  <a:pos x="20" y="144"/>
                </a:cxn>
                <a:cxn ang="0">
                  <a:pos x="22" y="135"/>
                </a:cxn>
                <a:cxn ang="0">
                  <a:pos x="22" y="125"/>
                </a:cxn>
                <a:cxn ang="0">
                  <a:pos x="22" y="105"/>
                </a:cxn>
                <a:cxn ang="0">
                  <a:pos x="22" y="105"/>
                </a:cxn>
                <a:cxn ang="0">
                  <a:pos x="22" y="80"/>
                </a:cxn>
                <a:cxn ang="0">
                  <a:pos x="22" y="55"/>
                </a:cxn>
                <a:cxn ang="0">
                  <a:pos x="23" y="31"/>
                </a:cxn>
                <a:cxn ang="0">
                  <a:pos x="25" y="18"/>
                </a:cxn>
                <a:cxn ang="0">
                  <a:pos x="29" y="6"/>
                </a:cxn>
                <a:cxn ang="0">
                  <a:pos x="29" y="6"/>
                </a:cxn>
                <a:cxn ang="0">
                  <a:pos x="29" y="4"/>
                </a:cxn>
                <a:cxn ang="0">
                  <a:pos x="28" y="2"/>
                </a:cxn>
                <a:cxn ang="0">
                  <a:pos x="27" y="1"/>
                </a:cxn>
                <a:cxn ang="0">
                  <a:pos x="24" y="0"/>
                </a:cxn>
                <a:cxn ang="0">
                  <a:pos x="23" y="0"/>
                </a:cxn>
                <a:cxn ang="0">
                  <a:pos x="21" y="0"/>
                </a:cxn>
                <a:cxn ang="0">
                  <a:pos x="20" y="2"/>
                </a:cxn>
                <a:cxn ang="0">
                  <a:pos x="19" y="3"/>
                </a:cxn>
                <a:cxn ang="0">
                  <a:pos x="19" y="3"/>
                </a:cxn>
              </a:cxnLst>
              <a:rect l="0" t="0" r="r" b="b"/>
              <a:pathLst>
                <a:path w="29" h="199">
                  <a:moveTo>
                    <a:pt x="19" y="3"/>
                  </a:moveTo>
                  <a:lnTo>
                    <a:pt x="19" y="3"/>
                  </a:lnTo>
                  <a:lnTo>
                    <a:pt x="14" y="24"/>
                  </a:lnTo>
                  <a:lnTo>
                    <a:pt x="13" y="34"/>
                  </a:lnTo>
                  <a:lnTo>
                    <a:pt x="13" y="45"/>
                  </a:lnTo>
                  <a:lnTo>
                    <a:pt x="13" y="98"/>
                  </a:lnTo>
                  <a:lnTo>
                    <a:pt x="13" y="98"/>
                  </a:lnTo>
                  <a:lnTo>
                    <a:pt x="13" y="124"/>
                  </a:lnTo>
                  <a:lnTo>
                    <a:pt x="12" y="136"/>
                  </a:lnTo>
                  <a:lnTo>
                    <a:pt x="10" y="149"/>
                  </a:lnTo>
                  <a:lnTo>
                    <a:pt x="10" y="149"/>
                  </a:lnTo>
                  <a:lnTo>
                    <a:pt x="4" y="171"/>
                  </a:lnTo>
                  <a:lnTo>
                    <a:pt x="2" y="183"/>
                  </a:lnTo>
                  <a:lnTo>
                    <a:pt x="0" y="194"/>
                  </a:lnTo>
                  <a:lnTo>
                    <a:pt x="0" y="194"/>
                  </a:lnTo>
                  <a:lnTo>
                    <a:pt x="1" y="196"/>
                  </a:lnTo>
                  <a:lnTo>
                    <a:pt x="2" y="197"/>
                  </a:lnTo>
                  <a:lnTo>
                    <a:pt x="3" y="198"/>
                  </a:lnTo>
                  <a:lnTo>
                    <a:pt x="5" y="199"/>
                  </a:lnTo>
                  <a:lnTo>
                    <a:pt x="6" y="198"/>
                  </a:lnTo>
                  <a:lnTo>
                    <a:pt x="8" y="197"/>
                  </a:lnTo>
                  <a:lnTo>
                    <a:pt x="9" y="196"/>
                  </a:lnTo>
                  <a:lnTo>
                    <a:pt x="10" y="194"/>
                  </a:lnTo>
                  <a:lnTo>
                    <a:pt x="10" y="194"/>
                  </a:lnTo>
                  <a:lnTo>
                    <a:pt x="11" y="182"/>
                  </a:lnTo>
                  <a:lnTo>
                    <a:pt x="14" y="169"/>
                  </a:lnTo>
                  <a:lnTo>
                    <a:pt x="20" y="144"/>
                  </a:lnTo>
                  <a:lnTo>
                    <a:pt x="20" y="144"/>
                  </a:lnTo>
                  <a:lnTo>
                    <a:pt x="22" y="135"/>
                  </a:lnTo>
                  <a:lnTo>
                    <a:pt x="22" y="125"/>
                  </a:lnTo>
                  <a:lnTo>
                    <a:pt x="22" y="105"/>
                  </a:lnTo>
                  <a:lnTo>
                    <a:pt x="22" y="105"/>
                  </a:lnTo>
                  <a:lnTo>
                    <a:pt x="22" y="80"/>
                  </a:lnTo>
                  <a:lnTo>
                    <a:pt x="22" y="55"/>
                  </a:lnTo>
                  <a:lnTo>
                    <a:pt x="23" y="31"/>
                  </a:lnTo>
                  <a:lnTo>
                    <a:pt x="25" y="18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9" y="4"/>
                  </a:lnTo>
                  <a:lnTo>
                    <a:pt x="28" y="2"/>
                  </a:lnTo>
                  <a:lnTo>
                    <a:pt x="27" y="1"/>
                  </a:lnTo>
                  <a:lnTo>
                    <a:pt x="24" y="0"/>
                  </a:lnTo>
                  <a:lnTo>
                    <a:pt x="23" y="0"/>
                  </a:lnTo>
                  <a:lnTo>
                    <a:pt x="21" y="0"/>
                  </a:lnTo>
                  <a:lnTo>
                    <a:pt x="20" y="2"/>
                  </a:lnTo>
                  <a:lnTo>
                    <a:pt x="19" y="3"/>
                  </a:lnTo>
                  <a:lnTo>
                    <a:pt x="19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8" name="chenying0907 199">
              <a:extLst>
                <a:ext uri="{FF2B5EF4-FFF2-40B4-BE49-F238E27FC236}">
                  <a16:creationId xmlns:a16="http://schemas.microsoft.com/office/drawing/2014/main" id="{B5261B8E-6841-423B-AC9F-36F37E9303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4050" y="2424113"/>
              <a:ext cx="19050" cy="88900"/>
            </a:xfrm>
            <a:custGeom>
              <a:avLst/>
              <a:gdLst/>
              <a:ahLst/>
              <a:cxnLst>
                <a:cxn ang="0">
                  <a:pos x="26" y="3"/>
                </a:cxn>
                <a:cxn ang="0">
                  <a:pos x="26" y="3"/>
                </a:cxn>
                <a:cxn ang="0">
                  <a:pos x="18" y="42"/>
                </a:cxn>
                <a:cxn ang="0">
                  <a:pos x="11" y="83"/>
                </a:cxn>
                <a:cxn ang="0">
                  <a:pos x="6" y="123"/>
                </a:cxn>
                <a:cxn ang="0">
                  <a:pos x="0" y="162"/>
                </a:cxn>
                <a:cxn ang="0">
                  <a:pos x="0" y="162"/>
                </a:cxn>
                <a:cxn ang="0">
                  <a:pos x="0" y="164"/>
                </a:cxn>
                <a:cxn ang="0">
                  <a:pos x="2" y="166"/>
                </a:cxn>
                <a:cxn ang="0">
                  <a:pos x="3" y="167"/>
                </a:cxn>
                <a:cxn ang="0">
                  <a:pos x="5" y="167"/>
                </a:cxn>
                <a:cxn ang="0">
                  <a:pos x="8" y="166"/>
                </a:cxn>
                <a:cxn ang="0">
                  <a:pos x="10" y="164"/>
                </a:cxn>
                <a:cxn ang="0">
                  <a:pos x="10" y="162"/>
                </a:cxn>
                <a:cxn ang="0">
                  <a:pos x="10" y="162"/>
                </a:cxn>
                <a:cxn ang="0">
                  <a:pos x="15" y="123"/>
                </a:cxn>
                <a:cxn ang="0">
                  <a:pos x="20" y="84"/>
                </a:cxn>
                <a:cxn ang="0">
                  <a:pos x="26" y="45"/>
                </a:cxn>
                <a:cxn ang="0">
                  <a:pos x="36" y="6"/>
                </a:cxn>
                <a:cxn ang="0">
                  <a:pos x="36" y="6"/>
                </a:cxn>
                <a:cxn ang="0">
                  <a:pos x="36" y="4"/>
                </a:cxn>
                <a:cxn ang="0">
                  <a:pos x="35" y="2"/>
                </a:cxn>
                <a:cxn ang="0">
                  <a:pos x="34" y="1"/>
                </a:cxn>
                <a:cxn ang="0">
                  <a:pos x="31" y="0"/>
                </a:cxn>
                <a:cxn ang="0">
                  <a:pos x="29" y="0"/>
                </a:cxn>
                <a:cxn ang="0">
                  <a:pos x="28" y="0"/>
                </a:cxn>
                <a:cxn ang="0">
                  <a:pos x="26" y="1"/>
                </a:cxn>
                <a:cxn ang="0">
                  <a:pos x="26" y="3"/>
                </a:cxn>
                <a:cxn ang="0">
                  <a:pos x="26" y="3"/>
                </a:cxn>
              </a:cxnLst>
              <a:rect l="0" t="0" r="r" b="b"/>
              <a:pathLst>
                <a:path w="36" h="167">
                  <a:moveTo>
                    <a:pt x="26" y="3"/>
                  </a:moveTo>
                  <a:lnTo>
                    <a:pt x="26" y="3"/>
                  </a:lnTo>
                  <a:lnTo>
                    <a:pt x="18" y="42"/>
                  </a:lnTo>
                  <a:lnTo>
                    <a:pt x="11" y="83"/>
                  </a:lnTo>
                  <a:lnTo>
                    <a:pt x="6" y="123"/>
                  </a:lnTo>
                  <a:lnTo>
                    <a:pt x="0" y="162"/>
                  </a:lnTo>
                  <a:lnTo>
                    <a:pt x="0" y="162"/>
                  </a:lnTo>
                  <a:lnTo>
                    <a:pt x="0" y="164"/>
                  </a:lnTo>
                  <a:lnTo>
                    <a:pt x="2" y="166"/>
                  </a:lnTo>
                  <a:lnTo>
                    <a:pt x="3" y="167"/>
                  </a:lnTo>
                  <a:lnTo>
                    <a:pt x="5" y="167"/>
                  </a:lnTo>
                  <a:lnTo>
                    <a:pt x="8" y="166"/>
                  </a:lnTo>
                  <a:lnTo>
                    <a:pt x="10" y="164"/>
                  </a:lnTo>
                  <a:lnTo>
                    <a:pt x="10" y="162"/>
                  </a:lnTo>
                  <a:lnTo>
                    <a:pt x="10" y="162"/>
                  </a:lnTo>
                  <a:lnTo>
                    <a:pt x="15" y="123"/>
                  </a:lnTo>
                  <a:lnTo>
                    <a:pt x="20" y="84"/>
                  </a:lnTo>
                  <a:lnTo>
                    <a:pt x="26" y="45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6" y="4"/>
                  </a:lnTo>
                  <a:lnTo>
                    <a:pt x="35" y="2"/>
                  </a:lnTo>
                  <a:lnTo>
                    <a:pt x="34" y="1"/>
                  </a:lnTo>
                  <a:lnTo>
                    <a:pt x="31" y="0"/>
                  </a:lnTo>
                  <a:lnTo>
                    <a:pt x="29" y="0"/>
                  </a:lnTo>
                  <a:lnTo>
                    <a:pt x="28" y="0"/>
                  </a:lnTo>
                  <a:lnTo>
                    <a:pt x="26" y="1"/>
                  </a:lnTo>
                  <a:lnTo>
                    <a:pt x="26" y="3"/>
                  </a:lnTo>
                  <a:lnTo>
                    <a:pt x="26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9" name="chenying0907 200">
              <a:extLst>
                <a:ext uri="{FF2B5EF4-FFF2-40B4-BE49-F238E27FC236}">
                  <a16:creationId xmlns:a16="http://schemas.microsoft.com/office/drawing/2014/main" id="{E42BD6F8-4529-4867-8588-7D50BA297F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1200" y="2484438"/>
              <a:ext cx="17463" cy="95250"/>
            </a:xfrm>
            <a:custGeom>
              <a:avLst/>
              <a:gdLst/>
              <a:ahLst/>
              <a:cxnLst>
                <a:cxn ang="0">
                  <a:pos x="26" y="5"/>
                </a:cxn>
                <a:cxn ang="0">
                  <a:pos x="26" y="5"/>
                </a:cxn>
                <a:cxn ang="0">
                  <a:pos x="25" y="26"/>
                </a:cxn>
                <a:cxn ang="0">
                  <a:pos x="23" y="46"/>
                </a:cxn>
                <a:cxn ang="0">
                  <a:pos x="20" y="67"/>
                </a:cxn>
                <a:cxn ang="0">
                  <a:pos x="14" y="88"/>
                </a:cxn>
                <a:cxn ang="0">
                  <a:pos x="14" y="88"/>
                </a:cxn>
                <a:cxn ang="0">
                  <a:pos x="11" y="98"/>
                </a:cxn>
                <a:cxn ang="0">
                  <a:pos x="9" y="109"/>
                </a:cxn>
                <a:cxn ang="0">
                  <a:pos x="6" y="131"/>
                </a:cxn>
                <a:cxn ang="0">
                  <a:pos x="3" y="153"/>
                </a:cxn>
                <a:cxn ang="0">
                  <a:pos x="0" y="174"/>
                </a:cxn>
                <a:cxn ang="0">
                  <a:pos x="0" y="174"/>
                </a:cxn>
                <a:cxn ang="0">
                  <a:pos x="0" y="176"/>
                </a:cxn>
                <a:cxn ang="0">
                  <a:pos x="1" y="177"/>
                </a:cxn>
                <a:cxn ang="0">
                  <a:pos x="4" y="179"/>
                </a:cxn>
                <a:cxn ang="0">
                  <a:pos x="6" y="179"/>
                </a:cxn>
                <a:cxn ang="0">
                  <a:pos x="7" y="179"/>
                </a:cxn>
                <a:cxn ang="0">
                  <a:pos x="8" y="178"/>
                </a:cxn>
                <a:cxn ang="0">
                  <a:pos x="9" y="176"/>
                </a:cxn>
                <a:cxn ang="0">
                  <a:pos x="9" y="176"/>
                </a:cxn>
                <a:cxn ang="0">
                  <a:pos x="12" y="155"/>
                </a:cxn>
                <a:cxn ang="0">
                  <a:pos x="15" y="133"/>
                </a:cxn>
                <a:cxn ang="0">
                  <a:pos x="18" y="111"/>
                </a:cxn>
                <a:cxn ang="0">
                  <a:pos x="24" y="91"/>
                </a:cxn>
                <a:cxn ang="0">
                  <a:pos x="24" y="91"/>
                </a:cxn>
                <a:cxn ang="0">
                  <a:pos x="28" y="69"/>
                </a:cxn>
                <a:cxn ang="0">
                  <a:pos x="32" y="48"/>
                </a:cxn>
                <a:cxn ang="0">
                  <a:pos x="34" y="27"/>
                </a:cxn>
                <a:cxn ang="0">
                  <a:pos x="35" y="5"/>
                </a:cxn>
                <a:cxn ang="0">
                  <a:pos x="35" y="5"/>
                </a:cxn>
                <a:cxn ang="0">
                  <a:pos x="34" y="3"/>
                </a:cxn>
                <a:cxn ang="0">
                  <a:pos x="33" y="1"/>
                </a:cxn>
                <a:cxn ang="0">
                  <a:pos x="32" y="0"/>
                </a:cxn>
                <a:cxn ang="0">
                  <a:pos x="30" y="0"/>
                </a:cxn>
                <a:cxn ang="0">
                  <a:pos x="28" y="0"/>
                </a:cxn>
                <a:cxn ang="0">
                  <a:pos x="27" y="1"/>
                </a:cxn>
                <a:cxn ang="0">
                  <a:pos x="26" y="3"/>
                </a:cxn>
                <a:cxn ang="0">
                  <a:pos x="26" y="5"/>
                </a:cxn>
                <a:cxn ang="0">
                  <a:pos x="26" y="5"/>
                </a:cxn>
              </a:cxnLst>
              <a:rect l="0" t="0" r="r" b="b"/>
              <a:pathLst>
                <a:path w="35" h="179">
                  <a:moveTo>
                    <a:pt x="26" y="5"/>
                  </a:moveTo>
                  <a:lnTo>
                    <a:pt x="26" y="5"/>
                  </a:lnTo>
                  <a:lnTo>
                    <a:pt x="25" y="26"/>
                  </a:lnTo>
                  <a:lnTo>
                    <a:pt x="23" y="46"/>
                  </a:lnTo>
                  <a:lnTo>
                    <a:pt x="20" y="67"/>
                  </a:lnTo>
                  <a:lnTo>
                    <a:pt x="14" y="88"/>
                  </a:lnTo>
                  <a:lnTo>
                    <a:pt x="14" y="88"/>
                  </a:lnTo>
                  <a:lnTo>
                    <a:pt x="11" y="98"/>
                  </a:lnTo>
                  <a:lnTo>
                    <a:pt x="9" y="109"/>
                  </a:lnTo>
                  <a:lnTo>
                    <a:pt x="6" y="131"/>
                  </a:lnTo>
                  <a:lnTo>
                    <a:pt x="3" y="153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0" y="176"/>
                  </a:lnTo>
                  <a:lnTo>
                    <a:pt x="1" y="177"/>
                  </a:lnTo>
                  <a:lnTo>
                    <a:pt x="4" y="179"/>
                  </a:lnTo>
                  <a:lnTo>
                    <a:pt x="6" y="179"/>
                  </a:lnTo>
                  <a:lnTo>
                    <a:pt x="7" y="179"/>
                  </a:lnTo>
                  <a:lnTo>
                    <a:pt x="8" y="178"/>
                  </a:lnTo>
                  <a:lnTo>
                    <a:pt x="9" y="176"/>
                  </a:lnTo>
                  <a:lnTo>
                    <a:pt x="9" y="176"/>
                  </a:lnTo>
                  <a:lnTo>
                    <a:pt x="12" y="155"/>
                  </a:lnTo>
                  <a:lnTo>
                    <a:pt x="15" y="133"/>
                  </a:lnTo>
                  <a:lnTo>
                    <a:pt x="18" y="111"/>
                  </a:lnTo>
                  <a:lnTo>
                    <a:pt x="24" y="91"/>
                  </a:lnTo>
                  <a:lnTo>
                    <a:pt x="24" y="91"/>
                  </a:lnTo>
                  <a:lnTo>
                    <a:pt x="28" y="69"/>
                  </a:lnTo>
                  <a:lnTo>
                    <a:pt x="32" y="48"/>
                  </a:lnTo>
                  <a:lnTo>
                    <a:pt x="34" y="27"/>
                  </a:lnTo>
                  <a:lnTo>
                    <a:pt x="35" y="5"/>
                  </a:lnTo>
                  <a:lnTo>
                    <a:pt x="35" y="5"/>
                  </a:lnTo>
                  <a:lnTo>
                    <a:pt x="34" y="3"/>
                  </a:lnTo>
                  <a:lnTo>
                    <a:pt x="33" y="1"/>
                  </a:lnTo>
                  <a:lnTo>
                    <a:pt x="32" y="0"/>
                  </a:lnTo>
                  <a:lnTo>
                    <a:pt x="30" y="0"/>
                  </a:lnTo>
                  <a:lnTo>
                    <a:pt x="28" y="0"/>
                  </a:lnTo>
                  <a:lnTo>
                    <a:pt x="27" y="1"/>
                  </a:lnTo>
                  <a:lnTo>
                    <a:pt x="26" y="3"/>
                  </a:lnTo>
                  <a:lnTo>
                    <a:pt x="26" y="5"/>
                  </a:lnTo>
                  <a:lnTo>
                    <a:pt x="26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0" name="chenying0907 201">
              <a:extLst>
                <a:ext uri="{FF2B5EF4-FFF2-40B4-BE49-F238E27FC236}">
                  <a16:creationId xmlns:a16="http://schemas.microsoft.com/office/drawing/2014/main" id="{F60AE29F-6F14-46D6-BA31-EDA2D392B22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0413" y="2508250"/>
              <a:ext cx="12700" cy="41275"/>
            </a:xfrm>
            <a:custGeom>
              <a:avLst/>
              <a:gdLst/>
              <a:ahLst/>
              <a:cxnLst>
                <a:cxn ang="0">
                  <a:pos x="12" y="3"/>
                </a:cxn>
                <a:cxn ang="0">
                  <a:pos x="12" y="3"/>
                </a:cxn>
                <a:cxn ang="0">
                  <a:pos x="8" y="21"/>
                </a:cxn>
                <a:cxn ang="0">
                  <a:pos x="6" y="38"/>
                </a:cxn>
                <a:cxn ang="0">
                  <a:pos x="3" y="56"/>
                </a:cxn>
                <a:cxn ang="0">
                  <a:pos x="0" y="73"/>
                </a:cxn>
                <a:cxn ang="0">
                  <a:pos x="0" y="73"/>
                </a:cxn>
                <a:cxn ang="0">
                  <a:pos x="0" y="76"/>
                </a:cxn>
                <a:cxn ang="0">
                  <a:pos x="1" y="77"/>
                </a:cxn>
                <a:cxn ang="0">
                  <a:pos x="2" y="78"/>
                </a:cxn>
                <a:cxn ang="0">
                  <a:pos x="3" y="79"/>
                </a:cxn>
                <a:cxn ang="0">
                  <a:pos x="5" y="79"/>
                </a:cxn>
                <a:cxn ang="0">
                  <a:pos x="7" y="79"/>
                </a:cxn>
                <a:cxn ang="0">
                  <a:pos x="8" y="78"/>
                </a:cxn>
                <a:cxn ang="0">
                  <a:pos x="9" y="76"/>
                </a:cxn>
                <a:cxn ang="0">
                  <a:pos x="9" y="76"/>
                </a:cxn>
                <a:cxn ang="0">
                  <a:pos x="12" y="58"/>
                </a:cxn>
                <a:cxn ang="0">
                  <a:pos x="14" y="40"/>
                </a:cxn>
                <a:cxn ang="0">
                  <a:pos x="17" y="23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2" y="4"/>
                </a:cxn>
                <a:cxn ang="0">
                  <a:pos x="22" y="2"/>
                </a:cxn>
                <a:cxn ang="0">
                  <a:pos x="21" y="1"/>
                </a:cxn>
                <a:cxn ang="0">
                  <a:pos x="19" y="0"/>
                </a:cxn>
                <a:cxn ang="0">
                  <a:pos x="16" y="0"/>
                </a:cxn>
                <a:cxn ang="0">
                  <a:pos x="15" y="0"/>
                </a:cxn>
                <a:cxn ang="0">
                  <a:pos x="13" y="1"/>
                </a:cxn>
                <a:cxn ang="0">
                  <a:pos x="12" y="3"/>
                </a:cxn>
                <a:cxn ang="0">
                  <a:pos x="12" y="3"/>
                </a:cxn>
              </a:cxnLst>
              <a:rect l="0" t="0" r="r" b="b"/>
              <a:pathLst>
                <a:path w="22" h="79">
                  <a:moveTo>
                    <a:pt x="12" y="3"/>
                  </a:moveTo>
                  <a:lnTo>
                    <a:pt x="12" y="3"/>
                  </a:lnTo>
                  <a:lnTo>
                    <a:pt x="8" y="21"/>
                  </a:lnTo>
                  <a:lnTo>
                    <a:pt x="6" y="38"/>
                  </a:lnTo>
                  <a:lnTo>
                    <a:pt x="3" y="56"/>
                  </a:lnTo>
                  <a:lnTo>
                    <a:pt x="0" y="73"/>
                  </a:lnTo>
                  <a:lnTo>
                    <a:pt x="0" y="73"/>
                  </a:lnTo>
                  <a:lnTo>
                    <a:pt x="0" y="76"/>
                  </a:lnTo>
                  <a:lnTo>
                    <a:pt x="1" y="77"/>
                  </a:lnTo>
                  <a:lnTo>
                    <a:pt x="2" y="78"/>
                  </a:lnTo>
                  <a:lnTo>
                    <a:pt x="3" y="79"/>
                  </a:lnTo>
                  <a:lnTo>
                    <a:pt x="5" y="79"/>
                  </a:lnTo>
                  <a:lnTo>
                    <a:pt x="7" y="79"/>
                  </a:lnTo>
                  <a:lnTo>
                    <a:pt x="8" y="78"/>
                  </a:lnTo>
                  <a:lnTo>
                    <a:pt x="9" y="76"/>
                  </a:lnTo>
                  <a:lnTo>
                    <a:pt x="9" y="76"/>
                  </a:lnTo>
                  <a:lnTo>
                    <a:pt x="12" y="58"/>
                  </a:lnTo>
                  <a:lnTo>
                    <a:pt x="14" y="40"/>
                  </a:lnTo>
                  <a:lnTo>
                    <a:pt x="17" y="23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2" y="4"/>
                  </a:lnTo>
                  <a:lnTo>
                    <a:pt x="22" y="2"/>
                  </a:lnTo>
                  <a:lnTo>
                    <a:pt x="21" y="1"/>
                  </a:lnTo>
                  <a:lnTo>
                    <a:pt x="19" y="0"/>
                  </a:lnTo>
                  <a:lnTo>
                    <a:pt x="16" y="0"/>
                  </a:lnTo>
                  <a:lnTo>
                    <a:pt x="15" y="0"/>
                  </a:lnTo>
                  <a:lnTo>
                    <a:pt x="13" y="1"/>
                  </a:lnTo>
                  <a:lnTo>
                    <a:pt x="12" y="3"/>
                  </a:lnTo>
                  <a:lnTo>
                    <a:pt x="12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1" name="chenying0907 202">
              <a:extLst>
                <a:ext uri="{FF2B5EF4-FFF2-40B4-BE49-F238E27FC236}">
                  <a16:creationId xmlns:a16="http://schemas.microsoft.com/office/drawing/2014/main" id="{FFA744E2-F8BD-4834-97D0-9D9A7576A8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3750" y="2557463"/>
              <a:ext cx="15875" cy="46038"/>
            </a:xfrm>
            <a:custGeom>
              <a:avLst/>
              <a:gdLst/>
              <a:ahLst/>
              <a:cxnLst>
                <a:cxn ang="0">
                  <a:pos x="20" y="3"/>
                </a:cxn>
                <a:cxn ang="0">
                  <a:pos x="20" y="3"/>
                </a:cxn>
                <a:cxn ang="0">
                  <a:pos x="0" y="79"/>
                </a:cxn>
                <a:cxn ang="0">
                  <a:pos x="0" y="79"/>
                </a:cxn>
                <a:cxn ang="0">
                  <a:pos x="0" y="81"/>
                </a:cxn>
                <a:cxn ang="0">
                  <a:pos x="1" y="83"/>
                </a:cxn>
                <a:cxn ang="0">
                  <a:pos x="2" y="84"/>
                </a:cxn>
                <a:cxn ang="0">
                  <a:pos x="4" y="85"/>
                </a:cxn>
                <a:cxn ang="0">
                  <a:pos x="5" y="85"/>
                </a:cxn>
                <a:cxn ang="0">
                  <a:pos x="7" y="85"/>
                </a:cxn>
                <a:cxn ang="0">
                  <a:pos x="8" y="84"/>
                </a:cxn>
                <a:cxn ang="0">
                  <a:pos x="9" y="82"/>
                </a:cxn>
                <a:cxn ang="0">
                  <a:pos x="9" y="82"/>
                </a:cxn>
                <a:cxn ang="0">
                  <a:pos x="28" y="5"/>
                </a:cxn>
                <a:cxn ang="0">
                  <a:pos x="28" y="5"/>
                </a:cxn>
                <a:cxn ang="0">
                  <a:pos x="29" y="3"/>
                </a:cxn>
                <a:cxn ang="0">
                  <a:pos x="28" y="2"/>
                </a:cxn>
                <a:cxn ang="0">
                  <a:pos x="27" y="1"/>
                </a:cxn>
                <a:cxn ang="0">
                  <a:pos x="25" y="0"/>
                </a:cxn>
                <a:cxn ang="0">
                  <a:pos x="23" y="0"/>
                </a:cxn>
                <a:cxn ang="0">
                  <a:pos x="22" y="0"/>
                </a:cxn>
                <a:cxn ang="0">
                  <a:pos x="20" y="1"/>
                </a:cxn>
                <a:cxn ang="0">
                  <a:pos x="20" y="3"/>
                </a:cxn>
                <a:cxn ang="0">
                  <a:pos x="20" y="3"/>
                </a:cxn>
              </a:cxnLst>
              <a:rect l="0" t="0" r="r" b="b"/>
              <a:pathLst>
                <a:path w="29" h="85">
                  <a:moveTo>
                    <a:pt x="20" y="3"/>
                  </a:moveTo>
                  <a:lnTo>
                    <a:pt x="20" y="3"/>
                  </a:lnTo>
                  <a:lnTo>
                    <a:pt x="0" y="79"/>
                  </a:lnTo>
                  <a:lnTo>
                    <a:pt x="0" y="79"/>
                  </a:lnTo>
                  <a:lnTo>
                    <a:pt x="0" y="81"/>
                  </a:lnTo>
                  <a:lnTo>
                    <a:pt x="1" y="83"/>
                  </a:lnTo>
                  <a:lnTo>
                    <a:pt x="2" y="84"/>
                  </a:lnTo>
                  <a:lnTo>
                    <a:pt x="4" y="85"/>
                  </a:lnTo>
                  <a:lnTo>
                    <a:pt x="5" y="85"/>
                  </a:lnTo>
                  <a:lnTo>
                    <a:pt x="7" y="85"/>
                  </a:lnTo>
                  <a:lnTo>
                    <a:pt x="8" y="84"/>
                  </a:lnTo>
                  <a:lnTo>
                    <a:pt x="9" y="82"/>
                  </a:lnTo>
                  <a:lnTo>
                    <a:pt x="9" y="82"/>
                  </a:lnTo>
                  <a:lnTo>
                    <a:pt x="28" y="5"/>
                  </a:lnTo>
                  <a:lnTo>
                    <a:pt x="28" y="5"/>
                  </a:lnTo>
                  <a:lnTo>
                    <a:pt x="29" y="3"/>
                  </a:lnTo>
                  <a:lnTo>
                    <a:pt x="28" y="2"/>
                  </a:lnTo>
                  <a:lnTo>
                    <a:pt x="27" y="1"/>
                  </a:lnTo>
                  <a:lnTo>
                    <a:pt x="25" y="0"/>
                  </a:lnTo>
                  <a:lnTo>
                    <a:pt x="23" y="0"/>
                  </a:lnTo>
                  <a:lnTo>
                    <a:pt x="22" y="0"/>
                  </a:lnTo>
                  <a:lnTo>
                    <a:pt x="20" y="1"/>
                  </a:lnTo>
                  <a:lnTo>
                    <a:pt x="20" y="3"/>
                  </a:lnTo>
                  <a:lnTo>
                    <a:pt x="2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2" name="chenying0907 203">
              <a:extLst>
                <a:ext uri="{FF2B5EF4-FFF2-40B4-BE49-F238E27FC236}">
                  <a16:creationId xmlns:a16="http://schemas.microsoft.com/office/drawing/2014/main" id="{B6323002-64A6-485F-AD15-1D6491559E26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7888" y="2668588"/>
              <a:ext cx="15875" cy="61913"/>
            </a:xfrm>
            <a:custGeom>
              <a:avLst/>
              <a:gdLst/>
              <a:ahLst/>
              <a:cxnLst>
                <a:cxn ang="0">
                  <a:pos x="19" y="4"/>
                </a:cxn>
                <a:cxn ang="0">
                  <a:pos x="19" y="4"/>
                </a:cxn>
                <a:cxn ang="0">
                  <a:pos x="19" y="12"/>
                </a:cxn>
                <a:cxn ang="0">
                  <a:pos x="17" y="19"/>
                </a:cxn>
                <a:cxn ang="0">
                  <a:pos x="12" y="35"/>
                </a:cxn>
                <a:cxn ang="0">
                  <a:pos x="8" y="50"/>
                </a:cxn>
                <a:cxn ang="0">
                  <a:pos x="7" y="58"/>
                </a:cxn>
                <a:cxn ang="0">
                  <a:pos x="6" y="65"/>
                </a:cxn>
                <a:cxn ang="0">
                  <a:pos x="6" y="65"/>
                </a:cxn>
                <a:cxn ang="0">
                  <a:pos x="6" y="76"/>
                </a:cxn>
                <a:cxn ang="0">
                  <a:pos x="5" y="89"/>
                </a:cxn>
                <a:cxn ang="0">
                  <a:pos x="4" y="99"/>
                </a:cxn>
                <a:cxn ang="0">
                  <a:pos x="0" y="110"/>
                </a:cxn>
                <a:cxn ang="0">
                  <a:pos x="0" y="110"/>
                </a:cxn>
                <a:cxn ang="0">
                  <a:pos x="0" y="112"/>
                </a:cxn>
                <a:cxn ang="0">
                  <a:pos x="0" y="113"/>
                </a:cxn>
                <a:cxn ang="0">
                  <a:pos x="1" y="116"/>
                </a:cxn>
                <a:cxn ang="0">
                  <a:pos x="3" y="116"/>
                </a:cxn>
                <a:cxn ang="0">
                  <a:pos x="6" y="116"/>
                </a:cxn>
                <a:cxn ang="0">
                  <a:pos x="8" y="114"/>
                </a:cxn>
                <a:cxn ang="0">
                  <a:pos x="9" y="112"/>
                </a:cxn>
                <a:cxn ang="0">
                  <a:pos x="9" y="112"/>
                </a:cxn>
                <a:cxn ang="0">
                  <a:pos x="12" y="102"/>
                </a:cxn>
                <a:cxn ang="0">
                  <a:pos x="14" y="92"/>
                </a:cxn>
                <a:cxn ang="0">
                  <a:pos x="15" y="80"/>
                </a:cxn>
                <a:cxn ang="0">
                  <a:pos x="15" y="70"/>
                </a:cxn>
                <a:cxn ang="0">
                  <a:pos x="15" y="70"/>
                </a:cxn>
                <a:cxn ang="0">
                  <a:pos x="17" y="62"/>
                </a:cxn>
                <a:cxn ang="0">
                  <a:pos x="18" y="54"/>
                </a:cxn>
                <a:cxn ang="0">
                  <a:pos x="22" y="37"/>
                </a:cxn>
                <a:cxn ang="0">
                  <a:pos x="26" y="20"/>
                </a:cxn>
                <a:cxn ang="0">
                  <a:pos x="28" y="12"/>
                </a:cxn>
                <a:cxn ang="0">
                  <a:pos x="29" y="4"/>
                </a:cxn>
                <a:cxn ang="0">
                  <a:pos x="29" y="4"/>
                </a:cxn>
                <a:cxn ang="0">
                  <a:pos x="28" y="2"/>
                </a:cxn>
                <a:cxn ang="0">
                  <a:pos x="27" y="1"/>
                </a:cxn>
                <a:cxn ang="0">
                  <a:pos x="26" y="0"/>
                </a:cxn>
                <a:cxn ang="0">
                  <a:pos x="24" y="0"/>
                </a:cxn>
                <a:cxn ang="0">
                  <a:pos x="22" y="0"/>
                </a:cxn>
                <a:cxn ang="0">
                  <a:pos x="21" y="1"/>
                </a:cxn>
                <a:cxn ang="0">
                  <a:pos x="20" y="2"/>
                </a:cxn>
                <a:cxn ang="0">
                  <a:pos x="19" y="4"/>
                </a:cxn>
                <a:cxn ang="0">
                  <a:pos x="19" y="4"/>
                </a:cxn>
              </a:cxnLst>
              <a:rect l="0" t="0" r="r" b="b"/>
              <a:pathLst>
                <a:path w="29" h="116">
                  <a:moveTo>
                    <a:pt x="19" y="4"/>
                  </a:moveTo>
                  <a:lnTo>
                    <a:pt x="19" y="4"/>
                  </a:lnTo>
                  <a:lnTo>
                    <a:pt x="19" y="12"/>
                  </a:lnTo>
                  <a:lnTo>
                    <a:pt x="17" y="19"/>
                  </a:lnTo>
                  <a:lnTo>
                    <a:pt x="12" y="35"/>
                  </a:lnTo>
                  <a:lnTo>
                    <a:pt x="8" y="50"/>
                  </a:lnTo>
                  <a:lnTo>
                    <a:pt x="7" y="58"/>
                  </a:lnTo>
                  <a:lnTo>
                    <a:pt x="6" y="65"/>
                  </a:lnTo>
                  <a:lnTo>
                    <a:pt x="6" y="65"/>
                  </a:lnTo>
                  <a:lnTo>
                    <a:pt x="6" y="76"/>
                  </a:lnTo>
                  <a:lnTo>
                    <a:pt x="5" y="89"/>
                  </a:lnTo>
                  <a:lnTo>
                    <a:pt x="4" y="99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0" y="112"/>
                  </a:lnTo>
                  <a:lnTo>
                    <a:pt x="0" y="113"/>
                  </a:lnTo>
                  <a:lnTo>
                    <a:pt x="1" y="116"/>
                  </a:lnTo>
                  <a:lnTo>
                    <a:pt x="3" y="116"/>
                  </a:lnTo>
                  <a:lnTo>
                    <a:pt x="6" y="116"/>
                  </a:lnTo>
                  <a:lnTo>
                    <a:pt x="8" y="114"/>
                  </a:lnTo>
                  <a:lnTo>
                    <a:pt x="9" y="112"/>
                  </a:lnTo>
                  <a:lnTo>
                    <a:pt x="9" y="112"/>
                  </a:lnTo>
                  <a:lnTo>
                    <a:pt x="12" y="102"/>
                  </a:lnTo>
                  <a:lnTo>
                    <a:pt x="14" y="92"/>
                  </a:lnTo>
                  <a:lnTo>
                    <a:pt x="15" y="80"/>
                  </a:lnTo>
                  <a:lnTo>
                    <a:pt x="15" y="70"/>
                  </a:lnTo>
                  <a:lnTo>
                    <a:pt x="15" y="70"/>
                  </a:lnTo>
                  <a:lnTo>
                    <a:pt x="17" y="62"/>
                  </a:lnTo>
                  <a:lnTo>
                    <a:pt x="18" y="54"/>
                  </a:lnTo>
                  <a:lnTo>
                    <a:pt x="22" y="37"/>
                  </a:lnTo>
                  <a:lnTo>
                    <a:pt x="26" y="20"/>
                  </a:lnTo>
                  <a:lnTo>
                    <a:pt x="28" y="12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28" y="2"/>
                  </a:lnTo>
                  <a:lnTo>
                    <a:pt x="27" y="1"/>
                  </a:lnTo>
                  <a:lnTo>
                    <a:pt x="26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21" y="1"/>
                  </a:lnTo>
                  <a:lnTo>
                    <a:pt x="20" y="2"/>
                  </a:lnTo>
                  <a:lnTo>
                    <a:pt x="19" y="4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3" name="chenying0907 204">
              <a:extLst>
                <a:ext uri="{FF2B5EF4-FFF2-40B4-BE49-F238E27FC236}">
                  <a16:creationId xmlns:a16="http://schemas.microsoft.com/office/drawing/2014/main" id="{F05B458A-0BD0-45E1-AC77-C47F370CE2E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4875" y="2657475"/>
              <a:ext cx="11113" cy="61913"/>
            </a:xfrm>
            <a:custGeom>
              <a:avLst/>
              <a:gdLst/>
              <a:ahLst/>
              <a:cxnLst>
                <a:cxn ang="0">
                  <a:pos x="12" y="5"/>
                </a:cxn>
                <a:cxn ang="0">
                  <a:pos x="12" y="5"/>
                </a:cxn>
                <a:cxn ang="0">
                  <a:pos x="10" y="32"/>
                </a:cxn>
                <a:cxn ang="0">
                  <a:pos x="6" y="59"/>
                </a:cxn>
                <a:cxn ang="0">
                  <a:pos x="2" y="86"/>
                </a:cxn>
                <a:cxn ang="0">
                  <a:pos x="0" y="113"/>
                </a:cxn>
                <a:cxn ang="0">
                  <a:pos x="0" y="113"/>
                </a:cxn>
                <a:cxn ang="0">
                  <a:pos x="0" y="115"/>
                </a:cxn>
                <a:cxn ang="0">
                  <a:pos x="1" y="116"/>
                </a:cxn>
                <a:cxn ang="0">
                  <a:pos x="3" y="117"/>
                </a:cxn>
                <a:cxn ang="0">
                  <a:pos x="4" y="117"/>
                </a:cxn>
                <a:cxn ang="0">
                  <a:pos x="6" y="117"/>
                </a:cxn>
                <a:cxn ang="0">
                  <a:pos x="8" y="116"/>
                </a:cxn>
                <a:cxn ang="0">
                  <a:pos x="9" y="115"/>
                </a:cxn>
                <a:cxn ang="0">
                  <a:pos x="9" y="113"/>
                </a:cxn>
                <a:cxn ang="0">
                  <a:pos x="9" y="113"/>
                </a:cxn>
                <a:cxn ang="0">
                  <a:pos x="11" y="86"/>
                </a:cxn>
                <a:cxn ang="0">
                  <a:pos x="15" y="59"/>
                </a:cxn>
                <a:cxn ang="0">
                  <a:pos x="19" y="32"/>
                </a:cxn>
                <a:cxn ang="0">
                  <a:pos x="21" y="5"/>
                </a:cxn>
                <a:cxn ang="0">
                  <a:pos x="21" y="5"/>
                </a:cxn>
                <a:cxn ang="0">
                  <a:pos x="21" y="3"/>
                </a:cxn>
                <a:cxn ang="0">
                  <a:pos x="20" y="2"/>
                </a:cxn>
                <a:cxn ang="0">
                  <a:pos x="19" y="1"/>
                </a:cxn>
                <a:cxn ang="0">
                  <a:pos x="17" y="0"/>
                </a:cxn>
                <a:cxn ang="0">
                  <a:pos x="15" y="1"/>
                </a:cxn>
                <a:cxn ang="0">
                  <a:pos x="14" y="2"/>
                </a:cxn>
                <a:cxn ang="0">
                  <a:pos x="13" y="3"/>
                </a:cxn>
                <a:cxn ang="0">
                  <a:pos x="12" y="5"/>
                </a:cxn>
                <a:cxn ang="0">
                  <a:pos x="12" y="5"/>
                </a:cxn>
              </a:cxnLst>
              <a:rect l="0" t="0" r="r" b="b"/>
              <a:pathLst>
                <a:path w="21" h="117">
                  <a:moveTo>
                    <a:pt x="12" y="5"/>
                  </a:moveTo>
                  <a:lnTo>
                    <a:pt x="12" y="5"/>
                  </a:lnTo>
                  <a:lnTo>
                    <a:pt x="10" y="32"/>
                  </a:lnTo>
                  <a:lnTo>
                    <a:pt x="6" y="59"/>
                  </a:lnTo>
                  <a:lnTo>
                    <a:pt x="2" y="86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0" y="115"/>
                  </a:lnTo>
                  <a:lnTo>
                    <a:pt x="1" y="116"/>
                  </a:lnTo>
                  <a:lnTo>
                    <a:pt x="3" y="117"/>
                  </a:lnTo>
                  <a:lnTo>
                    <a:pt x="4" y="117"/>
                  </a:lnTo>
                  <a:lnTo>
                    <a:pt x="6" y="117"/>
                  </a:lnTo>
                  <a:lnTo>
                    <a:pt x="8" y="116"/>
                  </a:lnTo>
                  <a:lnTo>
                    <a:pt x="9" y="115"/>
                  </a:lnTo>
                  <a:lnTo>
                    <a:pt x="9" y="113"/>
                  </a:lnTo>
                  <a:lnTo>
                    <a:pt x="9" y="113"/>
                  </a:lnTo>
                  <a:lnTo>
                    <a:pt x="11" y="86"/>
                  </a:lnTo>
                  <a:lnTo>
                    <a:pt x="15" y="59"/>
                  </a:lnTo>
                  <a:lnTo>
                    <a:pt x="19" y="32"/>
                  </a:lnTo>
                  <a:lnTo>
                    <a:pt x="21" y="5"/>
                  </a:lnTo>
                  <a:lnTo>
                    <a:pt x="21" y="5"/>
                  </a:lnTo>
                  <a:lnTo>
                    <a:pt x="21" y="3"/>
                  </a:lnTo>
                  <a:lnTo>
                    <a:pt x="20" y="2"/>
                  </a:lnTo>
                  <a:lnTo>
                    <a:pt x="19" y="1"/>
                  </a:lnTo>
                  <a:lnTo>
                    <a:pt x="17" y="0"/>
                  </a:lnTo>
                  <a:lnTo>
                    <a:pt x="15" y="1"/>
                  </a:lnTo>
                  <a:lnTo>
                    <a:pt x="14" y="2"/>
                  </a:lnTo>
                  <a:lnTo>
                    <a:pt x="13" y="3"/>
                  </a:lnTo>
                  <a:lnTo>
                    <a:pt x="12" y="5"/>
                  </a:lnTo>
                  <a:lnTo>
                    <a:pt x="12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4" name="chenying0907 206">
              <a:extLst>
                <a:ext uri="{FF2B5EF4-FFF2-40B4-BE49-F238E27FC236}">
                  <a16:creationId xmlns:a16="http://schemas.microsoft.com/office/drawing/2014/main" id="{DDFB1471-8293-4228-B791-494CEEBDF8D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49738" y="2249488"/>
              <a:ext cx="555625" cy="574675"/>
            </a:xfrm>
            <a:custGeom>
              <a:avLst/>
              <a:gdLst/>
              <a:ahLst/>
              <a:cxnLst>
                <a:cxn ang="0">
                  <a:pos x="817" y="1056"/>
                </a:cxn>
                <a:cxn ang="0">
                  <a:pos x="716" y="1035"/>
                </a:cxn>
                <a:cxn ang="0">
                  <a:pos x="659" y="1016"/>
                </a:cxn>
                <a:cxn ang="0">
                  <a:pos x="645" y="1010"/>
                </a:cxn>
                <a:cxn ang="0">
                  <a:pos x="623" y="986"/>
                </a:cxn>
                <a:cxn ang="0">
                  <a:pos x="608" y="970"/>
                </a:cxn>
                <a:cxn ang="0">
                  <a:pos x="577" y="929"/>
                </a:cxn>
                <a:cxn ang="0">
                  <a:pos x="513" y="864"/>
                </a:cxn>
                <a:cxn ang="0">
                  <a:pos x="403" y="767"/>
                </a:cxn>
                <a:cxn ang="0">
                  <a:pos x="307" y="683"/>
                </a:cxn>
                <a:cxn ang="0">
                  <a:pos x="222" y="574"/>
                </a:cxn>
                <a:cxn ang="0">
                  <a:pos x="139" y="472"/>
                </a:cxn>
                <a:cxn ang="0">
                  <a:pos x="97" y="439"/>
                </a:cxn>
                <a:cxn ang="0">
                  <a:pos x="31" y="360"/>
                </a:cxn>
                <a:cxn ang="0">
                  <a:pos x="27" y="300"/>
                </a:cxn>
                <a:cxn ang="0">
                  <a:pos x="84" y="371"/>
                </a:cxn>
                <a:cxn ang="0">
                  <a:pos x="141" y="426"/>
                </a:cxn>
                <a:cxn ang="0">
                  <a:pos x="208" y="491"/>
                </a:cxn>
                <a:cxn ang="0">
                  <a:pos x="305" y="624"/>
                </a:cxn>
                <a:cxn ang="0">
                  <a:pos x="398" y="714"/>
                </a:cxn>
                <a:cxn ang="0">
                  <a:pos x="481" y="790"/>
                </a:cxn>
                <a:cxn ang="0">
                  <a:pos x="571" y="872"/>
                </a:cxn>
                <a:cxn ang="0">
                  <a:pos x="646" y="943"/>
                </a:cxn>
                <a:cxn ang="0">
                  <a:pos x="724" y="871"/>
                </a:cxn>
                <a:cxn ang="0">
                  <a:pos x="843" y="787"/>
                </a:cxn>
                <a:cxn ang="0">
                  <a:pos x="981" y="693"/>
                </a:cxn>
                <a:cxn ang="0">
                  <a:pos x="917" y="620"/>
                </a:cxn>
                <a:cxn ang="0">
                  <a:pos x="751" y="446"/>
                </a:cxn>
                <a:cxn ang="0">
                  <a:pos x="583" y="291"/>
                </a:cxn>
                <a:cxn ang="0">
                  <a:pos x="501" y="195"/>
                </a:cxn>
                <a:cxn ang="0">
                  <a:pos x="431" y="116"/>
                </a:cxn>
                <a:cxn ang="0">
                  <a:pos x="378" y="54"/>
                </a:cxn>
                <a:cxn ang="0">
                  <a:pos x="377" y="0"/>
                </a:cxn>
                <a:cxn ang="0">
                  <a:pos x="496" y="134"/>
                </a:cxn>
                <a:cxn ang="0">
                  <a:pos x="631" y="290"/>
                </a:cxn>
                <a:cxn ang="0">
                  <a:pos x="729" y="380"/>
                </a:cxn>
                <a:cxn ang="0">
                  <a:pos x="900" y="546"/>
                </a:cxn>
                <a:cxn ang="0">
                  <a:pos x="980" y="641"/>
                </a:cxn>
                <a:cxn ang="0">
                  <a:pos x="1020" y="678"/>
                </a:cxn>
                <a:cxn ang="0">
                  <a:pos x="1032" y="689"/>
                </a:cxn>
                <a:cxn ang="0">
                  <a:pos x="1037" y="700"/>
                </a:cxn>
                <a:cxn ang="0">
                  <a:pos x="1051" y="800"/>
                </a:cxn>
                <a:cxn ang="0">
                  <a:pos x="1037" y="911"/>
                </a:cxn>
                <a:cxn ang="0">
                  <a:pos x="1029" y="991"/>
                </a:cxn>
                <a:cxn ang="0">
                  <a:pos x="1023" y="1039"/>
                </a:cxn>
                <a:cxn ang="0">
                  <a:pos x="1016" y="1079"/>
                </a:cxn>
                <a:cxn ang="0">
                  <a:pos x="1002" y="1088"/>
                </a:cxn>
                <a:cxn ang="0">
                  <a:pos x="996" y="1087"/>
                </a:cxn>
                <a:cxn ang="0">
                  <a:pos x="954" y="761"/>
                </a:cxn>
                <a:cxn ang="0">
                  <a:pos x="842" y="830"/>
                </a:cxn>
                <a:cxn ang="0">
                  <a:pos x="729" y="917"/>
                </a:cxn>
                <a:cxn ang="0">
                  <a:pos x="672" y="967"/>
                </a:cxn>
                <a:cxn ang="0">
                  <a:pos x="699" y="991"/>
                </a:cxn>
                <a:cxn ang="0">
                  <a:pos x="772" y="1010"/>
                </a:cxn>
                <a:cxn ang="0">
                  <a:pos x="941" y="1046"/>
                </a:cxn>
                <a:cxn ang="0">
                  <a:pos x="989" y="1039"/>
                </a:cxn>
                <a:cxn ang="0">
                  <a:pos x="990" y="1018"/>
                </a:cxn>
                <a:cxn ang="0">
                  <a:pos x="995" y="957"/>
                </a:cxn>
                <a:cxn ang="0">
                  <a:pos x="1010" y="856"/>
                </a:cxn>
                <a:cxn ang="0">
                  <a:pos x="1010" y="734"/>
                </a:cxn>
              </a:cxnLst>
              <a:rect l="0" t="0" r="r" b="b"/>
              <a:pathLst>
                <a:path w="1051" h="1088">
                  <a:moveTo>
                    <a:pt x="991" y="1088"/>
                  </a:moveTo>
                  <a:lnTo>
                    <a:pt x="991" y="1088"/>
                  </a:lnTo>
                  <a:lnTo>
                    <a:pt x="952" y="1084"/>
                  </a:lnTo>
                  <a:lnTo>
                    <a:pt x="911" y="1078"/>
                  </a:lnTo>
                  <a:lnTo>
                    <a:pt x="866" y="1069"/>
                  </a:lnTo>
                  <a:lnTo>
                    <a:pt x="817" y="1056"/>
                  </a:lnTo>
                  <a:lnTo>
                    <a:pt x="817" y="1056"/>
                  </a:lnTo>
                  <a:lnTo>
                    <a:pt x="773" y="1046"/>
                  </a:lnTo>
                  <a:lnTo>
                    <a:pt x="751" y="1041"/>
                  </a:lnTo>
                  <a:lnTo>
                    <a:pt x="728" y="1037"/>
                  </a:lnTo>
                  <a:lnTo>
                    <a:pt x="728" y="1037"/>
                  </a:lnTo>
                  <a:lnTo>
                    <a:pt x="716" y="1035"/>
                  </a:lnTo>
                  <a:lnTo>
                    <a:pt x="706" y="1031"/>
                  </a:lnTo>
                  <a:lnTo>
                    <a:pt x="686" y="1025"/>
                  </a:lnTo>
                  <a:lnTo>
                    <a:pt x="686" y="1025"/>
                  </a:lnTo>
                  <a:lnTo>
                    <a:pt x="673" y="1020"/>
                  </a:lnTo>
                  <a:lnTo>
                    <a:pt x="659" y="1016"/>
                  </a:lnTo>
                  <a:lnTo>
                    <a:pt x="659" y="1016"/>
                  </a:lnTo>
                  <a:lnTo>
                    <a:pt x="654" y="1015"/>
                  </a:lnTo>
                  <a:lnTo>
                    <a:pt x="651" y="1013"/>
                  </a:lnTo>
                  <a:lnTo>
                    <a:pt x="650" y="1012"/>
                  </a:lnTo>
                  <a:lnTo>
                    <a:pt x="649" y="1011"/>
                  </a:lnTo>
                  <a:lnTo>
                    <a:pt x="649" y="1011"/>
                  </a:lnTo>
                  <a:lnTo>
                    <a:pt x="645" y="1010"/>
                  </a:lnTo>
                  <a:lnTo>
                    <a:pt x="645" y="1010"/>
                  </a:lnTo>
                  <a:lnTo>
                    <a:pt x="640" y="1006"/>
                  </a:lnTo>
                  <a:lnTo>
                    <a:pt x="635" y="1001"/>
                  </a:lnTo>
                  <a:lnTo>
                    <a:pt x="628" y="991"/>
                  </a:lnTo>
                  <a:lnTo>
                    <a:pt x="623" y="986"/>
                  </a:lnTo>
                  <a:lnTo>
                    <a:pt x="623" y="986"/>
                  </a:lnTo>
                  <a:lnTo>
                    <a:pt x="620" y="983"/>
                  </a:lnTo>
                  <a:lnTo>
                    <a:pt x="619" y="982"/>
                  </a:lnTo>
                  <a:lnTo>
                    <a:pt x="619" y="982"/>
                  </a:lnTo>
                  <a:lnTo>
                    <a:pt x="614" y="979"/>
                  </a:lnTo>
                  <a:lnTo>
                    <a:pt x="611" y="976"/>
                  </a:lnTo>
                  <a:lnTo>
                    <a:pt x="608" y="970"/>
                  </a:lnTo>
                  <a:lnTo>
                    <a:pt x="608" y="965"/>
                  </a:lnTo>
                  <a:lnTo>
                    <a:pt x="608" y="963"/>
                  </a:lnTo>
                  <a:lnTo>
                    <a:pt x="606" y="961"/>
                  </a:lnTo>
                  <a:lnTo>
                    <a:pt x="606" y="961"/>
                  </a:lnTo>
                  <a:lnTo>
                    <a:pt x="591" y="946"/>
                  </a:lnTo>
                  <a:lnTo>
                    <a:pt x="577" y="929"/>
                  </a:lnTo>
                  <a:lnTo>
                    <a:pt x="577" y="929"/>
                  </a:lnTo>
                  <a:lnTo>
                    <a:pt x="561" y="912"/>
                  </a:lnTo>
                  <a:lnTo>
                    <a:pt x="546" y="895"/>
                  </a:lnTo>
                  <a:lnTo>
                    <a:pt x="529" y="879"/>
                  </a:lnTo>
                  <a:lnTo>
                    <a:pt x="513" y="864"/>
                  </a:lnTo>
                  <a:lnTo>
                    <a:pt x="513" y="864"/>
                  </a:lnTo>
                  <a:lnTo>
                    <a:pt x="490" y="846"/>
                  </a:lnTo>
                  <a:lnTo>
                    <a:pt x="469" y="827"/>
                  </a:lnTo>
                  <a:lnTo>
                    <a:pt x="428" y="789"/>
                  </a:lnTo>
                  <a:lnTo>
                    <a:pt x="428" y="789"/>
                  </a:lnTo>
                  <a:lnTo>
                    <a:pt x="416" y="777"/>
                  </a:lnTo>
                  <a:lnTo>
                    <a:pt x="403" y="767"/>
                  </a:lnTo>
                  <a:lnTo>
                    <a:pt x="378" y="745"/>
                  </a:lnTo>
                  <a:lnTo>
                    <a:pt x="378" y="745"/>
                  </a:lnTo>
                  <a:lnTo>
                    <a:pt x="356" y="729"/>
                  </a:lnTo>
                  <a:lnTo>
                    <a:pt x="336" y="711"/>
                  </a:lnTo>
                  <a:lnTo>
                    <a:pt x="317" y="693"/>
                  </a:lnTo>
                  <a:lnTo>
                    <a:pt x="307" y="683"/>
                  </a:lnTo>
                  <a:lnTo>
                    <a:pt x="299" y="673"/>
                  </a:lnTo>
                  <a:lnTo>
                    <a:pt x="299" y="673"/>
                  </a:lnTo>
                  <a:lnTo>
                    <a:pt x="271" y="638"/>
                  </a:lnTo>
                  <a:lnTo>
                    <a:pt x="271" y="638"/>
                  </a:lnTo>
                  <a:lnTo>
                    <a:pt x="238" y="596"/>
                  </a:lnTo>
                  <a:lnTo>
                    <a:pt x="222" y="574"/>
                  </a:lnTo>
                  <a:lnTo>
                    <a:pt x="207" y="552"/>
                  </a:lnTo>
                  <a:lnTo>
                    <a:pt x="207" y="552"/>
                  </a:lnTo>
                  <a:lnTo>
                    <a:pt x="194" y="534"/>
                  </a:lnTo>
                  <a:lnTo>
                    <a:pt x="178" y="514"/>
                  </a:lnTo>
                  <a:lnTo>
                    <a:pt x="160" y="493"/>
                  </a:lnTo>
                  <a:lnTo>
                    <a:pt x="139" y="472"/>
                  </a:lnTo>
                  <a:lnTo>
                    <a:pt x="139" y="472"/>
                  </a:lnTo>
                  <a:lnTo>
                    <a:pt x="128" y="461"/>
                  </a:lnTo>
                  <a:lnTo>
                    <a:pt x="115" y="453"/>
                  </a:lnTo>
                  <a:lnTo>
                    <a:pt x="115" y="453"/>
                  </a:lnTo>
                  <a:lnTo>
                    <a:pt x="103" y="444"/>
                  </a:lnTo>
                  <a:lnTo>
                    <a:pt x="97" y="439"/>
                  </a:lnTo>
                  <a:lnTo>
                    <a:pt x="92" y="433"/>
                  </a:lnTo>
                  <a:lnTo>
                    <a:pt x="92" y="433"/>
                  </a:lnTo>
                  <a:lnTo>
                    <a:pt x="74" y="414"/>
                  </a:lnTo>
                  <a:lnTo>
                    <a:pt x="57" y="393"/>
                  </a:lnTo>
                  <a:lnTo>
                    <a:pt x="57" y="393"/>
                  </a:lnTo>
                  <a:lnTo>
                    <a:pt x="31" y="360"/>
                  </a:lnTo>
                  <a:lnTo>
                    <a:pt x="16" y="345"/>
                  </a:lnTo>
                  <a:lnTo>
                    <a:pt x="2" y="329"/>
                  </a:lnTo>
                  <a:lnTo>
                    <a:pt x="2" y="329"/>
                  </a:lnTo>
                  <a:lnTo>
                    <a:pt x="0" y="327"/>
                  </a:lnTo>
                  <a:lnTo>
                    <a:pt x="0" y="327"/>
                  </a:lnTo>
                  <a:lnTo>
                    <a:pt x="27" y="300"/>
                  </a:lnTo>
                  <a:lnTo>
                    <a:pt x="27" y="300"/>
                  </a:lnTo>
                  <a:lnTo>
                    <a:pt x="45" y="322"/>
                  </a:lnTo>
                  <a:lnTo>
                    <a:pt x="45" y="322"/>
                  </a:lnTo>
                  <a:lnTo>
                    <a:pt x="68" y="351"/>
                  </a:lnTo>
                  <a:lnTo>
                    <a:pt x="68" y="351"/>
                  </a:lnTo>
                  <a:lnTo>
                    <a:pt x="84" y="371"/>
                  </a:lnTo>
                  <a:lnTo>
                    <a:pt x="102" y="392"/>
                  </a:lnTo>
                  <a:lnTo>
                    <a:pt x="111" y="401"/>
                  </a:lnTo>
                  <a:lnTo>
                    <a:pt x="120" y="411"/>
                  </a:lnTo>
                  <a:lnTo>
                    <a:pt x="131" y="419"/>
                  </a:lnTo>
                  <a:lnTo>
                    <a:pt x="141" y="426"/>
                  </a:lnTo>
                  <a:lnTo>
                    <a:pt x="141" y="426"/>
                  </a:lnTo>
                  <a:lnTo>
                    <a:pt x="151" y="434"/>
                  </a:lnTo>
                  <a:lnTo>
                    <a:pt x="163" y="444"/>
                  </a:lnTo>
                  <a:lnTo>
                    <a:pt x="174" y="454"/>
                  </a:lnTo>
                  <a:lnTo>
                    <a:pt x="186" y="465"/>
                  </a:lnTo>
                  <a:lnTo>
                    <a:pt x="197" y="478"/>
                  </a:lnTo>
                  <a:lnTo>
                    <a:pt x="208" y="491"/>
                  </a:lnTo>
                  <a:lnTo>
                    <a:pt x="219" y="506"/>
                  </a:lnTo>
                  <a:lnTo>
                    <a:pt x="229" y="521"/>
                  </a:lnTo>
                  <a:lnTo>
                    <a:pt x="229" y="521"/>
                  </a:lnTo>
                  <a:lnTo>
                    <a:pt x="261" y="567"/>
                  </a:lnTo>
                  <a:lnTo>
                    <a:pt x="291" y="607"/>
                  </a:lnTo>
                  <a:lnTo>
                    <a:pt x="305" y="624"/>
                  </a:lnTo>
                  <a:lnTo>
                    <a:pt x="319" y="640"/>
                  </a:lnTo>
                  <a:lnTo>
                    <a:pt x="332" y="654"/>
                  </a:lnTo>
                  <a:lnTo>
                    <a:pt x="346" y="668"/>
                  </a:lnTo>
                  <a:lnTo>
                    <a:pt x="346" y="668"/>
                  </a:lnTo>
                  <a:lnTo>
                    <a:pt x="371" y="692"/>
                  </a:lnTo>
                  <a:lnTo>
                    <a:pt x="398" y="714"/>
                  </a:lnTo>
                  <a:lnTo>
                    <a:pt x="398" y="714"/>
                  </a:lnTo>
                  <a:lnTo>
                    <a:pt x="429" y="741"/>
                  </a:lnTo>
                  <a:lnTo>
                    <a:pt x="445" y="755"/>
                  </a:lnTo>
                  <a:lnTo>
                    <a:pt x="459" y="769"/>
                  </a:lnTo>
                  <a:lnTo>
                    <a:pt x="459" y="769"/>
                  </a:lnTo>
                  <a:lnTo>
                    <a:pt x="481" y="790"/>
                  </a:lnTo>
                  <a:lnTo>
                    <a:pt x="504" y="809"/>
                  </a:lnTo>
                  <a:lnTo>
                    <a:pt x="504" y="809"/>
                  </a:lnTo>
                  <a:lnTo>
                    <a:pt x="526" y="828"/>
                  </a:lnTo>
                  <a:lnTo>
                    <a:pt x="548" y="849"/>
                  </a:lnTo>
                  <a:lnTo>
                    <a:pt x="548" y="849"/>
                  </a:lnTo>
                  <a:lnTo>
                    <a:pt x="571" y="872"/>
                  </a:lnTo>
                  <a:lnTo>
                    <a:pt x="594" y="896"/>
                  </a:lnTo>
                  <a:lnTo>
                    <a:pt x="594" y="896"/>
                  </a:lnTo>
                  <a:lnTo>
                    <a:pt x="615" y="920"/>
                  </a:lnTo>
                  <a:lnTo>
                    <a:pt x="638" y="943"/>
                  </a:lnTo>
                  <a:lnTo>
                    <a:pt x="643" y="948"/>
                  </a:lnTo>
                  <a:lnTo>
                    <a:pt x="646" y="943"/>
                  </a:lnTo>
                  <a:lnTo>
                    <a:pt x="646" y="943"/>
                  </a:lnTo>
                  <a:lnTo>
                    <a:pt x="658" y="929"/>
                  </a:lnTo>
                  <a:lnTo>
                    <a:pt x="669" y="917"/>
                  </a:lnTo>
                  <a:lnTo>
                    <a:pt x="682" y="904"/>
                  </a:lnTo>
                  <a:lnTo>
                    <a:pt x="696" y="893"/>
                  </a:lnTo>
                  <a:lnTo>
                    <a:pt x="724" y="871"/>
                  </a:lnTo>
                  <a:lnTo>
                    <a:pt x="753" y="851"/>
                  </a:lnTo>
                  <a:lnTo>
                    <a:pt x="753" y="851"/>
                  </a:lnTo>
                  <a:lnTo>
                    <a:pt x="784" y="829"/>
                  </a:lnTo>
                  <a:lnTo>
                    <a:pt x="784" y="829"/>
                  </a:lnTo>
                  <a:lnTo>
                    <a:pt x="812" y="807"/>
                  </a:lnTo>
                  <a:lnTo>
                    <a:pt x="843" y="787"/>
                  </a:lnTo>
                  <a:lnTo>
                    <a:pt x="906" y="748"/>
                  </a:lnTo>
                  <a:lnTo>
                    <a:pt x="906" y="748"/>
                  </a:lnTo>
                  <a:lnTo>
                    <a:pt x="944" y="725"/>
                  </a:lnTo>
                  <a:lnTo>
                    <a:pt x="980" y="702"/>
                  </a:lnTo>
                  <a:lnTo>
                    <a:pt x="986" y="698"/>
                  </a:lnTo>
                  <a:lnTo>
                    <a:pt x="981" y="693"/>
                  </a:lnTo>
                  <a:lnTo>
                    <a:pt x="981" y="693"/>
                  </a:lnTo>
                  <a:lnTo>
                    <a:pt x="964" y="676"/>
                  </a:lnTo>
                  <a:lnTo>
                    <a:pt x="949" y="660"/>
                  </a:lnTo>
                  <a:lnTo>
                    <a:pt x="920" y="624"/>
                  </a:lnTo>
                  <a:lnTo>
                    <a:pt x="917" y="620"/>
                  </a:lnTo>
                  <a:lnTo>
                    <a:pt x="917" y="620"/>
                  </a:lnTo>
                  <a:lnTo>
                    <a:pt x="882" y="579"/>
                  </a:lnTo>
                  <a:lnTo>
                    <a:pt x="850" y="543"/>
                  </a:lnTo>
                  <a:lnTo>
                    <a:pt x="819" y="510"/>
                  </a:lnTo>
                  <a:lnTo>
                    <a:pt x="789" y="480"/>
                  </a:lnTo>
                  <a:lnTo>
                    <a:pt x="789" y="480"/>
                  </a:lnTo>
                  <a:lnTo>
                    <a:pt x="751" y="446"/>
                  </a:lnTo>
                  <a:lnTo>
                    <a:pt x="712" y="412"/>
                  </a:lnTo>
                  <a:lnTo>
                    <a:pt x="712" y="412"/>
                  </a:lnTo>
                  <a:lnTo>
                    <a:pt x="668" y="372"/>
                  </a:lnTo>
                  <a:lnTo>
                    <a:pt x="624" y="332"/>
                  </a:lnTo>
                  <a:lnTo>
                    <a:pt x="604" y="313"/>
                  </a:lnTo>
                  <a:lnTo>
                    <a:pt x="583" y="291"/>
                  </a:lnTo>
                  <a:lnTo>
                    <a:pt x="564" y="269"/>
                  </a:lnTo>
                  <a:lnTo>
                    <a:pt x="544" y="246"/>
                  </a:lnTo>
                  <a:lnTo>
                    <a:pt x="544" y="246"/>
                  </a:lnTo>
                  <a:lnTo>
                    <a:pt x="522" y="221"/>
                  </a:lnTo>
                  <a:lnTo>
                    <a:pt x="501" y="195"/>
                  </a:lnTo>
                  <a:lnTo>
                    <a:pt x="501" y="195"/>
                  </a:lnTo>
                  <a:lnTo>
                    <a:pt x="475" y="165"/>
                  </a:lnTo>
                  <a:lnTo>
                    <a:pt x="450" y="135"/>
                  </a:lnTo>
                  <a:lnTo>
                    <a:pt x="450" y="135"/>
                  </a:lnTo>
                  <a:lnTo>
                    <a:pt x="441" y="125"/>
                  </a:lnTo>
                  <a:lnTo>
                    <a:pt x="431" y="116"/>
                  </a:lnTo>
                  <a:lnTo>
                    <a:pt x="431" y="116"/>
                  </a:lnTo>
                  <a:lnTo>
                    <a:pt x="422" y="107"/>
                  </a:lnTo>
                  <a:lnTo>
                    <a:pt x="413" y="98"/>
                  </a:lnTo>
                  <a:lnTo>
                    <a:pt x="413" y="98"/>
                  </a:lnTo>
                  <a:lnTo>
                    <a:pt x="400" y="81"/>
                  </a:lnTo>
                  <a:lnTo>
                    <a:pt x="389" y="67"/>
                  </a:lnTo>
                  <a:lnTo>
                    <a:pt x="378" y="54"/>
                  </a:lnTo>
                  <a:lnTo>
                    <a:pt x="366" y="44"/>
                  </a:lnTo>
                  <a:lnTo>
                    <a:pt x="366" y="44"/>
                  </a:lnTo>
                  <a:lnTo>
                    <a:pt x="355" y="33"/>
                  </a:lnTo>
                  <a:lnTo>
                    <a:pt x="346" y="21"/>
                  </a:lnTo>
                  <a:lnTo>
                    <a:pt x="346" y="21"/>
                  </a:lnTo>
                  <a:lnTo>
                    <a:pt x="377" y="0"/>
                  </a:lnTo>
                  <a:lnTo>
                    <a:pt x="377" y="0"/>
                  </a:lnTo>
                  <a:lnTo>
                    <a:pt x="382" y="6"/>
                  </a:lnTo>
                  <a:lnTo>
                    <a:pt x="382" y="6"/>
                  </a:lnTo>
                  <a:lnTo>
                    <a:pt x="433" y="64"/>
                  </a:lnTo>
                  <a:lnTo>
                    <a:pt x="433" y="64"/>
                  </a:lnTo>
                  <a:lnTo>
                    <a:pt x="496" y="134"/>
                  </a:lnTo>
                  <a:lnTo>
                    <a:pt x="527" y="170"/>
                  </a:lnTo>
                  <a:lnTo>
                    <a:pt x="558" y="207"/>
                  </a:lnTo>
                  <a:lnTo>
                    <a:pt x="558" y="207"/>
                  </a:lnTo>
                  <a:lnTo>
                    <a:pt x="585" y="239"/>
                  </a:lnTo>
                  <a:lnTo>
                    <a:pt x="614" y="273"/>
                  </a:lnTo>
                  <a:lnTo>
                    <a:pt x="631" y="290"/>
                  </a:lnTo>
                  <a:lnTo>
                    <a:pt x="647" y="307"/>
                  </a:lnTo>
                  <a:lnTo>
                    <a:pt x="665" y="324"/>
                  </a:lnTo>
                  <a:lnTo>
                    <a:pt x="683" y="341"/>
                  </a:lnTo>
                  <a:lnTo>
                    <a:pt x="683" y="341"/>
                  </a:lnTo>
                  <a:lnTo>
                    <a:pt x="729" y="380"/>
                  </a:lnTo>
                  <a:lnTo>
                    <a:pt x="729" y="380"/>
                  </a:lnTo>
                  <a:lnTo>
                    <a:pt x="765" y="411"/>
                  </a:lnTo>
                  <a:lnTo>
                    <a:pt x="801" y="444"/>
                  </a:lnTo>
                  <a:lnTo>
                    <a:pt x="801" y="444"/>
                  </a:lnTo>
                  <a:lnTo>
                    <a:pt x="836" y="477"/>
                  </a:lnTo>
                  <a:lnTo>
                    <a:pt x="869" y="511"/>
                  </a:lnTo>
                  <a:lnTo>
                    <a:pt x="900" y="546"/>
                  </a:lnTo>
                  <a:lnTo>
                    <a:pt x="930" y="581"/>
                  </a:lnTo>
                  <a:lnTo>
                    <a:pt x="930" y="581"/>
                  </a:lnTo>
                  <a:lnTo>
                    <a:pt x="946" y="600"/>
                  </a:lnTo>
                  <a:lnTo>
                    <a:pt x="946" y="600"/>
                  </a:lnTo>
                  <a:lnTo>
                    <a:pt x="962" y="620"/>
                  </a:lnTo>
                  <a:lnTo>
                    <a:pt x="980" y="641"/>
                  </a:lnTo>
                  <a:lnTo>
                    <a:pt x="998" y="661"/>
                  </a:lnTo>
                  <a:lnTo>
                    <a:pt x="1008" y="669"/>
                  </a:lnTo>
                  <a:lnTo>
                    <a:pt x="1018" y="677"/>
                  </a:lnTo>
                  <a:lnTo>
                    <a:pt x="1019" y="678"/>
                  </a:lnTo>
                  <a:lnTo>
                    <a:pt x="1020" y="678"/>
                  </a:lnTo>
                  <a:lnTo>
                    <a:pt x="1020" y="678"/>
                  </a:lnTo>
                  <a:lnTo>
                    <a:pt x="1025" y="680"/>
                  </a:lnTo>
                  <a:lnTo>
                    <a:pt x="1029" y="684"/>
                  </a:lnTo>
                  <a:lnTo>
                    <a:pt x="1029" y="685"/>
                  </a:lnTo>
                  <a:lnTo>
                    <a:pt x="1030" y="686"/>
                  </a:lnTo>
                  <a:lnTo>
                    <a:pt x="1030" y="686"/>
                  </a:lnTo>
                  <a:lnTo>
                    <a:pt x="1032" y="689"/>
                  </a:lnTo>
                  <a:lnTo>
                    <a:pt x="1035" y="692"/>
                  </a:lnTo>
                  <a:lnTo>
                    <a:pt x="1036" y="695"/>
                  </a:lnTo>
                  <a:lnTo>
                    <a:pt x="1037" y="698"/>
                  </a:lnTo>
                  <a:lnTo>
                    <a:pt x="1037" y="699"/>
                  </a:lnTo>
                  <a:lnTo>
                    <a:pt x="1037" y="700"/>
                  </a:lnTo>
                  <a:lnTo>
                    <a:pt x="1037" y="700"/>
                  </a:lnTo>
                  <a:lnTo>
                    <a:pt x="1041" y="711"/>
                  </a:lnTo>
                  <a:lnTo>
                    <a:pt x="1045" y="723"/>
                  </a:lnTo>
                  <a:lnTo>
                    <a:pt x="1047" y="735"/>
                  </a:lnTo>
                  <a:lnTo>
                    <a:pt x="1049" y="748"/>
                  </a:lnTo>
                  <a:lnTo>
                    <a:pt x="1051" y="774"/>
                  </a:lnTo>
                  <a:lnTo>
                    <a:pt x="1051" y="800"/>
                  </a:lnTo>
                  <a:lnTo>
                    <a:pt x="1050" y="826"/>
                  </a:lnTo>
                  <a:lnTo>
                    <a:pt x="1047" y="851"/>
                  </a:lnTo>
                  <a:lnTo>
                    <a:pt x="1044" y="872"/>
                  </a:lnTo>
                  <a:lnTo>
                    <a:pt x="1040" y="892"/>
                  </a:lnTo>
                  <a:lnTo>
                    <a:pt x="1040" y="892"/>
                  </a:lnTo>
                  <a:lnTo>
                    <a:pt x="1037" y="911"/>
                  </a:lnTo>
                  <a:lnTo>
                    <a:pt x="1035" y="929"/>
                  </a:lnTo>
                  <a:lnTo>
                    <a:pt x="1030" y="967"/>
                  </a:lnTo>
                  <a:lnTo>
                    <a:pt x="1030" y="973"/>
                  </a:lnTo>
                  <a:lnTo>
                    <a:pt x="1030" y="973"/>
                  </a:lnTo>
                  <a:lnTo>
                    <a:pt x="1029" y="991"/>
                  </a:lnTo>
                  <a:lnTo>
                    <a:pt x="1029" y="991"/>
                  </a:lnTo>
                  <a:lnTo>
                    <a:pt x="1029" y="1009"/>
                  </a:lnTo>
                  <a:lnTo>
                    <a:pt x="1028" y="1017"/>
                  </a:lnTo>
                  <a:lnTo>
                    <a:pt x="1026" y="1024"/>
                  </a:lnTo>
                  <a:lnTo>
                    <a:pt x="1026" y="1024"/>
                  </a:lnTo>
                  <a:lnTo>
                    <a:pt x="1024" y="1031"/>
                  </a:lnTo>
                  <a:lnTo>
                    <a:pt x="1023" y="1039"/>
                  </a:lnTo>
                  <a:lnTo>
                    <a:pt x="1023" y="1051"/>
                  </a:lnTo>
                  <a:lnTo>
                    <a:pt x="1023" y="1051"/>
                  </a:lnTo>
                  <a:lnTo>
                    <a:pt x="1023" y="1059"/>
                  </a:lnTo>
                  <a:lnTo>
                    <a:pt x="1021" y="1068"/>
                  </a:lnTo>
                  <a:lnTo>
                    <a:pt x="1019" y="1075"/>
                  </a:lnTo>
                  <a:lnTo>
                    <a:pt x="1016" y="1079"/>
                  </a:lnTo>
                  <a:lnTo>
                    <a:pt x="1013" y="1083"/>
                  </a:lnTo>
                  <a:lnTo>
                    <a:pt x="1013" y="1083"/>
                  </a:lnTo>
                  <a:lnTo>
                    <a:pt x="1010" y="1085"/>
                  </a:lnTo>
                  <a:lnTo>
                    <a:pt x="1008" y="1086"/>
                  </a:lnTo>
                  <a:lnTo>
                    <a:pt x="1005" y="1087"/>
                  </a:lnTo>
                  <a:lnTo>
                    <a:pt x="1002" y="1088"/>
                  </a:lnTo>
                  <a:lnTo>
                    <a:pt x="1002" y="1088"/>
                  </a:lnTo>
                  <a:lnTo>
                    <a:pt x="1002" y="1088"/>
                  </a:lnTo>
                  <a:lnTo>
                    <a:pt x="998" y="1087"/>
                  </a:lnTo>
                  <a:lnTo>
                    <a:pt x="997" y="1087"/>
                  </a:lnTo>
                  <a:lnTo>
                    <a:pt x="996" y="1087"/>
                  </a:lnTo>
                  <a:lnTo>
                    <a:pt x="996" y="1087"/>
                  </a:lnTo>
                  <a:lnTo>
                    <a:pt x="992" y="1088"/>
                  </a:lnTo>
                  <a:lnTo>
                    <a:pt x="991" y="1088"/>
                  </a:lnTo>
                  <a:close/>
                  <a:moveTo>
                    <a:pt x="1002" y="731"/>
                  </a:moveTo>
                  <a:lnTo>
                    <a:pt x="1002" y="731"/>
                  </a:lnTo>
                  <a:lnTo>
                    <a:pt x="954" y="761"/>
                  </a:lnTo>
                  <a:lnTo>
                    <a:pt x="954" y="761"/>
                  </a:lnTo>
                  <a:lnTo>
                    <a:pt x="918" y="784"/>
                  </a:lnTo>
                  <a:lnTo>
                    <a:pt x="918" y="784"/>
                  </a:lnTo>
                  <a:lnTo>
                    <a:pt x="885" y="803"/>
                  </a:lnTo>
                  <a:lnTo>
                    <a:pt x="885" y="803"/>
                  </a:lnTo>
                  <a:lnTo>
                    <a:pt x="856" y="821"/>
                  </a:lnTo>
                  <a:lnTo>
                    <a:pt x="842" y="830"/>
                  </a:lnTo>
                  <a:lnTo>
                    <a:pt x="829" y="839"/>
                  </a:lnTo>
                  <a:lnTo>
                    <a:pt x="819" y="847"/>
                  </a:lnTo>
                  <a:lnTo>
                    <a:pt x="819" y="847"/>
                  </a:lnTo>
                  <a:lnTo>
                    <a:pt x="773" y="881"/>
                  </a:lnTo>
                  <a:lnTo>
                    <a:pt x="729" y="917"/>
                  </a:lnTo>
                  <a:lnTo>
                    <a:pt x="729" y="917"/>
                  </a:lnTo>
                  <a:lnTo>
                    <a:pt x="717" y="925"/>
                  </a:lnTo>
                  <a:lnTo>
                    <a:pt x="717" y="925"/>
                  </a:lnTo>
                  <a:lnTo>
                    <a:pt x="704" y="936"/>
                  </a:lnTo>
                  <a:lnTo>
                    <a:pt x="691" y="948"/>
                  </a:lnTo>
                  <a:lnTo>
                    <a:pt x="678" y="960"/>
                  </a:lnTo>
                  <a:lnTo>
                    <a:pt x="672" y="967"/>
                  </a:lnTo>
                  <a:lnTo>
                    <a:pt x="668" y="974"/>
                  </a:lnTo>
                  <a:lnTo>
                    <a:pt x="664" y="980"/>
                  </a:lnTo>
                  <a:lnTo>
                    <a:pt x="671" y="982"/>
                  </a:lnTo>
                  <a:lnTo>
                    <a:pt x="671" y="982"/>
                  </a:lnTo>
                  <a:lnTo>
                    <a:pt x="699" y="991"/>
                  </a:lnTo>
                  <a:lnTo>
                    <a:pt x="699" y="991"/>
                  </a:lnTo>
                  <a:lnTo>
                    <a:pt x="718" y="996"/>
                  </a:lnTo>
                  <a:lnTo>
                    <a:pt x="738" y="1003"/>
                  </a:lnTo>
                  <a:lnTo>
                    <a:pt x="738" y="1003"/>
                  </a:lnTo>
                  <a:lnTo>
                    <a:pt x="756" y="1007"/>
                  </a:lnTo>
                  <a:lnTo>
                    <a:pt x="772" y="1010"/>
                  </a:lnTo>
                  <a:lnTo>
                    <a:pt x="772" y="1010"/>
                  </a:lnTo>
                  <a:lnTo>
                    <a:pt x="792" y="1014"/>
                  </a:lnTo>
                  <a:lnTo>
                    <a:pt x="811" y="1018"/>
                  </a:lnTo>
                  <a:lnTo>
                    <a:pt x="811" y="1018"/>
                  </a:lnTo>
                  <a:lnTo>
                    <a:pt x="854" y="1028"/>
                  </a:lnTo>
                  <a:lnTo>
                    <a:pt x="897" y="1039"/>
                  </a:lnTo>
                  <a:lnTo>
                    <a:pt x="941" y="1046"/>
                  </a:lnTo>
                  <a:lnTo>
                    <a:pt x="962" y="1049"/>
                  </a:lnTo>
                  <a:lnTo>
                    <a:pt x="984" y="1051"/>
                  </a:lnTo>
                  <a:lnTo>
                    <a:pt x="991" y="1052"/>
                  </a:lnTo>
                  <a:lnTo>
                    <a:pt x="990" y="1045"/>
                  </a:lnTo>
                  <a:lnTo>
                    <a:pt x="990" y="1045"/>
                  </a:lnTo>
                  <a:lnTo>
                    <a:pt x="989" y="1039"/>
                  </a:lnTo>
                  <a:lnTo>
                    <a:pt x="989" y="1039"/>
                  </a:lnTo>
                  <a:lnTo>
                    <a:pt x="987" y="1032"/>
                  </a:lnTo>
                  <a:lnTo>
                    <a:pt x="987" y="1029"/>
                  </a:lnTo>
                  <a:lnTo>
                    <a:pt x="987" y="1027"/>
                  </a:lnTo>
                  <a:lnTo>
                    <a:pt x="987" y="1027"/>
                  </a:lnTo>
                  <a:lnTo>
                    <a:pt x="990" y="1018"/>
                  </a:lnTo>
                  <a:lnTo>
                    <a:pt x="992" y="1008"/>
                  </a:lnTo>
                  <a:lnTo>
                    <a:pt x="993" y="988"/>
                  </a:lnTo>
                  <a:lnTo>
                    <a:pt x="993" y="988"/>
                  </a:lnTo>
                  <a:lnTo>
                    <a:pt x="994" y="974"/>
                  </a:lnTo>
                  <a:lnTo>
                    <a:pt x="994" y="974"/>
                  </a:lnTo>
                  <a:lnTo>
                    <a:pt x="995" y="957"/>
                  </a:lnTo>
                  <a:lnTo>
                    <a:pt x="995" y="957"/>
                  </a:lnTo>
                  <a:lnTo>
                    <a:pt x="998" y="925"/>
                  </a:lnTo>
                  <a:lnTo>
                    <a:pt x="1000" y="910"/>
                  </a:lnTo>
                  <a:lnTo>
                    <a:pt x="1004" y="893"/>
                  </a:lnTo>
                  <a:lnTo>
                    <a:pt x="1004" y="893"/>
                  </a:lnTo>
                  <a:lnTo>
                    <a:pt x="1010" y="856"/>
                  </a:lnTo>
                  <a:lnTo>
                    <a:pt x="1013" y="835"/>
                  </a:lnTo>
                  <a:lnTo>
                    <a:pt x="1015" y="813"/>
                  </a:lnTo>
                  <a:lnTo>
                    <a:pt x="1016" y="793"/>
                  </a:lnTo>
                  <a:lnTo>
                    <a:pt x="1015" y="772"/>
                  </a:lnTo>
                  <a:lnTo>
                    <a:pt x="1014" y="753"/>
                  </a:lnTo>
                  <a:lnTo>
                    <a:pt x="1010" y="734"/>
                  </a:lnTo>
                  <a:lnTo>
                    <a:pt x="1008" y="726"/>
                  </a:lnTo>
                  <a:lnTo>
                    <a:pt x="1002" y="7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5" name="chenying0907 207">
              <a:extLst>
                <a:ext uri="{FF2B5EF4-FFF2-40B4-BE49-F238E27FC236}">
                  <a16:creationId xmlns:a16="http://schemas.microsoft.com/office/drawing/2014/main" id="{D157FFBA-A5C0-48CD-BD64-22AB147EDF1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1325" y="2251075"/>
              <a:ext cx="195263" cy="161925"/>
            </a:xfrm>
            <a:custGeom>
              <a:avLst/>
              <a:gdLst/>
              <a:ahLst/>
              <a:cxnLst>
                <a:cxn ang="0">
                  <a:pos x="15" y="307"/>
                </a:cxn>
                <a:cxn ang="0">
                  <a:pos x="9" y="306"/>
                </a:cxn>
                <a:cxn ang="0">
                  <a:pos x="2" y="298"/>
                </a:cxn>
                <a:cxn ang="0">
                  <a:pos x="0" y="293"/>
                </a:cxn>
                <a:cxn ang="0">
                  <a:pos x="2" y="281"/>
                </a:cxn>
                <a:cxn ang="0">
                  <a:pos x="6" y="275"/>
                </a:cxn>
                <a:cxn ang="0">
                  <a:pos x="12" y="272"/>
                </a:cxn>
                <a:cxn ang="0">
                  <a:pos x="18" y="269"/>
                </a:cxn>
                <a:cxn ang="0">
                  <a:pos x="30" y="259"/>
                </a:cxn>
                <a:cxn ang="0">
                  <a:pos x="48" y="238"/>
                </a:cxn>
                <a:cxn ang="0">
                  <a:pos x="59" y="222"/>
                </a:cxn>
                <a:cxn ang="0">
                  <a:pos x="75" y="201"/>
                </a:cxn>
                <a:cxn ang="0">
                  <a:pos x="94" y="180"/>
                </a:cxn>
                <a:cxn ang="0">
                  <a:pos x="136" y="143"/>
                </a:cxn>
                <a:cxn ang="0">
                  <a:pos x="160" y="124"/>
                </a:cxn>
                <a:cxn ang="0">
                  <a:pos x="174" y="112"/>
                </a:cxn>
                <a:cxn ang="0">
                  <a:pos x="224" y="83"/>
                </a:cxn>
                <a:cxn ang="0">
                  <a:pos x="241" y="73"/>
                </a:cxn>
                <a:cxn ang="0">
                  <a:pos x="259" y="63"/>
                </a:cxn>
                <a:cxn ang="0">
                  <a:pos x="305" y="32"/>
                </a:cxn>
                <a:cxn ang="0">
                  <a:pos x="345" y="3"/>
                </a:cxn>
                <a:cxn ang="0">
                  <a:pos x="354" y="0"/>
                </a:cxn>
                <a:cxn ang="0">
                  <a:pos x="359" y="1"/>
                </a:cxn>
                <a:cxn ang="0">
                  <a:pos x="366" y="8"/>
                </a:cxn>
                <a:cxn ang="0">
                  <a:pos x="368" y="12"/>
                </a:cxn>
                <a:cxn ang="0">
                  <a:pos x="369" y="22"/>
                </a:cxn>
                <a:cxn ang="0">
                  <a:pos x="367" y="29"/>
                </a:cxn>
                <a:cxn ang="0">
                  <a:pos x="362" y="35"/>
                </a:cxn>
                <a:cxn ang="0">
                  <a:pos x="339" y="51"/>
                </a:cxn>
                <a:cxn ang="0">
                  <a:pos x="270" y="96"/>
                </a:cxn>
                <a:cxn ang="0">
                  <a:pos x="240" y="115"/>
                </a:cxn>
                <a:cxn ang="0">
                  <a:pos x="180" y="157"/>
                </a:cxn>
                <a:cxn ang="0">
                  <a:pos x="151" y="179"/>
                </a:cxn>
                <a:cxn ang="0">
                  <a:pos x="109" y="218"/>
                </a:cxn>
                <a:cxn ang="0">
                  <a:pos x="78" y="252"/>
                </a:cxn>
                <a:cxn ang="0">
                  <a:pos x="69" y="264"/>
                </a:cxn>
                <a:cxn ang="0">
                  <a:pos x="47" y="290"/>
                </a:cxn>
                <a:cxn ang="0">
                  <a:pos x="35" y="300"/>
                </a:cxn>
                <a:cxn ang="0">
                  <a:pos x="21" y="306"/>
                </a:cxn>
                <a:cxn ang="0">
                  <a:pos x="15" y="307"/>
                </a:cxn>
              </a:cxnLst>
              <a:rect l="0" t="0" r="r" b="b"/>
              <a:pathLst>
                <a:path w="369" h="307">
                  <a:moveTo>
                    <a:pt x="15" y="307"/>
                  </a:moveTo>
                  <a:lnTo>
                    <a:pt x="15" y="307"/>
                  </a:lnTo>
                  <a:lnTo>
                    <a:pt x="12" y="307"/>
                  </a:lnTo>
                  <a:lnTo>
                    <a:pt x="9" y="306"/>
                  </a:lnTo>
                  <a:lnTo>
                    <a:pt x="5" y="303"/>
                  </a:lnTo>
                  <a:lnTo>
                    <a:pt x="2" y="298"/>
                  </a:lnTo>
                  <a:lnTo>
                    <a:pt x="0" y="293"/>
                  </a:lnTo>
                  <a:lnTo>
                    <a:pt x="0" y="293"/>
                  </a:lnTo>
                  <a:lnTo>
                    <a:pt x="0" y="287"/>
                  </a:lnTo>
                  <a:lnTo>
                    <a:pt x="2" y="281"/>
                  </a:lnTo>
                  <a:lnTo>
                    <a:pt x="4" y="277"/>
                  </a:lnTo>
                  <a:lnTo>
                    <a:pt x="6" y="275"/>
                  </a:lnTo>
                  <a:lnTo>
                    <a:pt x="9" y="273"/>
                  </a:lnTo>
                  <a:lnTo>
                    <a:pt x="12" y="272"/>
                  </a:lnTo>
                  <a:lnTo>
                    <a:pt x="12" y="272"/>
                  </a:lnTo>
                  <a:lnTo>
                    <a:pt x="18" y="269"/>
                  </a:lnTo>
                  <a:lnTo>
                    <a:pt x="24" y="265"/>
                  </a:lnTo>
                  <a:lnTo>
                    <a:pt x="30" y="259"/>
                  </a:lnTo>
                  <a:lnTo>
                    <a:pt x="36" y="253"/>
                  </a:lnTo>
                  <a:lnTo>
                    <a:pt x="48" y="238"/>
                  </a:lnTo>
                  <a:lnTo>
                    <a:pt x="59" y="222"/>
                  </a:lnTo>
                  <a:lnTo>
                    <a:pt x="59" y="222"/>
                  </a:lnTo>
                  <a:lnTo>
                    <a:pt x="68" y="210"/>
                  </a:lnTo>
                  <a:lnTo>
                    <a:pt x="75" y="201"/>
                  </a:lnTo>
                  <a:lnTo>
                    <a:pt x="75" y="201"/>
                  </a:lnTo>
                  <a:lnTo>
                    <a:pt x="94" y="180"/>
                  </a:lnTo>
                  <a:lnTo>
                    <a:pt x="114" y="162"/>
                  </a:lnTo>
                  <a:lnTo>
                    <a:pt x="136" y="143"/>
                  </a:lnTo>
                  <a:lnTo>
                    <a:pt x="157" y="126"/>
                  </a:lnTo>
                  <a:lnTo>
                    <a:pt x="160" y="124"/>
                  </a:lnTo>
                  <a:lnTo>
                    <a:pt x="160" y="124"/>
                  </a:lnTo>
                  <a:lnTo>
                    <a:pt x="174" y="112"/>
                  </a:lnTo>
                  <a:lnTo>
                    <a:pt x="190" y="102"/>
                  </a:lnTo>
                  <a:lnTo>
                    <a:pt x="224" y="83"/>
                  </a:lnTo>
                  <a:lnTo>
                    <a:pt x="224" y="83"/>
                  </a:lnTo>
                  <a:lnTo>
                    <a:pt x="241" y="73"/>
                  </a:lnTo>
                  <a:lnTo>
                    <a:pt x="259" y="63"/>
                  </a:lnTo>
                  <a:lnTo>
                    <a:pt x="259" y="63"/>
                  </a:lnTo>
                  <a:lnTo>
                    <a:pt x="283" y="47"/>
                  </a:lnTo>
                  <a:lnTo>
                    <a:pt x="305" y="32"/>
                  </a:lnTo>
                  <a:lnTo>
                    <a:pt x="345" y="3"/>
                  </a:lnTo>
                  <a:lnTo>
                    <a:pt x="345" y="3"/>
                  </a:lnTo>
                  <a:lnTo>
                    <a:pt x="350" y="1"/>
                  </a:lnTo>
                  <a:lnTo>
                    <a:pt x="354" y="0"/>
                  </a:lnTo>
                  <a:lnTo>
                    <a:pt x="354" y="0"/>
                  </a:lnTo>
                  <a:lnTo>
                    <a:pt x="359" y="1"/>
                  </a:lnTo>
                  <a:lnTo>
                    <a:pt x="363" y="4"/>
                  </a:lnTo>
                  <a:lnTo>
                    <a:pt x="366" y="8"/>
                  </a:lnTo>
                  <a:lnTo>
                    <a:pt x="368" y="12"/>
                  </a:lnTo>
                  <a:lnTo>
                    <a:pt x="368" y="12"/>
                  </a:lnTo>
                  <a:lnTo>
                    <a:pt x="369" y="16"/>
                  </a:lnTo>
                  <a:lnTo>
                    <a:pt x="369" y="22"/>
                  </a:lnTo>
                  <a:lnTo>
                    <a:pt x="369" y="25"/>
                  </a:lnTo>
                  <a:lnTo>
                    <a:pt x="367" y="29"/>
                  </a:lnTo>
                  <a:lnTo>
                    <a:pt x="365" y="32"/>
                  </a:lnTo>
                  <a:lnTo>
                    <a:pt x="362" y="35"/>
                  </a:lnTo>
                  <a:lnTo>
                    <a:pt x="362" y="35"/>
                  </a:lnTo>
                  <a:lnTo>
                    <a:pt x="339" y="51"/>
                  </a:lnTo>
                  <a:lnTo>
                    <a:pt x="317" y="67"/>
                  </a:lnTo>
                  <a:lnTo>
                    <a:pt x="270" y="96"/>
                  </a:lnTo>
                  <a:lnTo>
                    <a:pt x="270" y="96"/>
                  </a:lnTo>
                  <a:lnTo>
                    <a:pt x="240" y="115"/>
                  </a:lnTo>
                  <a:lnTo>
                    <a:pt x="210" y="135"/>
                  </a:lnTo>
                  <a:lnTo>
                    <a:pt x="180" y="157"/>
                  </a:lnTo>
                  <a:lnTo>
                    <a:pt x="151" y="179"/>
                  </a:lnTo>
                  <a:lnTo>
                    <a:pt x="151" y="179"/>
                  </a:lnTo>
                  <a:lnTo>
                    <a:pt x="131" y="198"/>
                  </a:lnTo>
                  <a:lnTo>
                    <a:pt x="109" y="218"/>
                  </a:lnTo>
                  <a:lnTo>
                    <a:pt x="88" y="239"/>
                  </a:lnTo>
                  <a:lnTo>
                    <a:pt x="78" y="252"/>
                  </a:lnTo>
                  <a:lnTo>
                    <a:pt x="69" y="264"/>
                  </a:lnTo>
                  <a:lnTo>
                    <a:pt x="69" y="264"/>
                  </a:lnTo>
                  <a:lnTo>
                    <a:pt x="59" y="277"/>
                  </a:lnTo>
                  <a:lnTo>
                    <a:pt x="47" y="290"/>
                  </a:lnTo>
                  <a:lnTo>
                    <a:pt x="42" y="295"/>
                  </a:lnTo>
                  <a:lnTo>
                    <a:pt x="35" y="300"/>
                  </a:lnTo>
                  <a:lnTo>
                    <a:pt x="29" y="304"/>
                  </a:lnTo>
                  <a:lnTo>
                    <a:pt x="21" y="306"/>
                  </a:lnTo>
                  <a:lnTo>
                    <a:pt x="21" y="306"/>
                  </a:lnTo>
                  <a:lnTo>
                    <a:pt x="15" y="307"/>
                  </a:lnTo>
                  <a:lnTo>
                    <a:pt x="15" y="30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6" name="chenying0907 208">
              <a:extLst>
                <a:ext uri="{FF2B5EF4-FFF2-40B4-BE49-F238E27FC236}">
                  <a16:creationId xmlns:a16="http://schemas.microsoft.com/office/drawing/2014/main" id="{75EE93B9-B4FA-4134-944C-ED7D729491A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4663" y="2282825"/>
              <a:ext cx="195263" cy="171450"/>
            </a:xfrm>
            <a:custGeom>
              <a:avLst/>
              <a:gdLst/>
              <a:ahLst/>
              <a:cxnLst>
                <a:cxn ang="0">
                  <a:pos x="15" y="323"/>
                </a:cxn>
                <a:cxn ang="0">
                  <a:pos x="6" y="319"/>
                </a:cxn>
                <a:cxn ang="0">
                  <a:pos x="1" y="309"/>
                </a:cxn>
                <a:cxn ang="0">
                  <a:pos x="0" y="306"/>
                </a:cxn>
                <a:cxn ang="0">
                  <a:pos x="0" y="297"/>
                </a:cxn>
                <a:cxn ang="0">
                  <a:pos x="4" y="290"/>
                </a:cxn>
                <a:cxn ang="0">
                  <a:pos x="7" y="287"/>
                </a:cxn>
                <a:cxn ang="0">
                  <a:pos x="15" y="277"/>
                </a:cxn>
                <a:cxn ang="0">
                  <a:pos x="20" y="266"/>
                </a:cxn>
                <a:cxn ang="0">
                  <a:pos x="29" y="253"/>
                </a:cxn>
                <a:cxn ang="0">
                  <a:pos x="48" y="230"/>
                </a:cxn>
                <a:cxn ang="0">
                  <a:pos x="68" y="211"/>
                </a:cxn>
                <a:cxn ang="0">
                  <a:pos x="94" y="190"/>
                </a:cxn>
                <a:cxn ang="0">
                  <a:pos x="126" y="162"/>
                </a:cxn>
                <a:cxn ang="0">
                  <a:pos x="159" y="135"/>
                </a:cxn>
                <a:cxn ang="0">
                  <a:pos x="187" y="111"/>
                </a:cxn>
                <a:cxn ang="0">
                  <a:pos x="236" y="73"/>
                </a:cxn>
                <a:cxn ang="0">
                  <a:pos x="254" y="61"/>
                </a:cxn>
                <a:cxn ang="0">
                  <a:pos x="311" y="23"/>
                </a:cxn>
                <a:cxn ang="0">
                  <a:pos x="344" y="3"/>
                </a:cxn>
                <a:cxn ang="0">
                  <a:pos x="348" y="1"/>
                </a:cxn>
                <a:cxn ang="0">
                  <a:pos x="352" y="0"/>
                </a:cxn>
                <a:cxn ang="0">
                  <a:pos x="358" y="2"/>
                </a:cxn>
                <a:cxn ang="0">
                  <a:pos x="366" y="9"/>
                </a:cxn>
                <a:cxn ang="0">
                  <a:pos x="368" y="14"/>
                </a:cxn>
                <a:cxn ang="0">
                  <a:pos x="369" y="22"/>
                </a:cxn>
                <a:cxn ang="0">
                  <a:pos x="366" y="29"/>
                </a:cxn>
                <a:cxn ang="0">
                  <a:pos x="361" y="35"/>
                </a:cxn>
                <a:cxn ang="0">
                  <a:pos x="325" y="57"/>
                </a:cxn>
                <a:cxn ang="0">
                  <a:pos x="271" y="92"/>
                </a:cxn>
                <a:cxn ang="0">
                  <a:pos x="250" y="107"/>
                </a:cxn>
                <a:cxn ang="0">
                  <a:pos x="190" y="157"/>
                </a:cxn>
                <a:cxn ang="0">
                  <a:pos x="164" y="179"/>
                </a:cxn>
                <a:cxn ang="0">
                  <a:pos x="134" y="203"/>
                </a:cxn>
                <a:cxn ang="0">
                  <a:pos x="102" y="229"/>
                </a:cxn>
                <a:cxn ang="0">
                  <a:pos x="72" y="258"/>
                </a:cxn>
                <a:cxn ang="0">
                  <a:pos x="66" y="264"/>
                </a:cxn>
                <a:cxn ang="0">
                  <a:pos x="51" y="286"/>
                </a:cxn>
                <a:cxn ang="0">
                  <a:pos x="46" y="295"/>
                </a:cxn>
                <a:cxn ang="0">
                  <a:pos x="33" y="312"/>
                </a:cxn>
                <a:cxn ang="0">
                  <a:pos x="24" y="319"/>
                </a:cxn>
                <a:cxn ang="0">
                  <a:pos x="15" y="323"/>
                </a:cxn>
              </a:cxnLst>
              <a:rect l="0" t="0" r="r" b="b"/>
              <a:pathLst>
                <a:path w="369" h="323">
                  <a:moveTo>
                    <a:pt x="15" y="323"/>
                  </a:moveTo>
                  <a:lnTo>
                    <a:pt x="15" y="323"/>
                  </a:lnTo>
                  <a:lnTo>
                    <a:pt x="10" y="322"/>
                  </a:lnTo>
                  <a:lnTo>
                    <a:pt x="6" y="319"/>
                  </a:lnTo>
                  <a:lnTo>
                    <a:pt x="3" y="315"/>
                  </a:lnTo>
                  <a:lnTo>
                    <a:pt x="1" y="309"/>
                  </a:lnTo>
                  <a:lnTo>
                    <a:pt x="1" y="309"/>
                  </a:lnTo>
                  <a:lnTo>
                    <a:pt x="0" y="306"/>
                  </a:lnTo>
                  <a:lnTo>
                    <a:pt x="0" y="300"/>
                  </a:lnTo>
                  <a:lnTo>
                    <a:pt x="0" y="297"/>
                  </a:lnTo>
                  <a:lnTo>
                    <a:pt x="2" y="294"/>
                  </a:lnTo>
                  <a:lnTo>
                    <a:pt x="4" y="290"/>
                  </a:lnTo>
                  <a:lnTo>
                    <a:pt x="7" y="287"/>
                  </a:lnTo>
                  <a:lnTo>
                    <a:pt x="7" y="287"/>
                  </a:lnTo>
                  <a:lnTo>
                    <a:pt x="11" y="283"/>
                  </a:lnTo>
                  <a:lnTo>
                    <a:pt x="15" y="277"/>
                  </a:lnTo>
                  <a:lnTo>
                    <a:pt x="20" y="266"/>
                  </a:lnTo>
                  <a:lnTo>
                    <a:pt x="20" y="266"/>
                  </a:lnTo>
                  <a:lnTo>
                    <a:pt x="24" y="259"/>
                  </a:lnTo>
                  <a:lnTo>
                    <a:pt x="29" y="253"/>
                  </a:lnTo>
                  <a:lnTo>
                    <a:pt x="29" y="253"/>
                  </a:lnTo>
                  <a:lnTo>
                    <a:pt x="48" y="230"/>
                  </a:lnTo>
                  <a:lnTo>
                    <a:pt x="59" y="221"/>
                  </a:lnTo>
                  <a:lnTo>
                    <a:pt x="68" y="211"/>
                  </a:lnTo>
                  <a:lnTo>
                    <a:pt x="68" y="211"/>
                  </a:lnTo>
                  <a:lnTo>
                    <a:pt x="94" y="190"/>
                  </a:lnTo>
                  <a:lnTo>
                    <a:pt x="94" y="190"/>
                  </a:lnTo>
                  <a:lnTo>
                    <a:pt x="126" y="162"/>
                  </a:lnTo>
                  <a:lnTo>
                    <a:pt x="159" y="135"/>
                  </a:lnTo>
                  <a:lnTo>
                    <a:pt x="159" y="135"/>
                  </a:lnTo>
                  <a:lnTo>
                    <a:pt x="187" y="111"/>
                  </a:lnTo>
                  <a:lnTo>
                    <a:pt x="187" y="111"/>
                  </a:lnTo>
                  <a:lnTo>
                    <a:pt x="220" y="85"/>
                  </a:lnTo>
                  <a:lnTo>
                    <a:pt x="236" y="73"/>
                  </a:lnTo>
                  <a:lnTo>
                    <a:pt x="254" y="61"/>
                  </a:lnTo>
                  <a:lnTo>
                    <a:pt x="254" y="61"/>
                  </a:lnTo>
                  <a:lnTo>
                    <a:pt x="282" y="41"/>
                  </a:lnTo>
                  <a:lnTo>
                    <a:pt x="311" y="23"/>
                  </a:lnTo>
                  <a:lnTo>
                    <a:pt x="311" y="23"/>
                  </a:lnTo>
                  <a:lnTo>
                    <a:pt x="344" y="3"/>
                  </a:lnTo>
                  <a:lnTo>
                    <a:pt x="344" y="3"/>
                  </a:lnTo>
                  <a:lnTo>
                    <a:pt x="348" y="1"/>
                  </a:lnTo>
                  <a:lnTo>
                    <a:pt x="352" y="0"/>
                  </a:lnTo>
                  <a:lnTo>
                    <a:pt x="352" y="0"/>
                  </a:lnTo>
                  <a:lnTo>
                    <a:pt x="355" y="1"/>
                  </a:lnTo>
                  <a:lnTo>
                    <a:pt x="358" y="2"/>
                  </a:lnTo>
                  <a:lnTo>
                    <a:pt x="363" y="5"/>
                  </a:lnTo>
                  <a:lnTo>
                    <a:pt x="366" y="9"/>
                  </a:lnTo>
                  <a:lnTo>
                    <a:pt x="368" y="14"/>
                  </a:lnTo>
                  <a:lnTo>
                    <a:pt x="368" y="14"/>
                  </a:lnTo>
                  <a:lnTo>
                    <a:pt x="369" y="17"/>
                  </a:lnTo>
                  <a:lnTo>
                    <a:pt x="369" y="22"/>
                  </a:lnTo>
                  <a:lnTo>
                    <a:pt x="368" y="25"/>
                  </a:lnTo>
                  <a:lnTo>
                    <a:pt x="366" y="29"/>
                  </a:lnTo>
                  <a:lnTo>
                    <a:pt x="364" y="32"/>
                  </a:lnTo>
                  <a:lnTo>
                    <a:pt x="361" y="35"/>
                  </a:lnTo>
                  <a:lnTo>
                    <a:pt x="361" y="35"/>
                  </a:lnTo>
                  <a:lnTo>
                    <a:pt x="325" y="57"/>
                  </a:lnTo>
                  <a:lnTo>
                    <a:pt x="325" y="57"/>
                  </a:lnTo>
                  <a:lnTo>
                    <a:pt x="271" y="92"/>
                  </a:lnTo>
                  <a:lnTo>
                    <a:pt x="271" y="92"/>
                  </a:lnTo>
                  <a:lnTo>
                    <a:pt x="250" y="107"/>
                  </a:lnTo>
                  <a:lnTo>
                    <a:pt x="229" y="123"/>
                  </a:lnTo>
                  <a:lnTo>
                    <a:pt x="190" y="157"/>
                  </a:lnTo>
                  <a:lnTo>
                    <a:pt x="190" y="157"/>
                  </a:lnTo>
                  <a:lnTo>
                    <a:pt x="164" y="179"/>
                  </a:lnTo>
                  <a:lnTo>
                    <a:pt x="164" y="179"/>
                  </a:lnTo>
                  <a:lnTo>
                    <a:pt x="134" y="203"/>
                  </a:lnTo>
                  <a:lnTo>
                    <a:pt x="134" y="203"/>
                  </a:lnTo>
                  <a:lnTo>
                    <a:pt x="102" y="229"/>
                  </a:lnTo>
                  <a:lnTo>
                    <a:pt x="86" y="242"/>
                  </a:lnTo>
                  <a:lnTo>
                    <a:pt x="72" y="258"/>
                  </a:lnTo>
                  <a:lnTo>
                    <a:pt x="72" y="258"/>
                  </a:lnTo>
                  <a:lnTo>
                    <a:pt x="66" y="264"/>
                  </a:lnTo>
                  <a:lnTo>
                    <a:pt x="61" y="271"/>
                  </a:lnTo>
                  <a:lnTo>
                    <a:pt x="51" y="286"/>
                  </a:lnTo>
                  <a:lnTo>
                    <a:pt x="51" y="286"/>
                  </a:lnTo>
                  <a:lnTo>
                    <a:pt x="46" y="295"/>
                  </a:lnTo>
                  <a:lnTo>
                    <a:pt x="40" y="303"/>
                  </a:lnTo>
                  <a:lnTo>
                    <a:pt x="33" y="312"/>
                  </a:lnTo>
                  <a:lnTo>
                    <a:pt x="24" y="319"/>
                  </a:lnTo>
                  <a:lnTo>
                    <a:pt x="24" y="319"/>
                  </a:lnTo>
                  <a:lnTo>
                    <a:pt x="19" y="322"/>
                  </a:lnTo>
                  <a:lnTo>
                    <a:pt x="15" y="323"/>
                  </a:lnTo>
                  <a:lnTo>
                    <a:pt x="15" y="32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7" name="chenying0907 209">
              <a:extLst>
                <a:ext uri="{FF2B5EF4-FFF2-40B4-BE49-F238E27FC236}">
                  <a16:creationId xmlns:a16="http://schemas.microsoft.com/office/drawing/2014/main" id="{E57D2299-ADCA-4829-AD00-24479AF0A40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6588" y="2346325"/>
              <a:ext cx="285750" cy="307975"/>
            </a:xfrm>
            <a:custGeom>
              <a:avLst/>
              <a:gdLst/>
              <a:ahLst/>
              <a:cxnLst>
                <a:cxn ang="0">
                  <a:pos x="524" y="583"/>
                </a:cxn>
                <a:cxn ang="0">
                  <a:pos x="515" y="580"/>
                </a:cxn>
                <a:cxn ang="0">
                  <a:pos x="501" y="571"/>
                </a:cxn>
                <a:cxn ang="0">
                  <a:pos x="476" y="549"/>
                </a:cxn>
                <a:cxn ang="0">
                  <a:pos x="437" y="513"/>
                </a:cxn>
                <a:cxn ang="0">
                  <a:pos x="414" y="488"/>
                </a:cxn>
                <a:cxn ang="0">
                  <a:pos x="388" y="460"/>
                </a:cxn>
                <a:cxn ang="0">
                  <a:pos x="339" y="409"/>
                </a:cxn>
                <a:cxn ang="0">
                  <a:pos x="300" y="361"/>
                </a:cxn>
                <a:cxn ang="0">
                  <a:pos x="288" y="344"/>
                </a:cxn>
                <a:cxn ang="0">
                  <a:pos x="246" y="293"/>
                </a:cxn>
                <a:cxn ang="0">
                  <a:pos x="202" y="245"/>
                </a:cxn>
                <a:cxn ang="0">
                  <a:pos x="167" y="208"/>
                </a:cxn>
                <a:cxn ang="0">
                  <a:pos x="134" y="170"/>
                </a:cxn>
                <a:cxn ang="0">
                  <a:pos x="121" y="153"/>
                </a:cxn>
                <a:cxn ang="0">
                  <a:pos x="95" y="121"/>
                </a:cxn>
                <a:cxn ang="0">
                  <a:pos x="54" y="76"/>
                </a:cxn>
                <a:cxn ang="0">
                  <a:pos x="24" y="48"/>
                </a:cxn>
                <a:cxn ang="0">
                  <a:pos x="8" y="36"/>
                </a:cxn>
                <a:cxn ang="0">
                  <a:pos x="3" y="29"/>
                </a:cxn>
                <a:cxn ang="0">
                  <a:pos x="0" y="22"/>
                </a:cxn>
                <a:cxn ang="0">
                  <a:pos x="1" y="13"/>
                </a:cxn>
                <a:cxn ang="0">
                  <a:pos x="4" y="8"/>
                </a:cxn>
                <a:cxn ang="0">
                  <a:pos x="12" y="1"/>
                </a:cxn>
                <a:cxn ang="0">
                  <a:pos x="16" y="0"/>
                </a:cxn>
                <a:cxn ang="0">
                  <a:pos x="25" y="3"/>
                </a:cxn>
                <a:cxn ang="0">
                  <a:pos x="41" y="15"/>
                </a:cxn>
                <a:cxn ang="0">
                  <a:pos x="70" y="41"/>
                </a:cxn>
                <a:cxn ang="0">
                  <a:pos x="110" y="84"/>
                </a:cxn>
                <a:cxn ang="0">
                  <a:pos x="136" y="115"/>
                </a:cxn>
                <a:cxn ang="0">
                  <a:pos x="206" y="198"/>
                </a:cxn>
                <a:cxn ang="0">
                  <a:pos x="290" y="291"/>
                </a:cxn>
                <a:cxn ang="0">
                  <a:pos x="303" y="306"/>
                </a:cxn>
                <a:cxn ang="0">
                  <a:pos x="341" y="353"/>
                </a:cxn>
                <a:cxn ang="0">
                  <a:pos x="371" y="390"/>
                </a:cxn>
                <a:cxn ang="0">
                  <a:pos x="403" y="425"/>
                </a:cxn>
                <a:cxn ang="0">
                  <a:pos x="433" y="457"/>
                </a:cxn>
                <a:cxn ang="0">
                  <a:pos x="457" y="482"/>
                </a:cxn>
                <a:cxn ang="0">
                  <a:pos x="493" y="518"/>
                </a:cxn>
                <a:cxn ang="0">
                  <a:pos x="519" y="540"/>
                </a:cxn>
                <a:cxn ang="0">
                  <a:pos x="532" y="549"/>
                </a:cxn>
                <a:cxn ang="0">
                  <a:pos x="539" y="554"/>
                </a:cxn>
                <a:cxn ang="0">
                  <a:pos x="541" y="560"/>
                </a:cxn>
                <a:cxn ang="0">
                  <a:pos x="541" y="570"/>
                </a:cxn>
                <a:cxn ang="0">
                  <a:pos x="539" y="575"/>
                </a:cxn>
                <a:cxn ang="0">
                  <a:pos x="530" y="582"/>
                </a:cxn>
                <a:cxn ang="0">
                  <a:pos x="524" y="583"/>
                </a:cxn>
              </a:cxnLst>
              <a:rect l="0" t="0" r="r" b="b"/>
              <a:pathLst>
                <a:path w="541" h="583">
                  <a:moveTo>
                    <a:pt x="524" y="583"/>
                  </a:moveTo>
                  <a:lnTo>
                    <a:pt x="524" y="583"/>
                  </a:lnTo>
                  <a:lnTo>
                    <a:pt x="520" y="582"/>
                  </a:lnTo>
                  <a:lnTo>
                    <a:pt x="515" y="580"/>
                  </a:lnTo>
                  <a:lnTo>
                    <a:pt x="515" y="580"/>
                  </a:lnTo>
                  <a:lnTo>
                    <a:pt x="501" y="571"/>
                  </a:lnTo>
                  <a:lnTo>
                    <a:pt x="488" y="560"/>
                  </a:lnTo>
                  <a:lnTo>
                    <a:pt x="476" y="549"/>
                  </a:lnTo>
                  <a:lnTo>
                    <a:pt x="462" y="538"/>
                  </a:lnTo>
                  <a:lnTo>
                    <a:pt x="437" y="513"/>
                  </a:lnTo>
                  <a:lnTo>
                    <a:pt x="414" y="488"/>
                  </a:lnTo>
                  <a:lnTo>
                    <a:pt x="414" y="488"/>
                  </a:lnTo>
                  <a:lnTo>
                    <a:pt x="388" y="460"/>
                  </a:lnTo>
                  <a:lnTo>
                    <a:pt x="388" y="460"/>
                  </a:lnTo>
                  <a:lnTo>
                    <a:pt x="365" y="437"/>
                  </a:lnTo>
                  <a:lnTo>
                    <a:pt x="339" y="409"/>
                  </a:lnTo>
                  <a:lnTo>
                    <a:pt x="313" y="377"/>
                  </a:lnTo>
                  <a:lnTo>
                    <a:pt x="300" y="361"/>
                  </a:lnTo>
                  <a:lnTo>
                    <a:pt x="288" y="344"/>
                  </a:lnTo>
                  <a:lnTo>
                    <a:pt x="288" y="344"/>
                  </a:lnTo>
                  <a:lnTo>
                    <a:pt x="268" y="319"/>
                  </a:lnTo>
                  <a:lnTo>
                    <a:pt x="246" y="293"/>
                  </a:lnTo>
                  <a:lnTo>
                    <a:pt x="224" y="269"/>
                  </a:lnTo>
                  <a:lnTo>
                    <a:pt x="202" y="245"/>
                  </a:lnTo>
                  <a:lnTo>
                    <a:pt x="202" y="245"/>
                  </a:lnTo>
                  <a:lnTo>
                    <a:pt x="167" y="208"/>
                  </a:lnTo>
                  <a:lnTo>
                    <a:pt x="150" y="189"/>
                  </a:lnTo>
                  <a:lnTo>
                    <a:pt x="134" y="170"/>
                  </a:lnTo>
                  <a:lnTo>
                    <a:pt x="134" y="170"/>
                  </a:lnTo>
                  <a:lnTo>
                    <a:pt x="121" y="153"/>
                  </a:lnTo>
                  <a:lnTo>
                    <a:pt x="121" y="153"/>
                  </a:lnTo>
                  <a:lnTo>
                    <a:pt x="95" y="121"/>
                  </a:lnTo>
                  <a:lnTo>
                    <a:pt x="69" y="90"/>
                  </a:lnTo>
                  <a:lnTo>
                    <a:pt x="54" y="76"/>
                  </a:lnTo>
                  <a:lnTo>
                    <a:pt x="40" y="61"/>
                  </a:lnTo>
                  <a:lnTo>
                    <a:pt x="24" y="48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5" y="32"/>
                  </a:lnTo>
                  <a:lnTo>
                    <a:pt x="3" y="29"/>
                  </a:lnTo>
                  <a:lnTo>
                    <a:pt x="0" y="25"/>
                  </a:lnTo>
                  <a:lnTo>
                    <a:pt x="0" y="22"/>
                  </a:lnTo>
                  <a:lnTo>
                    <a:pt x="0" y="17"/>
                  </a:lnTo>
                  <a:lnTo>
                    <a:pt x="1" y="13"/>
                  </a:lnTo>
                  <a:lnTo>
                    <a:pt x="1" y="13"/>
                  </a:lnTo>
                  <a:lnTo>
                    <a:pt x="4" y="8"/>
                  </a:lnTo>
                  <a:lnTo>
                    <a:pt x="7" y="3"/>
                  </a:lnTo>
                  <a:lnTo>
                    <a:pt x="12" y="1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1" y="0"/>
                  </a:lnTo>
                  <a:lnTo>
                    <a:pt x="25" y="3"/>
                  </a:lnTo>
                  <a:lnTo>
                    <a:pt x="25" y="3"/>
                  </a:lnTo>
                  <a:lnTo>
                    <a:pt x="41" y="15"/>
                  </a:lnTo>
                  <a:lnTo>
                    <a:pt x="55" y="28"/>
                  </a:lnTo>
                  <a:lnTo>
                    <a:pt x="70" y="41"/>
                  </a:lnTo>
                  <a:lnTo>
                    <a:pt x="83" y="55"/>
                  </a:lnTo>
                  <a:lnTo>
                    <a:pt x="110" y="84"/>
                  </a:lnTo>
                  <a:lnTo>
                    <a:pt x="136" y="115"/>
                  </a:lnTo>
                  <a:lnTo>
                    <a:pt x="136" y="115"/>
                  </a:lnTo>
                  <a:lnTo>
                    <a:pt x="170" y="156"/>
                  </a:lnTo>
                  <a:lnTo>
                    <a:pt x="206" y="198"/>
                  </a:lnTo>
                  <a:lnTo>
                    <a:pt x="246" y="242"/>
                  </a:lnTo>
                  <a:lnTo>
                    <a:pt x="290" y="291"/>
                  </a:lnTo>
                  <a:lnTo>
                    <a:pt x="290" y="291"/>
                  </a:lnTo>
                  <a:lnTo>
                    <a:pt x="303" y="306"/>
                  </a:lnTo>
                  <a:lnTo>
                    <a:pt x="317" y="322"/>
                  </a:lnTo>
                  <a:lnTo>
                    <a:pt x="341" y="353"/>
                  </a:lnTo>
                  <a:lnTo>
                    <a:pt x="341" y="353"/>
                  </a:lnTo>
                  <a:lnTo>
                    <a:pt x="371" y="390"/>
                  </a:lnTo>
                  <a:lnTo>
                    <a:pt x="387" y="407"/>
                  </a:lnTo>
                  <a:lnTo>
                    <a:pt x="403" y="425"/>
                  </a:lnTo>
                  <a:lnTo>
                    <a:pt x="403" y="425"/>
                  </a:lnTo>
                  <a:lnTo>
                    <a:pt x="433" y="457"/>
                  </a:lnTo>
                  <a:lnTo>
                    <a:pt x="433" y="457"/>
                  </a:lnTo>
                  <a:lnTo>
                    <a:pt x="457" y="482"/>
                  </a:lnTo>
                  <a:lnTo>
                    <a:pt x="481" y="507"/>
                  </a:lnTo>
                  <a:lnTo>
                    <a:pt x="493" y="518"/>
                  </a:lnTo>
                  <a:lnTo>
                    <a:pt x="507" y="529"/>
                  </a:lnTo>
                  <a:lnTo>
                    <a:pt x="519" y="540"/>
                  </a:lnTo>
                  <a:lnTo>
                    <a:pt x="532" y="549"/>
                  </a:lnTo>
                  <a:lnTo>
                    <a:pt x="532" y="549"/>
                  </a:lnTo>
                  <a:lnTo>
                    <a:pt x="537" y="552"/>
                  </a:lnTo>
                  <a:lnTo>
                    <a:pt x="539" y="554"/>
                  </a:lnTo>
                  <a:lnTo>
                    <a:pt x="540" y="557"/>
                  </a:lnTo>
                  <a:lnTo>
                    <a:pt x="541" y="560"/>
                  </a:lnTo>
                  <a:lnTo>
                    <a:pt x="541" y="565"/>
                  </a:lnTo>
                  <a:lnTo>
                    <a:pt x="541" y="570"/>
                  </a:lnTo>
                  <a:lnTo>
                    <a:pt x="541" y="570"/>
                  </a:lnTo>
                  <a:lnTo>
                    <a:pt x="539" y="575"/>
                  </a:lnTo>
                  <a:lnTo>
                    <a:pt x="534" y="579"/>
                  </a:lnTo>
                  <a:lnTo>
                    <a:pt x="530" y="582"/>
                  </a:lnTo>
                  <a:lnTo>
                    <a:pt x="527" y="583"/>
                  </a:lnTo>
                  <a:lnTo>
                    <a:pt x="524" y="583"/>
                  </a:lnTo>
                  <a:lnTo>
                    <a:pt x="524" y="58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8" name="chenying0907 210">
              <a:extLst>
                <a:ext uri="{FF2B5EF4-FFF2-40B4-BE49-F238E27FC236}">
                  <a16:creationId xmlns:a16="http://schemas.microsoft.com/office/drawing/2014/main" id="{87281133-1585-44BB-AED8-0F0D5F7796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9750" y="2435225"/>
              <a:ext cx="273050" cy="288925"/>
            </a:xfrm>
            <a:custGeom>
              <a:avLst/>
              <a:gdLst/>
              <a:ahLst/>
              <a:cxnLst>
                <a:cxn ang="0">
                  <a:pos x="493" y="546"/>
                </a:cxn>
                <a:cxn ang="0">
                  <a:pos x="481" y="537"/>
                </a:cxn>
                <a:cxn ang="0">
                  <a:pos x="475" y="524"/>
                </a:cxn>
                <a:cxn ang="0">
                  <a:pos x="457" y="505"/>
                </a:cxn>
                <a:cxn ang="0">
                  <a:pos x="444" y="490"/>
                </a:cxn>
                <a:cxn ang="0">
                  <a:pos x="436" y="479"/>
                </a:cxn>
                <a:cxn ang="0">
                  <a:pos x="411" y="452"/>
                </a:cxn>
                <a:cxn ang="0">
                  <a:pos x="402" y="443"/>
                </a:cxn>
                <a:cxn ang="0">
                  <a:pos x="387" y="420"/>
                </a:cxn>
                <a:cxn ang="0">
                  <a:pos x="376" y="410"/>
                </a:cxn>
                <a:cxn ang="0">
                  <a:pos x="345" y="378"/>
                </a:cxn>
                <a:cxn ang="0">
                  <a:pos x="321" y="352"/>
                </a:cxn>
                <a:cxn ang="0">
                  <a:pos x="280" y="313"/>
                </a:cxn>
                <a:cxn ang="0">
                  <a:pos x="252" y="285"/>
                </a:cxn>
                <a:cxn ang="0">
                  <a:pos x="151" y="183"/>
                </a:cxn>
                <a:cxn ang="0">
                  <a:pos x="106" y="136"/>
                </a:cxn>
                <a:cxn ang="0">
                  <a:pos x="64" y="92"/>
                </a:cxn>
                <a:cxn ang="0">
                  <a:pos x="33" y="58"/>
                </a:cxn>
                <a:cxn ang="0">
                  <a:pos x="13" y="39"/>
                </a:cxn>
                <a:cxn ang="0">
                  <a:pos x="3" y="26"/>
                </a:cxn>
                <a:cxn ang="0">
                  <a:pos x="0" y="14"/>
                </a:cxn>
                <a:cxn ang="0">
                  <a:pos x="5" y="6"/>
                </a:cxn>
                <a:cxn ang="0">
                  <a:pos x="19" y="0"/>
                </a:cxn>
                <a:cxn ang="0">
                  <a:pos x="26" y="2"/>
                </a:cxn>
                <a:cxn ang="0">
                  <a:pos x="34" y="8"/>
                </a:cxn>
                <a:cxn ang="0">
                  <a:pos x="72" y="47"/>
                </a:cxn>
                <a:cxn ang="0">
                  <a:pos x="94" y="67"/>
                </a:cxn>
                <a:cxn ang="0">
                  <a:pos x="151" y="133"/>
                </a:cxn>
                <a:cxn ang="0">
                  <a:pos x="191" y="176"/>
                </a:cxn>
                <a:cxn ang="0">
                  <a:pos x="275" y="260"/>
                </a:cxn>
                <a:cxn ang="0">
                  <a:pos x="311" y="293"/>
                </a:cxn>
                <a:cxn ang="0">
                  <a:pos x="364" y="343"/>
                </a:cxn>
                <a:cxn ang="0">
                  <a:pos x="407" y="387"/>
                </a:cxn>
                <a:cxn ang="0">
                  <a:pos x="423" y="411"/>
                </a:cxn>
                <a:cxn ang="0">
                  <a:pos x="440" y="429"/>
                </a:cxn>
                <a:cxn ang="0">
                  <a:pos x="452" y="440"/>
                </a:cxn>
                <a:cxn ang="0">
                  <a:pos x="460" y="452"/>
                </a:cxn>
                <a:cxn ang="0">
                  <a:pos x="481" y="478"/>
                </a:cxn>
                <a:cxn ang="0">
                  <a:pos x="496" y="493"/>
                </a:cxn>
                <a:cxn ang="0">
                  <a:pos x="508" y="510"/>
                </a:cxn>
                <a:cxn ang="0">
                  <a:pos x="512" y="513"/>
                </a:cxn>
                <a:cxn ang="0">
                  <a:pos x="515" y="524"/>
                </a:cxn>
                <a:cxn ang="0">
                  <a:pos x="515" y="533"/>
                </a:cxn>
                <a:cxn ang="0">
                  <a:pos x="510" y="542"/>
                </a:cxn>
                <a:cxn ang="0">
                  <a:pos x="499" y="546"/>
                </a:cxn>
              </a:cxnLst>
              <a:rect l="0" t="0" r="r" b="b"/>
              <a:pathLst>
                <a:path w="515" h="546">
                  <a:moveTo>
                    <a:pt x="499" y="546"/>
                  </a:moveTo>
                  <a:lnTo>
                    <a:pt x="499" y="546"/>
                  </a:lnTo>
                  <a:lnTo>
                    <a:pt x="493" y="546"/>
                  </a:lnTo>
                  <a:lnTo>
                    <a:pt x="488" y="543"/>
                  </a:lnTo>
                  <a:lnTo>
                    <a:pt x="483" y="540"/>
                  </a:lnTo>
                  <a:lnTo>
                    <a:pt x="481" y="537"/>
                  </a:lnTo>
                  <a:lnTo>
                    <a:pt x="480" y="534"/>
                  </a:lnTo>
                  <a:lnTo>
                    <a:pt x="480" y="534"/>
                  </a:lnTo>
                  <a:lnTo>
                    <a:pt x="475" y="524"/>
                  </a:lnTo>
                  <a:lnTo>
                    <a:pt x="470" y="517"/>
                  </a:lnTo>
                  <a:lnTo>
                    <a:pt x="463" y="511"/>
                  </a:lnTo>
                  <a:lnTo>
                    <a:pt x="457" y="505"/>
                  </a:lnTo>
                  <a:lnTo>
                    <a:pt x="457" y="505"/>
                  </a:lnTo>
                  <a:lnTo>
                    <a:pt x="450" y="498"/>
                  </a:lnTo>
                  <a:lnTo>
                    <a:pt x="444" y="490"/>
                  </a:lnTo>
                  <a:lnTo>
                    <a:pt x="444" y="490"/>
                  </a:lnTo>
                  <a:lnTo>
                    <a:pt x="436" y="479"/>
                  </a:lnTo>
                  <a:lnTo>
                    <a:pt x="436" y="479"/>
                  </a:lnTo>
                  <a:lnTo>
                    <a:pt x="425" y="466"/>
                  </a:lnTo>
                  <a:lnTo>
                    <a:pt x="419" y="458"/>
                  </a:lnTo>
                  <a:lnTo>
                    <a:pt x="411" y="452"/>
                  </a:lnTo>
                  <a:lnTo>
                    <a:pt x="411" y="452"/>
                  </a:lnTo>
                  <a:lnTo>
                    <a:pt x="407" y="448"/>
                  </a:lnTo>
                  <a:lnTo>
                    <a:pt x="402" y="443"/>
                  </a:lnTo>
                  <a:lnTo>
                    <a:pt x="395" y="433"/>
                  </a:lnTo>
                  <a:lnTo>
                    <a:pt x="395" y="433"/>
                  </a:lnTo>
                  <a:lnTo>
                    <a:pt x="387" y="420"/>
                  </a:lnTo>
                  <a:lnTo>
                    <a:pt x="382" y="415"/>
                  </a:lnTo>
                  <a:lnTo>
                    <a:pt x="376" y="410"/>
                  </a:lnTo>
                  <a:lnTo>
                    <a:pt x="376" y="410"/>
                  </a:lnTo>
                  <a:lnTo>
                    <a:pt x="367" y="404"/>
                  </a:lnTo>
                  <a:lnTo>
                    <a:pt x="360" y="395"/>
                  </a:lnTo>
                  <a:lnTo>
                    <a:pt x="345" y="378"/>
                  </a:lnTo>
                  <a:lnTo>
                    <a:pt x="345" y="378"/>
                  </a:lnTo>
                  <a:lnTo>
                    <a:pt x="333" y="364"/>
                  </a:lnTo>
                  <a:lnTo>
                    <a:pt x="321" y="352"/>
                  </a:lnTo>
                  <a:lnTo>
                    <a:pt x="321" y="352"/>
                  </a:lnTo>
                  <a:lnTo>
                    <a:pt x="299" y="332"/>
                  </a:lnTo>
                  <a:lnTo>
                    <a:pt x="280" y="313"/>
                  </a:lnTo>
                  <a:lnTo>
                    <a:pt x="280" y="313"/>
                  </a:lnTo>
                  <a:lnTo>
                    <a:pt x="252" y="285"/>
                  </a:lnTo>
                  <a:lnTo>
                    <a:pt x="252" y="285"/>
                  </a:lnTo>
                  <a:lnTo>
                    <a:pt x="225" y="260"/>
                  </a:lnTo>
                  <a:lnTo>
                    <a:pt x="200" y="234"/>
                  </a:lnTo>
                  <a:lnTo>
                    <a:pt x="151" y="183"/>
                  </a:lnTo>
                  <a:lnTo>
                    <a:pt x="151" y="183"/>
                  </a:lnTo>
                  <a:lnTo>
                    <a:pt x="106" y="136"/>
                  </a:lnTo>
                  <a:lnTo>
                    <a:pt x="106" y="136"/>
                  </a:lnTo>
                  <a:lnTo>
                    <a:pt x="87" y="116"/>
                  </a:lnTo>
                  <a:lnTo>
                    <a:pt x="87" y="116"/>
                  </a:lnTo>
                  <a:lnTo>
                    <a:pt x="64" y="92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33" y="58"/>
                  </a:lnTo>
                  <a:lnTo>
                    <a:pt x="24" y="50"/>
                  </a:lnTo>
                  <a:lnTo>
                    <a:pt x="24" y="50"/>
                  </a:lnTo>
                  <a:lnTo>
                    <a:pt x="13" y="39"/>
                  </a:lnTo>
                  <a:lnTo>
                    <a:pt x="8" y="33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1" y="22"/>
                  </a:lnTo>
                  <a:lnTo>
                    <a:pt x="0" y="18"/>
                  </a:lnTo>
                  <a:lnTo>
                    <a:pt x="0" y="1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5" y="6"/>
                  </a:lnTo>
                  <a:lnTo>
                    <a:pt x="9" y="3"/>
                  </a:lnTo>
                  <a:lnTo>
                    <a:pt x="14" y="1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2" y="1"/>
                  </a:lnTo>
                  <a:lnTo>
                    <a:pt x="26" y="2"/>
                  </a:lnTo>
                  <a:lnTo>
                    <a:pt x="31" y="4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42" y="18"/>
                  </a:lnTo>
                  <a:lnTo>
                    <a:pt x="51" y="29"/>
                  </a:lnTo>
                  <a:lnTo>
                    <a:pt x="72" y="47"/>
                  </a:lnTo>
                  <a:lnTo>
                    <a:pt x="72" y="47"/>
                  </a:lnTo>
                  <a:lnTo>
                    <a:pt x="83" y="57"/>
                  </a:lnTo>
                  <a:lnTo>
                    <a:pt x="94" y="67"/>
                  </a:lnTo>
                  <a:lnTo>
                    <a:pt x="94" y="67"/>
                  </a:lnTo>
                  <a:lnTo>
                    <a:pt x="124" y="100"/>
                  </a:lnTo>
                  <a:lnTo>
                    <a:pt x="151" y="133"/>
                  </a:lnTo>
                  <a:lnTo>
                    <a:pt x="164" y="146"/>
                  </a:lnTo>
                  <a:lnTo>
                    <a:pt x="164" y="146"/>
                  </a:lnTo>
                  <a:lnTo>
                    <a:pt x="191" y="176"/>
                  </a:lnTo>
                  <a:lnTo>
                    <a:pt x="219" y="205"/>
                  </a:lnTo>
                  <a:lnTo>
                    <a:pt x="247" y="232"/>
                  </a:lnTo>
                  <a:lnTo>
                    <a:pt x="275" y="260"/>
                  </a:lnTo>
                  <a:lnTo>
                    <a:pt x="275" y="260"/>
                  </a:lnTo>
                  <a:lnTo>
                    <a:pt x="311" y="293"/>
                  </a:lnTo>
                  <a:lnTo>
                    <a:pt x="311" y="293"/>
                  </a:lnTo>
                  <a:lnTo>
                    <a:pt x="342" y="321"/>
                  </a:lnTo>
                  <a:lnTo>
                    <a:pt x="342" y="321"/>
                  </a:lnTo>
                  <a:lnTo>
                    <a:pt x="364" y="343"/>
                  </a:lnTo>
                  <a:lnTo>
                    <a:pt x="386" y="363"/>
                  </a:lnTo>
                  <a:lnTo>
                    <a:pt x="396" y="375"/>
                  </a:lnTo>
                  <a:lnTo>
                    <a:pt x="407" y="387"/>
                  </a:lnTo>
                  <a:lnTo>
                    <a:pt x="415" y="398"/>
                  </a:lnTo>
                  <a:lnTo>
                    <a:pt x="423" y="411"/>
                  </a:lnTo>
                  <a:lnTo>
                    <a:pt x="423" y="411"/>
                  </a:lnTo>
                  <a:lnTo>
                    <a:pt x="426" y="416"/>
                  </a:lnTo>
                  <a:lnTo>
                    <a:pt x="430" y="421"/>
                  </a:lnTo>
                  <a:lnTo>
                    <a:pt x="440" y="429"/>
                  </a:lnTo>
                  <a:lnTo>
                    <a:pt x="440" y="429"/>
                  </a:lnTo>
                  <a:lnTo>
                    <a:pt x="446" y="435"/>
                  </a:lnTo>
                  <a:lnTo>
                    <a:pt x="452" y="440"/>
                  </a:lnTo>
                  <a:lnTo>
                    <a:pt x="452" y="440"/>
                  </a:lnTo>
                  <a:lnTo>
                    <a:pt x="460" y="452"/>
                  </a:lnTo>
                  <a:lnTo>
                    <a:pt x="460" y="452"/>
                  </a:lnTo>
                  <a:lnTo>
                    <a:pt x="470" y="466"/>
                  </a:lnTo>
                  <a:lnTo>
                    <a:pt x="475" y="472"/>
                  </a:lnTo>
                  <a:lnTo>
                    <a:pt x="481" y="478"/>
                  </a:lnTo>
                  <a:lnTo>
                    <a:pt x="481" y="478"/>
                  </a:lnTo>
                  <a:lnTo>
                    <a:pt x="489" y="486"/>
                  </a:lnTo>
                  <a:lnTo>
                    <a:pt x="496" y="493"/>
                  </a:lnTo>
                  <a:lnTo>
                    <a:pt x="502" y="501"/>
                  </a:lnTo>
                  <a:lnTo>
                    <a:pt x="507" y="509"/>
                  </a:lnTo>
                  <a:lnTo>
                    <a:pt x="508" y="510"/>
                  </a:lnTo>
                  <a:lnTo>
                    <a:pt x="509" y="511"/>
                  </a:lnTo>
                  <a:lnTo>
                    <a:pt x="509" y="511"/>
                  </a:lnTo>
                  <a:lnTo>
                    <a:pt x="512" y="513"/>
                  </a:lnTo>
                  <a:lnTo>
                    <a:pt x="514" y="516"/>
                  </a:lnTo>
                  <a:lnTo>
                    <a:pt x="515" y="520"/>
                  </a:lnTo>
                  <a:lnTo>
                    <a:pt x="515" y="524"/>
                  </a:lnTo>
                  <a:lnTo>
                    <a:pt x="515" y="530"/>
                  </a:lnTo>
                  <a:lnTo>
                    <a:pt x="515" y="530"/>
                  </a:lnTo>
                  <a:lnTo>
                    <a:pt x="515" y="533"/>
                  </a:lnTo>
                  <a:lnTo>
                    <a:pt x="514" y="537"/>
                  </a:lnTo>
                  <a:lnTo>
                    <a:pt x="513" y="540"/>
                  </a:lnTo>
                  <a:lnTo>
                    <a:pt x="510" y="542"/>
                  </a:lnTo>
                  <a:lnTo>
                    <a:pt x="510" y="542"/>
                  </a:lnTo>
                  <a:lnTo>
                    <a:pt x="506" y="545"/>
                  </a:lnTo>
                  <a:lnTo>
                    <a:pt x="499" y="546"/>
                  </a:lnTo>
                  <a:lnTo>
                    <a:pt x="499" y="5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9" name="chenying0907 211">
              <a:extLst>
                <a:ext uri="{FF2B5EF4-FFF2-40B4-BE49-F238E27FC236}">
                  <a16:creationId xmlns:a16="http://schemas.microsoft.com/office/drawing/2014/main" id="{C5497EC5-AF23-4AC8-BAB7-575529C6B68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8525" y="2740025"/>
              <a:ext cx="77788" cy="74613"/>
            </a:xfrm>
            <a:custGeom>
              <a:avLst/>
              <a:gdLst/>
              <a:ahLst/>
              <a:cxnLst>
                <a:cxn ang="0">
                  <a:pos x="116" y="142"/>
                </a:cxn>
                <a:cxn ang="0">
                  <a:pos x="111" y="142"/>
                </a:cxn>
                <a:cxn ang="0">
                  <a:pos x="101" y="140"/>
                </a:cxn>
                <a:cxn ang="0">
                  <a:pos x="90" y="136"/>
                </a:cxn>
                <a:cxn ang="0">
                  <a:pos x="88" y="139"/>
                </a:cxn>
                <a:cxn ang="0">
                  <a:pos x="79" y="141"/>
                </a:cxn>
                <a:cxn ang="0">
                  <a:pos x="77" y="141"/>
                </a:cxn>
                <a:cxn ang="0">
                  <a:pos x="63" y="139"/>
                </a:cxn>
                <a:cxn ang="0">
                  <a:pos x="49" y="136"/>
                </a:cxn>
                <a:cxn ang="0">
                  <a:pos x="42" y="134"/>
                </a:cxn>
                <a:cxn ang="0">
                  <a:pos x="33" y="127"/>
                </a:cxn>
                <a:cxn ang="0">
                  <a:pos x="30" y="129"/>
                </a:cxn>
                <a:cxn ang="0">
                  <a:pos x="21" y="131"/>
                </a:cxn>
                <a:cxn ang="0">
                  <a:pos x="18" y="130"/>
                </a:cxn>
                <a:cxn ang="0">
                  <a:pos x="12" y="127"/>
                </a:cxn>
                <a:cxn ang="0">
                  <a:pos x="7" y="122"/>
                </a:cxn>
                <a:cxn ang="0">
                  <a:pos x="6" y="117"/>
                </a:cxn>
                <a:cxn ang="0">
                  <a:pos x="5" y="115"/>
                </a:cxn>
                <a:cxn ang="0">
                  <a:pos x="1" y="108"/>
                </a:cxn>
                <a:cxn ang="0">
                  <a:pos x="1" y="101"/>
                </a:cxn>
                <a:cxn ang="0">
                  <a:pos x="3" y="95"/>
                </a:cxn>
                <a:cxn ang="0">
                  <a:pos x="13" y="83"/>
                </a:cxn>
                <a:cxn ang="0">
                  <a:pos x="31" y="62"/>
                </a:cxn>
                <a:cxn ang="0">
                  <a:pos x="63" y="34"/>
                </a:cxn>
                <a:cxn ang="0">
                  <a:pos x="92" y="13"/>
                </a:cxn>
                <a:cxn ang="0">
                  <a:pos x="98" y="8"/>
                </a:cxn>
                <a:cxn ang="0">
                  <a:pos x="113" y="1"/>
                </a:cxn>
                <a:cxn ang="0">
                  <a:pos x="121" y="0"/>
                </a:cxn>
                <a:cxn ang="0">
                  <a:pos x="131" y="2"/>
                </a:cxn>
                <a:cxn ang="0">
                  <a:pos x="137" y="5"/>
                </a:cxn>
                <a:cxn ang="0">
                  <a:pos x="143" y="15"/>
                </a:cxn>
                <a:cxn ang="0">
                  <a:pos x="147" y="29"/>
                </a:cxn>
                <a:cxn ang="0">
                  <a:pos x="148" y="35"/>
                </a:cxn>
                <a:cxn ang="0">
                  <a:pos x="147" y="53"/>
                </a:cxn>
                <a:cxn ang="0">
                  <a:pos x="148" y="84"/>
                </a:cxn>
                <a:cxn ang="0">
                  <a:pos x="148" y="100"/>
                </a:cxn>
                <a:cxn ang="0">
                  <a:pos x="146" y="116"/>
                </a:cxn>
                <a:cxn ang="0">
                  <a:pos x="145" y="125"/>
                </a:cxn>
                <a:cxn ang="0">
                  <a:pos x="141" y="132"/>
                </a:cxn>
                <a:cxn ang="0">
                  <a:pos x="136" y="136"/>
                </a:cxn>
                <a:cxn ang="0">
                  <a:pos x="128" y="141"/>
                </a:cxn>
                <a:cxn ang="0">
                  <a:pos x="126" y="141"/>
                </a:cxn>
                <a:cxn ang="0">
                  <a:pos x="121" y="142"/>
                </a:cxn>
                <a:cxn ang="0">
                  <a:pos x="116" y="142"/>
                </a:cxn>
              </a:cxnLst>
              <a:rect l="0" t="0" r="r" b="b"/>
              <a:pathLst>
                <a:path w="148" h="142">
                  <a:moveTo>
                    <a:pt x="116" y="142"/>
                  </a:moveTo>
                  <a:lnTo>
                    <a:pt x="116" y="142"/>
                  </a:lnTo>
                  <a:lnTo>
                    <a:pt x="111" y="142"/>
                  </a:lnTo>
                  <a:lnTo>
                    <a:pt x="111" y="142"/>
                  </a:lnTo>
                  <a:lnTo>
                    <a:pt x="101" y="140"/>
                  </a:lnTo>
                  <a:lnTo>
                    <a:pt x="101" y="140"/>
                  </a:lnTo>
                  <a:lnTo>
                    <a:pt x="93" y="136"/>
                  </a:lnTo>
                  <a:lnTo>
                    <a:pt x="90" y="136"/>
                  </a:lnTo>
                  <a:lnTo>
                    <a:pt x="88" y="139"/>
                  </a:lnTo>
                  <a:lnTo>
                    <a:pt x="88" y="139"/>
                  </a:lnTo>
                  <a:lnTo>
                    <a:pt x="84" y="141"/>
                  </a:lnTo>
                  <a:lnTo>
                    <a:pt x="79" y="141"/>
                  </a:lnTo>
                  <a:lnTo>
                    <a:pt x="79" y="141"/>
                  </a:lnTo>
                  <a:lnTo>
                    <a:pt x="77" y="141"/>
                  </a:lnTo>
                  <a:lnTo>
                    <a:pt x="77" y="141"/>
                  </a:lnTo>
                  <a:lnTo>
                    <a:pt x="63" y="139"/>
                  </a:lnTo>
                  <a:lnTo>
                    <a:pt x="63" y="139"/>
                  </a:lnTo>
                  <a:lnTo>
                    <a:pt x="49" y="136"/>
                  </a:lnTo>
                  <a:lnTo>
                    <a:pt x="49" y="136"/>
                  </a:lnTo>
                  <a:lnTo>
                    <a:pt x="42" y="134"/>
                  </a:lnTo>
                  <a:lnTo>
                    <a:pt x="36" y="130"/>
                  </a:lnTo>
                  <a:lnTo>
                    <a:pt x="33" y="127"/>
                  </a:lnTo>
                  <a:lnTo>
                    <a:pt x="30" y="129"/>
                  </a:lnTo>
                  <a:lnTo>
                    <a:pt x="30" y="129"/>
                  </a:lnTo>
                  <a:lnTo>
                    <a:pt x="25" y="130"/>
                  </a:lnTo>
                  <a:lnTo>
                    <a:pt x="21" y="131"/>
                  </a:lnTo>
                  <a:lnTo>
                    <a:pt x="21" y="131"/>
                  </a:lnTo>
                  <a:lnTo>
                    <a:pt x="18" y="130"/>
                  </a:lnTo>
                  <a:lnTo>
                    <a:pt x="13" y="129"/>
                  </a:lnTo>
                  <a:lnTo>
                    <a:pt x="12" y="127"/>
                  </a:lnTo>
                  <a:lnTo>
                    <a:pt x="10" y="125"/>
                  </a:lnTo>
                  <a:lnTo>
                    <a:pt x="7" y="122"/>
                  </a:lnTo>
                  <a:lnTo>
                    <a:pt x="6" y="119"/>
                  </a:lnTo>
                  <a:lnTo>
                    <a:pt x="6" y="117"/>
                  </a:lnTo>
                  <a:lnTo>
                    <a:pt x="5" y="115"/>
                  </a:lnTo>
                  <a:lnTo>
                    <a:pt x="5" y="115"/>
                  </a:lnTo>
                  <a:lnTo>
                    <a:pt x="2" y="112"/>
                  </a:lnTo>
                  <a:lnTo>
                    <a:pt x="1" y="108"/>
                  </a:lnTo>
                  <a:lnTo>
                    <a:pt x="0" y="104"/>
                  </a:lnTo>
                  <a:lnTo>
                    <a:pt x="1" y="101"/>
                  </a:lnTo>
                  <a:lnTo>
                    <a:pt x="2" y="98"/>
                  </a:lnTo>
                  <a:lnTo>
                    <a:pt x="3" y="95"/>
                  </a:lnTo>
                  <a:lnTo>
                    <a:pt x="3" y="95"/>
                  </a:lnTo>
                  <a:lnTo>
                    <a:pt x="13" y="83"/>
                  </a:lnTo>
                  <a:lnTo>
                    <a:pt x="22" y="72"/>
                  </a:lnTo>
                  <a:lnTo>
                    <a:pt x="31" y="62"/>
                  </a:lnTo>
                  <a:lnTo>
                    <a:pt x="42" y="52"/>
                  </a:lnTo>
                  <a:lnTo>
                    <a:pt x="63" y="34"/>
                  </a:lnTo>
                  <a:lnTo>
                    <a:pt x="87" y="17"/>
                  </a:lnTo>
                  <a:lnTo>
                    <a:pt x="92" y="13"/>
                  </a:lnTo>
                  <a:lnTo>
                    <a:pt x="92" y="13"/>
                  </a:lnTo>
                  <a:lnTo>
                    <a:pt x="98" y="8"/>
                  </a:lnTo>
                  <a:lnTo>
                    <a:pt x="105" y="4"/>
                  </a:lnTo>
                  <a:lnTo>
                    <a:pt x="113" y="1"/>
                  </a:lnTo>
                  <a:lnTo>
                    <a:pt x="121" y="0"/>
                  </a:lnTo>
                  <a:lnTo>
                    <a:pt x="121" y="0"/>
                  </a:lnTo>
                  <a:lnTo>
                    <a:pt x="126" y="1"/>
                  </a:lnTo>
                  <a:lnTo>
                    <a:pt x="131" y="2"/>
                  </a:lnTo>
                  <a:lnTo>
                    <a:pt x="131" y="2"/>
                  </a:lnTo>
                  <a:lnTo>
                    <a:pt x="137" y="5"/>
                  </a:lnTo>
                  <a:lnTo>
                    <a:pt x="141" y="9"/>
                  </a:lnTo>
                  <a:lnTo>
                    <a:pt x="143" y="15"/>
                  </a:lnTo>
                  <a:lnTo>
                    <a:pt x="145" y="20"/>
                  </a:lnTo>
                  <a:lnTo>
                    <a:pt x="147" y="29"/>
                  </a:lnTo>
                  <a:lnTo>
                    <a:pt x="148" y="35"/>
                  </a:lnTo>
                  <a:lnTo>
                    <a:pt x="148" y="35"/>
                  </a:lnTo>
                  <a:lnTo>
                    <a:pt x="147" y="53"/>
                  </a:lnTo>
                  <a:lnTo>
                    <a:pt x="147" y="53"/>
                  </a:lnTo>
                  <a:lnTo>
                    <a:pt x="147" y="81"/>
                  </a:lnTo>
                  <a:lnTo>
                    <a:pt x="148" y="84"/>
                  </a:lnTo>
                  <a:lnTo>
                    <a:pt x="148" y="84"/>
                  </a:lnTo>
                  <a:lnTo>
                    <a:pt x="148" y="100"/>
                  </a:lnTo>
                  <a:lnTo>
                    <a:pt x="147" y="108"/>
                  </a:lnTo>
                  <a:lnTo>
                    <a:pt x="146" y="116"/>
                  </a:lnTo>
                  <a:lnTo>
                    <a:pt x="146" y="116"/>
                  </a:lnTo>
                  <a:lnTo>
                    <a:pt x="145" y="125"/>
                  </a:lnTo>
                  <a:lnTo>
                    <a:pt x="143" y="128"/>
                  </a:lnTo>
                  <a:lnTo>
                    <a:pt x="141" y="132"/>
                  </a:lnTo>
                  <a:lnTo>
                    <a:pt x="139" y="134"/>
                  </a:lnTo>
                  <a:lnTo>
                    <a:pt x="136" y="136"/>
                  </a:lnTo>
                  <a:lnTo>
                    <a:pt x="128" y="141"/>
                  </a:lnTo>
                  <a:lnTo>
                    <a:pt x="128" y="141"/>
                  </a:lnTo>
                  <a:lnTo>
                    <a:pt x="127" y="141"/>
                  </a:lnTo>
                  <a:lnTo>
                    <a:pt x="126" y="141"/>
                  </a:lnTo>
                  <a:lnTo>
                    <a:pt x="126" y="141"/>
                  </a:lnTo>
                  <a:lnTo>
                    <a:pt x="121" y="142"/>
                  </a:lnTo>
                  <a:lnTo>
                    <a:pt x="116" y="142"/>
                  </a:lnTo>
                  <a:lnTo>
                    <a:pt x="116" y="1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0" name="chenying0907 212">
              <a:extLst>
                <a:ext uri="{FF2B5EF4-FFF2-40B4-BE49-F238E27FC236}">
                  <a16:creationId xmlns:a16="http://schemas.microsoft.com/office/drawing/2014/main" id="{0928EE96-C152-4BA5-93F9-8EA0DFECADB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7350" y="2182813"/>
              <a:ext cx="260350" cy="244475"/>
            </a:xfrm>
            <a:custGeom>
              <a:avLst/>
              <a:gdLst/>
              <a:ahLst/>
              <a:cxnLst>
                <a:cxn ang="0">
                  <a:pos x="106" y="462"/>
                </a:cxn>
                <a:cxn ang="0">
                  <a:pos x="96" y="455"/>
                </a:cxn>
                <a:cxn ang="0">
                  <a:pos x="94" y="452"/>
                </a:cxn>
                <a:cxn ang="0">
                  <a:pos x="85" y="442"/>
                </a:cxn>
                <a:cxn ang="0">
                  <a:pos x="76" y="430"/>
                </a:cxn>
                <a:cxn ang="0">
                  <a:pos x="53" y="411"/>
                </a:cxn>
                <a:cxn ang="0">
                  <a:pos x="35" y="386"/>
                </a:cxn>
                <a:cxn ang="0">
                  <a:pos x="15" y="339"/>
                </a:cxn>
                <a:cxn ang="0">
                  <a:pos x="5" y="299"/>
                </a:cxn>
                <a:cxn ang="0">
                  <a:pos x="0" y="253"/>
                </a:cxn>
                <a:cxn ang="0">
                  <a:pos x="3" y="202"/>
                </a:cxn>
                <a:cxn ang="0">
                  <a:pos x="8" y="172"/>
                </a:cxn>
                <a:cxn ang="0">
                  <a:pos x="24" y="124"/>
                </a:cxn>
                <a:cxn ang="0">
                  <a:pos x="48" y="85"/>
                </a:cxn>
                <a:cxn ang="0">
                  <a:pos x="68" y="64"/>
                </a:cxn>
                <a:cxn ang="0">
                  <a:pos x="124" y="25"/>
                </a:cxn>
                <a:cxn ang="0">
                  <a:pos x="193" y="4"/>
                </a:cxn>
                <a:cxn ang="0">
                  <a:pos x="241" y="0"/>
                </a:cxn>
                <a:cxn ang="0">
                  <a:pos x="298" y="5"/>
                </a:cxn>
                <a:cxn ang="0">
                  <a:pos x="352" y="20"/>
                </a:cxn>
                <a:cxn ang="0">
                  <a:pos x="401" y="44"/>
                </a:cxn>
                <a:cxn ang="0">
                  <a:pos x="445" y="76"/>
                </a:cxn>
                <a:cxn ang="0">
                  <a:pos x="480" y="115"/>
                </a:cxn>
                <a:cxn ang="0">
                  <a:pos x="492" y="135"/>
                </a:cxn>
                <a:cxn ang="0">
                  <a:pos x="491" y="146"/>
                </a:cxn>
                <a:cxn ang="0">
                  <a:pos x="483" y="153"/>
                </a:cxn>
                <a:cxn ang="0">
                  <a:pos x="473" y="157"/>
                </a:cxn>
                <a:cxn ang="0">
                  <a:pos x="465" y="154"/>
                </a:cxn>
                <a:cxn ang="0">
                  <a:pos x="458" y="147"/>
                </a:cxn>
                <a:cxn ang="0">
                  <a:pos x="429" y="112"/>
                </a:cxn>
                <a:cxn ang="0">
                  <a:pos x="395" y="85"/>
                </a:cxn>
                <a:cxn ang="0">
                  <a:pos x="356" y="65"/>
                </a:cxn>
                <a:cxn ang="0">
                  <a:pos x="289" y="42"/>
                </a:cxn>
                <a:cxn ang="0">
                  <a:pos x="247" y="34"/>
                </a:cxn>
                <a:cxn ang="0">
                  <a:pos x="219" y="34"/>
                </a:cxn>
                <a:cxn ang="0">
                  <a:pos x="182" y="40"/>
                </a:cxn>
                <a:cxn ang="0">
                  <a:pos x="144" y="53"/>
                </a:cxn>
                <a:cxn ang="0">
                  <a:pos x="109" y="74"/>
                </a:cxn>
                <a:cxn ang="0">
                  <a:pos x="80" y="100"/>
                </a:cxn>
                <a:cxn ang="0">
                  <a:pos x="59" y="133"/>
                </a:cxn>
                <a:cxn ang="0">
                  <a:pos x="48" y="163"/>
                </a:cxn>
                <a:cxn ang="0">
                  <a:pos x="39" y="210"/>
                </a:cxn>
                <a:cxn ang="0">
                  <a:pos x="38" y="259"/>
                </a:cxn>
                <a:cxn ang="0">
                  <a:pos x="45" y="304"/>
                </a:cxn>
                <a:cxn ang="0">
                  <a:pos x="60" y="348"/>
                </a:cxn>
                <a:cxn ang="0">
                  <a:pos x="76" y="373"/>
                </a:cxn>
                <a:cxn ang="0">
                  <a:pos x="101" y="402"/>
                </a:cxn>
                <a:cxn ang="0">
                  <a:pos x="122" y="429"/>
                </a:cxn>
                <a:cxn ang="0">
                  <a:pos x="125" y="431"/>
                </a:cxn>
                <a:cxn ang="0">
                  <a:pos x="131" y="446"/>
                </a:cxn>
                <a:cxn ang="0">
                  <a:pos x="129" y="455"/>
                </a:cxn>
                <a:cxn ang="0">
                  <a:pos x="121" y="462"/>
                </a:cxn>
                <a:cxn ang="0">
                  <a:pos x="110" y="463"/>
                </a:cxn>
              </a:cxnLst>
              <a:rect l="0" t="0" r="r" b="b"/>
              <a:pathLst>
                <a:path w="492" h="463">
                  <a:moveTo>
                    <a:pt x="110" y="463"/>
                  </a:moveTo>
                  <a:lnTo>
                    <a:pt x="110" y="463"/>
                  </a:lnTo>
                  <a:lnTo>
                    <a:pt x="106" y="462"/>
                  </a:lnTo>
                  <a:lnTo>
                    <a:pt x="102" y="461"/>
                  </a:lnTo>
                  <a:lnTo>
                    <a:pt x="98" y="458"/>
                  </a:lnTo>
                  <a:lnTo>
                    <a:pt x="96" y="455"/>
                  </a:lnTo>
                  <a:lnTo>
                    <a:pt x="96" y="455"/>
                  </a:lnTo>
                  <a:lnTo>
                    <a:pt x="94" y="453"/>
                  </a:lnTo>
                  <a:lnTo>
                    <a:pt x="94" y="452"/>
                  </a:lnTo>
                  <a:lnTo>
                    <a:pt x="91" y="450"/>
                  </a:lnTo>
                  <a:lnTo>
                    <a:pt x="91" y="450"/>
                  </a:lnTo>
                  <a:lnTo>
                    <a:pt x="85" y="442"/>
                  </a:lnTo>
                  <a:lnTo>
                    <a:pt x="85" y="442"/>
                  </a:lnTo>
                  <a:lnTo>
                    <a:pt x="80" y="435"/>
                  </a:lnTo>
                  <a:lnTo>
                    <a:pt x="76" y="430"/>
                  </a:lnTo>
                  <a:lnTo>
                    <a:pt x="65" y="421"/>
                  </a:lnTo>
                  <a:lnTo>
                    <a:pt x="65" y="421"/>
                  </a:lnTo>
                  <a:lnTo>
                    <a:pt x="53" y="411"/>
                  </a:lnTo>
                  <a:lnTo>
                    <a:pt x="53" y="411"/>
                  </a:lnTo>
                  <a:lnTo>
                    <a:pt x="44" y="399"/>
                  </a:lnTo>
                  <a:lnTo>
                    <a:pt x="35" y="386"/>
                  </a:lnTo>
                  <a:lnTo>
                    <a:pt x="27" y="370"/>
                  </a:lnTo>
                  <a:lnTo>
                    <a:pt x="21" y="355"/>
                  </a:lnTo>
                  <a:lnTo>
                    <a:pt x="15" y="339"/>
                  </a:lnTo>
                  <a:lnTo>
                    <a:pt x="11" y="325"/>
                  </a:lnTo>
                  <a:lnTo>
                    <a:pt x="5" y="299"/>
                  </a:lnTo>
                  <a:lnTo>
                    <a:pt x="5" y="299"/>
                  </a:lnTo>
                  <a:lnTo>
                    <a:pt x="3" y="285"/>
                  </a:lnTo>
                  <a:lnTo>
                    <a:pt x="0" y="269"/>
                  </a:lnTo>
                  <a:lnTo>
                    <a:pt x="0" y="253"/>
                  </a:lnTo>
                  <a:lnTo>
                    <a:pt x="0" y="235"/>
                  </a:lnTo>
                  <a:lnTo>
                    <a:pt x="0" y="218"/>
                  </a:lnTo>
                  <a:lnTo>
                    <a:pt x="3" y="202"/>
                  </a:lnTo>
                  <a:lnTo>
                    <a:pt x="5" y="186"/>
                  </a:lnTo>
                  <a:lnTo>
                    <a:pt x="8" y="172"/>
                  </a:lnTo>
                  <a:lnTo>
                    <a:pt x="8" y="172"/>
                  </a:lnTo>
                  <a:lnTo>
                    <a:pt x="13" y="154"/>
                  </a:lnTo>
                  <a:lnTo>
                    <a:pt x="18" y="139"/>
                  </a:lnTo>
                  <a:lnTo>
                    <a:pt x="24" y="124"/>
                  </a:lnTo>
                  <a:lnTo>
                    <a:pt x="31" y="110"/>
                  </a:lnTo>
                  <a:lnTo>
                    <a:pt x="39" y="98"/>
                  </a:lnTo>
                  <a:lnTo>
                    <a:pt x="48" y="85"/>
                  </a:lnTo>
                  <a:lnTo>
                    <a:pt x="57" y="74"/>
                  </a:lnTo>
                  <a:lnTo>
                    <a:pt x="68" y="64"/>
                  </a:lnTo>
                  <a:lnTo>
                    <a:pt x="68" y="64"/>
                  </a:lnTo>
                  <a:lnTo>
                    <a:pt x="85" y="49"/>
                  </a:lnTo>
                  <a:lnTo>
                    <a:pt x="105" y="36"/>
                  </a:lnTo>
                  <a:lnTo>
                    <a:pt x="124" y="25"/>
                  </a:lnTo>
                  <a:lnTo>
                    <a:pt x="146" y="16"/>
                  </a:lnTo>
                  <a:lnTo>
                    <a:pt x="169" y="9"/>
                  </a:lnTo>
                  <a:lnTo>
                    <a:pt x="193" y="4"/>
                  </a:lnTo>
                  <a:lnTo>
                    <a:pt x="216" y="1"/>
                  </a:lnTo>
                  <a:lnTo>
                    <a:pt x="241" y="0"/>
                  </a:lnTo>
                  <a:lnTo>
                    <a:pt x="241" y="0"/>
                  </a:lnTo>
                  <a:lnTo>
                    <a:pt x="260" y="1"/>
                  </a:lnTo>
                  <a:lnTo>
                    <a:pt x="279" y="2"/>
                  </a:lnTo>
                  <a:lnTo>
                    <a:pt x="298" y="5"/>
                  </a:lnTo>
                  <a:lnTo>
                    <a:pt x="316" y="9"/>
                  </a:lnTo>
                  <a:lnTo>
                    <a:pt x="334" y="14"/>
                  </a:lnTo>
                  <a:lnTo>
                    <a:pt x="352" y="20"/>
                  </a:lnTo>
                  <a:lnTo>
                    <a:pt x="368" y="27"/>
                  </a:lnTo>
                  <a:lnTo>
                    <a:pt x="385" y="35"/>
                  </a:lnTo>
                  <a:lnTo>
                    <a:pt x="401" y="44"/>
                  </a:lnTo>
                  <a:lnTo>
                    <a:pt x="416" y="54"/>
                  </a:lnTo>
                  <a:lnTo>
                    <a:pt x="430" y="65"/>
                  </a:lnTo>
                  <a:lnTo>
                    <a:pt x="445" y="76"/>
                  </a:lnTo>
                  <a:lnTo>
                    <a:pt x="457" y="88"/>
                  </a:lnTo>
                  <a:lnTo>
                    <a:pt x="469" y="102"/>
                  </a:lnTo>
                  <a:lnTo>
                    <a:pt x="480" y="115"/>
                  </a:lnTo>
                  <a:lnTo>
                    <a:pt x="490" y="130"/>
                  </a:lnTo>
                  <a:lnTo>
                    <a:pt x="490" y="130"/>
                  </a:lnTo>
                  <a:lnTo>
                    <a:pt x="492" y="135"/>
                  </a:lnTo>
                  <a:lnTo>
                    <a:pt x="492" y="139"/>
                  </a:lnTo>
                  <a:lnTo>
                    <a:pt x="492" y="143"/>
                  </a:lnTo>
                  <a:lnTo>
                    <a:pt x="491" y="146"/>
                  </a:lnTo>
                  <a:lnTo>
                    <a:pt x="491" y="146"/>
                  </a:lnTo>
                  <a:lnTo>
                    <a:pt x="487" y="150"/>
                  </a:lnTo>
                  <a:lnTo>
                    <a:pt x="483" y="153"/>
                  </a:lnTo>
                  <a:lnTo>
                    <a:pt x="478" y="155"/>
                  </a:lnTo>
                  <a:lnTo>
                    <a:pt x="473" y="157"/>
                  </a:lnTo>
                  <a:lnTo>
                    <a:pt x="473" y="157"/>
                  </a:lnTo>
                  <a:lnTo>
                    <a:pt x="473" y="157"/>
                  </a:lnTo>
                  <a:lnTo>
                    <a:pt x="469" y="155"/>
                  </a:lnTo>
                  <a:lnTo>
                    <a:pt x="465" y="154"/>
                  </a:lnTo>
                  <a:lnTo>
                    <a:pt x="462" y="151"/>
                  </a:lnTo>
                  <a:lnTo>
                    <a:pt x="458" y="147"/>
                  </a:lnTo>
                  <a:lnTo>
                    <a:pt x="458" y="147"/>
                  </a:lnTo>
                  <a:lnTo>
                    <a:pt x="450" y="135"/>
                  </a:lnTo>
                  <a:lnTo>
                    <a:pt x="439" y="123"/>
                  </a:lnTo>
                  <a:lnTo>
                    <a:pt x="429" y="112"/>
                  </a:lnTo>
                  <a:lnTo>
                    <a:pt x="419" y="102"/>
                  </a:lnTo>
                  <a:lnTo>
                    <a:pt x="407" y="94"/>
                  </a:lnTo>
                  <a:lnTo>
                    <a:pt x="395" y="85"/>
                  </a:lnTo>
                  <a:lnTo>
                    <a:pt x="383" y="77"/>
                  </a:lnTo>
                  <a:lnTo>
                    <a:pt x="369" y="71"/>
                  </a:lnTo>
                  <a:lnTo>
                    <a:pt x="356" y="65"/>
                  </a:lnTo>
                  <a:lnTo>
                    <a:pt x="342" y="59"/>
                  </a:lnTo>
                  <a:lnTo>
                    <a:pt x="316" y="50"/>
                  </a:lnTo>
                  <a:lnTo>
                    <a:pt x="289" y="42"/>
                  </a:lnTo>
                  <a:lnTo>
                    <a:pt x="263" y="36"/>
                  </a:lnTo>
                  <a:lnTo>
                    <a:pt x="263" y="36"/>
                  </a:lnTo>
                  <a:lnTo>
                    <a:pt x="247" y="34"/>
                  </a:lnTo>
                  <a:lnTo>
                    <a:pt x="232" y="33"/>
                  </a:lnTo>
                  <a:lnTo>
                    <a:pt x="232" y="33"/>
                  </a:lnTo>
                  <a:lnTo>
                    <a:pt x="219" y="34"/>
                  </a:lnTo>
                  <a:lnTo>
                    <a:pt x="207" y="35"/>
                  </a:lnTo>
                  <a:lnTo>
                    <a:pt x="195" y="37"/>
                  </a:lnTo>
                  <a:lnTo>
                    <a:pt x="182" y="40"/>
                  </a:lnTo>
                  <a:lnTo>
                    <a:pt x="169" y="44"/>
                  </a:lnTo>
                  <a:lnTo>
                    <a:pt x="156" y="48"/>
                  </a:lnTo>
                  <a:lnTo>
                    <a:pt x="144" y="53"/>
                  </a:lnTo>
                  <a:lnTo>
                    <a:pt x="133" y="59"/>
                  </a:lnTo>
                  <a:lnTo>
                    <a:pt x="120" y="66"/>
                  </a:lnTo>
                  <a:lnTo>
                    <a:pt x="109" y="74"/>
                  </a:lnTo>
                  <a:lnTo>
                    <a:pt x="99" y="82"/>
                  </a:lnTo>
                  <a:lnTo>
                    <a:pt x="89" y="90"/>
                  </a:lnTo>
                  <a:lnTo>
                    <a:pt x="80" y="100"/>
                  </a:lnTo>
                  <a:lnTo>
                    <a:pt x="72" y="110"/>
                  </a:lnTo>
                  <a:lnTo>
                    <a:pt x="66" y="121"/>
                  </a:lnTo>
                  <a:lnTo>
                    <a:pt x="59" y="133"/>
                  </a:lnTo>
                  <a:lnTo>
                    <a:pt x="59" y="133"/>
                  </a:lnTo>
                  <a:lnTo>
                    <a:pt x="53" y="147"/>
                  </a:lnTo>
                  <a:lnTo>
                    <a:pt x="48" y="163"/>
                  </a:lnTo>
                  <a:lnTo>
                    <a:pt x="44" y="178"/>
                  </a:lnTo>
                  <a:lnTo>
                    <a:pt x="41" y="195"/>
                  </a:lnTo>
                  <a:lnTo>
                    <a:pt x="39" y="210"/>
                  </a:lnTo>
                  <a:lnTo>
                    <a:pt x="38" y="227"/>
                  </a:lnTo>
                  <a:lnTo>
                    <a:pt x="37" y="242"/>
                  </a:lnTo>
                  <a:lnTo>
                    <a:pt x="38" y="259"/>
                  </a:lnTo>
                  <a:lnTo>
                    <a:pt x="39" y="274"/>
                  </a:lnTo>
                  <a:lnTo>
                    <a:pt x="42" y="290"/>
                  </a:lnTo>
                  <a:lnTo>
                    <a:pt x="45" y="304"/>
                  </a:lnTo>
                  <a:lnTo>
                    <a:pt x="49" y="320"/>
                  </a:lnTo>
                  <a:lnTo>
                    <a:pt x="54" y="334"/>
                  </a:lnTo>
                  <a:lnTo>
                    <a:pt x="60" y="348"/>
                  </a:lnTo>
                  <a:lnTo>
                    <a:pt x="68" y="361"/>
                  </a:lnTo>
                  <a:lnTo>
                    <a:pt x="76" y="373"/>
                  </a:lnTo>
                  <a:lnTo>
                    <a:pt x="76" y="373"/>
                  </a:lnTo>
                  <a:lnTo>
                    <a:pt x="87" y="389"/>
                  </a:lnTo>
                  <a:lnTo>
                    <a:pt x="101" y="402"/>
                  </a:lnTo>
                  <a:lnTo>
                    <a:pt x="101" y="402"/>
                  </a:lnTo>
                  <a:lnTo>
                    <a:pt x="112" y="416"/>
                  </a:lnTo>
                  <a:lnTo>
                    <a:pt x="121" y="428"/>
                  </a:lnTo>
                  <a:lnTo>
                    <a:pt x="122" y="429"/>
                  </a:lnTo>
                  <a:lnTo>
                    <a:pt x="123" y="430"/>
                  </a:lnTo>
                  <a:lnTo>
                    <a:pt x="123" y="430"/>
                  </a:lnTo>
                  <a:lnTo>
                    <a:pt x="125" y="431"/>
                  </a:lnTo>
                  <a:lnTo>
                    <a:pt x="128" y="434"/>
                  </a:lnTo>
                  <a:lnTo>
                    <a:pt x="130" y="440"/>
                  </a:lnTo>
                  <a:lnTo>
                    <a:pt x="131" y="446"/>
                  </a:lnTo>
                  <a:lnTo>
                    <a:pt x="130" y="451"/>
                  </a:lnTo>
                  <a:lnTo>
                    <a:pt x="130" y="451"/>
                  </a:lnTo>
                  <a:lnTo>
                    <a:pt x="129" y="455"/>
                  </a:lnTo>
                  <a:lnTo>
                    <a:pt x="125" y="458"/>
                  </a:lnTo>
                  <a:lnTo>
                    <a:pt x="123" y="460"/>
                  </a:lnTo>
                  <a:lnTo>
                    <a:pt x="121" y="462"/>
                  </a:lnTo>
                  <a:lnTo>
                    <a:pt x="117" y="463"/>
                  </a:lnTo>
                  <a:lnTo>
                    <a:pt x="114" y="463"/>
                  </a:lnTo>
                  <a:lnTo>
                    <a:pt x="110" y="4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51" name="chenying0907 1499">
            <a:extLst>
              <a:ext uri="{FF2B5EF4-FFF2-40B4-BE49-F238E27FC236}">
                <a16:creationId xmlns:a16="http://schemas.microsoft.com/office/drawing/2014/main" id="{939411FC-D98C-4851-9CCA-EB1798FE8B49}"/>
              </a:ext>
            </a:extLst>
          </p:cNvPr>
          <p:cNvGrpSpPr/>
          <p:nvPr/>
        </p:nvGrpSpPr>
        <p:grpSpPr>
          <a:xfrm>
            <a:off x="153959" y="4365252"/>
            <a:ext cx="852067" cy="647762"/>
            <a:chOff x="4095751" y="2149476"/>
            <a:chExt cx="854074" cy="649288"/>
          </a:xfrm>
          <a:solidFill>
            <a:schemeClr val="accent6">
              <a:lumMod val="75000"/>
            </a:schemeClr>
          </a:solidFill>
        </p:grpSpPr>
        <p:sp>
          <p:nvSpPr>
            <p:cNvPr id="52" name="chenying0907 981">
              <a:extLst>
                <a:ext uri="{FF2B5EF4-FFF2-40B4-BE49-F238E27FC236}">
                  <a16:creationId xmlns:a16="http://schemas.microsoft.com/office/drawing/2014/main" id="{B0C9FA97-8463-46DB-AE79-26EBE9DB8C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4801" y="2484438"/>
              <a:ext cx="41275" cy="42863"/>
            </a:xfrm>
            <a:custGeom>
              <a:avLst/>
              <a:gdLst/>
              <a:ahLst/>
              <a:cxnLst>
                <a:cxn ang="0">
                  <a:pos x="72" y="1"/>
                </a:cxn>
                <a:cxn ang="0">
                  <a:pos x="72" y="1"/>
                </a:cxn>
                <a:cxn ang="0">
                  <a:pos x="51" y="17"/>
                </a:cxn>
                <a:cxn ang="0">
                  <a:pos x="33" y="34"/>
                </a:cxn>
                <a:cxn ang="0">
                  <a:pos x="23" y="45"/>
                </a:cxn>
                <a:cxn ang="0">
                  <a:pos x="15" y="54"/>
                </a:cxn>
                <a:cxn ang="0">
                  <a:pos x="8" y="64"/>
                </a:cxn>
                <a:cxn ang="0">
                  <a:pos x="1" y="76"/>
                </a:cxn>
                <a:cxn ang="0">
                  <a:pos x="1" y="76"/>
                </a:cxn>
                <a:cxn ang="0">
                  <a:pos x="0" y="78"/>
                </a:cxn>
                <a:cxn ang="0">
                  <a:pos x="1" y="79"/>
                </a:cxn>
                <a:cxn ang="0">
                  <a:pos x="2" y="81"/>
                </a:cxn>
                <a:cxn ang="0">
                  <a:pos x="3" y="82"/>
                </a:cxn>
                <a:cxn ang="0">
                  <a:pos x="4" y="83"/>
                </a:cxn>
                <a:cxn ang="0">
                  <a:pos x="6" y="83"/>
                </a:cxn>
                <a:cxn ang="0">
                  <a:pos x="8" y="82"/>
                </a:cxn>
                <a:cxn ang="0">
                  <a:pos x="9" y="80"/>
                </a:cxn>
                <a:cxn ang="0">
                  <a:pos x="9" y="80"/>
                </a:cxn>
                <a:cxn ang="0">
                  <a:pos x="15" y="70"/>
                </a:cxn>
                <a:cxn ang="0">
                  <a:pos x="23" y="60"/>
                </a:cxn>
                <a:cxn ang="0">
                  <a:pos x="31" y="51"/>
                </a:cxn>
                <a:cxn ang="0">
                  <a:pos x="39" y="42"/>
                </a:cxn>
                <a:cxn ang="0">
                  <a:pos x="58" y="25"/>
                </a:cxn>
                <a:cxn ang="0">
                  <a:pos x="77" y="9"/>
                </a:cxn>
                <a:cxn ang="0">
                  <a:pos x="77" y="9"/>
                </a:cxn>
                <a:cxn ang="0">
                  <a:pos x="78" y="7"/>
                </a:cxn>
                <a:cxn ang="0">
                  <a:pos x="79" y="6"/>
                </a:cxn>
                <a:cxn ang="0">
                  <a:pos x="78" y="2"/>
                </a:cxn>
                <a:cxn ang="0">
                  <a:pos x="77" y="1"/>
                </a:cxn>
                <a:cxn ang="0">
                  <a:pos x="75" y="0"/>
                </a:cxn>
                <a:cxn ang="0">
                  <a:pos x="74" y="0"/>
                </a:cxn>
                <a:cxn ang="0">
                  <a:pos x="72" y="1"/>
                </a:cxn>
                <a:cxn ang="0">
                  <a:pos x="72" y="1"/>
                </a:cxn>
              </a:cxnLst>
              <a:rect l="0" t="0" r="r" b="b"/>
              <a:pathLst>
                <a:path w="79" h="83">
                  <a:moveTo>
                    <a:pt x="72" y="1"/>
                  </a:moveTo>
                  <a:lnTo>
                    <a:pt x="72" y="1"/>
                  </a:lnTo>
                  <a:lnTo>
                    <a:pt x="51" y="17"/>
                  </a:lnTo>
                  <a:lnTo>
                    <a:pt x="33" y="34"/>
                  </a:lnTo>
                  <a:lnTo>
                    <a:pt x="23" y="45"/>
                  </a:lnTo>
                  <a:lnTo>
                    <a:pt x="15" y="54"/>
                  </a:lnTo>
                  <a:lnTo>
                    <a:pt x="8" y="64"/>
                  </a:lnTo>
                  <a:lnTo>
                    <a:pt x="1" y="76"/>
                  </a:lnTo>
                  <a:lnTo>
                    <a:pt x="1" y="76"/>
                  </a:lnTo>
                  <a:lnTo>
                    <a:pt x="0" y="78"/>
                  </a:lnTo>
                  <a:lnTo>
                    <a:pt x="1" y="79"/>
                  </a:lnTo>
                  <a:lnTo>
                    <a:pt x="2" y="81"/>
                  </a:lnTo>
                  <a:lnTo>
                    <a:pt x="3" y="82"/>
                  </a:lnTo>
                  <a:lnTo>
                    <a:pt x="4" y="83"/>
                  </a:lnTo>
                  <a:lnTo>
                    <a:pt x="6" y="83"/>
                  </a:lnTo>
                  <a:lnTo>
                    <a:pt x="8" y="82"/>
                  </a:lnTo>
                  <a:lnTo>
                    <a:pt x="9" y="80"/>
                  </a:lnTo>
                  <a:lnTo>
                    <a:pt x="9" y="80"/>
                  </a:lnTo>
                  <a:lnTo>
                    <a:pt x="15" y="70"/>
                  </a:lnTo>
                  <a:lnTo>
                    <a:pt x="23" y="60"/>
                  </a:lnTo>
                  <a:lnTo>
                    <a:pt x="31" y="51"/>
                  </a:lnTo>
                  <a:lnTo>
                    <a:pt x="39" y="42"/>
                  </a:lnTo>
                  <a:lnTo>
                    <a:pt x="58" y="25"/>
                  </a:lnTo>
                  <a:lnTo>
                    <a:pt x="77" y="9"/>
                  </a:lnTo>
                  <a:lnTo>
                    <a:pt x="77" y="9"/>
                  </a:lnTo>
                  <a:lnTo>
                    <a:pt x="78" y="7"/>
                  </a:lnTo>
                  <a:lnTo>
                    <a:pt x="79" y="6"/>
                  </a:lnTo>
                  <a:lnTo>
                    <a:pt x="78" y="2"/>
                  </a:lnTo>
                  <a:lnTo>
                    <a:pt x="77" y="1"/>
                  </a:lnTo>
                  <a:lnTo>
                    <a:pt x="75" y="0"/>
                  </a:lnTo>
                  <a:lnTo>
                    <a:pt x="74" y="0"/>
                  </a:lnTo>
                  <a:lnTo>
                    <a:pt x="72" y="1"/>
                  </a:lnTo>
                  <a:lnTo>
                    <a:pt x="72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3" name="chenying0907 982">
              <a:extLst>
                <a:ext uri="{FF2B5EF4-FFF2-40B4-BE49-F238E27FC236}">
                  <a16:creationId xmlns:a16="http://schemas.microsoft.com/office/drawing/2014/main" id="{322F4487-1FE6-4100-8DBF-12BB19BDC81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2738" y="2492376"/>
              <a:ext cx="60325" cy="63500"/>
            </a:xfrm>
            <a:custGeom>
              <a:avLst/>
              <a:gdLst/>
              <a:ahLst/>
              <a:cxnLst>
                <a:cxn ang="0">
                  <a:pos x="106" y="1"/>
                </a:cxn>
                <a:cxn ang="0">
                  <a:pos x="106" y="1"/>
                </a:cxn>
                <a:cxn ang="0">
                  <a:pos x="44" y="63"/>
                </a:cxn>
                <a:cxn ang="0">
                  <a:pos x="44" y="63"/>
                </a:cxn>
                <a:cxn ang="0">
                  <a:pos x="20" y="87"/>
                </a:cxn>
                <a:cxn ang="0">
                  <a:pos x="10" y="99"/>
                </a:cxn>
                <a:cxn ang="0">
                  <a:pos x="4" y="105"/>
                </a:cxn>
                <a:cxn ang="0">
                  <a:pos x="0" y="113"/>
                </a:cxn>
                <a:cxn ang="0">
                  <a:pos x="0" y="113"/>
                </a:cxn>
                <a:cxn ang="0">
                  <a:pos x="0" y="115"/>
                </a:cxn>
                <a:cxn ang="0">
                  <a:pos x="0" y="117"/>
                </a:cxn>
                <a:cxn ang="0">
                  <a:pos x="2" y="119"/>
                </a:cxn>
                <a:cxn ang="0">
                  <a:pos x="4" y="120"/>
                </a:cxn>
                <a:cxn ang="0">
                  <a:pos x="6" y="120"/>
                </a:cxn>
                <a:cxn ang="0">
                  <a:pos x="7" y="119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13" y="110"/>
                </a:cxn>
                <a:cxn ang="0">
                  <a:pos x="18" y="103"/>
                </a:cxn>
                <a:cxn ang="0">
                  <a:pos x="30" y="90"/>
                </a:cxn>
                <a:cxn ang="0">
                  <a:pos x="55" y="65"/>
                </a:cxn>
                <a:cxn ang="0">
                  <a:pos x="55" y="65"/>
                </a:cxn>
                <a:cxn ang="0">
                  <a:pos x="113" y="7"/>
                </a:cxn>
                <a:cxn ang="0">
                  <a:pos x="113" y="7"/>
                </a:cxn>
                <a:cxn ang="0">
                  <a:pos x="114" y="6"/>
                </a:cxn>
                <a:cxn ang="0">
                  <a:pos x="114" y="4"/>
                </a:cxn>
                <a:cxn ang="0">
                  <a:pos x="114" y="2"/>
                </a:cxn>
                <a:cxn ang="0">
                  <a:pos x="113" y="1"/>
                </a:cxn>
                <a:cxn ang="0">
                  <a:pos x="111" y="0"/>
                </a:cxn>
                <a:cxn ang="0">
                  <a:pos x="110" y="0"/>
                </a:cxn>
                <a:cxn ang="0">
                  <a:pos x="108" y="0"/>
                </a:cxn>
                <a:cxn ang="0">
                  <a:pos x="106" y="1"/>
                </a:cxn>
                <a:cxn ang="0">
                  <a:pos x="106" y="1"/>
                </a:cxn>
              </a:cxnLst>
              <a:rect l="0" t="0" r="r" b="b"/>
              <a:pathLst>
                <a:path w="114" h="120">
                  <a:moveTo>
                    <a:pt x="106" y="1"/>
                  </a:moveTo>
                  <a:lnTo>
                    <a:pt x="106" y="1"/>
                  </a:lnTo>
                  <a:lnTo>
                    <a:pt x="44" y="63"/>
                  </a:lnTo>
                  <a:lnTo>
                    <a:pt x="44" y="63"/>
                  </a:lnTo>
                  <a:lnTo>
                    <a:pt x="20" y="87"/>
                  </a:lnTo>
                  <a:lnTo>
                    <a:pt x="10" y="99"/>
                  </a:lnTo>
                  <a:lnTo>
                    <a:pt x="4" y="105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0" y="115"/>
                  </a:lnTo>
                  <a:lnTo>
                    <a:pt x="0" y="117"/>
                  </a:lnTo>
                  <a:lnTo>
                    <a:pt x="2" y="119"/>
                  </a:lnTo>
                  <a:lnTo>
                    <a:pt x="4" y="120"/>
                  </a:lnTo>
                  <a:lnTo>
                    <a:pt x="6" y="120"/>
                  </a:lnTo>
                  <a:lnTo>
                    <a:pt x="7" y="119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13" y="110"/>
                  </a:lnTo>
                  <a:lnTo>
                    <a:pt x="18" y="103"/>
                  </a:lnTo>
                  <a:lnTo>
                    <a:pt x="30" y="90"/>
                  </a:lnTo>
                  <a:lnTo>
                    <a:pt x="55" y="65"/>
                  </a:lnTo>
                  <a:lnTo>
                    <a:pt x="55" y="65"/>
                  </a:lnTo>
                  <a:lnTo>
                    <a:pt x="113" y="7"/>
                  </a:lnTo>
                  <a:lnTo>
                    <a:pt x="113" y="7"/>
                  </a:lnTo>
                  <a:lnTo>
                    <a:pt x="114" y="6"/>
                  </a:lnTo>
                  <a:lnTo>
                    <a:pt x="114" y="4"/>
                  </a:lnTo>
                  <a:lnTo>
                    <a:pt x="114" y="2"/>
                  </a:lnTo>
                  <a:lnTo>
                    <a:pt x="113" y="1"/>
                  </a:lnTo>
                  <a:lnTo>
                    <a:pt x="111" y="0"/>
                  </a:lnTo>
                  <a:lnTo>
                    <a:pt x="110" y="0"/>
                  </a:lnTo>
                  <a:lnTo>
                    <a:pt x="108" y="0"/>
                  </a:lnTo>
                  <a:lnTo>
                    <a:pt x="106" y="1"/>
                  </a:lnTo>
                  <a:lnTo>
                    <a:pt x="106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4" name="chenying0907 983">
              <a:extLst>
                <a:ext uri="{FF2B5EF4-FFF2-40B4-BE49-F238E27FC236}">
                  <a16:creationId xmlns:a16="http://schemas.microsoft.com/office/drawing/2014/main" id="{1E078140-2FA1-42E9-9CBF-4D5F5BB22E3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3851" y="2506663"/>
              <a:ext cx="88900" cy="85725"/>
            </a:xfrm>
            <a:custGeom>
              <a:avLst/>
              <a:gdLst/>
              <a:ahLst/>
              <a:cxnLst>
                <a:cxn ang="0">
                  <a:pos x="161" y="1"/>
                </a:cxn>
                <a:cxn ang="0">
                  <a:pos x="161" y="1"/>
                </a:cxn>
                <a:cxn ang="0">
                  <a:pos x="141" y="21"/>
                </a:cxn>
                <a:cxn ang="0">
                  <a:pos x="122" y="41"/>
                </a:cxn>
                <a:cxn ang="0">
                  <a:pos x="82" y="79"/>
                </a:cxn>
                <a:cxn ang="0">
                  <a:pos x="41" y="118"/>
                </a:cxn>
                <a:cxn ang="0">
                  <a:pos x="2" y="156"/>
                </a:cxn>
                <a:cxn ang="0">
                  <a:pos x="2" y="156"/>
                </a:cxn>
                <a:cxn ang="0">
                  <a:pos x="0" y="158"/>
                </a:cxn>
                <a:cxn ang="0">
                  <a:pos x="0" y="160"/>
                </a:cxn>
                <a:cxn ang="0">
                  <a:pos x="1" y="161"/>
                </a:cxn>
                <a:cxn ang="0">
                  <a:pos x="2" y="163"/>
                </a:cxn>
                <a:cxn ang="0">
                  <a:pos x="3" y="164"/>
                </a:cxn>
                <a:cxn ang="0">
                  <a:pos x="5" y="164"/>
                </a:cxn>
                <a:cxn ang="0">
                  <a:pos x="6" y="164"/>
                </a:cxn>
                <a:cxn ang="0">
                  <a:pos x="8" y="163"/>
                </a:cxn>
                <a:cxn ang="0">
                  <a:pos x="8" y="163"/>
                </a:cxn>
                <a:cxn ang="0">
                  <a:pos x="49" y="125"/>
                </a:cxn>
                <a:cxn ang="0">
                  <a:pos x="89" y="87"/>
                </a:cxn>
                <a:cxn ang="0">
                  <a:pos x="128" y="48"/>
                </a:cxn>
                <a:cxn ang="0">
                  <a:pos x="148" y="29"/>
                </a:cxn>
                <a:cxn ang="0">
                  <a:pos x="167" y="8"/>
                </a:cxn>
                <a:cxn ang="0">
                  <a:pos x="167" y="8"/>
                </a:cxn>
                <a:cxn ang="0">
                  <a:pos x="168" y="6"/>
                </a:cxn>
                <a:cxn ang="0">
                  <a:pos x="168" y="4"/>
                </a:cxn>
                <a:cxn ang="0">
                  <a:pos x="168" y="3"/>
                </a:cxn>
                <a:cxn ang="0">
                  <a:pos x="167" y="1"/>
                </a:cxn>
                <a:cxn ang="0">
                  <a:pos x="165" y="0"/>
                </a:cxn>
                <a:cxn ang="0">
                  <a:pos x="164" y="0"/>
                </a:cxn>
                <a:cxn ang="0">
                  <a:pos x="162" y="0"/>
                </a:cxn>
                <a:cxn ang="0">
                  <a:pos x="161" y="1"/>
                </a:cxn>
                <a:cxn ang="0">
                  <a:pos x="161" y="1"/>
                </a:cxn>
              </a:cxnLst>
              <a:rect l="0" t="0" r="r" b="b"/>
              <a:pathLst>
                <a:path w="168" h="164">
                  <a:moveTo>
                    <a:pt x="161" y="1"/>
                  </a:moveTo>
                  <a:lnTo>
                    <a:pt x="161" y="1"/>
                  </a:lnTo>
                  <a:lnTo>
                    <a:pt x="141" y="21"/>
                  </a:lnTo>
                  <a:lnTo>
                    <a:pt x="122" y="41"/>
                  </a:lnTo>
                  <a:lnTo>
                    <a:pt x="82" y="79"/>
                  </a:lnTo>
                  <a:lnTo>
                    <a:pt x="41" y="118"/>
                  </a:lnTo>
                  <a:lnTo>
                    <a:pt x="2" y="156"/>
                  </a:lnTo>
                  <a:lnTo>
                    <a:pt x="2" y="156"/>
                  </a:lnTo>
                  <a:lnTo>
                    <a:pt x="0" y="158"/>
                  </a:lnTo>
                  <a:lnTo>
                    <a:pt x="0" y="160"/>
                  </a:lnTo>
                  <a:lnTo>
                    <a:pt x="1" y="161"/>
                  </a:lnTo>
                  <a:lnTo>
                    <a:pt x="2" y="163"/>
                  </a:lnTo>
                  <a:lnTo>
                    <a:pt x="3" y="164"/>
                  </a:lnTo>
                  <a:lnTo>
                    <a:pt x="5" y="164"/>
                  </a:lnTo>
                  <a:lnTo>
                    <a:pt x="6" y="164"/>
                  </a:lnTo>
                  <a:lnTo>
                    <a:pt x="8" y="163"/>
                  </a:lnTo>
                  <a:lnTo>
                    <a:pt x="8" y="163"/>
                  </a:lnTo>
                  <a:lnTo>
                    <a:pt x="49" y="125"/>
                  </a:lnTo>
                  <a:lnTo>
                    <a:pt x="89" y="87"/>
                  </a:lnTo>
                  <a:lnTo>
                    <a:pt x="128" y="48"/>
                  </a:lnTo>
                  <a:lnTo>
                    <a:pt x="148" y="29"/>
                  </a:lnTo>
                  <a:lnTo>
                    <a:pt x="167" y="8"/>
                  </a:lnTo>
                  <a:lnTo>
                    <a:pt x="167" y="8"/>
                  </a:lnTo>
                  <a:lnTo>
                    <a:pt x="168" y="6"/>
                  </a:lnTo>
                  <a:lnTo>
                    <a:pt x="168" y="4"/>
                  </a:lnTo>
                  <a:lnTo>
                    <a:pt x="168" y="3"/>
                  </a:lnTo>
                  <a:lnTo>
                    <a:pt x="167" y="1"/>
                  </a:lnTo>
                  <a:lnTo>
                    <a:pt x="165" y="0"/>
                  </a:lnTo>
                  <a:lnTo>
                    <a:pt x="164" y="0"/>
                  </a:lnTo>
                  <a:lnTo>
                    <a:pt x="162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5" name="chenying0907 984">
              <a:extLst>
                <a:ext uri="{FF2B5EF4-FFF2-40B4-BE49-F238E27FC236}">
                  <a16:creationId xmlns:a16="http://schemas.microsoft.com/office/drawing/2014/main" id="{4F9BF728-F1EE-4AFE-ABB0-94B9986D1DD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5438" y="2541588"/>
              <a:ext cx="88900" cy="87313"/>
            </a:xfrm>
            <a:custGeom>
              <a:avLst/>
              <a:gdLst/>
              <a:ahLst/>
              <a:cxnLst>
                <a:cxn ang="0">
                  <a:pos x="162" y="1"/>
                </a:cxn>
                <a:cxn ang="0">
                  <a:pos x="162" y="1"/>
                </a:cxn>
                <a:cxn ang="0">
                  <a:pos x="150" y="9"/>
                </a:cxn>
                <a:cxn ang="0">
                  <a:pos x="140" y="19"/>
                </a:cxn>
                <a:cxn ang="0">
                  <a:pos x="119" y="37"/>
                </a:cxn>
                <a:cxn ang="0">
                  <a:pos x="81" y="78"/>
                </a:cxn>
                <a:cxn ang="0">
                  <a:pos x="81" y="78"/>
                </a:cxn>
                <a:cxn ang="0">
                  <a:pos x="71" y="88"/>
                </a:cxn>
                <a:cxn ang="0">
                  <a:pos x="58" y="97"/>
                </a:cxn>
                <a:cxn ang="0">
                  <a:pos x="47" y="107"/>
                </a:cxn>
                <a:cxn ang="0">
                  <a:pos x="35" y="116"/>
                </a:cxn>
                <a:cxn ang="0">
                  <a:pos x="35" y="116"/>
                </a:cxn>
                <a:cxn ang="0">
                  <a:pos x="26" y="126"/>
                </a:cxn>
                <a:cxn ang="0">
                  <a:pos x="17" y="136"/>
                </a:cxn>
                <a:cxn ang="0">
                  <a:pos x="8" y="147"/>
                </a:cxn>
                <a:cxn ang="0">
                  <a:pos x="1" y="158"/>
                </a:cxn>
                <a:cxn ang="0">
                  <a:pos x="1" y="158"/>
                </a:cxn>
                <a:cxn ang="0">
                  <a:pos x="0" y="160"/>
                </a:cxn>
                <a:cxn ang="0">
                  <a:pos x="0" y="162"/>
                </a:cxn>
                <a:cxn ang="0">
                  <a:pos x="1" y="163"/>
                </a:cxn>
                <a:cxn ang="0">
                  <a:pos x="2" y="165"/>
                </a:cxn>
                <a:cxn ang="0">
                  <a:pos x="4" y="165"/>
                </a:cxn>
                <a:cxn ang="0">
                  <a:pos x="6" y="165"/>
                </a:cxn>
                <a:cxn ang="0">
                  <a:pos x="7" y="165"/>
                </a:cxn>
                <a:cxn ang="0">
                  <a:pos x="9" y="163"/>
                </a:cxn>
                <a:cxn ang="0">
                  <a:pos x="9" y="163"/>
                </a:cxn>
                <a:cxn ang="0">
                  <a:pos x="17" y="152"/>
                </a:cxn>
                <a:cxn ang="0">
                  <a:pos x="25" y="142"/>
                </a:cxn>
                <a:cxn ang="0">
                  <a:pos x="33" y="132"/>
                </a:cxn>
                <a:cxn ang="0">
                  <a:pos x="43" y="123"/>
                </a:cxn>
                <a:cxn ang="0">
                  <a:pos x="62" y="106"/>
                </a:cxn>
                <a:cxn ang="0">
                  <a:pos x="82" y="89"/>
                </a:cxn>
                <a:cxn ang="0">
                  <a:pos x="82" y="89"/>
                </a:cxn>
                <a:cxn ang="0">
                  <a:pos x="92" y="80"/>
                </a:cxn>
                <a:cxn ang="0">
                  <a:pos x="103" y="69"/>
                </a:cxn>
                <a:cxn ang="0">
                  <a:pos x="120" y="49"/>
                </a:cxn>
                <a:cxn ang="0">
                  <a:pos x="120" y="49"/>
                </a:cxn>
                <a:cxn ang="0">
                  <a:pos x="132" y="38"/>
                </a:cxn>
                <a:cxn ang="0">
                  <a:pos x="142" y="28"/>
                </a:cxn>
                <a:cxn ang="0">
                  <a:pos x="166" y="9"/>
                </a:cxn>
                <a:cxn ang="0">
                  <a:pos x="166" y="9"/>
                </a:cxn>
                <a:cxn ang="0">
                  <a:pos x="168" y="7"/>
                </a:cxn>
                <a:cxn ang="0">
                  <a:pos x="168" y="6"/>
                </a:cxn>
                <a:cxn ang="0">
                  <a:pos x="167" y="2"/>
                </a:cxn>
                <a:cxn ang="0">
                  <a:pos x="166" y="1"/>
                </a:cxn>
                <a:cxn ang="0">
                  <a:pos x="165" y="0"/>
                </a:cxn>
                <a:cxn ang="0">
                  <a:pos x="163" y="0"/>
                </a:cxn>
                <a:cxn ang="0">
                  <a:pos x="162" y="1"/>
                </a:cxn>
                <a:cxn ang="0">
                  <a:pos x="162" y="1"/>
                </a:cxn>
              </a:cxnLst>
              <a:rect l="0" t="0" r="r" b="b"/>
              <a:pathLst>
                <a:path w="168" h="165">
                  <a:moveTo>
                    <a:pt x="162" y="1"/>
                  </a:moveTo>
                  <a:lnTo>
                    <a:pt x="162" y="1"/>
                  </a:lnTo>
                  <a:lnTo>
                    <a:pt x="150" y="9"/>
                  </a:lnTo>
                  <a:lnTo>
                    <a:pt x="140" y="19"/>
                  </a:lnTo>
                  <a:lnTo>
                    <a:pt x="119" y="37"/>
                  </a:lnTo>
                  <a:lnTo>
                    <a:pt x="81" y="78"/>
                  </a:lnTo>
                  <a:lnTo>
                    <a:pt x="81" y="78"/>
                  </a:lnTo>
                  <a:lnTo>
                    <a:pt x="71" y="88"/>
                  </a:lnTo>
                  <a:lnTo>
                    <a:pt x="58" y="97"/>
                  </a:lnTo>
                  <a:lnTo>
                    <a:pt x="47" y="107"/>
                  </a:lnTo>
                  <a:lnTo>
                    <a:pt x="35" y="116"/>
                  </a:lnTo>
                  <a:lnTo>
                    <a:pt x="35" y="116"/>
                  </a:lnTo>
                  <a:lnTo>
                    <a:pt x="26" y="126"/>
                  </a:lnTo>
                  <a:lnTo>
                    <a:pt x="17" y="136"/>
                  </a:lnTo>
                  <a:lnTo>
                    <a:pt x="8" y="147"/>
                  </a:lnTo>
                  <a:lnTo>
                    <a:pt x="1" y="158"/>
                  </a:lnTo>
                  <a:lnTo>
                    <a:pt x="1" y="158"/>
                  </a:lnTo>
                  <a:lnTo>
                    <a:pt x="0" y="160"/>
                  </a:lnTo>
                  <a:lnTo>
                    <a:pt x="0" y="162"/>
                  </a:lnTo>
                  <a:lnTo>
                    <a:pt x="1" y="163"/>
                  </a:lnTo>
                  <a:lnTo>
                    <a:pt x="2" y="165"/>
                  </a:lnTo>
                  <a:lnTo>
                    <a:pt x="4" y="165"/>
                  </a:lnTo>
                  <a:lnTo>
                    <a:pt x="6" y="165"/>
                  </a:lnTo>
                  <a:lnTo>
                    <a:pt x="7" y="165"/>
                  </a:lnTo>
                  <a:lnTo>
                    <a:pt x="9" y="163"/>
                  </a:lnTo>
                  <a:lnTo>
                    <a:pt x="9" y="163"/>
                  </a:lnTo>
                  <a:lnTo>
                    <a:pt x="17" y="152"/>
                  </a:lnTo>
                  <a:lnTo>
                    <a:pt x="25" y="142"/>
                  </a:lnTo>
                  <a:lnTo>
                    <a:pt x="33" y="132"/>
                  </a:lnTo>
                  <a:lnTo>
                    <a:pt x="43" y="123"/>
                  </a:lnTo>
                  <a:lnTo>
                    <a:pt x="62" y="106"/>
                  </a:lnTo>
                  <a:lnTo>
                    <a:pt x="82" y="89"/>
                  </a:lnTo>
                  <a:lnTo>
                    <a:pt x="82" y="89"/>
                  </a:lnTo>
                  <a:lnTo>
                    <a:pt x="92" y="80"/>
                  </a:lnTo>
                  <a:lnTo>
                    <a:pt x="103" y="69"/>
                  </a:lnTo>
                  <a:lnTo>
                    <a:pt x="120" y="49"/>
                  </a:lnTo>
                  <a:lnTo>
                    <a:pt x="120" y="49"/>
                  </a:lnTo>
                  <a:lnTo>
                    <a:pt x="132" y="38"/>
                  </a:lnTo>
                  <a:lnTo>
                    <a:pt x="142" y="28"/>
                  </a:lnTo>
                  <a:lnTo>
                    <a:pt x="166" y="9"/>
                  </a:lnTo>
                  <a:lnTo>
                    <a:pt x="166" y="9"/>
                  </a:lnTo>
                  <a:lnTo>
                    <a:pt x="168" y="7"/>
                  </a:lnTo>
                  <a:lnTo>
                    <a:pt x="168" y="6"/>
                  </a:lnTo>
                  <a:lnTo>
                    <a:pt x="167" y="2"/>
                  </a:lnTo>
                  <a:lnTo>
                    <a:pt x="166" y="1"/>
                  </a:lnTo>
                  <a:lnTo>
                    <a:pt x="165" y="0"/>
                  </a:lnTo>
                  <a:lnTo>
                    <a:pt x="163" y="0"/>
                  </a:lnTo>
                  <a:lnTo>
                    <a:pt x="162" y="1"/>
                  </a:lnTo>
                  <a:lnTo>
                    <a:pt x="162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6" name="chenying0907 985">
              <a:extLst>
                <a:ext uri="{FF2B5EF4-FFF2-40B4-BE49-F238E27FC236}">
                  <a16:creationId xmlns:a16="http://schemas.microsoft.com/office/drawing/2014/main" id="{C3590450-8B5C-4B3E-BC25-65D5DCAF3F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9088" y="2597151"/>
              <a:ext cx="71438" cy="68263"/>
            </a:xfrm>
            <a:custGeom>
              <a:avLst/>
              <a:gdLst/>
              <a:ahLst/>
              <a:cxnLst>
                <a:cxn ang="0">
                  <a:pos x="125" y="1"/>
                </a:cxn>
                <a:cxn ang="0">
                  <a:pos x="125" y="1"/>
                </a:cxn>
                <a:cxn ang="0">
                  <a:pos x="108" y="14"/>
                </a:cxn>
                <a:cxn ang="0">
                  <a:pos x="94" y="29"/>
                </a:cxn>
                <a:cxn ang="0">
                  <a:pos x="65" y="60"/>
                </a:cxn>
                <a:cxn ang="0">
                  <a:pos x="65" y="60"/>
                </a:cxn>
                <a:cxn ang="0">
                  <a:pos x="49" y="75"/>
                </a:cxn>
                <a:cxn ang="0">
                  <a:pos x="34" y="91"/>
                </a:cxn>
                <a:cxn ang="0">
                  <a:pos x="1" y="121"/>
                </a:cxn>
                <a:cxn ang="0">
                  <a:pos x="1" y="121"/>
                </a:cxn>
                <a:cxn ang="0">
                  <a:pos x="0" y="122"/>
                </a:cxn>
                <a:cxn ang="0">
                  <a:pos x="0" y="124"/>
                </a:cxn>
                <a:cxn ang="0">
                  <a:pos x="0" y="126"/>
                </a:cxn>
                <a:cxn ang="0">
                  <a:pos x="1" y="127"/>
                </a:cxn>
                <a:cxn ang="0">
                  <a:pos x="3" y="128"/>
                </a:cxn>
                <a:cxn ang="0">
                  <a:pos x="4" y="129"/>
                </a:cxn>
                <a:cxn ang="0">
                  <a:pos x="6" y="128"/>
                </a:cxn>
                <a:cxn ang="0">
                  <a:pos x="8" y="127"/>
                </a:cxn>
                <a:cxn ang="0">
                  <a:pos x="8" y="127"/>
                </a:cxn>
                <a:cxn ang="0">
                  <a:pos x="38" y="100"/>
                </a:cxn>
                <a:cxn ang="0">
                  <a:pos x="67" y="71"/>
                </a:cxn>
                <a:cxn ang="0">
                  <a:pos x="67" y="71"/>
                </a:cxn>
                <a:cxn ang="0">
                  <a:pos x="98" y="38"/>
                </a:cxn>
                <a:cxn ang="0">
                  <a:pos x="115" y="22"/>
                </a:cxn>
                <a:cxn ang="0">
                  <a:pos x="131" y="7"/>
                </a:cxn>
                <a:cxn ang="0">
                  <a:pos x="131" y="7"/>
                </a:cxn>
                <a:cxn ang="0">
                  <a:pos x="132" y="6"/>
                </a:cxn>
                <a:cxn ang="0">
                  <a:pos x="133" y="4"/>
                </a:cxn>
                <a:cxn ang="0">
                  <a:pos x="132" y="2"/>
                </a:cxn>
                <a:cxn ang="0">
                  <a:pos x="131" y="1"/>
                </a:cxn>
                <a:cxn ang="0">
                  <a:pos x="128" y="0"/>
                </a:cxn>
                <a:cxn ang="0">
                  <a:pos x="127" y="0"/>
                </a:cxn>
                <a:cxn ang="0">
                  <a:pos x="125" y="1"/>
                </a:cxn>
                <a:cxn ang="0">
                  <a:pos x="125" y="1"/>
                </a:cxn>
              </a:cxnLst>
              <a:rect l="0" t="0" r="r" b="b"/>
              <a:pathLst>
                <a:path w="133" h="129">
                  <a:moveTo>
                    <a:pt x="125" y="1"/>
                  </a:moveTo>
                  <a:lnTo>
                    <a:pt x="125" y="1"/>
                  </a:lnTo>
                  <a:lnTo>
                    <a:pt x="108" y="14"/>
                  </a:lnTo>
                  <a:lnTo>
                    <a:pt x="94" y="29"/>
                  </a:lnTo>
                  <a:lnTo>
                    <a:pt x="65" y="60"/>
                  </a:lnTo>
                  <a:lnTo>
                    <a:pt x="65" y="60"/>
                  </a:lnTo>
                  <a:lnTo>
                    <a:pt x="49" y="75"/>
                  </a:lnTo>
                  <a:lnTo>
                    <a:pt x="34" y="91"/>
                  </a:lnTo>
                  <a:lnTo>
                    <a:pt x="1" y="121"/>
                  </a:lnTo>
                  <a:lnTo>
                    <a:pt x="1" y="121"/>
                  </a:lnTo>
                  <a:lnTo>
                    <a:pt x="0" y="122"/>
                  </a:lnTo>
                  <a:lnTo>
                    <a:pt x="0" y="124"/>
                  </a:lnTo>
                  <a:lnTo>
                    <a:pt x="0" y="126"/>
                  </a:lnTo>
                  <a:lnTo>
                    <a:pt x="1" y="127"/>
                  </a:lnTo>
                  <a:lnTo>
                    <a:pt x="3" y="128"/>
                  </a:lnTo>
                  <a:lnTo>
                    <a:pt x="4" y="129"/>
                  </a:lnTo>
                  <a:lnTo>
                    <a:pt x="6" y="128"/>
                  </a:lnTo>
                  <a:lnTo>
                    <a:pt x="8" y="127"/>
                  </a:lnTo>
                  <a:lnTo>
                    <a:pt x="8" y="127"/>
                  </a:lnTo>
                  <a:lnTo>
                    <a:pt x="38" y="100"/>
                  </a:lnTo>
                  <a:lnTo>
                    <a:pt x="67" y="71"/>
                  </a:lnTo>
                  <a:lnTo>
                    <a:pt x="67" y="71"/>
                  </a:lnTo>
                  <a:lnTo>
                    <a:pt x="98" y="38"/>
                  </a:lnTo>
                  <a:lnTo>
                    <a:pt x="115" y="22"/>
                  </a:lnTo>
                  <a:lnTo>
                    <a:pt x="131" y="7"/>
                  </a:lnTo>
                  <a:lnTo>
                    <a:pt x="131" y="7"/>
                  </a:lnTo>
                  <a:lnTo>
                    <a:pt x="132" y="6"/>
                  </a:lnTo>
                  <a:lnTo>
                    <a:pt x="133" y="4"/>
                  </a:lnTo>
                  <a:lnTo>
                    <a:pt x="132" y="2"/>
                  </a:lnTo>
                  <a:lnTo>
                    <a:pt x="131" y="1"/>
                  </a:lnTo>
                  <a:lnTo>
                    <a:pt x="128" y="0"/>
                  </a:lnTo>
                  <a:lnTo>
                    <a:pt x="127" y="0"/>
                  </a:lnTo>
                  <a:lnTo>
                    <a:pt x="125" y="1"/>
                  </a:lnTo>
                  <a:lnTo>
                    <a:pt x="125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7" name="chenying0907 986">
              <a:extLst>
                <a:ext uri="{FF2B5EF4-FFF2-40B4-BE49-F238E27FC236}">
                  <a16:creationId xmlns:a16="http://schemas.microsoft.com/office/drawing/2014/main" id="{6D7E49FC-7F28-41B3-869A-EDF763DC8748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9088" y="2630488"/>
              <a:ext cx="71438" cy="66675"/>
            </a:xfrm>
            <a:custGeom>
              <a:avLst/>
              <a:gdLst/>
              <a:ahLst/>
              <a:cxnLst>
                <a:cxn ang="0">
                  <a:pos x="125" y="1"/>
                </a:cxn>
                <a:cxn ang="0">
                  <a:pos x="125" y="1"/>
                </a:cxn>
                <a:cxn ang="0">
                  <a:pos x="92" y="28"/>
                </a:cxn>
                <a:cxn ang="0">
                  <a:pos x="59" y="57"/>
                </a:cxn>
                <a:cxn ang="0">
                  <a:pos x="43" y="71"/>
                </a:cxn>
                <a:cxn ang="0">
                  <a:pos x="29" y="86"/>
                </a:cxn>
                <a:cxn ang="0">
                  <a:pos x="14" y="103"/>
                </a:cxn>
                <a:cxn ang="0">
                  <a:pos x="1" y="119"/>
                </a:cxn>
                <a:cxn ang="0">
                  <a:pos x="1" y="119"/>
                </a:cxn>
                <a:cxn ang="0">
                  <a:pos x="0" y="121"/>
                </a:cxn>
                <a:cxn ang="0">
                  <a:pos x="0" y="122"/>
                </a:cxn>
                <a:cxn ang="0">
                  <a:pos x="1" y="124"/>
                </a:cxn>
                <a:cxn ang="0">
                  <a:pos x="2" y="125"/>
                </a:cxn>
                <a:cxn ang="0">
                  <a:pos x="5" y="125"/>
                </a:cxn>
                <a:cxn ang="0">
                  <a:pos x="7" y="125"/>
                </a:cxn>
                <a:cxn ang="0">
                  <a:pos x="9" y="124"/>
                </a:cxn>
                <a:cxn ang="0">
                  <a:pos x="9" y="124"/>
                </a:cxn>
                <a:cxn ang="0">
                  <a:pos x="21" y="108"/>
                </a:cxn>
                <a:cxn ang="0">
                  <a:pos x="36" y="92"/>
                </a:cxn>
                <a:cxn ang="0">
                  <a:pos x="51" y="77"/>
                </a:cxn>
                <a:cxn ang="0">
                  <a:pos x="67" y="62"/>
                </a:cxn>
                <a:cxn ang="0">
                  <a:pos x="99" y="34"/>
                </a:cxn>
                <a:cxn ang="0">
                  <a:pos x="131" y="7"/>
                </a:cxn>
                <a:cxn ang="0">
                  <a:pos x="131" y="7"/>
                </a:cxn>
                <a:cxn ang="0">
                  <a:pos x="132" y="6"/>
                </a:cxn>
                <a:cxn ang="0">
                  <a:pos x="133" y="4"/>
                </a:cxn>
                <a:cxn ang="0">
                  <a:pos x="132" y="3"/>
                </a:cxn>
                <a:cxn ang="0">
                  <a:pos x="131" y="1"/>
                </a:cxn>
                <a:cxn ang="0">
                  <a:pos x="128" y="0"/>
                </a:cxn>
                <a:cxn ang="0">
                  <a:pos x="126" y="0"/>
                </a:cxn>
                <a:cxn ang="0">
                  <a:pos x="125" y="1"/>
                </a:cxn>
                <a:cxn ang="0">
                  <a:pos x="125" y="1"/>
                </a:cxn>
              </a:cxnLst>
              <a:rect l="0" t="0" r="r" b="b"/>
              <a:pathLst>
                <a:path w="133" h="125">
                  <a:moveTo>
                    <a:pt x="125" y="1"/>
                  </a:moveTo>
                  <a:lnTo>
                    <a:pt x="125" y="1"/>
                  </a:lnTo>
                  <a:lnTo>
                    <a:pt x="92" y="28"/>
                  </a:lnTo>
                  <a:lnTo>
                    <a:pt x="59" y="57"/>
                  </a:lnTo>
                  <a:lnTo>
                    <a:pt x="43" y="71"/>
                  </a:lnTo>
                  <a:lnTo>
                    <a:pt x="29" y="86"/>
                  </a:lnTo>
                  <a:lnTo>
                    <a:pt x="14" y="103"/>
                  </a:lnTo>
                  <a:lnTo>
                    <a:pt x="1" y="119"/>
                  </a:lnTo>
                  <a:lnTo>
                    <a:pt x="1" y="119"/>
                  </a:lnTo>
                  <a:lnTo>
                    <a:pt x="0" y="121"/>
                  </a:lnTo>
                  <a:lnTo>
                    <a:pt x="0" y="122"/>
                  </a:lnTo>
                  <a:lnTo>
                    <a:pt x="1" y="124"/>
                  </a:lnTo>
                  <a:lnTo>
                    <a:pt x="2" y="125"/>
                  </a:lnTo>
                  <a:lnTo>
                    <a:pt x="5" y="125"/>
                  </a:lnTo>
                  <a:lnTo>
                    <a:pt x="7" y="125"/>
                  </a:lnTo>
                  <a:lnTo>
                    <a:pt x="9" y="124"/>
                  </a:lnTo>
                  <a:lnTo>
                    <a:pt x="9" y="124"/>
                  </a:lnTo>
                  <a:lnTo>
                    <a:pt x="21" y="108"/>
                  </a:lnTo>
                  <a:lnTo>
                    <a:pt x="36" y="92"/>
                  </a:lnTo>
                  <a:lnTo>
                    <a:pt x="51" y="77"/>
                  </a:lnTo>
                  <a:lnTo>
                    <a:pt x="67" y="62"/>
                  </a:lnTo>
                  <a:lnTo>
                    <a:pt x="99" y="34"/>
                  </a:lnTo>
                  <a:lnTo>
                    <a:pt x="131" y="7"/>
                  </a:lnTo>
                  <a:lnTo>
                    <a:pt x="131" y="7"/>
                  </a:lnTo>
                  <a:lnTo>
                    <a:pt x="132" y="6"/>
                  </a:lnTo>
                  <a:lnTo>
                    <a:pt x="133" y="4"/>
                  </a:lnTo>
                  <a:lnTo>
                    <a:pt x="132" y="3"/>
                  </a:lnTo>
                  <a:lnTo>
                    <a:pt x="131" y="1"/>
                  </a:lnTo>
                  <a:lnTo>
                    <a:pt x="128" y="0"/>
                  </a:lnTo>
                  <a:lnTo>
                    <a:pt x="126" y="0"/>
                  </a:lnTo>
                  <a:lnTo>
                    <a:pt x="125" y="1"/>
                  </a:lnTo>
                  <a:lnTo>
                    <a:pt x="125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8" name="chenying0907 987">
              <a:extLst>
                <a:ext uri="{FF2B5EF4-FFF2-40B4-BE49-F238E27FC236}">
                  <a16:creationId xmlns:a16="http://schemas.microsoft.com/office/drawing/2014/main" id="{1A2AB314-F3B8-4192-BCAD-28FE6151403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7501" y="2670176"/>
              <a:ext cx="55563" cy="55563"/>
            </a:xfrm>
            <a:custGeom>
              <a:avLst/>
              <a:gdLst/>
              <a:ahLst/>
              <a:cxnLst>
                <a:cxn ang="0">
                  <a:pos x="97" y="1"/>
                </a:cxn>
                <a:cxn ang="0">
                  <a:pos x="97" y="1"/>
                </a:cxn>
                <a:cxn ang="0">
                  <a:pos x="82" y="10"/>
                </a:cxn>
                <a:cxn ang="0">
                  <a:pos x="69" y="20"/>
                </a:cxn>
                <a:cxn ang="0">
                  <a:pos x="55" y="32"/>
                </a:cxn>
                <a:cxn ang="0">
                  <a:pos x="43" y="43"/>
                </a:cxn>
                <a:cxn ang="0">
                  <a:pos x="32" y="56"/>
                </a:cxn>
                <a:cxn ang="0">
                  <a:pos x="20" y="69"/>
                </a:cxn>
                <a:cxn ang="0">
                  <a:pos x="10" y="82"/>
                </a:cxn>
                <a:cxn ang="0">
                  <a:pos x="1" y="97"/>
                </a:cxn>
                <a:cxn ang="0">
                  <a:pos x="1" y="97"/>
                </a:cxn>
                <a:cxn ang="0">
                  <a:pos x="0" y="99"/>
                </a:cxn>
                <a:cxn ang="0">
                  <a:pos x="0" y="100"/>
                </a:cxn>
                <a:cxn ang="0">
                  <a:pos x="1" y="102"/>
                </a:cxn>
                <a:cxn ang="0">
                  <a:pos x="2" y="103"/>
                </a:cxn>
                <a:cxn ang="0">
                  <a:pos x="4" y="104"/>
                </a:cxn>
                <a:cxn ang="0">
                  <a:pos x="6" y="104"/>
                </a:cxn>
                <a:cxn ang="0">
                  <a:pos x="7" y="103"/>
                </a:cxn>
                <a:cxn ang="0">
                  <a:pos x="9" y="102"/>
                </a:cxn>
                <a:cxn ang="0">
                  <a:pos x="9" y="102"/>
                </a:cxn>
                <a:cxn ang="0">
                  <a:pos x="17" y="88"/>
                </a:cxn>
                <a:cxn ang="0">
                  <a:pos x="27" y="75"/>
                </a:cxn>
                <a:cxn ang="0">
                  <a:pos x="39" y="62"/>
                </a:cxn>
                <a:cxn ang="0">
                  <a:pos x="50" y="50"/>
                </a:cxn>
                <a:cxn ang="0">
                  <a:pos x="62" y="38"/>
                </a:cxn>
                <a:cxn ang="0">
                  <a:pos x="75" y="28"/>
                </a:cxn>
                <a:cxn ang="0">
                  <a:pos x="88" y="17"/>
                </a:cxn>
                <a:cxn ang="0">
                  <a:pos x="102" y="8"/>
                </a:cxn>
                <a:cxn ang="0">
                  <a:pos x="102" y="8"/>
                </a:cxn>
                <a:cxn ang="0">
                  <a:pos x="103" y="7"/>
                </a:cxn>
                <a:cxn ang="0">
                  <a:pos x="104" y="5"/>
                </a:cxn>
                <a:cxn ang="0">
                  <a:pos x="104" y="4"/>
                </a:cxn>
                <a:cxn ang="0">
                  <a:pos x="103" y="2"/>
                </a:cxn>
                <a:cxn ang="0">
                  <a:pos x="102" y="1"/>
                </a:cxn>
                <a:cxn ang="0">
                  <a:pos x="101" y="0"/>
                </a:cxn>
                <a:cxn ang="0">
                  <a:pos x="99" y="0"/>
                </a:cxn>
                <a:cxn ang="0">
                  <a:pos x="97" y="1"/>
                </a:cxn>
                <a:cxn ang="0">
                  <a:pos x="97" y="1"/>
                </a:cxn>
              </a:cxnLst>
              <a:rect l="0" t="0" r="r" b="b"/>
              <a:pathLst>
                <a:path w="104" h="104">
                  <a:moveTo>
                    <a:pt x="97" y="1"/>
                  </a:moveTo>
                  <a:lnTo>
                    <a:pt x="97" y="1"/>
                  </a:lnTo>
                  <a:lnTo>
                    <a:pt x="82" y="10"/>
                  </a:lnTo>
                  <a:lnTo>
                    <a:pt x="69" y="20"/>
                  </a:lnTo>
                  <a:lnTo>
                    <a:pt x="55" y="32"/>
                  </a:lnTo>
                  <a:lnTo>
                    <a:pt x="43" y="43"/>
                  </a:lnTo>
                  <a:lnTo>
                    <a:pt x="32" y="56"/>
                  </a:lnTo>
                  <a:lnTo>
                    <a:pt x="20" y="69"/>
                  </a:lnTo>
                  <a:lnTo>
                    <a:pt x="10" y="82"/>
                  </a:lnTo>
                  <a:lnTo>
                    <a:pt x="1" y="97"/>
                  </a:lnTo>
                  <a:lnTo>
                    <a:pt x="1" y="97"/>
                  </a:lnTo>
                  <a:lnTo>
                    <a:pt x="0" y="99"/>
                  </a:lnTo>
                  <a:lnTo>
                    <a:pt x="0" y="100"/>
                  </a:lnTo>
                  <a:lnTo>
                    <a:pt x="1" y="102"/>
                  </a:lnTo>
                  <a:lnTo>
                    <a:pt x="2" y="103"/>
                  </a:lnTo>
                  <a:lnTo>
                    <a:pt x="4" y="104"/>
                  </a:lnTo>
                  <a:lnTo>
                    <a:pt x="6" y="104"/>
                  </a:lnTo>
                  <a:lnTo>
                    <a:pt x="7" y="103"/>
                  </a:lnTo>
                  <a:lnTo>
                    <a:pt x="9" y="102"/>
                  </a:lnTo>
                  <a:lnTo>
                    <a:pt x="9" y="102"/>
                  </a:lnTo>
                  <a:lnTo>
                    <a:pt x="17" y="88"/>
                  </a:lnTo>
                  <a:lnTo>
                    <a:pt x="27" y="75"/>
                  </a:lnTo>
                  <a:lnTo>
                    <a:pt x="39" y="62"/>
                  </a:lnTo>
                  <a:lnTo>
                    <a:pt x="50" y="50"/>
                  </a:lnTo>
                  <a:lnTo>
                    <a:pt x="62" y="38"/>
                  </a:lnTo>
                  <a:lnTo>
                    <a:pt x="75" y="28"/>
                  </a:lnTo>
                  <a:lnTo>
                    <a:pt x="88" y="17"/>
                  </a:lnTo>
                  <a:lnTo>
                    <a:pt x="102" y="8"/>
                  </a:lnTo>
                  <a:lnTo>
                    <a:pt x="102" y="8"/>
                  </a:lnTo>
                  <a:lnTo>
                    <a:pt x="103" y="7"/>
                  </a:lnTo>
                  <a:lnTo>
                    <a:pt x="104" y="5"/>
                  </a:lnTo>
                  <a:lnTo>
                    <a:pt x="104" y="4"/>
                  </a:lnTo>
                  <a:lnTo>
                    <a:pt x="103" y="2"/>
                  </a:lnTo>
                  <a:lnTo>
                    <a:pt x="102" y="1"/>
                  </a:lnTo>
                  <a:lnTo>
                    <a:pt x="101" y="0"/>
                  </a:lnTo>
                  <a:lnTo>
                    <a:pt x="99" y="0"/>
                  </a:lnTo>
                  <a:lnTo>
                    <a:pt x="97" y="1"/>
                  </a:lnTo>
                  <a:lnTo>
                    <a:pt x="97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9" name="chenying0907 988">
              <a:extLst>
                <a:ext uri="{FF2B5EF4-FFF2-40B4-BE49-F238E27FC236}">
                  <a16:creationId xmlns:a16="http://schemas.microsoft.com/office/drawing/2014/main" id="{26143BF8-83EB-403B-AB20-BBF9FA137DB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3226" y="2727326"/>
              <a:ext cx="26988" cy="46038"/>
            </a:xfrm>
            <a:custGeom>
              <a:avLst/>
              <a:gdLst/>
              <a:ahLst/>
              <a:cxnLst>
                <a:cxn ang="0">
                  <a:pos x="42" y="3"/>
                </a:cxn>
                <a:cxn ang="0">
                  <a:pos x="42" y="3"/>
                </a:cxn>
                <a:cxn ang="0">
                  <a:pos x="37" y="14"/>
                </a:cxn>
                <a:cxn ang="0">
                  <a:pos x="32" y="24"/>
                </a:cxn>
                <a:cxn ang="0">
                  <a:pos x="21" y="43"/>
                </a:cxn>
                <a:cxn ang="0">
                  <a:pos x="10" y="63"/>
                </a:cxn>
                <a:cxn ang="0">
                  <a:pos x="4" y="73"/>
                </a:cxn>
                <a:cxn ang="0">
                  <a:pos x="0" y="83"/>
                </a:cxn>
                <a:cxn ang="0">
                  <a:pos x="0" y="83"/>
                </a:cxn>
                <a:cxn ang="0">
                  <a:pos x="0" y="85"/>
                </a:cxn>
                <a:cxn ang="0">
                  <a:pos x="1" y="86"/>
                </a:cxn>
                <a:cxn ang="0">
                  <a:pos x="2" y="88"/>
                </a:cxn>
                <a:cxn ang="0">
                  <a:pos x="3" y="88"/>
                </a:cxn>
                <a:cxn ang="0">
                  <a:pos x="5" y="88"/>
                </a:cxn>
                <a:cxn ang="0">
                  <a:pos x="7" y="88"/>
                </a:cxn>
                <a:cxn ang="0">
                  <a:pos x="8" y="87"/>
                </a:cxn>
                <a:cxn ang="0">
                  <a:pos x="10" y="85"/>
                </a:cxn>
                <a:cxn ang="0">
                  <a:pos x="10" y="85"/>
                </a:cxn>
                <a:cxn ang="0">
                  <a:pos x="14" y="75"/>
                </a:cxn>
                <a:cxn ang="0">
                  <a:pos x="19" y="65"/>
                </a:cxn>
                <a:cxn ang="0">
                  <a:pos x="30" y="46"/>
                </a:cxn>
                <a:cxn ang="0">
                  <a:pos x="42" y="26"/>
                </a:cxn>
                <a:cxn ang="0">
                  <a:pos x="47" y="17"/>
                </a:cxn>
                <a:cxn ang="0">
                  <a:pos x="51" y="7"/>
                </a:cxn>
                <a:cxn ang="0">
                  <a:pos x="51" y="7"/>
                </a:cxn>
                <a:cxn ang="0">
                  <a:pos x="51" y="5"/>
                </a:cxn>
                <a:cxn ang="0">
                  <a:pos x="50" y="2"/>
                </a:cxn>
                <a:cxn ang="0">
                  <a:pos x="49" y="1"/>
                </a:cxn>
                <a:cxn ang="0">
                  <a:pos x="48" y="0"/>
                </a:cxn>
                <a:cxn ang="0">
                  <a:pos x="46" y="0"/>
                </a:cxn>
                <a:cxn ang="0">
                  <a:pos x="44" y="0"/>
                </a:cxn>
                <a:cxn ang="0">
                  <a:pos x="43" y="2"/>
                </a:cxn>
                <a:cxn ang="0">
                  <a:pos x="42" y="3"/>
                </a:cxn>
                <a:cxn ang="0">
                  <a:pos x="42" y="3"/>
                </a:cxn>
              </a:cxnLst>
              <a:rect l="0" t="0" r="r" b="b"/>
              <a:pathLst>
                <a:path w="51" h="88">
                  <a:moveTo>
                    <a:pt x="42" y="3"/>
                  </a:moveTo>
                  <a:lnTo>
                    <a:pt x="42" y="3"/>
                  </a:lnTo>
                  <a:lnTo>
                    <a:pt x="37" y="14"/>
                  </a:lnTo>
                  <a:lnTo>
                    <a:pt x="32" y="24"/>
                  </a:lnTo>
                  <a:lnTo>
                    <a:pt x="21" y="43"/>
                  </a:lnTo>
                  <a:lnTo>
                    <a:pt x="10" y="63"/>
                  </a:lnTo>
                  <a:lnTo>
                    <a:pt x="4" y="73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0" y="85"/>
                  </a:lnTo>
                  <a:lnTo>
                    <a:pt x="1" y="86"/>
                  </a:lnTo>
                  <a:lnTo>
                    <a:pt x="2" y="88"/>
                  </a:lnTo>
                  <a:lnTo>
                    <a:pt x="3" y="88"/>
                  </a:lnTo>
                  <a:lnTo>
                    <a:pt x="5" y="88"/>
                  </a:lnTo>
                  <a:lnTo>
                    <a:pt x="7" y="88"/>
                  </a:lnTo>
                  <a:lnTo>
                    <a:pt x="8" y="87"/>
                  </a:lnTo>
                  <a:lnTo>
                    <a:pt x="10" y="85"/>
                  </a:lnTo>
                  <a:lnTo>
                    <a:pt x="10" y="85"/>
                  </a:lnTo>
                  <a:lnTo>
                    <a:pt x="14" y="75"/>
                  </a:lnTo>
                  <a:lnTo>
                    <a:pt x="19" y="65"/>
                  </a:lnTo>
                  <a:lnTo>
                    <a:pt x="30" y="46"/>
                  </a:lnTo>
                  <a:lnTo>
                    <a:pt x="42" y="26"/>
                  </a:lnTo>
                  <a:lnTo>
                    <a:pt x="47" y="17"/>
                  </a:lnTo>
                  <a:lnTo>
                    <a:pt x="51" y="7"/>
                  </a:lnTo>
                  <a:lnTo>
                    <a:pt x="51" y="7"/>
                  </a:lnTo>
                  <a:lnTo>
                    <a:pt x="51" y="5"/>
                  </a:lnTo>
                  <a:lnTo>
                    <a:pt x="50" y="2"/>
                  </a:lnTo>
                  <a:lnTo>
                    <a:pt x="49" y="1"/>
                  </a:lnTo>
                  <a:lnTo>
                    <a:pt x="48" y="0"/>
                  </a:lnTo>
                  <a:lnTo>
                    <a:pt x="46" y="0"/>
                  </a:lnTo>
                  <a:lnTo>
                    <a:pt x="44" y="0"/>
                  </a:lnTo>
                  <a:lnTo>
                    <a:pt x="43" y="2"/>
                  </a:lnTo>
                  <a:lnTo>
                    <a:pt x="42" y="3"/>
                  </a:lnTo>
                  <a:lnTo>
                    <a:pt x="42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0" name="chenying0907 989">
              <a:extLst>
                <a:ext uri="{FF2B5EF4-FFF2-40B4-BE49-F238E27FC236}">
                  <a16:creationId xmlns:a16="http://schemas.microsoft.com/office/drawing/2014/main" id="{89C6C607-EDD6-40D5-A4B9-74DD991B9E1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8788" y="2722563"/>
              <a:ext cx="44450" cy="61913"/>
            </a:xfrm>
            <a:custGeom>
              <a:avLst/>
              <a:gdLst/>
              <a:ahLst/>
              <a:cxnLst>
                <a:cxn ang="0">
                  <a:pos x="74" y="1"/>
                </a:cxn>
                <a:cxn ang="0">
                  <a:pos x="74" y="1"/>
                </a:cxn>
                <a:cxn ang="0">
                  <a:pos x="51" y="23"/>
                </a:cxn>
                <a:cxn ang="0">
                  <a:pos x="40" y="35"/>
                </a:cxn>
                <a:cxn ang="0">
                  <a:pos x="30" y="48"/>
                </a:cxn>
                <a:cxn ang="0">
                  <a:pos x="30" y="48"/>
                </a:cxn>
                <a:cxn ang="0">
                  <a:pos x="21" y="62"/>
                </a:cxn>
                <a:cxn ang="0">
                  <a:pos x="13" y="78"/>
                </a:cxn>
                <a:cxn ang="0">
                  <a:pos x="6" y="94"/>
                </a:cxn>
                <a:cxn ang="0">
                  <a:pos x="0" y="111"/>
                </a:cxn>
                <a:cxn ang="0">
                  <a:pos x="0" y="111"/>
                </a:cxn>
                <a:cxn ang="0">
                  <a:pos x="0" y="113"/>
                </a:cxn>
                <a:cxn ang="0">
                  <a:pos x="0" y="115"/>
                </a:cxn>
                <a:cxn ang="0">
                  <a:pos x="2" y="116"/>
                </a:cxn>
                <a:cxn ang="0">
                  <a:pos x="3" y="117"/>
                </a:cxn>
                <a:cxn ang="0">
                  <a:pos x="5" y="117"/>
                </a:cxn>
                <a:cxn ang="0">
                  <a:pos x="7" y="116"/>
                </a:cxn>
                <a:cxn ang="0">
                  <a:pos x="8" y="115"/>
                </a:cxn>
                <a:cxn ang="0">
                  <a:pos x="9" y="114"/>
                </a:cxn>
                <a:cxn ang="0">
                  <a:pos x="9" y="114"/>
                </a:cxn>
                <a:cxn ang="0">
                  <a:pos x="15" y="96"/>
                </a:cxn>
                <a:cxn ang="0">
                  <a:pos x="23" y="79"/>
                </a:cxn>
                <a:cxn ang="0">
                  <a:pos x="31" y="62"/>
                </a:cxn>
                <a:cxn ang="0">
                  <a:pos x="36" y="55"/>
                </a:cxn>
                <a:cxn ang="0">
                  <a:pos x="41" y="48"/>
                </a:cxn>
                <a:cxn ang="0">
                  <a:pos x="41" y="48"/>
                </a:cxn>
                <a:cxn ang="0">
                  <a:pos x="51" y="37"/>
                </a:cxn>
                <a:cxn ang="0">
                  <a:pos x="61" y="27"/>
                </a:cxn>
                <a:cxn ang="0">
                  <a:pos x="81" y="8"/>
                </a:cxn>
                <a:cxn ang="0">
                  <a:pos x="81" y="8"/>
                </a:cxn>
                <a:cxn ang="0">
                  <a:pos x="82" y="6"/>
                </a:cxn>
                <a:cxn ang="0">
                  <a:pos x="83" y="4"/>
                </a:cxn>
                <a:cxn ang="0">
                  <a:pos x="82" y="3"/>
                </a:cxn>
                <a:cxn ang="0">
                  <a:pos x="81" y="1"/>
                </a:cxn>
                <a:cxn ang="0">
                  <a:pos x="80" y="0"/>
                </a:cxn>
                <a:cxn ang="0">
                  <a:pos x="78" y="0"/>
                </a:cxn>
                <a:cxn ang="0">
                  <a:pos x="76" y="0"/>
                </a:cxn>
                <a:cxn ang="0">
                  <a:pos x="74" y="1"/>
                </a:cxn>
                <a:cxn ang="0">
                  <a:pos x="74" y="1"/>
                </a:cxn>
              </a:cxnLst>
              <a:rect l="0" t="0" r="r" b="b"/>
              <a:pathLst>
                <a:path w="83" h="117">
                  <a:moveTo>
                    <a:pt x="74" y="1"/>
                  </a:moveTo>
                  <a:lnTo>
                    <a:pt x="74" y="1"/>
                  </a:lnTo>
                  <a:lnTo>
                    <a:pt x="51" y="23"/>
                  </a:lnTo>
                  <a:lnTo>
                    <a:pt x="40" y="35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21" y="62"/>
                  </a:lnTo>
                  <a:lnTo>
                    <a:pt x="13" y="78"/>
                  </a:lnTo>
                  <a:lnTo>
                    <a:pt x="6" y="94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13"/>
                  </a:lnTo>
                  <a:lnTo>
                    <a:pt x="0" y="115"/>
                  </a:lnTo>
                  <a:lnTo>
                    <a:pt x="2" y="116"/>
                  </a:lnTo>
                  <a:lnTo>
                    <a:pt x="3" y="117"/>
                  </a:lnTo>
                  <a:lnTo>
                    <a:pt x="5" y="117"/>
                  </a:lnTo>
                  <a:lnTo>
                    <a:pt x="7" y="116"/>
                  </a:lnTo>
                  <a:lnTo>
                    <a:pt x="8" y="115"/>
                  </a:lnTo>
                  <a:lnTo>
                    <a:pt x="9" y="114"/>
                  </a:lnTo>
                  <a:lnTo>
                    <a:pt x="9" y="114"/>
                  </a:lnTo>
                  <a:lnTo>
                    <a:pt x="15" y="96"/>
                  </a:lnTo>
                  <a:lnTo>
                    <a:pt x="23" y="79"/>
                  </a:lnTo>
                  <a:lnTo>
                    <a:pt x="31" y="62"/>
                  </a:lnTo>
                  <a:lnTo>
                    <a:pt x="36" y="55"/>
                  </a:lnTo>
                  <a:lnTo>
                    <a:pt x="41" y="48"/>
                  </a:lnTo>
                  <a:lnTo>
                    <a:pt x="41" y="48"/>
                  </a:lnTo>
                  <a:lnTo>
                    <a:pt x="51" y="37"/>
                  </a:lnTo>
                  <a:lnTo>
                    <a:pt x="61" y="27"/>
                  </a:lnTo>
                  <a:lnTo>
                    <a:pt x="81" y="8"/>
                  </a:lnTo>
                  <a:lnTo>
                    <a:pt x="81" y="8"/>
                  </a:lnTo>
                  <a:lnTo>
                    <a:pt x="82" y="6"/>
                  </a:lnTo>
                  <a:lnTo>
                    <a:pt x="83" y="4"/>
                  </a:lnTo>
                  <a:lnTo>
                    <a:pt x="82" y="3"/>
                  </a:lnTo>
                  <a:lnTo>
                    <a:pt x="81" y="1"/>
                  </a:lnTo>
                  <a:lnTo>
                    <a:pt x="80" y="0"/>
                  </a:lnTo>
                  <a:lnTo>
                    <a:pt x="78" y="0"/>
                  </a:lnTo>
                  <a:lnTo>
                    <a:pt x="76" y="0"/>
                  </a:lnTo>
                  <a:lnTo>
                    <a:pt x="74" y="1"/>
                  </a:lnTo>
                  <a:lnTo>
                    <a:pt x="74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1" name="chenying0907 990">
              <a:extLst>
                <a:ext uri="{FF2B5EF4-FFF2-40B4-BE49-F238E27FC236}">
                  <a16:creationId xmlns:a16="http://schemas.microsoft.com/office/drawing/2014/main" id="{157AC8DF-E529-4B14-BF67-EF69C3FF406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6576" y="2727326"/>
              <a:ext cx="36513" cy="47625"/>
            </a:xfrm>
            <a:custGeom>
              <a:avLst/>
              <a:gdLst/>
              <a:ahLst/>
              <a:cxnLst>
                <a:cxn ang="0">
                  <a:pos x="61" y="2"/>
                </a:cxn>
                <a:cxn ang="0">
                  <a:pos x="61" y="2"/>
                </a:cxn>
                <a:cxn ang="0">
                  <a:pos x="57" y="9"/>
                </a:cxn>
                <a:cxn ang="0">
                  <a:pos x="52" y="15"/>
                </a:cxn>
                <a:cxn ang="0">
                  <a:pos x="42" y="26"/>
                </a:cxn>
                <a:cxn ang="0">
                  <a:pos x="32" y="37"/>
                </a:cxn>
                <a:cxn ang="0">
                  <a:pos x="23" y="48"/>
                </a:cxn>
                <a:cxn ang="0">
                  <a:pos x="23" y="48"/>
                </a:cxn>
                <a:cxn ang="0">
                  <a:pos x="16" y="59"/>
                </a:cxn>
                <a:cxn ang="0">
                  <a:pos x="12" y="66"/>
                </a:cxn>
                <a:cxn ang="0">
                  <a:pos x="8" y="70"/>
                </a:cxn>
                <a:cxn ang="0">
                  <a:pos x="8" y="70"/>
                </a:cxn>
                <a:cxn ang="0">
                  <a:pos x="3" y="76"/>
                </a:cxn>
                <a:cxn ang="0">
                  <a:pos x="1" y="79"/>
                </a:cxn>
                <a:cxn ang="0">
                  <a:pos x="0" y="83"/>
                </a:cxn>
                <a:cxn ang="0">
                  <a:pos x="0" y="83"/>
                </a:cxn>
                <a:cxn ang="0">
                  <a:pos x="0" y="85"/>
                </a:cxn>
                <a:cxn ang="0">
                  <a:pos x="1" y="86"/>
                </a:cxn>
                <a:cxn ang="0">
                  <a:pos x="2" y="88"/>
                </a:cxn>
                <a:cxn ang="0">
                  <a:pos x="4" y="88"/>
                </a:cxn>
                <a:cxn ang="0">
                  <a:pos x="5" y="89"/>
                </a:cxn>
                <a:cxn ang="0">
                  <a:pos x="7" y="88"/>
                </a:cxn>
                <a:cxn ang="0">
                  <a:pos x="8" y="87"/>
                </a:cxn>
                <a:cxn ang="0">
                  <a:pos x="9" y="85"/>
                </a:cxn>
                <a:cxn ang="0">
                  <a:pos x="9" y="85"/>
                </a:cxn>
                <a:cxn ang="0">
                  <a:pos x="11" y="81"/>
                </a:cxn>
                <a:cxn ang="0">
                  <a:pos x="13" y="79"/>
                </a:cxn>
                <a:cxn ang="0">
                  <a:pos x="17" y="76"/>
                </a:cxn>
                <a:cxn ang="0">
                  <a:pos x="19" y="73"/>
                </a:cxn>
                <a:cxn ang="0">
                  <a:pos x="19" y="73"/>
                </a:cxn>
                <a:cxn ang="0">
                  <a:pos x="22" y="67"/>
                </a:cxn>
                <a:cxn ang="0">
                  <a:pos x="26" y="60"/>
                </a:cxn>
                <a:cxn ang="0">
                  <a:pos x="34" y="49"/>
                </a:cxn>
                <a:cxn ang="0">
                  <a:pos x="34" y="49"/>
                </a:cxn>
                <a:cxn ang="0">
                  <a:pos x="42" y="38"/>
                </a:cxn>
                <a:cxn ang="0">
                  <a:pos x="52" y="28"/>
                </a:cxn>
                <a:cxn ang="0">
                  <a:pos x="61" y="18"/>
                </a:cxn>
                <a:cxn ang="0">
                  <a:pos x="65" y="13"/>
                </a:cxn>
                <a:cxn ang="0">
                  <a:pos x="68" y="8"/>
                </a:cxn>
                <a:cxn ang="0">
                  <a:pos x="68" y="8"/>
                </a:cxn>
                <a:cxn ang="0">
                  <a:pos x="69" y="6"/>
                </a:cxn>
                <a:cxn ang="0">
                  <a:pos x="69" y="3"/>
                </a:cxn>
                <a:cxn ang="0">
                  <a:pos x="68" y="2"/>
                </a:cxn>
                <a:cxn ang="0">
                  <a:pos x="67" y="1"/>
                </a:cxn>
                <a:cxn ang="0">
                  <a:pos x="65" y="0"/>
                </a:cxn>
                <a:cxn ang="0">
                  <a:pos x="63" y="0"/>
                </a:cxn>
                <a:cxn ang="0">
                  <a:pos x="62" y="1"/>
                </a:cxn>
                <a:cxn ang="0">
                  <a:pos x="61" y="2"/>
                </a:cxn>
                <a:cxn ang="0">
                  <a:pos x="61" y="2"/>
                </a:cxn>
              </a:cxnLst>
              <a:rect l="0" t="0" r="r" b="b"/>
              <a:pathLst>
                <a:path w="69" h="89">
                  <a:moveTo>
                    <a:pt x="61" y="2"/>
                  </a:moveTo>
                  <a:lnTo>
                    <a:pt x="61" y="2"/>
                  </a:lnTo>
                  <a:lnTo>
                    <a:pt x="57" y="9"/>
                  </a:lnTo>
                  <a:lnTo>
                    <a:pt x="52" y="15"/>
                  </a:lnTo>
                  <a:lnTo>
                    <a:pt x="42" y="26"/>
                  </a:lnTo>
                  <a:lnTo>
                    <a:pt x="32" y="37"/>
                  </a:lnTo>
                  <a:lnTo>
                    <a:pt x="23" y="48"/>
                  </a:lnTo>
                  <a:lnTo>
                    <a:pt x="23" y="48"/>
                  </a:lnTo>
                  <a:lnTo>
                    <a:pt x="16" y="59"/>
                  </a:lnTo>
                  <a:lnTo>
                    <a:pt x="12" y="66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3" y="76"/>
                  </a:lnTo>
                  <a:lnTo>
                    <a:pt x="1" y="79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0" y="85"/>
                  </a:lnTo>
                  <a:lnTo>
                    <a:pt x="1" y="86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5" y="89"/>
                  </a:lnTo>
                  <a:lnTo>
                    <a:pt x="7" y="88"/>
                  </a:lnTo>
                  <a:lnTo>
                    <a:pt x="8" y="87"/>
                  </a:lnTo>
                  <a:lnTo>
                    <a:pt x="9" y="85"/>
                  </a:lnTo>
                  <a:lnTo>
                    <a:pt x="9" y="85"/>
                  </a:lnTo>
                  <a:lnTo>
                    <a:pt x="11" y="81"/>
                  </a:lnTo>
                  <a:lnTo>
                    <a:pt x="13" y="79"/>
                  </a:lnTo>
                  <a:lnTo>
                    <a:pt x="17" y="76"/>
                  </a:lnTo>
                  <a:lnTo>
                    <a:pt x="19" y="73"/>
                  </a:lnTo>
                  <a:lnTo>
                    <a:pt x="19" y="73"/>
                  </a:lnTo>
                  <a:lnTo>
                    <a:pt x="22" y="67"/>
                  </a:lnTo>
                  <a:lnTo>
                    <a:pt x="26" y="60"/>
                  </a:lnTo>
                  <a:lnTo>
                    <a:pt x="34" y="49"/>
                  </a:lnTo>
                  <a:lnTo>
                    <a:pt x="34" y="49"/>
                  </a:lnTo>
                  <a:lnTo>
                    <a:pt x="42" y="38"/>
                  </a:lnTo>
                  <a:lnTo>
                    <a:pt x="52" y="28"/>
                  </a:lnTo>
                  <a:lnTo>
                    <a:pt x="61" y="18"/>
                  </a:lnTo>
                  <a:lnTo>
                    <a:pt x="65" y="13"/>
                  </a:lnTo>
                  <a:lnTo>
                    <a:pt x="68" y="8"/>
                  </a:lnTo>
                  <a:lnTo>
                    <a:pt x="68" y="8"/>
                  </a:lnTo>
                  <a:lnTo>
                    <a:pt x="69" y="6"/>
                  </a:lnTo>
                  <a:lnTo>
                    <a:pt x="69" y="3"/>
                  </a:lnTo>
                  <a:lnTo>
                    <a:pt x="68" y="2"/>
                  </a:lnTo>
                  <a:lnTo>
                    <a:pt x="67" y="1"/>
                  </a:lnTo>
                  <a:lnTo>
                    <a:pt x="65" y="0"/>
                  </a:lnTo>
                  <a:lnTo>
                    <a:pt x="63" y="0"/>
                  </a:lnTo>
                  <a:lnTo>
                    <a:pt x="62" y="1"/>
                  </a:lnTo>
                  <a:lnTo>
                    <a:pt x="61" y="2"/>
                  </a:lnTo>
                  <a:lnTo>
                    <a:pt x="61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2" name="chenying0907 991">
              <a:extLst>
                <a:ext uri="{FF2B5EF4-FFF2-40B4-BE49-F238E27FC236}">
                  <a16:creationId xmlns:a16="http://schemas.microsoft.com/office/drawing/2014/main" id="{3688C118-5328-4C50-BBA5-E05056E2653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2138" y="2727326"/>
              <a:ext cx="28575" cy="49213"/>
            </a:xfrm>
            <a:custGeom>
              <a:avLst/>
              <a:gdLst/>
              <a:ahLst/>
              <a:cxnLst>
                <a:cxn ang="0">
                  <a:pos x="44" y="6"/>
                </a:cxn>
                <a:cxn ang="0">
                  <a:pos x="44" y="6"/>
                </a:cxn>
                <a:cxn ang="0">
                  <a:pos x="43" y="10"/>
                </a:cxn>
                <a:cxn ang="0">
                  <a:pos x="42" y="12"/>
                </a:cxn>
                <a:cxn ang="0">
                  <a:pos x="41" y="14"/>
                </a:cxn>
                <a:cxn ang="0">
                  <a:pos x="40" y="15"/>
                </a:cxn>
                <a:cxn ang="0">
                  <a:pos x="37" y="17"/>
                </a:cxn>
                <a:cxn ang="0">
                  <a:pos x="36" y="18"/>
                </a:cxn>
                <a:cxn ang="0">
                  <a:pos x="35" y="20"/>
                </a:cxn>
                <a:cxn ang="0">
                  <a:pos x="35" y="20"/>
                </a:cxn>
                <a:cxn ang="0">
                  <a:pos x="31" y="25"/>
                </a:cxn>
                <a:cxn ang="0">
                  <a:pos x="27" y="30"/>
                </a:cxn>
                <a:cxn ang="0">
                  <a:pos x="22" y="36"/>
                </a:cxn>
                <a:cxn ang="0">
                  <a:pos x="19" y="41"/>
                </a:cxn>
                <a:cxn ang="0">
                  <a:pos x="19" y="41"/>
                </a:cxn>
                <a:cxn ang="0">
                  <a:pos x="14" y="52"/>
                </a:cxn>
                <a:cxn ang="0">
                  <a:pos x="10" y="64"/>
                </a:cxn>
                <a:cxn ang="0">
                  <a:pos x="6" y="75"/>
                </a:cxn>
                <a:cxn ang="0">
                  <a:pos x="0" y="85"/>
                </a:cxn>
                <a:cxn ang="0">
                  <a:pos x="0" y="85"/>
                </a:cxn>
                <a:cxn ang="0">
                  <a:pos x="0" y="87"/>
                </a:cxn>
                <a:cxn ang="0">
                  <a:pos x="0" y="88"/>
                </a:cxn>
                <a:cxn ang="0">
                  <a:pos x="1" y="91"/>
                </a:cxn>
                <a:cxn ang="0">
                  <a:pos x="2" y="92"/>
                </a:cxn>
                <a:cxn ang="0">
                  <a:pos x="4" y="92"/>
                </a:cxn>
                <a:cxn ang="0">
                  <a:pos x="5" y="92"/>
                </a:cxn>
                <a:cxn ang="0">
                  <a:pos x="7" y="92"/>
                </a:cxn>
                <a:cxn ang="0">
                  <a:pos x="8" y="89"/>
                </a:cxn>
                <a:cxn ang="0">
                  <a:pos x="8" y="89"/>
                </a:cxn>
                <a:cxn ang="0">
                  <a:pos x="12" y="83"/>
                </a:cxn>
                <a:cxn ang="0">
                  <a:pos x="15" y="77"/>
                </a:cxn>
                <a:cxn ang="0">
                  <a:pos x="21" y="63"/>
                </a:cxn>
                <a:cxn ang="0">
                  <a:pos x="28" y="49"/>
                </a:cxn>
                <a:cxn ang="0">
                  <a:pos x="31" y="43"/>
                </a:cxn>
                <a:cxn ang="0">
                  <a:pos x="36" y="37"/>
                </a:cxn>
                <a:cxn ang="0">
                  <a:pos x="36" y="37"/>
                </a:cxn>
                <a:cxn ang="0">
                  <a:pos x="41" y="29"/>
                </a:cxn>
                <a:cxn ang="0">
                  <a:pos x="47" y="22"/>
                </a:cxn>
                <a:cxn ang="0">
                  <a:pos x="51" y="14"/>
                </a:cxn>
                <a:cxn ang="0">
                  <a:pos x="53" y="10"/>
                </a:cxn>
                <a:cxn ang="0">
                  <a:pos x="54" y="6"/>
                </a:cxn>
                <a:cxn ang="0">
                  <a:pos x="54" y="6"/>
                </a:cxn>
                <a:cxn ang="0">
                  <a:pos x="54" y="3"/>
                </a:cxn>
                <a:cxn ang="0">
                  <a:pos x="53" y="1"/>
                </a:cxn>
                <a:cxn ang="0">
                  <a:pos x="50" y="0"/>
                </a:cxn>
                <a:cxn ang="0">
                  <a:pos x="49" y="0"/>
                </a:cxn>
                <a:cxn ang="0">
                  <a:pos x="45" y="1"/>
                </a:cxn>
                <a:cxn ang="0">
                  <a:pos x="44" y="3"/>
                </a:cxn>
                <a:cxn ang="0">
                  <a:pos x="44" y="6"/>
                </a:cxn>
                <a:cxn ang="0">
                  <a:pos x="44" y="6"/>
                </a:cxn>
              </a:cxnLst>
              <a:rect l="0" t="0" r="r" b="b"/>
              <a:pathLst>
                <a:path w="54" h="92">
                  <a:moveTo>
                    <a:pt x="44" y="6"/>
                  </a:moveTo>
                  <a:lnTo>
                    <a:pt x="44" y="6"/>
                  </a:lnTo>
                  <a:lnTo>
                    <a:pt x="43" y="10"/>
                  </a:lnTo>
                  <a:lnTo>
                    <a:pt x="42" y="12"/>
                  </a:lnTo>
                  <a:lnTo>
                    <a:pt x="41" y="14"/>
                  </a:lnTo>
                  <a:lnTo>
                    <a:pt x="40" y="15"/>
                  </a:lnTo>
                  <a:lnTo>
                    <a:pt x="37" y="17"/>
                  </a:lnTo>
                  <a:lnTo>
                    <a:pt x="36" y="18"/>
                  </a:lnTo>
                  <a:lnTo>
                    <a:pt x="35" y="20"/>
                  </a:lnTo>
                  <a:lnTo>
                    <a:pt x="35" y="20"/>
                  </a:lnTo>
                  <a:lnTo>
                    <a:pt x="31" y="25"/>
                  </a:lnTo>
                  <a:lnTo>
                    <a:pt x="27" y="30"/>
                  </a:lnTo>
                  <a:lnTo>
                    <a:pt x="22" y="36"/>
                  </a:lnTo>
                  <a:lnTo>
                    <a:pt x="19" y="41"/>
                  </a:lnTo>
                  <a:lnTo>
                    <a:pt x="19" y="41"/>
                  </a:lnTo>
                  <a:lnTo>
                    <a:pt x="14" y="52"/>
                  </a:lnTo>
                  <a:lnTo>
                    <a:pt x="10" y="64"/>
                  </a:lnTo>
                  <a:lnTo>
                    <a:pt x="6" y="75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7"/>
                  </a:lnTo>
                  <a:lnTo>
                    <a:pt x="0" y="88"/>
                  </a:lnTo>
                  <a:lnTo>
                    <a:pt x="1" y="91"/>
                  </a:lnTo>
                  <a:lnTo>
                    <a:pt x="2" y="92"/>
                  </a:lnTo>
                  <a:lnTo>
                    <a:pt x="4" y="92"/>
                  </a:lnTo>
                  <a:lnTo>
                    <a:pt x="5" y="92"/>
                  </a:lnTo>
                  <a:lnTo>
                    <a:pt x="7" y="92"/>
                  </a:lnTo>
                  <a:lnTo>
                    <a:pt x="8" y="89"/>
                  </a:lnTo>
                  <a:lnTo>
                    <a:pt x="8" y="89"/>
                  </a:lnTo>
                  <a:lnTo>
                    <a:pt x="12" y="83"/>
                  </a:lnTo>
                  <a:lnTo>
                    <a:pt x="15" y="77"/>
                  </a:lnTo>
                  <a:lnTo>
                    <a:pt x="21" y="63"/>
                  </a:lnTo>
                  <a:lnTo>
                    <a:pt x="28" y="49"/>
                  </a:lnTo>
                  <a:lnTo>
                    <a:pt x="31" y="43"/>
                  </a:lnTo>
                  <a:lnTo>
                    <a:pt x="36" y="37"/>
                  </a:lnTo>
                  <a:lnTo>
                    <a:pt x="36" y="37"/>
                  </a:lnTo>
                  <a:lnTo>
                    <a:pt x="41" y="29"/>
                  </a:lnTo>
                  <a:lnTo>
                    <a:pt x="47" y="22"/>
                  </a:lnTo>
                  <a:lnTo>
                    <a:pt x="51" y="14"/>
                  </a:lnTo>
                  <a:lnTo>
                    <a:pt x="53" y="10"/>
                  </a:lnTo>
                  <a:lnTo>
                    <a:pt x="54" y="6"/>
                  </a:lnTo>
                  <a:lnTo>
                    <a:pt x="54" y="6"/>
                  </a:lnTo>
                  <a:lnTo>
                    <a:pt x="54" y="3"/>
                  </a:lnTo>
                  <a:lnTo>
                    <a:pt x="53" y="1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5" y="1"/>
                  </a:lnTo>
                  <a:lnTo>
                    <a:pt x="44" y="3"/>
                  </a:lnTo>
                  <a:lnTo>
                    <a:pt x="44" y="6"/>
                  </a:lnTo>
                  <a:lnTo>
                    <a:pt x="44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3" name="chenying0907 992">
              <a:extLst>
                <a:ext uri="{FF2B5EF4-FFF2-40B4-BE49-F238E27FC236}">
                  <a16:creationId xmlns:a16="http://schemas.microsoft.com/office/drawing/2014/main" id="{EB57F6F4-6F8A-4F3A-B89A-8CB2319EF46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4051" y="2733676"/>
              <a:ext cx="26988" cy="36513"/>
            </a:xfrm>
            <a:custGeom>
              <a:avLst/>
              <a:gdLst/>
              <a:ahLst/>
              <a:cxnLst>
                <a:cxn ang="0">
                  <a:pos x="41" y="2"/>
                </a:cxn>
                <a:cxn ang="0">
                  <a:pos x="41" y="2"/>
                </a:cxn>
                <a:cxn ang="0">
                  <a:pos x="37" y="10"/>
                </a:cxn>
                <a:cxn ang="0">
                  <a:pos x="32" y="18"/>
                </a:cxn>
                <a:cxn ang="0">
                  <a:pos x="21" y="33"/>
                </a:cxn>
                <a:cxn ang="0">
                  <a:pos x="21" y="33"/>
                </a:cxn>
                <a:cxn ang="0">
                  <a:pos x="10" y="48"/>
                </a:cxn>
                <a:cxn ang="0">
                  <a:pos x="1" y="65"/>
                </a:cxn>
                <a:cxn ang="0">
                  <a:pos x="1" y="65"/>
                </a:cxn>
                <a:cxn ang="0">
                  <a:pos x="0" y="66"/>
                </a:cxn>
                <a:cxn ang="0">
                  <a:pos x="0" y="68"/>
                </a:cxn>
                <a:cxn ang="0">
                  <a:pos x="1" y="70"/>
                </a:cxn>
                <a:cxn ang="0">
                  <a:pos x="3" y="71"/>
                </a:cxn>
                <a:cxn ang="0">
                  <a:pos x="4" y="71"/>
                </a:cxn>
                <a:cxn ang="0">
                  <a:pos x="6" y="71"/>
                </a:cxn>
                <a:cxn ang="0">
                  <a:pos x="7" y="71"/>
                </a:cxn>
                <a:cxn ang="0">
                  <a:pos x="9" y="69"/>
                </a:cxn>
                <a:cxn ang="0">
                  <a:pos x="9" y="69"/>
                </a:cxn>
                <a:cxn ang="0">
                  <a:pos x="18" y="54"/>
                </a:cxn>
                <a:cxn ang="0">
                  <a:pos x="29" y="37"/>
                </a:cxn>
                <a:cxn ang="0">
                  <a:pos x="29" y="37"/>
                </a:cxn>
                <a:cxn ang="0">
                  <a:pos x="40" y="21"/>
                </a:cxn>
                <a:cxn ang="0">
                  <a:pos x="46" y="13"/>
                </a:cxn>
                <a:cxn ang="0">
                  <a:pos x="51" y="5"/>
                </a:cxn>
                <a:cxn ang="0">
                  <a:pos x="51" y="5"/>
                </a:cxn>
                <a:cxn ang="0">
                  <a:pos x="51" y="3"/>
                </a:cxn>
                <a:cxn ang="0">
                  <a:pos x="51" y="1"/>
                </a:cxn>
                <a:cxn ang="0">
                  <a:pos x="50" y="0"/>
                </a:cxn>
                <a:cxn ang="0">
                  <a:pos x="47" y="0"/>
                </a:cxn>
                <a:cxn ang="0">
                  <a:pos x="44" y="0"/>
                </a:cxn>
                <a:cxn ang="0">
                  <a:pos x="42" y="1"/>
                </a:cxn>
                <a:cxn ang="0">
                  <a:pos x="41" y="2"/>
                </a:cxn>
                <a:cxn ang="0">
                  <a:pos x="41" y="2"/>
                </a:cxn>
              </a:cxnLst>
              <a:rect l="0" t="0" r="r" b="b"/>
              <a:pathLst>
                <a:path w="51" h="71">
                  <a:moveTo>
                    <a:pt x="41" y="2"/>
                  </a:moveTo>
                  <a:lnTo>
                    <a:pt x="41" y="2"/>
                  </a:lnTo>
                  <a:lnTo>
                    <a:pt x="37" y="10"/>
                  </a:lnTo>
                  <a:lnTo>
                    <a:pt x="32" y="18"/>
                  </a:lnTo>
                  <a:lnTo>
                    <a:pt x="21" y="33"/>
                  </a:lnTo>
                  <a:lnTo>
                    <a:pt x="21" y="33"/>
                  </a:lnTo>
                  <a:lnTo>
                    <a:pt x="10" y="48"/>
                  </a:lnTo>
                  <a:lnTo>
                    <a:pt x="1" y="65"/>
                  </a:lnTo>
                  <a:lnTo>
                    <a:pt x="1" y="65"/>
                  </a:lnTo>
                  <a:lnTo>
                    <a:pt x="0" y="66"/>
                  </a:lnTo>
                  <a:lnTo>
                    <a:pt x="0" y="68"/>
                  </a:lnTo>
                  <a:lnTo>
                    <a:pt x="1" y="70"/>
                  </a:lnTo>
                  <a:lnTo>
                    <a:pt x="3" y="71"/>
                  </a:lnTo>
                  <a:lnTo>
                    <a:pt x="4" y="71"/>
                  </a:lnTo>
                  <a:lnTo>
                    <a:pt x="6" y="71"/>
                  </a:lnTo>
                  <a:lnTo>
                    <a:pt x="7" y="71"/>
                  </a:lnTo>
                  <a:lnTo>
                    <a:pt x="9" y="69"/>
                  </a:lnTo>
                  <a:lnTo>
                    <a:pt x="9" y="69"/>
                  </a:lnTo>
                  <a:lnTo>
                    <a:pt x="18" y="54"/>
                  </a:lnTo>
                  <a:lnTo>
                    <a:pt x="29" y="37"/>
                  </a:lnTo>
                  <a:lnTo>
                    <a:pt x="29" y="37"/>
                  </a:lnTo>
                  <a:lnTo>
                    <a:pt x="40" y="21"/>
                  </a:lnTo>
                  <a:lnTo>
                    <a:pt x="46" y="13"/>
                  </a:lnTo>
                  <a:lnTo>
                    <a:pt x="51" y="5"/>
                  </a:lnTo>
                  <a:lnTo>
                    <a:pt x="51" y="5"/>
                  </a:lnTo>
                  <a:lnTo>
                    <a:pt x="51" y="3"/>
                  </a:lnTo>
                  <a:lnTo>
                    <a:pt x="51" y="1"/>
                  </a:lnTo>
                  <a:lnTo>
                    <a:pt x="50" y="0"/>
                  </a:lnTo>
                  <a:lnTo>
                    <a:pt x="47" y="0"/>
                  </a:lnTo>
                  <a:lnTo>
                    <a:pt x="44" y="0"/>
                  </a:lnTo>
                  <a:lnTo>
                    <a:pt x="42" y="1"/>
                  </a:lnTo>
                  <a:lnTo>
                    <a:pt x="41" y="2"/>
                  </a:lnTo>
                  <a:lnTo>
                    <a:pt x="41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4" name="chenying0907 993">
              <a:extLst>
                <a:ext uri="{FF2B5EF4-FFF2-40B4-BE49-F238E27FC236}">
                  <a16:creationId xmlns:a16="http://schemas.microsoft.com/office/drawing/2014/main" id="{052BFE65-C0D0-4B3B-BB1E-944090EC233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2313" y="2736851"/>
              <a:ext cx="30163" cy="42863"/>
            </a:xfrm>
            <a:custGeom>
              <a:avLst/>
              <a:gdLst/>
              <a:ahLst/>
              <a:cxnLst>
                <a:cxn ang="0">
                  <a:pos x="49" y="3"/>
                </a:cxn>
                <a:cxn ang="0">
                  <a:pos x="49" y="3"/>
                </a:cxn>
                <a:cxn ang="0">
                  <a:pos x="43" y="13"/>
                </a:cxn>
                <a:cxn ang="0">
                  <a:pos x="37" y="24"/>
                </a:cxn>
                <a:cxn ang="0">
                  <a:pos x="29" y="34"/>
                </a:cxn>
                <a:cxn ang="0">
                  <a:pos x="22" y="43"/>
                </a:cxn>
                <a:cxn ang="0">
                  <a:pos x="22" y="43"/>
                </a:cxn>
                <a:cxn ang="0">
                  <a:pos x="15" y="50"/>
                </a:cxn>
                <a:cxn ang="0">
                  <a:pos x="10" y="57"/>
                </a:cxn>
                <a:cxn ang="0">
                  <a:pos x="4" y="65"/>
                </a:cxn>
                <a:cxn ang="0">
                  <a:pos x="1" y="74"/>
                </a:cxn>
                <a:cxn ang="0">
                  <a:pos x="1" y="74"/>
                </a:cxn>
                <a:cxn ang="0">
                  <a:pos x="0" y="76"/>
                </a:cxn>
                <a:cxn ang="0">
                  <a:pos x="1" y="78"/>
                </a:cxn>
                <a:cxn ang="0">
                  <a:pos x="2" y="79"/>
                </a:cxn>
                <a:cxn ang="0">
                  <a:pos x="4" y="79"/>
                </a:cxn>
                <a:cxn ang="0">
                  <a:pos x="6" y="80"/>
                </a:cxn>
                <a:cxn ang="0">
                  <a:pos x="8" y="79"/>
                </a:cxn>
                <a:cxn ang="0">
                  <a:pos x="9" y="78"/>
                </a:cxn>
                <a:cxn ang="0">
                  <a:pos x="10" y="76"/>
                </a:cxn>
                <a:cxn ang="0">
                  <a:pos x="10" y="76"/>
                </a:cxn>
                <a:cxn ang="0">
                  <a:pos x="13" y="70"/>
                </a:cxn>
                <a:cxn ang="0">
                  <a:pos x="15" y="65"/>
                </a:cxn>
                <a:cxn ang="0">
                  <a:pos x="22" y="56"/>
                </a:cxn>
                <a:cxn ang="0">
                  <a:pos x="22" y="56"/>
                </a:cxn>
                <a:cxn ang="0">
                  <a:pos x="29" y="50"/>
                </a:cxn>
                <a:cxn ang="0">
                  <a:pos x="32" y="46"/>
                </a:cxn>
                <a:cxn ang="0">
                  <a:pos x="35" y="43"/>
                </a:cxn>
                <a:cxn ang="0">
                  <a:pos x="35" y="43"/>
                </a:cxn>
                <a:cxn ang="0">
                  <a:pos x="41" y="33"/>
                </a:cxn>
                <a:cxn ang="0">
                  <a:pos x="46" y="25"/>
                </a:cxn>
                <a:cxn ang="0">
                  <a:pos x="52" y="17"/>
                </a:cxn>
                <a:cxn ang="0">
                  <a:pos x="57" y="7"/>
                </a:cxn>
                <a:cxn ang="0">
                  <a:pos x="57" y="7"/>
                </a:cxn>
                <a:cxn ang="0">
                  <a:pos x="57" y="5"/>
                </a:cxn>
                <a:cxn ang="0">
                  <a:pos x="57" y="4"/>
                </a:cxn>
                <a:cxn ang="0">
                  <a:pos x="56" y="2"/>
                </a:cxn>
                <a:cxn ang="0">
                  <a:pos x="55" y="1"/>
                </a:cxn>
                <a:cxn ang="0">
                  <a:pos x="53" y="0"/>
                </a:cxn>
                <a:cxn ang="0">
                  <a:pos x="52" y="0"/>
                </a:cxn>
                <a:cxn ang="0">
                  <a:pos x="50" y="1"/>
                </a:cxn>
                <a:cxn ang="0">
                  <a:pos x="49" y="3"/>
                </a:cxn>
                <a:cxn ang="0">
                  <a:pos x="49" y="3"/>
                </a:cxn>
              </a:cxnLst>
              <a:rect l="0" t="0" r="r" b="b"/>
              <a:pathLst>
                <a:path w="57" h="80">
                  <a:moveTo>
                    <a:pt x="49" y="3"/>
                  </a:moveTo>
                  <a:lnTo>
                    <a:pt x="49" y="3"/>
                  </a:lnTo>
                  <a:lnTo>
                    <a:pt x="43" y="13"/>
                  </a:lnTo>
                  <a:lnTo>
                    <a:pt x="37" y="24"/>
                  </a:lnTo>
                  <a:lnTo>
                    <a:pt x="29" y="34"/>
                  </a:lnTo>
                  <a:lnTo>
                    <a:pt x="22" y="43"/>
                  </a:lnTo>
                  <a:lnTo>
                    <a:pt x="22" y="43"/>
                  </a:lnTo>
                  <a:lnTo>
                    <a:pt x="15" y="50"/>
                  </a:lnTo>
                  <a:lnTo>
                    <a:pt x="10" y="57"/>
                  </a:lnTo>
                  <a:lnTo>
                    <a:pt x="4" y="65"/>
                  </a:lnTo>
                  <a:lnTo>
                    <a:pt x="1" y="74"/>
                  </a:lnTo>
                  <a:lnTo>
                    <a:pt x="1" y="74"/>
                  </a:lnTo>
                  <a:lnTo>
                    <a:pt x="0" y="76"/>
                  </a:lnTo>
                  <a:lnTo>
                    <a:pt x="1" y="78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6" y="80"/>
                  </a:lnTo>
                  <a:lnTo>
                    <a:pt x="8" y="79"/>
                  </a:lnTo>
                  <a:lnTo>
                    <a:pt x="9" y="78"/>
                  </a:lnTo>
                  <a:lnTo>
                    <a:pt x="10" y="76"/>
                  </a:lnTo>
                  <a:lnTo>
                    <a:pt x="10" y="76"/>
                  </a:lnTo>
                  <a:lnTo>
                    <a:pt x="13" y="70"/>
                  </a:lnTo>
                  <a:lnTo>
                    <a:pt x="15" y="65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9" y="50"/>
                  </a:lnTo>
                  <a:lnTo>
                    <a:pt x="32" y="46"/>
                  </a:lnTo>
                  <a:lnTo>
                    <a:pt x="35" y="43"/>
                  </a:lnTo>
                  <a:lnTo>
                    <a:pt x="35" y="43"/>
                  </a:lnTo>
                  <a:lnTo>
                    <a:pt x="41" y="33"/>
                  </a:lnTo>
                  <a:lnTo>
                    <a:pt x="46" y="25"/>
                  </a:lnTo>
                  <a:lnTo>
                    <a:pt x="52" y="17"/>
                  </a:lnTo>
                  <a:lnTo>
                    <a:pt x="57" y="7"/>
                  </a:lnTo>
                  <a:lnTo>
                    <a:pt x="57" y="7"/>
                  </a:lnTo>
                  <a:lnTo>
                    <a:pt x="57" y="5"/>
                  </a:lnTo>
                  <a:lnTo>
                    <a:pt x="57" y="4"/>
                  </a:lnTo>
                  <a:lnTo>
                    <a:pt x="56" y="2"/>
                  </a:lnTo>
                  <a:lnTo>
                    <a:pt x="55" y="1"/>
                  </a:lnTo>
                  <a:lnTo>
                    <a:pt x="53" y="0"/>
                  </a:lnTo>
                  <a:lnTo>
                    <a:pt x="52" y="0"/>
                  </a:lnTo>
                  <a:lnTo>
                    <a:pt x="50" y="1"/>
                  </a:lnTo>
                  <a:lnTo>
                    <a:pt x="49" y="3"/>
                  </a:lnTo>
                  <a:lnTo>
                    <a:pt x="49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5" name="chenying0907 994">
              <a:extLst>
                <a:ext uri="{FF2B5EF4-FFF2-40B4-BE49-F238E27FC236}">
                  <a16:creationId xmlns:a16="http://schemas.microsoft.com/office/drawing/2014/main" id="{55AAC31F-30A3-4993-8736-4E72DC1D411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9463" y="2735263"/>
              <a:ext cx="22225" cy="34925"/>
            </a:xfrm>
            <a:custGeom>
              <a:avLst/>
              <a:gdLst/>
              <a:ahLst/>
              <a:cxnLst>
                <a:cxn ang="0">
                  <a:pos x="33" y="2"/>
                </a:cxn>
                <a:cxn ang="0">
                  <a:pos x="33" y="2"/>
                </a:cxn>
                <a:cxn ang="0">
                  <a:pos x="24" y="16"/>
                </a:cxn>
                <a:cxn ang="0">
                  <a:pos x="16" y="31"/>
                </a:cxn>
                <a:cxn ang="0">
                  <a:pos x="7" y="46"/>
                </a:cxn>
                <a:cxn ang="0">
                  <a:pos x="1" y="61"/>
                </a:cxn>
                <a:cxn ang="0">
                  <a:pos x="1" y="61"/>
                </a:cxn>
                <a:cxn ang="0">
                  <a:pos x="0" y="63"/>
                </a:cxn>
                <a:cxn ang="0">
                  <a:pos x="1" y="64"/>
                </a:cxn>
                <a:cxn ang="0">
                  <a:pos x="2" y="65"/>
                </a:cxn>
                <a:cxn ang="0">
                  <a:pos x="4" y="66"/>
                </a:cxn>
                <a:cxn ang="0">
                  <a:pos x="7" y="66"/>
                </a:cxn>
                <a:cxn ang="0">
                  <a:pos x="8" y="65"/>
                </a:cxn>
                <a:cxn ang="0">
                  <a:pos x="10" y="63"/>
                </a:cxn>
                <a:cxn ang="0">
                  <a:pos x="10" y="63"/>
                </a:cxn>
                <a:cxn ang="0">
                  <a:pos x="17" y="49"/>
                </a:cxn>
                <a:cxn ang="0">
                  <a:pos x="24" y="34"/>
                </a:cxn>
                <a:cxn ang="0">
                  <a:pos x="32" y="21"/>
                </a:cxn>
                <a:cxn ang="0">
                  <a:pos x="42" y="7"/>
                </a:cxn>
                <a:cxn ang="0">
                  <a:pos x="42" y="7"/>
                </a:cxn>
                <a:cxn ang="0">
                  <a:pos x="42" y="5"/>
                </a:cxn>
                <a:cxn ang="0">
                  <a:pos x="42" y="4"/>
                </a:cxn>
                <a:cxn ang="0">
                  <a:pos x="41" y="2"/>
                </a:cxn>
                <a:cxn ang="0">
                  <a:pos x="40" y="1"/>
                </a:cxn>
                <a:cxn ang="0">
                  <a:pos x="38" y="0"/>
                </a:cxn>
                <a:cxn ang="0">
                  <a:pos x="36" y="0"/>
                </a:cxn>
                <a:cxn ang="0">
                  <a:pos x="34" y="1"/>
                </a:cxn>
                <a:cxn ang="0">
                  <a:pos x="33" y="2"/>
                </a:cxn>
                <a:cxn ang="0">
                  <a:pos x="33" y="2"/>
                </a:cxn>
              </a:cxnLst>
              <a:rect l="0" t="0" r="r" b="b"/>
              <a:pathLst>
                <a:path w="42" h="66">
                  <a:moveTo>
                    <a:pt x="33" y="2"/>
                  </a:moveTo>
                  <a:lnTo>
                    <a:pt x="33" y="2"/>
                  </a:lnTo>
                  <a:lnTo>
                    <a:pt x="24" y="16"/>
                  </a:lnTo>
                  <a:lnTo>
                    <a:pt x="16" y="31"/>
                  </a:lnTo>
                  <a:lnTo>
                    <a:pt x="7" y="46"/>
                  </a:lnTo>
                  <a:lnTo>
                    <a:pt x="1" y="61"/>
                  </a:lnTo>
                  <a:lnTo>
                    <a:pt x="1" y="61"/>
                  </a:lnTo>
                  <a:lnTo>
                    <a:pt x="0" y="63"/>
                  </a:lnTo>
                  <a:lnTo>
                    <a:pt x="1" y="64"/>
                  </a:lnTo>
                  <a:lnTo>
                    <a:pt x="2" y="65"/>
                  </a:lnTo>
                  <a:lnTo>
                    <a:pt x="4" y="66"/>
                  </a:lnTo>
                  <a:lnTo>
                    <a:pt x="7" y="66"/>
                  </a:lnTo>
                  <a:lnTo>
                    <a:pt x="8" y="65"/>
                  </a:lnTo>
                  <a:lnTo>
                    <a:pt x="10" y="63"/>
                  </a:lnTo>
                  <a:lnTo>
                    <a:pt x="10" y="63"/>
                  </a:lnTo>
                  <a:lnTo>
                    <a:pt x="17" y="49"/>
                  </a:lnTo>
                  <a:lnTo>
                    <a:pt x="24" y="34"/>
                  </a:lnTo>
                  <a:lnTo>
                    <a:pt x="32" y="21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5"/>
                  </a:lnTo>
                  <a:lnTo>
                    <a:pt x="42" y="4"/>
                  </a:lnTo>
                  <a:lnTo>
                    <a:pt x="41" y="2"/>
                  </a:lnTo>
                  <a:lnTo>
                    <a:pt x="40" y="1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4" y="1"/>
                  </a:lnTo>
                  <a:lnTo>
                    <a:pt x="33" y="2"/>
                  </a:lnTo>
                  <a:lnTo>
                    <a:pt x="33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6" name="chenying0907 995">
              <a:extLst>
                <a:ext uri="{FF2B5EF4-FFF2-40B4-BE49-F238E27FC236}">
                  <a16:creationId xmlns:a16="http://schemas.microsoft.com/office/drawing/2014/main" id="{6ADE26D4-4FA5-4AFA-85E9-A17A6BFD4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1376" y="2736851"/>
              <a:ext cx="25400" cy="42863"/>
            </a:xfrm>
            <a:custGeom>
              <a:avLst/>
              <a:gdLst/>
              <a:ahLst/>
              <a:cxnLst>
                <a:cxn ang="0">
                  <a:pos x="39" y="4"/>
                </a:cxn>
                <a:cxn ang="0">
                  <a:pos x="39" y="4"/>
                </a:cxn>
                <a:cxn ang="0">
                  <a:pos x="36" y="13"/>
                </a:cxn>
                <a:cxn ang="0">
                  <a:pos x="31" y="22"/>
                </a:cxn>
                <a:cxn ang="0">
                  <a:pos x="22" y="39"/>
                </a:cxn>
                <a:cxn ang="0">
                  <a:pos x="11" y="56"/>
                </a:cxn>
                <a:cxn ang="0">
                  <a:pos x="0" y="73"/>
                </a:cxn>
                <a:cxn ang="0">
                  <a:pos x="0" y="73"/>
                </a:cxn>
                <a:cxn ang="0">
                  <a:pos x="0" y="75"/>
                </a:cxn>
                <a:cxn ang="0">
                  <a:pos x="0" y="76"/>
                </a:cxn>
                <a:cxn ang="0">
                  <a:pos x="1" y="78"/>
                </a:cxn>
                <a:cxn ang="0">
                  <a:pos x="2" y="79"/>
                </a:cxn>
                <a:cxn ang="0">
                  <a:pos x="4" y="80"/>
                </a:cxn>
                <a:cxn ang="0">
                  <a:pos x="5" y="80"/>
                </a:cxn>
                <a:cxn ang="0">
                  <a:pos x="8" y="79"/>
                </a:cxn>
                <a:cxn ang="0">
                  <a:pos x="9" y="78"/>
                </a:cxn>
                <a:cxn ang="0">
                  <a:pos x="9" y="78"/>
                </a:cxn>
                <a:cxn ang="0">
                  <a:pos x="20" y="60"/>
                </a:cxn>
                <a:cxn ang="0">
                  <a:pos x="30" y="43"/>
                </a:cxn>
                <a:cxn ang="0">
                  <a:pos x="41" y="25"/>
                </a:cxn>
                <a:cxn ang="0">
                  <a:pos x="44" y="16"/>
                </a:cxn>
                <a:cxn ang="0">
                  <a:pos x="47" y="6"/>
                </a:cxn>
                <a:cxn ang="0">
                  <a:pos x="47" y="6"/>
                </a:cxn>
                <a:cxn ang="0">
                  <a:pos x="48" y="4"/>
                </a:cxn>
                <a:cxn ang="0">
                  <a:pos x="47" y="3"/>
                </a:cxn>
                <a:cxn ang="0">
                  <a:pos x="46" y="1"/>
                </a:cxn>
                <a:cxn ang="0">
                  <a:pos x="44" y="1"/>
                </a:cxn>
                <a:cxn ang="0">
                  <a:pos x="43" y="0"/>
                </a:cxn>
                <a:cxn ang="0">
                  <a:pos x="41" y="1"/>
                </a:cxn>
                <a:cxn ang="0">
                  <a:pos x="40" y="2"/>
                </a:cxn>
                <a:cxn ang="0">
                  <a:pos x="39" y="4"/>
                </a:cxn>
                <a:cxn ang="0">
                  <a:pos x="39" y="4"/>
                </a:cxn>
              </a:cxnLst>
              <a:rect l="0" t="0" r="r" b="b"/>
              <a:pathLst>
                <a:path w="48" h="80">
                  <a:moveTo>
                    <a:pt x="39" y="4"/>
                  </a:moveTo>
                  <a:lnTo>
                    <a:pt x="39" y="4"/>
                  </a:lnTo>
                  <a:lnTo>
                    <a:pt x="36" y="13"/>
                  </a:lnTo>
                  <a:lnTo>
                    <a:pt x="31" y="22"/>
                  </a:lnTo>
                  <a:lnTo>
                    <a:pt x="22" y="39"/>
                  </a:lnTo>
                  <a:lnTo>
                    <a:pt x="11" y="56"/>
                  </a:lnTo>
                  <a:lnTo>
                    <a:pt x="0" y="73"/>
                  </a:lnTo>
                  <a:lnTo>
                    <a:pt x="0" y="73"/>
                  </a:lnTo>
                  <a:lnTo>
                    <a:pt x="0" y="75"/>
                  </a:lnTo>
                  <a:lnTo>
                    <a:pt x="0" y="76"/>
                  </a:lnTo>
                  <a:lnTo>
                    <a:pt x="1" y="78"/>
                  </a:lnTo>
                  <a:lnTo>
                    <a:pt x="2" y="79"/>
                  </a:lnTo>
                  <a:lnTo>
                    <a:pt x="4" y="80"/>
                  </a:lnTo>
                  <a:lnTo>
                    <a:pt x="5" y="80"/>
                  </a:lnTo>
                  <a:lnTo>
                    <a:pt x="8" y="79"/>
                  </a:lnTo>
                  <a:lnTo>
                    <a:pt x="9" y="78"/>
                  </a:lnTo>
                  <a:lnTo>
                    <a:pt x="9" y="78"/>
                  </a:lnTo>
                  <a:lnTo>
                    <a:pt x="20" y="60"/>
                  </a:lnTo>
                  <a:lnTo>
                    <a:pt x="30" y="43"/>
                  </a:lnTo>
                  <a:lnTo>
                    <a:pt x="41" y="25"/>
                  </a:lnTo>
                  <a:lnTo>
                    <a:pt x="44" y="16"/>
                  </a:lnTo>
                  <a:lnTo>
                    <a:pt x="47" y="6"/>
                  </a:lnTo>
                  <a:lnTo>
                    <a:pt x="47" y="6"/>
                  </a:lnTo>
                  <a:lnTo>
                    <a:pt x="48" y="4"/>
                  </a:lnTo>
                  <a:lnTo>
                    <a:pt x="47" y="3"/>
                  </a:lnTo>
                  <a:lnTo>
                    <a:pt x="46" y="1"/>
                  </a:lnTo>
                  <a:lnTo>
                    <a:pt x="44" y="1"/>
                  </a:lnTo>
                  <a:lnTo>
                    <a:pt x="43" y="0"/>
                  </a:lnTo>
                  <a:lnTo>
                    <a:pt x="41" y="1"/>
                  </a:lnTo>
                  <a:lnTo>
                    <a:pt x="40" y="2"/>
                  </a:lnTo>
                  <a:lnTo>
                    <a:pt x="39" y="4"/>
                  </a:lnTo>
                  <a:lnTo>
                    <a:pt x="39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7" name="chenying0907 996">
              <a:extLst>
                <a:ext uri="{FF2B5EF4-FFF2-40B4-BE49-F238E27FC236}">
                  <a16:creationId xmlns:a16="http://schemas.microsoft.com/office/drawing/2014/main" id="{74B12DA9-932E-4F8F-96CE-EDDC9D7280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2176" y="2738438"/>
              <a:ext cx="22225" cy="38100"/>
            </a:xfrm>
            <a:custGeom>
              <a:avLst/>
              <a:gdLst/>
              <a:ahLst/>
              <a:cxnLst>
                <a:cxn ang="0">
                  <a:pos x="35" y="3"/>
                </a:cxn>
                <a:cxn ang="0">
                  <a:pos x="35" y="3"/>
                </a:cxn>
                <a:cxn ang="0">
                  <a:pos x="30" y="10"/>
                </a:cxn>
                <a:cxn ang="0">
                  <a:pos x="26" y="18"/>
                </a:cxn>
                <a:cxn ang="0">
                  <a:pos x="14" y="32"/>
                </a:cxn>
                <a:cxn ang="0">
                  <a:pos x="10" y="40"/>
                </a:cxn>
                <a:cxn ang="0">
                  <a:pos x="5" y="48"/>
                </a:cxn>
                <a:cxn ang="0">
                  <a:pos x="2" y="55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0" y="66"/>
                </a:cxn>
                <a:cxn ang="0">
                  <a:pos x="0" y="67"/>
                </a:cxn>
                <a:cxn ang="0">
                  <a:pos x="3" y="70"/>
                </a:cxn>
                <a:cxn ang="0">
                  <a:pos x="5" y="71"/>
                </a:cxn>
                <a:cxn ang="0">
                  <a:pos x="7" y="70"/>
                </a:cxn>
                <a:cxn ang="0">
                  <a:pos x="8" y="69"/>
                </a:cxn>
                <a:cxn ang="0">
                  <a:pos x="9" y="66"/>
                </a:cxn>
                <a:cxn ang="0">
                  <a:pos x="9" y="66"/>
                </a:cxn>
                <a:cxn ang="0">
                  <a:pos x="11" y="58"/>
                </a:cxn>
                <a:cxn ang="0">
                  <a:pos x="14" y="51"/>
                </a:cxn>
                <a:cxn ang="0">
                  <a:pos x="18" y="44"/>
                </a:cxn>
                <a:cxn ang="0">
                  <a:pos x="23" y="36"/>
                </a:cxn>
                <a:cxn ang="0">
                  <a:pos x="34" y="22"/>
                </a:cxn>
                <a:cxn ang="0">
                  <a:pos x="39" y="15"/>
                </a:cxn>
                <a:cxn ang="0">
                  <a:pos x="43" y="7"/>
                </a:cxn>
                <a:cxn ang="0">
                  <a:pos x="43" y="7"/>
                </a:cxn>
                <a:cxn ang="0">
                  <a:pos x="43" y="5"/>
                </a:cxn>
                <a:cxn ang="0">
                  <a:pos x="43" y="4"/>
                </a:cxn>
                <a:cxn ang="0">
                  <a:pos x="42" y="2"/>
                </a:cxn>
                <a:cxn ang="0">
                  <a:pos x="41" y="1"/>
                </a:cxn>
                <a:cxn ang="0">
                  <a:pos x="39" y="0"/>
                </a:cxn>
                <a:cxn ang="0">
                  <a:pos x="38" y="0"/>
                </a:cxn>
                <a:cxn ang="0">
                  <a:pos x="36" y="1"/>
                </a:cxn>
                <a:cxn ang="0">
                  <a:pos x="35" y="3"/>
                </a:cxn>
                <a:cxn ang="0">
                  <a:pos x="35" y="3"/>
                </a:cxn>
              </a:cxnLst>
              <a:rect l="0" t="0" r="r" b="b"/>
              <a:pathLst>
                <a:path w="43" h="71">
                  <a:moveTo>
                    <a:pt x="35" y="3"/>
                  </a:moveTo>
                  <a:lnTo>
                    <a:pt x="35" y="3"/>
                  </a:lnTo>
                  <a:lnTo>
                    <a:pt x="30" y="10"/>
                  </a:lnTo>
                  <a:lnTo>
                    <a:pt x="26" y="18"/>
                  </a:lnTo>
                  <a:lnTo>
                    <a:pt x="14" y="32"/>
                  </a:lnTo>
                  <a:lnTo>
                    <a:pt x="10" y="40"/>
                  </a:lnTo>
                  <a:lnTo>
                    <a:pt x="5" y="48"/>
                  </a:lnTo>
                  <a:lnTo>
                    <a:pt x="2" y="55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6"/>
                  </a:lnTo>
                  <a:lnTo>
                    <a:pt x="0" y="67"/>
                  </a:lnTo>
                  <a:lnTo>
                    <a:pt x="3" y="70"/>
                  </a:lnTo>
                  <a:lnTo>
                    <a:pt x="5" y="71"/>
                  </a:lnTo>
                  <a:lnTo>
                    <a:pt x="7" y="70"/>
                  </a:lnTo>
                  <a:lnTo>
                    <a:pt x="8" y="69"/>
                  </a:lnTo>
                  <a:lnTo>
                    <a:pt x="9" y="66"/>
                  </a:lnTo>
                  <a:lnTo>
                    <a:pt x="9" y="66"/>
                  </a:lnTo>
                  <a:lnTo>
                    <a:pt x="11" y="58"/>
                  </a:lnTo>
                  <a:lnTo>
                    <a:pt x="14" y="51"/>
                  </a:lnTo>
                  <a:lnTo>
                    <a:pt x="18" y="44"/>
                  </a:lnTo>
                  <a:lnTo>
                    <a:pt x="23" y="36"/>
                  </a:lnTo>
                  <a:lnTo>
                    <a:pt x="34" y="22"/>
                  </a:lnTo>
                  <a:lnTo>
                    <a:pt x="39" y="15"/>
                  </a:lnTo>
                  <a:lnTo>
                    <a:pt x="43" y="7"/>
                  </a:lnTo>
                  <a:lnTo>
                    <a:pt x="43" y="7"/>
                  </a:lnTo>
                  <a:lnTo>
                    <a:pt x="43" y="5"/>
                  </a:lnTo>
                  <a:lnTo>
                    <a:pt x="43" y="4"/>
                  </a:lnTo>
                  <a:lnTo>
                    <a:pt x="42" y="2"/>
                  </a:lnTo>
                  <a:lnTo>
                    <a:pt x="41" y="1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6" y="1"/>
                  </a:lnTo>
                  <a:lnTo>
                    <a:pt x="35" y="3"/>
                  </a:lnTo>
                  <a:lnTo>
                    <a:pt x="35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8" name="chenying0907 997">
              <a:extLst>
                <a:ext uri="{FF2B5EF4-FFF2-40B4-BE49-F238E27FC236}">
                  <a16:creationId xmlns:a16="http://schemas.microsoft.com/office/drawing/2014/main" id="{D874AA2E-0908-40D9-985F-0244BBE743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5513" y="2746376"/>
              <a:ext cx="25400" cy="30163"/>
            </a:xfrm>
            <a:custGeom>
              <a:avLst/>
              <a:gdLst/>
              <a:ahLst/>
              <a:cxnLst>
                <a:cxn ang="0">
                  <a:pos x="39" y="1"/>
                </a:cxn>
                <a:cxn ang="0">
                  <a:pos x="39" y="1"/>
                </a:cxn>
                <a:cxn ang="0">
                  <a:pos x="29" y="12"/>
                </a:cxn>
                <a:cxn ang="0">
                  <a:pos x="20" y="23"/>
                </a:cxn>
                <a:cxn ang="0">
                  <a:pos x="1" y="48"/>
                </a:cxn>
                <a:cxn ang="0">
                  <a:pos x="1" y="48"/>
                </a:cxn>
                <a:cxn ang="0">
                  <a:pos x="0" y="50"/>
                </a:cxn>
                <a:cxn ang="0">
                  <a:pos x="0" y="51"/>
                </a:cxn>
                <a:cxn ang="0">
                  <a:pos x="2" y="56"/>
                </a:cxn>
                <a:cxn ang="0">
                  <a:pos x="3" y="57"/>
                </a:cxn>
                <a:cxn ang="0">
                  <a:pos x="4" y="57"/>
                </a:cxn>
                <a:cxn ang="0">
                  <a:pos x="6" y="57"/>
                </a:cxn>
                <a:cxn ang="0">
                  <a:pos x="8" y="55"/>
                </a:cxn>
                <a:cxn ang="0">
                  <a:pos x="8" y="55"/>
                </a:cxn>
                <a:cxn ang="0">
                  <a:pos x="26" y="31"/>
                </a:cxn>
                <a:cxn ang="0">
                  <a:pos x="35" y="18"/>
                </a:cxn>
                <a:cxn ang="0">
                  <a:pos x="45" y="7"/>
                </a:cxn>
                <a:cxn ang="0">
                  <a:pos x="45" y="7"/>
                </a:cxn>
                <a:cxn ang="0">
                  <a:pos x="46" y="6"/>
                </a:cxn>
                <a:cxn ang="0">
                  <a:pos x="48" y="4"/>
                </a:cxn>
                <a:cxn ang="0">
                  <a:pos x="46" y="2"/>
                </a:cxn>
                <a:cxn ang="0">
                  <a:pos x="45" y="1"/>
                </a:cxn>
                <a:cxn ang="0">
                  <a:pos x="44" y="0"/>
                </a:cxn>
                <a:cxn ang="0">
                  <a:pos x="42" y="0"/>
                </a:cxn>
                <a:cxn ang="0">
                  <a:pos x="40" y="0"/>
                </a:cxn>
                <a:cxn ang="0">
                  <a:pos x="39" y="1"/>
                </a:cxn>
                <a:cxn ang="0">
                  <a:pos x="39" y="1"/>
                </a:cxn>
              </a:cxnLst>
              <a:rect l="0" t="0" r="r" b="b"/>
              <a:pathLst>
                <a:path w="48" h="57">
                  <a:moveTo>
                    <a:pt x="39" y="1"/>
                  </a:moveTo>
                  <a:lnTo>
                    <a:pt x="39" y="1"/>
                  </a:lnTo>
                  <a:lnTo>
                    <a:pt x="29" y="12"/>
                  </a:lnTo>
                  <a:lnTo>
                    <a:pt x="20" y="23"/>
                  </a:lnTo>
                  <a:lnTo>
                    <a:pt x="1" y="48"/>
                  </a:lnTo>
                  <a:lnTo>
                    <a:pt x="1" y="48"/>
                  </a:lnTo>
                  <a:lnTo>
                    <a:pt x="0" y="50"/>
                  </a:lnTo>
                  <a:lnTo>
                    <a:pt x="0" y="51"/>
                  </a:lnTo>
                  <a:lnTo>
                    <a:pt x="2" y="56"/>
                  </a:lnTo>
                  <a:lnTo>
                    <a:pt x="3" y="57"/>
                  </a:lnTo>
                  <a:lnTo>
                    <a:pt x="4" y="57"/>
                  </a:lnTo>
                  <a:lnTo>
                    <a:pt x="6" y="57"/>
                  </a:lnTo>
                  <a:lnTo>
                    <a:pt x="8" y="55"/>
                  </a:lnTo>
                  <a:lnTo>
                    <a:pt x="8" y="55"/>
                  </a:lnTo>
                  <a:lnTo>
                    <a:pt x="26" y="31"/>
                  </a:lnTo>
                  <a:lnTo>
                    <a:pt x="35" y="18"/>
                  </a:lnTo>
                  <a:lnTo>
                    <a:pt x="45" y="7"/>
                  </a:lnTo>
                  <a:lnTo>
                    <a:pt x="45" y="7"/>
                  </a:lnTo>
                  <a:lnTo>
                    <a:pt x="46" y="6"/>
                  </a:lnTo>
                  <a:lnTo>
                    <a:pt x="48" y="4"/>
                  </a:lnTo>
                  <a:lnTo>
                    <a:pt x="46" y="2"/>
                  </a:lnTo>
                  <a:lnTo>
                    <a:pt x="45" y="1"/>
                  </a:lnTo>
                  <a:lnTo>
                    <a:pt x="44" y="0"/>
                  </a:lnTo>
                  <a:lnTo>
                    <a:pt x="42" y="0"/>
                  </a:lnTo>
                  <a:lnTo>
                    <a:pt x="40" y="0"/>
                  </a:lnTo>
                  <a:lnTo>
                    <a:pt x="39" y="1"/>
                  </a:lnTo>
                  <a:lnTo>
                    <a:pt x="3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9" name="chenying0907 998">
              <a:extLst>
                <a:ext uri="{FF2B5EF4-FFF2-40B4-BE49-F238E27FC236}">
                  <a16:creationId xmlns:a16="http://schemas.microsoft.com/office/drawing/2014/main" id="{FA2E4682-DA36-4B20-BC51-EF9A546D14D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9926" y="2536826"/>
              <a:ext cx="31750" cy="34925"/>
            </a:xfrm>
            <a:custGeom>
              <a:avLst/>
              <a:gdLst/>
              <a:ahLst/>
              <a:cxnLst>
                <a:cxn ang="0">
                  <a:pos x="52" y="1"/>
                </a:cxn>
                <a:cxn ang="0">
                  <a:pos x="52" y="1"/>
                </a:cxn>
                <a:cxn ang="0">
                  <a:pos x="38" y="15"/>
                </a:cxn>
                <a:cxn ang="0">
                  <a:pos x="26" y="30"/>
                </a:cxn>
                <a:cxn ang="0">
                  <a:pos x="13" y="44"/>
                </a:cxn>
                <a:cxn ang="0">
                  <a:pos x="1" y="58"/>
                </a:cxn>
                <a:cxn ang="0">
                  <a:pos x="1" y="58"/>
                </a:cxn>
                <a:cxn ang="0">
                  <a:pos x="0" y="60"/>
                </a:cxn>
                <a:cxn ang="0">
                  <a:pos x="0" y="61"/>
                </a:cxn>
                <a:cxn ang="0">
                  <a:pos x="0" y="63"/>
                </a:cxn>
                <a:cxn ang="0">
                  <a:pos x="1" y="64"/>
                </a:cxn>
                <a:cxn ang="0">
                  <a:pos x="2" y="65"/>
                </a:cxn>
                <a:cxn ang="0">
                  <a:pos x="4" y="66"/>
                </a:cxn>
                <a:cxn ang="0">
                  <a:pos x="6" y="66"/>
                </a:cxn>
                <a:cxn ang="0">
                  <a:pos x="7" y="65"/>
                </a:cxn>
                <a:cxn ang="0">
                  <a:pos x="7" y="65"/>
                </a:cxn>
                <a:cxn ang="0">
                  <a:pos x="21" y="50"/>
                </a:cxn>
                <a:cxn ang="0">
                  <a:pos x="33" y="36"/>
                </a:cxn>
                <a:cxn ang="0">
                  <a:pos x="46" y="21"/>
                </a:cxn>
                <a:cxn ang="0">
                  <a:pos x="58" y="7"/>
                </a:cxn>
                <a:cxn ang="0">
                  <a:pos x="58" y="7"/>
                </a:cxn>
                <a:cxn ang="0">
                  <a:pos x="59" y="6"/>
                </a:cxn>
                <a:cxn ang="0">
                  <a:pos x="60" y="4"/>
                </a:cxn>
                <a:cxn ang="0">
                  <a:pos x="59" y="2"/>
                </a:cxn>
                <a:cxn ang="0">
                  <a:pos x="58" y="1"/>
                </a:cxn>
                <a:cxn ang="0">
                  <a:pos x="57" y="0"/>
                </a:cxn>
                <a:cxn ang="0">
                  <a:pos x="55" y="0"/>
                </a:cxn>
                <a:cxn ang="0">
                  <a:pos x="54" y="0"/>
                </a:cxn>
                <a:cxn ang="0">
                  <a:pos x="52" y="1"/>
                </a:cxn>
                <a:cxn ang="0">
                  <a:pos x="52" y="1"/>
                </a:cxn>
              </a:cxnLst>
              <a:rect l="0" t="0" r="r" b="b"/>
              <a:pathLst>
                <a:path w="60" h="66">
                  <a:moveTo>
                    <a:pt x="52" y="1"/>
                  </a:moveTo>
                  <a:lnTo>
                    <a:pt x="52" y="1"/>
                  </a:lnTo>
                  <a:lnTo>
                    <a:pt x="38" y="15"/>
                  </a:lnTo>
                  <a:lnTo>
                    <a:pt x="26" y="30"/>
                  </a:lnTo>
                  <a:lnTo>
                    <a:pt x="13" y="44"/>
                  </a:lnTo>
                  <a:lnTo>
                    <a:pt x="1" y="58"/>
                  </a:lnTo>
                  <a:lnTo>
                    <a:pt x="1" y="58"/>
                  </a:lnTo>
                  <a:lnTo>
                    <a:pt x="0" y="60"/>
                  </a:lnTo>
                  <a:lnTo>
                    <a:pt x="0" y="61"/>
                  </a:lnTo>
                  <a:lnTo>
                    <a:pt x="0" y="63"/>
                  </a:lnTo>
                  <a:lnTo>
                    <a:pt x="1" y="64"/>
                  </a:lnTo>
                  <a:lnTo>
                    <a:pt x="2" y="65"/>
                  </a:lnTo>
                  <a:lnTo>
                    <a:pt x="4" y="66"/>
                  </a:lnTo>
                  <a:lnTo>
                    <a:pt x="6" y="66"/>
                  </a:lnTo>
                  <a:lnTo>
                    <a:pt x="7" y="65"/>
                  </a:lnTo>
                  <a:lnTo>
                    <a:pt x="7" y="65"/>
                  </a:lnTo>
                  <a:lnTo>
                    <a:pt x="21" y="50"/>
                  </a:lnTo>
                  <a:lnTo>
                    <a:pt x="33" y="36"/>
                  </a:lnTo>
                  <a:lnTo>
                    <a:pt x="46" y="21"/>
                  </a:lnTo>
                  <a:lnTo>
                    <a:pt x="58" y="7"/>
                  </a:lnTo>
                  <a:lnTo>
                    <a:pt x="58" y="7"/>
                  </a:lnTo>
                  <a:lnTo>
                    <a:pt x="59" y="6"/>
                  </a:lnTo>
                  <a:lnTo>
                    <a:pt x="60" y="4"/>
                  </a:lnTo>
                  <a:lnTo>
                    <a:pt x="59" y="2"/>
                  </a:lnTo>
                  <a:lnTo>
                    <a:pt x="58" y="1"/>
                  </a:lnTo>
                  <a:lnTo>
                    <a:pt x="57" y="0"/>
                  </a:lnTo>
                  <a:lnTo>
                    <a:pt x="55" y="0"/>
                  </a:lnTo>
                  <a:lnTo>
                    <a:pt x="54" y="0"/>
                  </a:lnTo>
                  <a:lnTo>
                    <a:pt x="52" y="1"/>
                  </a:lnTo>
                  <a:lnTo>
                    <a:pt x="52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0" name="chenying0907 999">
              <a:extLst>
                <a:ext uri="{FF2B5EF4-FFF2-40B4-BE49-F238E27FC236}">
                  <a16:creationId xmlns:a16="http://schemas.microsoft.com/office/drawing/2014/main" id="{2508244E-2A6D-44D2-A218-7BCB3534217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3263" y="2566988"/>
              <a:ext cx="34925" cy="49213"/>
            </a:xfrm>
            <a:custGeom>
              <a:avLst/>
              <a:gdLst/>
              <a:ahLst/>
              <a:cxnLst>
                <a:cxn ang="0">
                  <a:pos x="57" y="3"/>
                </a:cxn>
                <a:cxn ang="0">
                  <a:pos x="57" y="3"/>
                </a:cxn>
                <a:cxn ang="0">
                  <a:pos x="55" y="8"/>
                </a:cxn>
                <a:cxn ang="0">
                  <a:pos x="52" y="13"/>
                </a:cxn>
                <a:cxn ang="0">
                  <a:pos x="44" y="23"/>
                </a:cxn>
                <a:cxn ang="0">
                  <a:pos x="35" y="31"/>
                </a:cxn>
                <a:cxn ang="0">
                  <a:pos x="27" y="39"/>
                </a:cxn>
                <a:cxn ang="0">
                  <a:pos x="27" y="39"/>
                </a:cxn>
                <a:cxn ang="0">
                  <a:pos x="22" y="44"/>
                </a:cxn>
                <a:cxn ang="0">
                  <a:pos x="18" y="49"/>
                </a:cxn>
                <a:cxn ang="0">
                  <a:pos x="12" y="61"/>
                </a:cxn>
                <a:cxn ang="0">
                  <a:pos x="0" y="85"/>
                </a:cxn>
                <a:cxn ang="0">
                  <a:pos x="0" y="85"/>
                </a:cxn>
                <a:cxn ang="0">
                  <a:pos x="0" y="86"/>
                </a:cxn>
                <a:cxn ang="0">
                  <a:pos x="0" y="88"/>
                </a:cxn>
                <a:cxn ang="0">
                  <a:pos x="1" y="90"/>
                </a:cxn>
                <a:cxn ang="0">
                  <a:pos x="2" y="91"/>
                </a:cxn>
                <a:cxn ang="0">
                  <a:pos x="4" y="91"/>
                </a:cxn>
                <a:cxn ang="0">
                  <a:pos x="6" y="91"/>
                </a:cxn>
                <a:cxn ang="0">
                  <a:pos x="7" y="91"/>
                </a:cxn>
                <a:cxn ang="0">
                  <a:pos x="8" y="89"/>
                </a:cxn>
                <a:cxn ang="0">
                  <a:pos x="8" y="89"/>
                </a:cxn>
                <a:cxn ang="0">
                  <a:pos x="16" y="75"/>
                </a:cxn>
                <a:cxn ang="0">
                  <a:pos x="22" y="63"/>
                </a:cxn>
                <a:cxn ang="0">
                  <a:pos x="30" y="50"/>
                </a:cxn>
                <a:cxn ang="0">
                  <a:pos x="34" y="45"/>
                </a:cxn>
                <a:cxn ang="0">
                  <a:pos x="40" y="40"/>
                </a:cxn>
                <a:cxn ang="0">
                  <a:pos x="40" y="40"/>
                </a:cxn>
                <a:cxn ang="0">
                  <a:pos x="48" y="33"/>
                </a:cxn>
                <a:cxn ang="0">
                  <a:pos x="55" y="25"/>
                </a:cxn>
                <a:cxn ang="0">
                  <a:pos x="61" y="15"/>
                </a:cxn>
                <a:cxn ang="0">
                  <a:pos x="66" y="6"/>
                </a:cxn>
                <a:cxn ang="0">
                  <a:pos x="66" y="6"/>
                </a:cxn>
                <a:cxn ang="0">
                  <a:pos x="66" y="4"/>
                </a:cxn>
                <a:cxn ang="0">
                  <a:pos x="66" y="2"/>
                </a:cxn>
                <a:cxn ang="0">
                  <a:pos x="65" y="1"/>
                </a:cxn>
                <a:cxn ang="0">
                  <a:pos x="63" y="0"/>
                </a:cxn>
                <a:cxn ang="0">
                  <a:pos x="60" y="0"/>
                </a:cxn>
                <a:cxn ang="0">
                  <a:pos x="58" y="1"/>
                </a:cxn>
                <a:cxn ang="0">
                  <a:pos x="57" y="3"/>
                </a:cxn>
                <a:cxn ang="0">
                  <a:pos x="57" y="3"/>
                </a:cxn>
              </a:cxnLst>
              <a:rect l="0" t="0" r="r" b="b"/>
              <a:pathLst>
                <a:path w="66" h="91">
                  <a:moveTo>
                    <a:pt x="57" y="3"/>
                  </a:moveTo>
                  <a:lnTo>
                    <a:pt x="57" y="3"/>
                  </a:lnTo>
                  <a:lnTo>
                    <a:pt x="55" y="8"/>
                  </a:lnTo>
                  <a:lnTo>
                    <a:pt x="52" y="13"/>
                  </a:lnTo>
                  <a:lnTo>
                    <a:pt x="44" y="23"/>
                  </a:lnTo>
                  <a:lnTo>
                    <a:pt x="35" y="31"/>
                  </a:lnTo>
                  <a:lnTo>
                    <a:pt x="27" y="39"/>
                  </a:lnTo>
                  <a:lnTo>
                    <a:pt x="27" y="39"/>
                  </a:lnTo>
                  <a:lnTo>
                    <a:pt x="22" y="44"/>
                  </a:lnTo>
                  <a:lnTo>
                    <a:pt x="18" y="49"/>
                  </a:lnTo>
                  <a:lnTo>
                    <a:pt x="12" y="61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6"/>
                  </a:lnTo>
                  <a:lnTo>
                    <a:pt x="0" y="88"/>
                  </a:lnTo>
                  <a:lnTo>
                    <a:pt x="1" y="90"/>
                  </a:lnTo>
                  <a:lnTo>
                    <a:pt x="2" y="91"/>
                  </a:lnTo>
                  <a:lnTo>
                    <a:pt x="4" y="91"/>
                  </a:lnTo>
                  <a:lnTo>
                    <a:pt x="6" y="91"/>
                  </a:lnTo>
                  <a:lnTo>
                    <a:pt x="7" y="91"/>
                  </a:lnTo>
                  <a:lnTo>
                    <a:pt x="8" y="89"/>
                  </a:lnTo>
                  <a:lnTo>
                    <a:pt x="8" y="89"/>
                  </a:lnTo>
                  <a:lnTo>
                    <a:pt x="16" y="75"/>
                  </a:lnTo>
                  <a:lnTo>
                    <a:pt x="22" y="63"/>
                  </a:lnTo>
                  <a:lnTo>
                    <a:pt x="30" y="50"/>
                  </a:lnTo>
                  <a:lnTo>
                    <a:pt x="34" y="45"/>
                  </a:lnTo>
                  <a:lnTo>
                    <a:pt x="40" y="40"/>
                  </a:lnTo>
                  <a:lnTo>
                    <a:pt x="40" y="40"/>
                  </a:lnTo>
                  <a:lnTo>
                    <a:pt x="48" y="33"/>
                  </a:lnTo>
                  <a:lnTo>
                    <a:pt x="55" y="25"/>
                  </a:lnTo>
                  <a:lnTo>
                    <a:pt x="61" y="15"/>
                  </a:lnTo>
                  <a:lnTo>
                    <a:pt x="66" y="6"/>
                  </a:lnTo>
                  <a:lnTo>
                    <a:pt x="66" y="6"/>
                  </a:lnTo>
                  <a:lnTo>
                    <a:pt x="66" y="4"/>
                  </a:lnTo>
                  <a:lnTo>
                    <a:pt x="66" y="2"/>
                  </a:lnTo>
                  <a:lnTo>
                    <a:pt x="65" y="1"/>
                  </a:lnTo>
                  <a:lnTo>
                    <a:pt x="63" y="0"/>
                  </a:lnTo>
                  <a:lnTo>
                    <a:pt x="60" y="0"/>
                  </a:lnTo>
                  <a:lnTo>
                    <a:pt x="58" y="1"/>
                  </a:lnTo>
                  <a:lnTo>
                    <a:pt x="57" y="3"/>
                  </a:lnTo>
                  <a:lnTo>
                    <a:pt x="57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1" name="chenying0907 1000">
              <a:extLst>
                <a:ext uri="{FF2B5EF4-FFF2-40B4-BE49-F238E27FC236}">
                  <a16:creationId xmlns:a16="http://schemas.microsoft.com/office/drawing/2014/main" id="{7003F23A-CA82-4C9D-B648-28940ACDCDB6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5026" y="2497138"/>
              <a:ext cx="34925" cy="55563"/>
            </a:xfrm>
            <a:custGeom>
              <a:avLst/>
              <a:gdLst/>
              <a:ahLst/>
              <a:cxnLst>
                <a:cxn ang="0">
                  <a:pos x="58" y="2"/>
                </a:cxn>
                <a:cxn ang="0">
                  <a:pos x="58" y="2"/>
                </a:cxn>
                <a:cxn ang="0">
                  <a:pos x="1" y="97"/>
                </a:cxn>
                <a:cxn ang="0">
                  <a:pos x="1" y="97"/>
                </a:cxn>
                <a:cxn ang="0">
                  <a:pos x="0" y="100"/>
                </a:cxn>
                <a:cxn ang="0">
                  <a:pos x="1" y="102"/>
                </a:cxn>
                <a:cxn ang="0">
                  <a:pos x="1" y="103"/>
                </a:cxn>
                <a:cxn ang="0">
                  <a:pos x="3" y="104"/>
                </a:cxn>
                <a:cxn ang="0">
                  <a:pos x="4" y="105"/>
                </a:cxn>
                <a:cxn ang="0">
                  <a:pos x="6" y="105"/>
                </a:cxn>
                <a:cxn ang="0">
                  <a:pos x="8" y="104"/>
                </a:cxn>
                <a:cxn ang="0">
                  <a:pos x="9" y="103"/>
                </a:cxn>
                <a:cxn ang="0">
                  <a:pos x="9" y="103"/>
                </a:cxn>
                <a:cxn ang="0">
                  <a:pos x="66" y="7"/>
                </a:cxn>
                <a:cxn ang="0">
                  <a:pos x="66" y="7"/>
                </a:cxn>
                <a:cxn ang="0">
                  <a:pos x="67" y="5"/>
                </a:cxn>
                <a:cxn ang="0">
                  <a:pos x="67" y="4"/>
                </a:cxn>
                <a:cxn ang="0">
                  <a:pos x="66" y="2"/>
                </a:cxn>
                <a:cxn ang="0">
                  <a:pos x="64" y="1"/>
                </a:cxn>
                <a:cxn ang="0">
                  <a:pos x="63" y="0"/>
                </a:cxn>
                <a:cxn ang="0">
                  <a:pos x="61" y="0"/>
                </a:cxn>
                <a:cxn ang="0">
                  <a:pos x="60" y="1"/>
                </a:cxn>
                <a:cxn ang="0">
                  <a:pos x="58" y="2"/>
                </a:cxn>
                <a:cxn ang="0">
                  <a:pos x="58" y="2"/>
                </a:cxn>
              </a:cxnLst>
              <a:rect l="0" t="0" r="r" b="b"/>
              <a:pathLst>
                <a:path w="67" h="105">
                  <a:moveTo>
                    <a:pt x="58" y="2"/>
                  </a:moveTo>
                  <a:lnTo>
                    <a:pt x="58" y="2"/>
                  </a:lnTo>
                  <a:lnTo>
                    <a:pt x="1" y="97"/>
                  </a:lnTo>
                  <a:lnTo>
                    <a:pt x="1" y="97"/>
                  </a:lnTo>
                  <a:lnTo>
                    <a:pt x="0" y="100"/>
                  </a:lnTo>
                  <a:lnTo>
                    <a:pt x="1" y="102"/>
                  </a:lnTo>
                  <a:lnTo>
                    <a:pt x="1" y="103"/>
                  </a:lnTo>
                  <a:lnTo>
                    <a:pt x="3" y="104"/>
                  </a:lnTo>
                  <a:lnTo>
                    <a:pt x="4" y="105"/>
                  </a:lnTo>
                  <a:lnTo>
                    <a:pt x="6" y="105"/>
                  </a:lnTo>
                  <a:lnTo>
                    <a:pt x="8" y="104"/>
                  </a:lnTo>
                  <a:lnTo>
                    <a:pt x="9" y="103"/>
                  </a:lnTo>
                  <a:lnTo>
                    <a:pt x="9" y="103"/>
                  </a:lnTo>
                  <a:lnTo>
                    <a:pt x="66" y="7"/>
                  </a:lnTo>
                  <a:lnTo>
                    <a:pt x="66" y="7"/>
                  </a:lnTo>
                  <a:lnTo>
                    <a:pt x="67" y="5"/>
                  </a:lnTo>
                  <a:lnTo>
                    <a:pt x="67" y="4"/>
                  </a:lnTo>
                  <a:lnTo>
                    <a:pt x="66" y="2"/>
                  </a:lnTo>
                  <a:lnTo>
                    <a:pt x="64" y="1"/>
                  </a:lnTo>
                  <a:lnTo>
                    <a:pt x="63" y="0"/>
                  </a:lnTo>
                  <a:lnTo>
                    <a:pt x="61" y="0"/>
                  </a:lnTo>
                  <a:lnTo>
                    <a:pt x="60" y="1"/>
                  </a:lnTo>
                  <a:lnTo>
                    <a:pt x="58" y="2"/>
                  </a:lnTo>
                  <a:lnTo>
                    <a:pt x="5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2" name="chenying0907 1001">
              <a:extLst>
                <a:ext uri="{FF2B5EF4-FFF2-40B4-BE49-F238E27FC236}">
                  <a16:creationId xmlns:a16="http://schemas.microsoft.com/office/drawing/2014/main" id="{19F28BFC-1532-46FD-ABC5-F771098EBA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538" y="2509838"/>
              <a:ext cx="28575" cy="31750"/>
            </a:xfrm>
            <a:custGeom>
              <a:avLst/>
              <a:gdLst/>
              <a:ahLst/>
              <a:cxnLst>
                <a:cxn ang="0">
                  <a:pos x="46" y="1"/>
                </a:cxn>
                <a:cxn ang="0">
                  <a:pos x="46" y="1"/>
                </a:cxn>
                <a:cxn ang="0">
                  <a:pos x="22" y="26"/>
                </a:cxn>
                <a:cxn ang="0">
                  <a:pos x="11" y="39"/>
                </a:cxn>
                <a:cxn ang="0">
                  <a:pos x="0" y="53"/>
                </a:cxn>
                <a:cxn ang="0">
                  <a:pos x="0" y="53"/>
                </a:cxn>
                <a:cxn ang="0">
                  <a:pos x="0" y="55"/>
                </a:cxn>
                <a:cxn ang="0">
                  <a:pos x="0" y="56"/>
                </a:cxn>
                <a:cxn ang="0">
                  <a:pos x="1" y="58"/>
                </a:cxn>
                <a:cxn ang="0">
                  <a:pos x="2" y="59"/>
                </a:cxn>
                <a:cxn ang="0">
                  <a:pos x="4" y="60"/>
                </a:cxn>
                <a:cxn ang="0">
                  <a:pos x="5" y="60"/>
                </a:cxn>
                <a:cxn ang="0">
                  <a:pos x="8" y="59"/>
                </a:cxn>
                <a:cxn ang="0">
                  <a:pos x="9" y="58"/>
                </a:cxn>
                <a:cxn ang="0">
                  <a:pos x="9" y="58"/>
                </a:cxn>
                <a:cxn ang="0">
                  <a:pos x="19" y="44"/>
                </a:cxn>
                <a:cxn ang="0">
                  <a:pos x="29" y="32"/>
                </a:cxn>
                <a:cxn ang="0">
                  <a:pos x="52" y="8"/>
                </a:cxn>
                <a:cxn ang="0">
                  <a:pos x="52" y="8"/>
                </a:cxn>
                <a:cxn ang="0">
                  <a:pos x="54" y="6"/>
                </a:cxn>
                <a:cxn ang="0">
                  <a:pos x="54" y="4"/>
                </a:cxn>
                <a:cxn ang="0">
                  <a:pos x="53" y="3"/>
                </a:cxn>
                <a:cxn ang="0">
                  <a:pos x="52" y="1"/>
                </a:cxn>
                <a:cxn ang="0">
                  <a:pos x="51" y="0"/>
                </a:cxn>
                <a:cxn ang="0">
                  <a:pos x="49" y="0"/>
                </a:cxn>
                <a:cxn ang="0">
                  <a:pos x="48" y="0"/>
                </a:cxn>
                <a:cxn ang="0">
                  <a:pos x="46" y="1"/>
                </a:cxn>
                <a:cxn ang="0">
                  <a:pos x="46" y="1"/>
                </a:cxn>
              </a:cxnLst>
              <a:rect l="0" t="0" r="r" b="b"/>
              <a:pathLst>
                <a:path w="54" h="60">
                  <a:moveTo>
                    <a:pt x="46" y="1"/>
                  </a:moveTo>
                  <a:lnTo>
                    <a:pt x="46" y="1"/>
                  </a:lnTo>
                  <a:lnTo>
                    <a:pt x="22" y="26"/>
                  </a:lnTo>
                  <a:lnTo>
                    <a:pt x="11" y="39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0" y="55"/>
                  </a:lnTo>
                  <a:lnTo>
                    <a:pt x="0" y="56"/>
                  </a:lnTo>
                  <a:lnTo>
                    <a:pt x="1" y="58"/>
                  </a:lnTo>
                  <a:lnTo>
                    <a:pt x="2" y="59"/>
                  </a:lnTo>
                  <a:lnTo>
                    <a:pt x="4" y="60"/>
                  </a:lnTo>
                  <a:lnTo>
                    <a:pt x="5" y="60"/>
                  </a:lnTo>
                  <a:lnTo>
                    <a:pt x="8" y="59"/>
                  </a:lnTo>
                  <a:lnTo>
                    <a:pt x="9" y="58"/>
                  </a:lnTo>
                  <a:lnTo>
                    <a:pt x="9" y="58"/>
                  </a:lnTo>
                  <a:lnTo>
                    <a:pt x="19" y="44"/>
                  </a:lnTo>
                  <a:lnTo>
                    <a:pt x="29" y="32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4" y="6"/>
                  </a:lnTo>
                  <a:lnTo>
                    <a:pt x="54" y="4"/>
                  </a:lnTo>
                  <a:lnTo>
                    <a:pt x="53" y="3"/>
                  </a:lnTo>
                  <a:lnTo>
                    <a:pt x="52" y="1"/>
                  </a:lnTo>
                  <a:lnTo>
                    <a:pt x="51" y="0"/>
                  </a:lnTo>
                  <a:lnTo>
                    <a:pt x="49" y="0"/>
                  </a:lnTo>
                  <a:lnTo>
                    <a:pt x="48" y="0"/>
                  </a:lnTo>
                  <a:lnTo>
                    <a:pt x="46" y="1"/>
                  </a:lnTo>
                  <a:lnTo>
                    <a:pt x="46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3" name="chenying0907 1002">
              <a:extLst>
                <a:ext uri="{FF2B5EF4-FFF2-40B4-BE49-F238E27FC236}">
                  <a16:creationId xmlns:a16="http://schemas.microsoft.com/office/drawing/2014/main" id="{75A9D30D-160D-41BC-90FB-49D32E88DB6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4876" y="2520951"/>
              <a:ext cx="61913" cy="74613"/>
            </a:xfrm>
            <a:custGeom>
              <a:avLst/>
              <a:gdLst/>
              <a:ahLst/>
              <a:cxnLst>
                <a:cxn ang="0">
                  <a:pos x="109" y="1"/>
                </a:cxn>
                <a:cxn ang="0">
                  <a:pos x="109" y="1"/>
                </a:cxn>
                <a:cxn ang="0">
                  <a:pos x="101" y="7"/>
                </a:cxn>
                <a:cxn ang="0">
                  <a:pos x="93" y="14"/>
                </a:cxn>
                <a:cxn ang="0">
                  <a:pos x="78" y="30"/>
                </a:cxn>
                <a:cxn ang="0">
                  <a:pos x="65" y="46"/>
                </a:cxn>
                <a:cxn ang="0">
                  <a:pos x="51" y="64"/>
                </a:cxn>
                <a:cxn ang="0">
                  <a:pos x="26" y="99"/>
                </a:cxn>
                <a:cxn ang="0">
                  <a:pos x="14" y="117"/>
                </a:cxn>
                <a:cxn ang="0">
                  <a:pos x="1" y="134"/>
                </a:cxn>
                <a:cxn ang="0">
                  <a:pos x="1" y="134"/>
                </a:cxn>
                <a:cxn ang="0">
                  <a:pos x="0" y="136"/>
                </a:cxn>
                <a:cxn ang="0">
                  <a:pos x="0" y="137"/>
                </a:cxn>
                <a:cxn ang="0">
                  <a:pos x="2" y="142"/>
                </a:cxn>
                <a:cxn ang="0">
                  <a:pos x="3" y="143"/>
                </a:cxn>
                <a:cxn ang="0">
                  <a:pos x="5" y="143"/>
                </a:cxn>
                <a:cxn ang="0">
                  <a:pos x="6" y="143"/>
                </a:cxn>
                <a:cxn ang="0">
                  <a:pos x="8" y="141"/>
                </a:cxn>
                <a:cxn ang="0">
                  <a:pos x="8" y="141"/>
                </a:cxn>
                <a:cxn ang="0">
                  <a:pos x="20" y="124"/>
                </a:cxn>
                <a:cxn ang="0">
                  <a:pos x="33" y="106"/>
                </a:cxn>
                <a:cxn ang="0">
                  <a:pos x="58" y="71"/>
                </a:cxn>
                <a:cxn ang="0">
                  <a:pos x="70" y="55"/>
                </a:cxn>
                <a:cxn ang="0">
                  <a:pos x="83" y="38"/>
                </a:cxn>
                <a:cxn ang="0">
                  <a:pos x="98" y="22"/>
                </a:cxn>
                <a:cxn ang="0">
                  <a:pos x="106" y="15"/>
                </a:cxn>
                <a:cxn ang="0">
                  <a:pos x="115" y="9"/>
                </a:cxn>
                <a:cxn ang="0">
                  <a:pos x="115" y="9"/>
                </a:cxn>
                <a:cxn ang="0">
                  <a:pos x="116" y="7"/>
                </a:cxn>
                <a:cxn ang="0">
                  <a:pos x="117" y="5"/>
                </a:cxn>
                <a:cxn ang="0">
                  <a:pos x="116" y="2"/>
                </a:cxn>
                <a:cxn ang="0">
                  <a:pos x="115" y="1"/>
                </a:cxn>
                <a:cxn ang="0">
                  <a:pos x="114" y="0"/>
                </a:cxn>
                <a:cxn ang="0">
                  <a:pos x="111" y="0"/>
                </a:cxn>
                <a:cxn ang="0">
                  <a:pos x="109" y="1"/>
                </a:cxn>
                <a:cxn ang="0">
                  <a:pos x="109" y="1"/>
                </a:cxn>
              </a:cxnLst>
              <a:rect l="0" t="0" r="r" b="b"/>
              <a:pathLst>
                <a:path w="117" h="143">
                  <a:moveTo>
                    <a:pt x="109" y="1"/>
                  </a:moveTo>
                  <a:lnTo>
                    <a:pt x="109" y="1"/>
                  </a:lnTo>
                  <a:lnTo>
                    <a:pt x="101" y="7"/>
                  </a:lnTo>
                  <a:lnTo>
                    <a:pt x="93" y="14"/>
                  </a:lnTo>
                  <a:lnTo>
                    <a:pt x="78" y="30"/>
                  </a:lnTo>
                  <a:lnTo>
                    <a:pt x="65" y="46"/>
                  </a:lnTo>
                  <a:lnTo>
                    <a:pt x="51" y="64"/>
                  </a:lnTo>
                  <a:lnTo>
                    <a:pt x="26" y="99"/>
                  </a:lnTo>
                  <a:lnTo>
                    <a:pt x="14" y="117"/>
                  </a:lnTo>
                  <a:lnTo>
                    <a:pt x="1" y="134"/>
                  </a:lnTo>
                  <a:lnTo>
                    <a:pt x="1" y="134"/>
                  </a:lnTo>
                  <a:lnTo>
                    <a:pt x="0" y="136"/>
                  </a:lnTo>
                  <a:lnTo>
                    <a:pt x="0" y="137"/>
                  </a:lnTo>
                  <a:lnTo>
                    <a:pt x="2" y="142"/>
                  </a:lnTo>
                  <a:lnTo>
                    <a:pt x="3" y="143"/>
                  </a:lnTo>
                  <a:lnTo>
                    <a:pt x="5" y="143"/>
                  </a:lnTo>
                  <a:lnTo>
                    <a:pt x="6" y="143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20" y="124"/>
                  </a:lnTo>
                  <a:lnTo>
                    <a:pt x="33" y="106"/>
                  </a:lnTo>
                  <a:lnTo>
                    <a:pt x="58" y="71"/>
                  </a:lnTo>
                  <a:lnTo>
                    <a:pt x="70" y="55"/>
                  </a:lnTo>
                  <a:lnTo>
                    <a:pt x="83" y="38"/>
                  </a:lnTo>
                  <a:lnTo>
                    <a:pt x="98" y="22"/>
                  </a:lnTo>
                  <a:lnTo>
                    <a:pt x="106" y="15"/>
                  </a:lnTo>
                  <a:lnTo>
                    <a:pt x="115" y="9"/>
                  </a:lnTo>
                  <a:lnTo>
                    <a:pt x="115" y="9"/>
                  </a:lnTo>
                  <a:lnTo>
                    <a:pt x="116" y="7"/>
                  </a:lnTo>
                  <a:lnTo>
                    <a:pt x="117" y="5"/>
                  </a:lnTo>
                  <a:lnTo>
                    <a:pt x="116" y="2"/>
                  </a:lnTo>
                  <a:lnTo>
                    <a:pt x="115" y="1"/>
                  </a:lnTo>
                  <a:lnTo>
                    <a:pt x="114" y="0"/>
                  </a:lnTo>
                  <a:lnTo>
                    <a:pt x="111" y="0"/>
                  </a:lnTo>
                  <a:lnTo>
                    <a:pt x="109" y="1"/>
                  </a:lnTo>
                  <a:lnTo>
                    <a:pt x="10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4" name="chenying0907 1003">
              <a:extLst>
                <a:ext uri="{FF2B5EF4-FFF2-40B4-BE49-F238E27FC236}">
                  <a16:creationId xmlns:a16="http://schemas.microsoft.com/office/drawing/2014/main" id="{53765A10-FED8-4BB2-BBBA-DA1649A7B5A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8313" y="2235201"/>
              <a:ext cx="103188" cy="136525"/>
            </a:xfrm>
            <a:custGeom>
              <a:avLst/>
              <a:gdLst/>
              <a:ahLst/>
              <a:cxnLst>
                <a:cxn ang="0">
                  <a:pos x="186" y="0"/>
                </a:cxn>
                <a:cxn ang="0">
                  <a:pos x="186" y="0"/>
                </a:cxn>
                <a:cxn ang="0">
                  <a:pos x="171" y="12"/>
                </a:cxn>
                <a:cxn ang="0">
                  <a:pos x="156" y="26"/>
                </a:cxn>
                <a:cxn ang="0">
                  <a:pos x="143" y="39"/>
                </a:cxn>
                <a:cxn ang="0">
                  <a:pos x="129" y="54"/>
                </a:cxn>
                <a:cxn ang="0">
                  <a:pos x="117" y="68"/>
                </a:cxn>
                <a:cxn ang="0">
                  <a:pos x="104" y="84"/>
                </a:cxn>
                <a:cxn ang="0">
                  <a:pos x="81" y="115"/>
                </a:cxn>
                <a:cxn ang="0">
                  <a:pos x="60" y="148"/>
                </a:cxn>
                <a:cxn ang="0">
                  <a:pos x="39" y="181"/>
                </a:cxn>
                <a:cxn ang="0">
                  <a:pos x="1" y="249"/>
                </a:cxn>
                <a:cxn ang="0">
                  <a:pos x="1" y="249"/>
                </a:cxn>
                <a:cxn ang="0">
                  <a:pos x="0" y="251"/>
                </a:cxn>
                <a:cxn ang="0">
                  <a:pos x="1" y="253"/>
                </a:cxn>
                <a:cxn ang="0">
                  <a:pos x="1" y="255"/>
                </a:cxn>
                <a:cxn ang="0">
                  <a:pos x="3" y="256"/>
                </a:cxn>
                <a:cxn ang="0">
                  <a:pos x="4" y="257"/>
                </a:cxn>
                <a:cxn ang="0">
                  <a:pos x="6" y="257"/>
                </a:cxn>
                <a:cxn ang="0">
                  <a:pos x="8" y="256"/>
                </a:cxn>
                <a:cxn ang="0">
                  <a:pos x="9" y="254"/>
                </a:cxn>
                <a:cxn ang="0">
                  <a:pos x="9" y="254"/>
                </a:cxn>
                <a:cxn ang="0">
                  <a:pos x="46" y="187"/>
                </a:cxn>
                <a:cxn ang="0">
                  <a:pos x="67" y="154"/>
                </a:cxn>
                <a:cxn ang="0">
                  <a:pos x="88" y="122"/>
                </a:cxn>
                <a:cxn ang="0">
                  <a:pos x="110" y="90"/>
                </a:cxn>
                <a:cxn ang="0">
                  <a:pos x="123" y="75"/>
                </a:cxn>
                <a:cxn ang="0">
                  <a:pos x="135" y="61"/>
                </a:cxn>
                <a:cxn ang="0">
                  <a:pos x="148" y="46"/>
                </a:cxn>
                <a:cxn ang="0">
                  <a:pos x="162" y="33"/>
                </a:cxn>
                <a:cxn ang="0">
                  <a:pos x="176" y="20"/>
                </a:cxn>
                <a:cxn ang="0">
                  <a:pos x="191" y="8"/>
                </a:cxn>
                <a:cxn ang="0">
                  <a:pos x="191" y="8"/>
                </a:cxn>
                <a:cxn ang="0">
                  <a:pos x="192" y="7"/>
                </a:cxn>
                <a:cxn ang="0">
                  <a:pos x="193" y="5"/>
                </a:cxn>
                <a:cxn ang="0">
                  <a:pos x="192" y="2"/>
                </a:cxn>
                <a:cxn ang="0">
                  <a:pos x="191" y="0"/>
                </a:cxn>
                <a:cxn ang="0">
                  <a:pos x="189" y="0"/>
                </a:cxn>
                <a:cxn ang="0">
                  <a:pos x="188" y="0"/>
                </a:cxn>
                <a:cxn ang="0">
                  <a:pos x="186" y="0"/>
                </a:cxn>
                <a:cxn ang="0">
                  <a:pos x="186" y="0"/>
                </a:cxn>
              </a:cxnLst>
              <a:rect l="0" t="0" r="r" b="b"/>
              <a:pathLst>
                <a:path w="193" h="257">
                  <a:moveTo>
                    <a:pt x="186" y="0"/>
                  </a:moveTo>
                  <a:lnTo>
                    <a:pt x="186" y="0"/>
                  </a:lnTo>
                  <a:lnTo>
                    <a:pt x="171" y="12"/>
                  </a:lnTo>
                  <a:lnTo>
                    <a:pt x="156" y="26"/>
                  </a:lnTo>
                  <a:lnTo>
                    <a:pt x="143" y="39"/>
                  </a:lnTo>
                  <a:lnTo>
                    <a:pt x="129" y="54"/>
                  </a:lnTo>
                  <a:lnTo>
                    <a:pt x="117" y="68"/>
                  </a:lnTo>
                  <a:lnTo>
                    <a:pt x="104" y="84"/>
                  </a:lnTo>
                  <a:lnTo>
                    <a:pt x="81" y="115"/>
                  </a:lnTo>
                  <a:lnTo>
                    <a:pt x="60" y="148"/>
                  </a:lnTo>
                  <a:lnTo>
                    <a:pt x="39" y="181"/>
                  </a:lnTo>
                  <a:lnTo>
                    <a:pt x="1" y="249"/>
                  </a:lnTo>
                  <a:lnTo>
                    <a:pt x="1" y="249"/>
                  </a:lnTo>
                  <a:lnTo>
                    <a:pt x="0" y="251"/>
                  </a:lnTo>
                  <a:lnTo>
                    <a:pt x="1" y="253"/>
                  </a:lnTo>
                  <a:lnTo>
                    <a:pt x="1" y="255"/>
                  </a:lnTo>
                  <a:lnTo>
                    <a:pt x="3" y="256"/>
                  </a:lnTo>
                  <a:lnTo>
                    <a:pt x="4" y="257"/>
                  </a:lnTo>
                  <a:lnTo>
                    <a:pt x="6" y="257"/>
                  </a:lnTo>
                  <a:lnTo>
                    <a:pt x="8" y="256"/>
                  </a:lnTo>
                  <a:lnTo>
                    <a:pt x="9" y="254"/>
                  </a:lnTo>
                  <a:lnTo>
                    <a:pt x="9" y="254"/>
                  </a:lnTo>
                  <a:lnTo>
                    <a:pt x="46" y="187"/>
                  </a:lnTo>
                  <a:lnTo>
                    <a:pt x="67" y="154"/>
                  </a:lnTo>
                  <a:lnTo>
                    <a:pt x="88" y="122"/>
                  </a:lnTo>
                  <a:lnTo>
                    <a:pt x="110" y="90"/>
                  </a:lnTo>
                  <a:lnTo>
                    <a:pt x="123" y="75"/>
                  </a:lnTo>
                  <a:lnTo>
                    <a:pt x="135" y="61"/>
                  </a:lnTo>
                  <a:lnTo>
                    <a:pt x="148" y="46"/>
                  </a:lnTo>
                  <a:lnTo>
                    <a:pt x="162" y="33"/>
                  </a:lnTo>
                  <a:lnTo>
                    <a:pt x="176" y="20"/>
                  </a:lnTo>
                  <a:lnTo>
                    <a:pt x="191" y="8"/>
                  </a:lnTo>
                  <a:lnTo>
                    <a:pt x="191" y="8"/>
                  </a:lnTo>
                  <a:lnTo>
                    <a:pt x="192" y="7"/>
                  </a:lnTo>
                  <a:lnTo>
                    <a:pt x="193" y="5"/>
                  </a:lnTo>
                  <a:lnTo>
                    <a:pt x="192" y="2"/>
                  </a:lnTo>
                  <a:lnTo>
                    <a:pt x="191" y="0"/>
                  </a:lnTo>
                  <a:lnTo>
                    <a:pt x="189" y="0"/>
                  </a:lnTo>
                  <a:lnTo>
                    <a:pt x="188" y="0"/>
                  </a:lnTo>
                  <a:lnTo>
                    <a:pt x="186" y="0"/>
                  </a:lnTo>
                  <a:lnTo>
                    <a:pt x="18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5" name="chenying0907 1004">
              <a:extLst>
                <a:ext uri="{FF2B5EF4-FFF2-40B4-BE49-F238E27FC236}">
                  <a16:creationId xmlns:a16="http://schemas.microsoft.com/office/drawing/2014/main" id="{A686E212-4085-4D3C-BF46-3B535E2A1B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352926" y="2282826"/>
              <a:ext cx="65088" cy="74613"/>
            </a:xfrm>
            <a:custGeom>
              <a:avLst/>
              <a:gdLst/>
              <a:ahLst/>
              <a:cxnLst>
                <a:cxn ang="0">
                  <a:pos x="115" y="2"/>
                </a:cxn>
                <a:cxn ang="0">
                  <a:pos x="115" y="2"/>
                </a:cxn>
                <a:cxn ang="0">
                  <a:pos x="109" y="9"/>
                </a:cxn>
                <a:cxn ang="0">
                  <a:pos x="102" y="16"/>
                </a:cxn>
                <a:cxn ang="0">
                  <a:pos x="89" y="31"/>
                </a:cxn>
                <a:cxn ang="0">
                  <a:pos x="74" y="44"/>
                </a:cxn>
                <a:cxn ang="0">
                  <a:pos x="67" y="52"/>
                </a:cxn>
                <a:cxn ang="0">
                  <a:pos x="61" y="59"/>
                </a:cxn>
                <a:cxn ang="0">
                  <a:pos x="61" y="59"/>
                </a:cxn>
                <a:cxn ang="0">
                  <a:pos x="1" y="133"/>
                </a:cxn>
                <a:cxn ang="0">
                  <a:pos x="1" y="133"/>
                </a:cxn>
                <a:cxn ang="0">
                  <a:pos x="0" y="136"/>
                </a:cxn>
                <a:cxn ang="0">
                  <a:pos x="0" y="138"/>
                </a:cxn>
                <a:cxn ang="0">
                  <a:pos x="3" y="141"/>
                </a:cxn>
                <a:cxn ang="0">
                  <a:pos x="4" y="142"/>
                </a:cxn>
                <a:cxn ang="0">
                  <a:pos x="6" y="142"/>
                </a:cxn>
                <a:cxn ang="0">
                  <a:pos x="7" y="142"/>
                </a:cxn>
                <a:cxn ang="0">
                  <a:pos x="9" y="141"/>
                </a:cxn>
                <a:cxn ang="0">
                  <a:pos x="9" y="141"/>
                </a:cxn>
                <a:cxn ang="0">
                  <a:pos x="67" y="66"/>
                </a:cxn>
                <a:cxn ang="0">
                  <a:pos x="67" y="66"/>
                </a:cxn>
                <a:cxn ang="0">
                  <a:pos x="74" y="58"/>
                </a:cxn>
                <a:cxn ang="0">
                  <a:pos x="81" y="51"/>
                </a:cxn>
                <a:cxn ang="0">
                  <a:pos x="96" y="36"/>
                </a:cxn>
                <a:cxn ang="0">
                  <a:pos x="110" y="23"/>
                </a:cxn>
                <a:cxn ang="0">
                  <a:pos x="118" y="14"/>
                </a:cxn>
                <a:cxn ang="0">
                  <a:pos x="124" y="6"/>
                </a:cxn>
                <a:cxn ang="0">
                  <a:pos x="124" y="6"/>
                </a:cxn>
                <a:cxn ang="0">
                  <a:pos x="125" y="5"/>
                </a:cxn>
                <a:cxn ang="0">
                  <a:pos x="124" y="3"/>
                </a:cxn>
                <a:cxn ang="0">
                  <a:pos x="124" y="2"/>
                </a:cxn>
                <a:cxn ang="0">
                  <a:pos x="122" y="1"/>
                </a:cxn>
                <a:cxn ang="0">
                  <a:pos x="119" y="0"/>
                </a:cxn>
                <a:cxn ang="0">
                  <a:pos x="117" y="0"/>
                </a:cxn>
                <a:cxn ang="0">
                  <a:pos x="115" y="2"/>
                </a:cxn>
                <a:cxn ang="0">
                  <a:pos x="115" y="2"/>
                </a:cxn>
              </a:cxnLst>
              <a:rect l="0" t="0" r="r" b="b"/>
              <a:pathLst>
                <a:path w="125" h="142">
                  <a:moveTo>
                    <a:pt x="115" y="2"/>
                  </a:moveTo>
                  <a:lnTo>
                    <a:pt x="115" y="2"/>
                  </a:lnTo>
                  <a:lnTo>
                    <a:pt x="109" y="9"/>
                  </a:lnTo>
                  <a:lnTo>
                    <a:pt x="102" y="16"/>
                  </a:lnTo>
                  <a:lnTo>
                    <a:pt x="89" y="31"/>
                  </a:lnTo>
                  <a:lnTo>
                    <a:pt x="74" y="44"/>
                  </a:lnTo>
                  <a:lnTo>
                    <a:pt x="67" y="52"/>
                  </a:lnTo>
                  <a:lnTo>
                    <a:pt x="61" y="59"/>
                  </a:lnTo>
                  <a:lnTo>
                    <a:pt x="61" y="59"/>
                  </a:lnTo>
                  <a:lnTo>
                    <a:pt x="1" y="133"/>
                  </a:lnTo>
                  <a:lnTo>
                    <a:pt x="1" y="133"/>
                  </a:lnTo>
                  <a:lnTo>
                    <a:pt x="0" y="136"/>
                  </a:lnTo>
                  <a:lnTo>
                    <a:pt x="0" y="138"/>
                  </a:lnTo>
                  <a:lnTo>
                    <a:pt x="3" y="141"/>
                  </a:lnTo>
                  <a:lnTo>
                    <a:pt x="4" y="142"/>
                  </a:lnTo>
                  <a:lnTo>
                    <a:pt x="6" y="142"/>
                  </a:lnTo>
                  <a:lnTo>
                    <a:pt x="7" y="142"/>
                  </a:lnTo>
                  <a:lnTo>
                    <a:pt x="9" y="141"/>
                  </a:lnTo>
                  <a:lnTo>
                    <a:pt x="9" y="141"/>
                  </a:lnTo>
                  <a:lnTo>
                    <a:pt x="67" y="66"/>
                  </a:lnTo>
                  <a:lnTo>
                    <a:pt x="67" y="66"/>
                  </a:lnTo>
                  <a:lnTo>
                    <a:pt x="74" y="58"/>
                  </a:lnTo>
                  <a:lnTo>
                    <a:pt x="81" y="51"/>
                  </a:lnTo>
                  <a:lnTo>
                    <a:pt x="96" y="36"/>
                  </a:lnTo>
                  <a:lnTo>
                    <a:pt x="110" y="23"/>
                  </a:lnTo>
                  <a:lnTo>
                    <a:pt x="118" y="14"/>
                  </a:lnTo>
                  <a:lnTo>
                    <a:pt x="124" y="6"/>
                  </a:lnTo>
                  <a:lnTo>
                    <a:pt x="124" y="6"/>
                  </a:lnTo>
                  <a:lnTo>
                    <a:pt x="125" y="5"/>
                  </a:lnTo>
                  <a:lnTo>
                    <a:pt x="124" y="3"/>
                  </a:lnTo>
                  <a:lnTo>
                    <a:pt x="124" y="2"/>
                  </a:lnTo>
                  <a:lnTo>
                    <a:pt x="122" y="1"/>
                  </a:lnTo>
                  <a:lnTo>
                    <a:pt x="119" y="0"/>
                  </a:lnTo>
                  <a:lnTo>
                    <a:pt x="117" y="0"/>
                  </a:lnTo>
                  <a:lnTo>
                    <a:pt x="115" y="2"/>
                  </a:lnTo>
                  <a:lnTo>
                    <a:pt x="115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6" name="chenying0907 1005">
              <a:extLst>
                <a:ext uri="{FF2B5EF4-FFF2-40B4-BE49-F238E27FC236}">
                  <a16:creationId xmlns:a16="http://schemas.microsoft.com/office/drawing/2014/main" id="{FE0C07E5-1D8F-4374-B4A6-A2F2B72416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4063" y="2312988"/>
              <a:ext cx="49213" cy="65088"/>
            </a:xfrm>
            <a:custGeom>
              <a:avLst/>
              <a:gdLst/>
              <a:ahLst/>
              <a:cxnLst>
                <a:cxn ang="0">
                  <a:pos x="82" y="3"/>
                </a:cxn>
                <a:cxn ang="0">
                  <a:pos x="82" y="3"/>
                </a:cxn>
                <a:cxn ang="0">
                  <a:pos x="78" y="11"/>
                </a:cxn>
                <a:cxn ang="0">
                  <a:pos x="74" y="19"/>
                </a:cxn>
                <a:cxn ang="0">
                  <a:pos x="63" y="35"/>
                </a:cxn>
                <a:cxn ang="0">
                  <a:pos x="50" y="50"/>
                </a:cxn>
                <a:cxn ang="0">
                  <a:pos x="45" y="57"/>
                </a:cxn>
                <a:cxn ang="0">
                  <a:pos x="40" y="65"/>
                </a:cxn>
                <a:cxn ang="0">
                  <a:pos x="40" y="65"/>
                </a:cxn>
                <a:cxn ang="0">
                  <a:pos x="33" y="80"/>
                </a:cxn>
                <a:cxn ang="0">
                  <a:pos x="28" y="87"/>
                </a:cxn>
                <a:cxn ang="0">
                  <a:pos x="23" y="93"/>
                </a:cxn>
                <a:cxn ang="0">
                  <a:pos x="23" y="93"/>
                </a:cxn>
                <a:cxn ang="0">
                  <a:pos x="11" y="103"/>
                </a:cxn>
                <a:cxn ang="0">
                  <a:pos x="6" y="110"/>
                </a:cxn>
                <a:cxn ang="0">
                  <a:pos x="0" y="116"/>
                </a:cxn>
                <a:cxn ang="0">
                  <a:pos x="0" y="116"/>
                </a:cxn>
                <a:cxn ang="0">
                  <a:pos x="0" y="118"/>
                </a:cxn>
                <a:cxn ang="0">
                  <a:pos x="0" y="120"/>
                </a:cxn>
                <a:cxn ang="0">
                  <a:pos x="2" y="121"/>
                </a:cxn>
                <a:cxn ang="0">
                  <a:pos x="3" y="122"/>
                </a:cxn>
                <a:cxn ang="0">
                  <a:pos x="4" y="123"/>
                </a:cxn>
                <a:cxn ang="0">
                  <a:pos x="6" y="123"/>
                </a:cxn>
                <a:cxn ang="0">
                  <a:pos x="8" y="122"/>
                </a:cxn>
                <a:cxn ang="0">
                  <a:pos x="9" y="121"/>
                </a:cxn>
                <a:cxn ang="0">
                  <a:pos x="9" y="121"/>
                </a:cxn>
                <a:cxn ang="0">
                  <a:pos x="14" y="114"/>
                </a:cxn>
                <a:cxn ang="0">
                  <a:pos x="20" y="108"/>
                </a:cxn>
                <a:cxn ang="0">
                  <a:pos x="34" y="96"/>
                </a:cxn>
                <a:cxn ang="0">
                  <a:pos x="34" y="96"/>
                </a:cxn>
                <a:cxn ang="0">
                  <a:pos x="38" y="91"/>
                </a:cxn>
                <a:cxn ang="0">
                  <a:pos x="41" y="84"/>
                </a:cxn>
                <a:cxn ang="0">
                  <a:pos x="48" y="70"/>
                </a:cxn>
                <a:cxn ang="0">
                  <a:pos x="48" y="70"/>
                </a:cxn>
                <a:cxn ang="0">
                  <a:pos x="53" y="62"/>
                </a:cxn>
                <a:cxn ang="0">
                  <a:pos x="59" y="54"/>
                </a:cxn>
                <a:cxn ang="0">
                  <a:pos x="71" y="38"/>
                </a:cxn>
                <a:cxn ang="0">
                  <a:pos x="82" y="23"/>
                </a:cxn>
                <a:cxn ang="0">
                  <a:pos x="88" y="14"/>
                </a:cxn>
                <a:cxn ang="0">
                  <a:pos x="92" y="5"/>
                </a:cxn>
                <a:cxn ang="0">
                  <a:pos x="92" y="5"/>
                </a:cxn>
                <a:cxn ang="0">
                  <a:pos x="92" y="3"/>
                </a:cxn>
                <a:cxn ang="0">
                  <a:pos x="92" y="2"/>
                </a:cxn>
                <a:cxn ang="0">
                  <a:pos x="91" y="1"/>
                </a:cxn>
                <a:cxn ang="0">
                  <a:pos x="89" y="0"/>
                </a:cxn>
                <a:cxn ang="0">
                  <a:pos x="85" y="0"/>
                </a:cxn>
                <a:cxn ang="0">
                  <a:pos x="83" y="1"/>
                </a:cxn>
                <a:cxn ang="0">
                  <a:pos x="82" y="3"/>
                </a:cxn>
                <a:cxn ang="0">
                  <a:pos x="82" y="3"/>
                </a:cxn>
              </a:cxnLst>
              <a:rect l="0" t="0" r="r" b="b"/>
              <a:pathLst>
                <a:path w="92" h="123">
                  <a:moveTo>
                    <a:pt x="82" y="3"/>
                  </a:moveTo>
                  <a:lnTo>
                    <a:pt x="82" y="3"/>
                  </a:lnTo>
                  <a:lnTo>
                    <a:pt x="78" y="11"/>
                  </a:lnTo>
                  <a:lnTo>
                    <a:pt x="74" y="19"/>
                  </a:lnTo>
                  <a:lnTo>
                    <a:pt x="63" y="35"/>
                  </a:lnTo>
                  <a:lnTo>
                    <a:pt x="50" y="50"/>
                  </a:lnTo>
                  <a:lnTo>
                    <a:pt x="45" y="57"/>
                  </a:lnTo>
                  <a:lnTo>
                    <a:pt x="40" y="65"/>
                  </a:lnTo>
                  <a:lnTo>
                    <a:pt x="40" y="65"/>
                  </a:lnTo>
                  <a:lnTo>
                    <a:pt x="33" y="80"/>
                  </a:lnTo>
                  <a:lnTo>
                    <a:pt x="28" y="87"/>
                  </a:lnTo>
                  <a:lnTo>
                    <a:pt x="23" y="93"/>
                  </a:lnTo>
                  <a:lnTo>
                    <a:pt x="23" y="93"/>
                  </a:lnTo>
                  <a:lnTo>
                    <a:pt x="11" y="103"/>
                  </a:lnTo>
                  <a:lnTo>
                    <a:pt x="6" y="110"/>
                  </a:lnTo>
                  <a:lnTo>
                    <a:pt x="0" y="116"/>
                  </a:lnTo>
                  <a:lnTo>
                    <a:pt x="0" y="116"/>
                  </a:lnTo>
                  <a:lnTo>
                    <a:pt x="0" y="118"/>
                  </a:lnTo>
                  <a:lnTo>
                    <a:pt x="0" y="120"/>
                  </a:lnTo>
                  <a:lnTo>
                    <a:pt x="2" y="121"/>
                  </a:lnTo>
                  <a:lnTo>
                    <a:pt x="3" y="122"/>
                  </a:lnTo>
                  <a:lnTo>
                    <a:pt x="4" y="123"/>
                  </a:lnTo>
                  <a:lnTo>
                    <a:pt x="6" y="123"/>
                  </a:lnTo>
                  <a:lnTo>
                    <a:pt x="8" y="122"/>
                  </a:lnTo>
                  <a:lnTo>
                    <a:pt x="9" y="121"/>
                  </a:lnTo>
                  <a:lnTo>
                    <a:pt x="9" y="121"/>
                  </a:lnTo>
                  <a:lnTo>
                    <a:pt x="14" y="114"/>
                  </a:lnTo>
                  <a:lnTo>
                    <a:pt x="20" y="108"/>
                  </a:lnTo>
                  <a:lnTo>
                    <a:pt x="34" y="96"/>
                  </a:lnTo>
                  <a:lnTo>
                    <a:pt x="34" y="96"/>
                  </a:lnTo>
                  <a:lnTo>
                    <a:pt x="38" y="91"/>
                  </a:lnTo>
                  <a:lnTo>
                    <a:pt x="41" y="84"/>
                  </a:lnTo>
                  <a:lnTo>
                    <a:pt x="48" y="70"/>
                  </a:lnTo>
                  <a:lnTo>
                    <a:pt x="48" y="70"/>
                  </a:lnTo>
                  <a:lnTo>
                    <a:pt x="53" y="62"/>
                  </a:lnTo>
                  <a:lnTo>
                    <a:pt x="59" y="54"/>
                  </a:lnTo>
                  <a:lnTo>
                    <a:pt x="71" y="38"/>
                  </a:lnTo>
                  <a:lnTo>
                    <a:pt x="82" y="23"/>
                  </a:lnTo>
                  <a:lnTo>
                    <a:pt x="88" y="14"/>
                  </a:lnTo>
                  <a:lnTo>
                    <a:pt x="92" y="5"/>
                  </a:lnTo>
                  <a:lnTo>
                    <a:pt x="92" y="5"/>
                  </a:lnTo>
                  <a:lnTo>
                    <a:pt x="92" y="3"/>
                  </a:lnTo>
                  <a:lnTo>
                    <a:pt x="92" y="2"/>
                  </a:lnTo>
                  <a:lnTo>
                    <a:pt x="91" y="1"/>
                  </a:lnTo>
                  <a:lnTo>
                    <a:pt x="89" y="0"/>
                  </a:lnTo>
                  <a:lnTo>
                    <a:pt x="85" y="0"/>
                  </a:lnTo>
                  <a:lnTo>
                    <a:pt x="83" y="1"/>
                  </a:lnTo>
                  <a:lnTo>
                    <a:pt x="82" y="3"/>
                  </a:lnTo>
                  <a:lnTo>
                    <a:pt x="82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7" name="chenying0907 1006">
              <a:extLst>
                <a:ext uri="{FF2B5EF4-FFF2-40B4-BE49-F238E27FC236}">
                  <a16:creationId xmlns:a16="http://schemas.microsoft.com/office/drawing/2014/main" id="{2E19E9B9-245B-4F9C-BA7C-21345FF18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4388" y="2316163"/>
              <a:ext cx="38100" cy="47625"/>
            </a:xfrm>
            <a:custGeom>
              <a:avLst/>
              <a:gdLst/>
              <a:ahLst/>
              <a:cxnLst>
                <a:cxn ang="0">
                  <a:pos x="64" y="4"/>
                </a:cxn>
                <a:cxn ang="0">
                  <a:pos x="64" y="4"/>
                </a:cxn>
                <a:cxn ang="0">
                  <a:pos x="63" y="10"/>
                </a:cxn>
                <a:cxn ang="0">
                  <a:pos x="60" y="16"/>
                </a:cxn>
                <a:cxn ang="0">
                  <a:pos x="55" y="22"/>
                </a:cxn>
                <a:cxn ang="0">
                  <a:pos x="51" y="27"/>
                </a:cxn>
                <a:cxn ang="0">
                  <a:pos x="42" y="37"/>
                </a:cxn>
                <a:cxn ang="0">
                  <a:pos x="33" y="47"/>
                </a:cxn>
                <a:cxn ang="0">
                  <a:pos x="33" y="47"/>
                </a:cxn>
                <a:cxn ang="0">
                  <a:pos x="16" y="64"/>
                </a:cxn>
                <a:cxn ang="0">
                  <a:pos x="0" y="85"/>
                </a:cxn>
                <a:cxn ang="0">
                  <a:pos x="0" y="85"/>
                </a:cxn>
                <a:cxn ang="0">
                  <a:pos x="0" y="86"/>
                </a:cxn>
                <a:cxn ang="0">
                  <a:pos x="0" y="88"/>
                </a:cxn>
                <a:cxn ang="0">
                  <a:pos x="2" y="89"/>
                </a:cxn>
                <a:cxn ang="0">
                  <a:pos x="3" y="91"/>
                </a:cxn>
                <a:cxn ang="0">
                  <a:pos x="6" y="91"/>
                </a:cxn>
                <a:cxn ang="0">
                  <a:pos x="8" y="91"/>
                </a:cxn>
                <a:cxn ang="0">
                  <a:pos x="9" y="89"/>
                </a:cxn>
                <a:cxn ang="0">
                  <a:pos x="9" y="89"/>
                </a:cxn>
                <a:cxn ang="0">
                  <a:pos x="19" y="76"/>
                </a:cxn>
                <a:cxn ang="0">
                  <a:pos x="30" y="63"/>
                </a:cxn>
                <a:cxn ang="0">
                  <a:pos x="52" y="39"/>
                </a:cxn>
                <a:cxn ang="0">
                  <a:pos x="52" y="39"/>
                </a:cxn>
                <a:cxn ang="0">
                  <a:pos x="60" y="32"/>
                </a:cxn>
                <a:cxn ang="0">
                  <a:pos x="66" y="24"/>
                </a:cxn>
                <a:cxn ang="0">
                  <a:pos x="71" y="14"/>
                </a:cxn>
                <a:cxn ang="0">
                  <a:pos x="72" y="9"/>
                </a:cxn>
                <a:cxn ang="0">
                  <a:pos x="73" y="4"/>
                </a:cxn>
                <a:cxn ang="0">
                  <a:pos x="73" y="4"/>
                </a:cxn>
                <a:cxn ang="0">
                  <a:pos x="73" y="2"/>
                </a:cxn>
                <a:cxn ang="0">
                  <a:pos x="72" y="1"/>
                </a:cxn>
                <a:cxn ang="0">
                  <a:pos x="71" y="0"/>
                </a:cxn>
                <a:cxn ang="0">
                  <a:pos x="69" y="0"/>
                </a:cxn>
                <a:cxn ang="0">
                  <a:pos x="66" y="1"/>
                </a:cxn>
                <a:cxn ang="0">
                  <a:pos x="65" y="2"/>
                </a:cxn>
                <a:cxn ang="0">
                  <a:pos x="64" y="4"/>
                </a:cxn>
                <a:cxn ang="0">
                  <a:pos x="64" y="4"/>
                </a:cxn>
              </a:cxnLst>
              <a:rect l="0" t="0" r="r" b="b"/>
              <a:pathLst>
                <a:path w="73" h="91">
                  <a:moveTo>
                    <a:pt x="64" y="4"/>
                  </a:moveTo>
                  <a:lnTo>
                    <a:pt x="64" y="4"/>
                  </a:lnTo>
                  <a:lnTo>
                    <a:pt x="63" y="10"/>
                  </a:lnTo>
                  <a:lnTo>
                    <a:pt x="60" y="16"/>
                  </a:lnTo>
                  <a:lnTo>
                    <a:pt x="55" y="22"/>
                  </a:lnTo>
                  <a:lnTo>
                    <a:pt x="51" y="27"/>
                  </a:lnTo>
                  <a:lnTo>
                    <a:pt x="42" y="37"/>
                  </a:lnTo>
                  <a:lnTo>
                    <a:pt x="33" y="47"/>
                  </a:lnTo>
                  <a:lnTo>
                    <a:pt x="33" y="47"/>
                  </a:lnTo>
                  <a:lnTo>
                    <a:pt x="16" y="64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6"/>
                  </a:lnTo>
                  <a:lnTo>
                    <a:pt x="0" y="88"/>
                  </a:lnTo>
                  <a:lnTo>
                    <a:pt x="2" y="89"/>
                  </a:lnTo>
                  <a:lnTo>
                    <a:pt x="3" y="91"/>
                  </a:lnTo>
                  <a:lnTo>
                    <a:pt x="6" y="91"/>
                  </a:lnTo>
                  <a:lnTo>
                    <a:pt x="8" y="91"/>
                  </a:lnTo>
                  <a:lnTo>
                    <a:pt x="9" y="89"/>
                  </a:lnTo>
                  <a:lnTo>
                    <a:pt x="9" y="89"/>
                  </a:lnTo>
                  <a:lnTo>
                    <a:pt x="19" y="76"/>
                  </a:lnTo>
                  <a:lnTo>
                    <a:pt x="30" y="63"/>
                  </a:lnTo>
                  <a:lnTo>
                    <a:pt x="52" y="39"/>
                  </a:lnTo>
                  <a:lnTo>
                    <a:pt x="52" y="39"/>
                  </a:lnTo>
                  <a:lnTo>
                    <a:pt x="60" y="32"/>
                  </a:lnTo>
                  <a:lnTo>
                    <a:pt x="66" y="24"/>
                  </a:lnTo>
                  <a:lnTo>
                    <a:pt x="71" y="14"/>
                  </a:lnTo>
                  <a:lnTo>
                    <a:pt x="72" y="9"/>
                  </a:lnTo>
                  <a:lnTo>
                    <a:pt x="73" y="4"/>
                  </a:lnTo>
                  <a:lnTo>
                    <a:pt x="73" y="4"/>
                  </a:lnTo>
                  <a:lnTo>
                    <a:pt x="73" y="2"/>
                  </a:lnTo>
                  <a:lnTo>
                    <a:pt x="72" y="1"/>
                  </a:lnTo>
                  <a:lnTo>
                    <a:pt x="71" y="0"/>
                  </a:lnTo>
                  <a:lnTo>
                    <a:pt x="69" y="0"/>
                  </a:lnTo>
                  <a:lnTo>
                    <a:pt x="66" y="1"/>
                  </a:lnTo>
                  <a:lnTo>
                    <a:pt x="65" y="2"/>
                  </a:lnTo>
                  <a:lnTo>
                    <a:pt x="64" y="4"/>
                  </a:lnTo>
                  <a:lnTo>
                    <a:pt x="6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8" name="chenying0907 1007">
              <a:extLst>
                <a:ext uri="{FF2B5EF4-FFF2-40B4-BE49-F238E27FC236}">
                  <a16:creationId xmlns:a16="http://schemas.microsoft.com/office/drawing/2014/main" id="{BD353C14-201B-4E66-B24F-E5636D5E3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7888" y="2322513"/>
              <a:ext cx="25400" cy="34925"/>
            </a:xfrm>
            <a:custGeom>
              <a:avLst/>
              <a:gdLst/>
              <a:ahLst/>
              <a:cxnLst>
                <a:cxn ang="0">
                  <a:pos x="38" y="2"/>
                </a:cxn>
                <a:cxn ang="0">
                  <a:pos x="38" y="2"/>
                </a:cxn>
                <a:cxn ang="0">
                  <a:pos x="1" y="59"/>
                </a:cxn>
                <a:cxn ang="0">
                  <a:pos x="1" y="59"/>
                </a:cxn>
                <a:cxn ang="0">
                  <a:pos x="0" y="62"/>
                </a:cxn>
                <a:cxn ang="0">
                  <a:pos x="0" y="64"/>
                </a:cxn>
                <a:cxn ang="0">
                  <a:pos x="1" y="65"/>
                </a:cxn>
                <a:cxn ang="0">
                  <a:pos x="2" y="66"/>
                </a:cxn>
                <a:cxn ang="0">
                  <a:pos x="4" y="67"/>
                </a:cxn>
                <a:cxn ang="0">
                  <a:pos x="6" y="67"/>
                </a:cxn>
                <a:cxn ang="0">
                  <a:pos x="7" y="66"/>
                </a:cxn>
                <a:cxn ang="0">
                  <a:pos x="9" y="65"/>
                </a:cxn>
                <a:cxn ang="0">
                  <a:pos x="9" y="65"/>
                </a:cxn>
                <a:cxn ang="0">
                  <a:pos x="46" y="8"/>
                </a:cxn>
                <a:cxn ang="0">
                  <a:pos x="46" y="8"/>
                </a:cxn>
                <a:cxn ang="0">
                  <a:pos x="47" y="6"/>
                </a:cxn>
                <a:cxn ang="0">
                  <a:pos x="47" y="4"/>
                </a:cxn>
                <a:cxn ang="0">
                  <a:pos x="46" y="2"/>
                </a:cxn>
                <a:cxn ang="0">
                  <a:pos x="45" y="1"/>
                </a:cxn>
                <a:cxn ang="0">
                  <a:pos x="43" y="0"/>
                </a:cxn>
                <a:cxn ang="0">
                  <a:pos x="41" y="0"/>
                </a:cxn>
                <a:cxn ang="0">
                  <a:pos x="40" y="1"/>
                </a:cxn>
                <a:cxn ang="0">
                  <a:pos x="38" y="2"/>
                </a:cxn>
                <a:cxn ang="0">
                  <a:pos x="38" y="2"/>
                </a:cxn>
              </a:cxnLst>
              <a:rect l="0" t="0" r="r" b="b"/>
              <a:pathLst>
                <a:path w="47" h="67">
                  <a:moveTo>
                    <a:pt x="38" y="2"/>
                  </a:moveTo>
                  <a:lnTo>
                    <a:pt x="38" y="2"/>
                  </a:lnTo>
                  <a:lnTo>
                    <a:pt x="1" y="59"/>
                  </a:lnTo>
                  <a:lnTo>
                    <a:pt x="1" y="59"/>
                  </a:lnTo>
                  <a:lnTo>
                    <a:pt x="0" y="62"/>
                  </a:lnTo>
                  <a:lnTo>
                    <a:pt x="0" y="64"/>
                  </a:lnTo>
                  <a:lnTo>
                    <a:pt x="1" y="65"/>
                  </a:lnTo>
                  <a:lnTo>
                    <a:pt x="2" y="66"/>
                  </a:lnTo>
                  <a:lnTo>
                    <a:pt x="4" y="67"/>
                  </a:lnTo>
                  <a:lnTo>
                    <a:pt x="6" y="67"/>
                  </a:lnTo>
                  <a:lnTo>
                    <a:pt x="7" y="66"/>
                  </a:lnTo>
                  <a:lnTo>
                    <a:pt x="9" y="65"/>
                  </a:lnTo>
                  <a:lnTo>
                    <a:pt x="9" y="65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7" y="6"/>
                  </a:lnTo>
                  <a:lnTo>
                    <a:pt x="47" y="4"/>
                  </a:lnTo>
                  <a:lnTo>
                    <a:pt x="46" y="2"/>
                  </a:lnTo>
                  <a:lnTo>
                    <a:pt x="45" y="1"/>
                  </a:lnTo>
                  <a:lnTo>
                    <a:pt x="43" y="0"/>
                  </a:lnTo>
                  <a:lnTo>
                    <a:pt x="41" y="0"/>
                  </a:lnTo>
                  <a:lnTo>
                    <a:pt x="40" y="1"/>
                  </a:lnTo>
                  <a:lnTo>
                    <a:pt x="38" y="2"/>
                  </a:lnTo>
                  <a:lnTo>
                    <a:pt x="3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9" name="chenying0907 1008">
              <a:extLst>
                <a:ext uri="{FF2B5EF4-FFF2-40B4-BE49-F238E27FC236}">
                  <a16:creationId xmlns:a16="http://schemas.microsoft.com/office/drawing/2014/main" id="{BB3FE5D6-EC6B-4D7E-82B5-CDF13BAE6B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5751" y="2149476"/>
              <a:ext cx="746125" cy="649288"/>
            </a:xfrm>
            <a:custGeom>
              <a:avLst/>
              <a:gdLst/>
              <a:ahLst/>
              <a:cxnLst>
                <a:cxn ang="0">
                  <a:pos x="1140" y="1223"/>
                </a:cxn>
                <a:cxn ang="0">
                  <a:pos x="915" y="1215"/>
                </a:cxn>
                <a:cxn ang="0">
                  <a:pos x="541" y="1215"/>
                </a:cxn>
                <a:cxn ang="0">
                  <a:pos x="268" y="1224"/>
                </a:cxn>
                <a:cxn ang="0">
                  <a:pos x="95" y="1200"/>
                </a:cxn>
                <a:cxn ang="0">
                  <a:pos x="40" y="1159"/>
                </a:cxn>
                <a:cxn ang="0">
                  <a:pos x="16" y="1026"/>
                </a:cxn>
                <a:cxn ang="0">
                  <a:pos x="25" y="1009"/>
                </a:cxn>
                <a:cxn ang="0">
                  <a:pos x="19" y="875"/>
                </a:cxn>
                <a:cxn ang="0">
                  <a:pos x="9" y="625"/>
                </a:cxn>
                <a:cxn ang="0">
                  <a:pos x="6" y="418"/>
                </a:cxn>
                <a:cxn ang="0">
                  <a:pos x="7" y="289"/>
                </a:cxn>
                <a:cxn ang="0">
                  <a:pos x="52" y="230"/>
                </a:cxn>
                <a:cxn ang="0">
                  <a:pos x="151" y="213"/>
                </a:cxn>
                <a:cxn ang="0">
                  <a:pos x="235" y="218"/>
                </a:cxn>
                <a:cxn ang="0">
                  <a:pos x="289" y="31"/>
                </a:cxn>
                <a:cxn ang="0">
                  <a:pos x="307" y="12"/>
                </a:cxn>
                <a:cxn ang="0">
                  <a:pos x="441" y="1"/>
                </a:cxn>
                <a:cxn ang="0">
                  <a:pos x="695" y="15"/>
                </a:cxn>
                <a:cxn ang="0">
                  <a:pos x="756" y="83"/>
                </a:cxn>
                <a:cxn ang="0">
                  <a:pos x="793" y="203"/>
                </a:cxn>
                <a:cxn ang="0">
                  <a:pos x="1105" y="200"/>
                </a:cxn>
                <a:cxn ang="0">
                  <a:pos x="1230" y="198"/>
                </a:cxn>
                <a:cxn ang="0">
                  <a:pos x="1356" y="241"/>
                </a:cxn>
                <a:cxn ang="0">
                  <a:pos x="1396" y="318"/>
                </a:cxn>
                <a:cxn ang="0">
                  <a:pos x="1403" y="390"/>
                </a:cxn>
                <a:cxn ang="0">
                  <a:pos x="1406" y="426"/>
                </a:cxn>
                <a:cxn ang="0">
                  <a:pos x="1379" y="431"/>
                </a:cxn>
                <a:cxn ang="0">
                  <a:pos x="1365" y="363"/>
                </a:cxn>
                <a:cxn ang="0">
                  <a:pos x="1332" y="271"/>
                </a:cxn>
                <a:cxn ang="0">
                  <a:pos x="1211" y="232"/>
                </a:cxn>
                <a:cxn ang="0">
                  <a:pos x="1047" y="238"/>
                </a:cxn>
                <a:cxn ang="0">
                  <a:pos x="777" y="239"/>
                </a:cxn>
                <a:cxn ang="0">
                  <a:pos x="760" y="229"/>
                </a:cxn>
                <a:cxn ang="0">
                  <a:pos x="747" y="174"/>
                </a:cxn>
                <a:cxn ang="0">
                  <a:pos x="714" y="77"/>
                </a:cxn>
                <a:cxn ang="0">
                  <a:pos x="647" y="43"/>
                </a:cxn>
                <a:cxn ang="0">
                  <a:pos x="476" y="39"/>
                </a:cxn>
                <a:cxn ang="0">
                  <a:pos x="320" y="66"/>
                </a:cxn>
                <a:cxn ang="0">
                  <a:pos x="298" y="168"/>
                </a:cxn>
                <a:cxn ang="0">
                  <a:pos x="267" y="232"/>
                </a:cxn>
                <a:cxn ang="0">
                  <a:pos x="264" y="252"/>
                </a:cxn>
                <a:cxn ang="0">
                  <a:pos x="245" y="258"/>
                </a:cxn>
                <a:cxn ang="0">
                  <a:pos x="175" y="252"/>
                </a:cxn>
                <a:cxn ang="0">
                  <a:pos x="80" y="259"/>
                </a:cxn>
                <a:cxn ang="0">
                  <a:pos x="44" y="298"/>
                </a:cxn>
                <a:cxn ang="0">
                  <a:pos x="46" y="541"/>
                </a:cxn>
                <a:cxn ang="0">
                  <a:pos x="55" y="893"/>
                </a:cxn>
                <a:cxn ang="0">
                  <a:pos x="56" y="1019"/>
                </a:cxn>
                <a:cxn ang="0">
                  <a:pos x="58" y="1106"/>
                </a:cxn>
                <a:cxn ang="0">
                  <a:pos x="101" y="1162"/>
                </a:cxn>
                <a:cxn ang="0">
                  <a:pos x="279" y="1186"/>
                </a:cxn>
                <a:cxn ang="0">
                  <a:pos x="440" y="1189"/>
                </a:cxn>
                <a:cxn ang="0">
                  <a:pos x="599" y="1178"/>
                </a:cxn>
                <a:cxn ang="0">
                  <a:pos x="880" y="1179"/>
                </a:cxn>
                <a:cxn ang="0">
                  <a:pos x="1084" y="1180"/>
                </a:cxn>
                <a:cxn ang="0">
                  <a:pos x="1208" y="1188"/>
                </a:cxn>
                <a:cxn ang="0">
                  <a:pos x="1248" y="1188"/>
                </a:cxn>
                <a:cxn ang="0">
                  <a:pos x="1276" y="1173"/>
                </a:cxn>
                <a:cxn ang="0">
                  <a:pos x="1296" y="1192"/>
                </a:cxn>
                <a:cxn ang="0">
                  <a:pos x="1261" y="1223"/>
                </a:cxn>
              </a:cxnLst>
              <a:rect l="0" t="0" r="r" b="b"/>
              <a:pathLst>
                <a:path w="1409" h="1227">
                  <a:moveTo>
                    <a:pt x="1221" y="1227"/>
                  </a:moveTo>
                  <a:lnTo>
                    <a:pt x="1221" y="1227"/>
                  </a:lnTo>
                  <a:lnTo>
                    <a:pt x="1205" y="1226"/>
                  </a:lnTo>
                  <a:lnTo>
                    <a:pt x="1190" y="1226"/>
                  </a:lnTo>
                  <a:lnTo>
                    <a:pt x="1190" y="1226"/>
                  </a:lnTo>
                  <a:lnTo>
                    <a:pt x="1176" y="1225"/>
                  </a:lnTo>
                  <a:lnTo>
                    <a:pt x="1176" y="1225"/>
                  </a:lnTo>
                  <a:lnTo>
                    <a:pt x="1140" y="1223"/>
                  </a:lnTo>
                  <a:lnTo>
                    <a:pt x="1105" y="1221"/>
                  </a:lnTo>
                  <a:lnTo>
                    <a:pt x="1104" y="1221"/>
                  </a:lnTo>
                  <a:lnTo>
                    <a:pt x="1104" y="1221"/>
                  </a:lnTo>
                  <a:lnTo>
                    <a:pt x="1049" y="1218"/>
                  </a:lnTo>
                  <a:lnTo>
                    <a:pt x="1021" y="1217"/>
                  </a:lnTo>
                  <a:lnTo>
                    <a:pt x="993" y="1216"/>
                  </a:lnTo>
                  <a:lnTo>
                    <a:pt x="993" y="1216"/>
                  </a:lnTo>
                  <a:lnTo>
                    <a:pt x="915" y="1215"/>
                  </a:lnTo>
                  <a:lnTo>
                    <a:pt x="838" y="1214"/>
                  </a:lnTo>
                  <a:lnTo>
                    <a:pt x="838" y="1214"/>
                  </a:lnTo>
                  <a:lnTo>
                    <a:pt x="760" y="1213"/>
                  </a:lnTo>
                  <a:lnTo>
                    <a:pt x="681" y="1212"/>
                  </a:lnTo>
                  <a:lnTo>
                    <a:pt x="681" y="1212"/>
                  </a:lnTo>
                  <a:lnTo>
                    <a:pt x="608" y="1213"/>
                  </a:lnTo>
                  <a:lnTo>
                    <a:pt x="541" y="1215"/>
                  </a:lnTo>
                  <a:lnTo>
                    <a:pt x="541" y="1215"/>
                  </a:lnTo>
                  <a:lnTo>
                    <a:pt x="494" y="1218"/>
                  </a:lnTo>
                  <a:lnTo>
                    <a:pt x="489" y="1218"/>
                  </a:lnTo>
                  <a:lnTo>
                    <a:pt x="489" y="1218"/>
                  </a:lnTo>
                  <a:lnTo>
                    <a:pt x="399" y="1223"/>
                  </a:lnTo>
                  <a:lnTo>
                    <a:pt x="354" y="1224"/>
                  </a:lnTo>
                  <a:lnTo>
                    <a:pt x="309" y="1225"/>
                  </a:lnTo>
                  <a:lnTo>
                    <a:pt x="309" y="1225"/>
                  </a:lnTo>
                  <a:lnTo>
                    <a:pt x="268" y="1224"/>
                  </a:lnTo>
                  <a:lnTo>
                    <a:pt x="228" y="1223"/>
                  </a:lnTo>
                  <a:lnTo>
                    <a:pt x="191" y="1220"/>
                  </a:lnTo>
                  <a:lnTo>
                    <a:pt x="157" y="1215"/>
                  </a:lnTo>
                  <a:lnTo>
                    <a:pt x="157" y="1215"/>
                  </a:lnTo>
                  <a:lnTo>
                    <a:pt x="141" y="1213"/>
                  </a:lnTo>
                  <a:lnTo>
                    <a:pt x="126" y="1209"/>
                  </a:lnTo>
                  <a:lnTo>
                    <a:pt x="109" y="1205"/>
                  </a:lnTo>
                  <a:lnTo>
                    <a:pt x="95" y="1200"/>
                  </a:lnTo>
                  <a:lnTo>
                    <a:pt x="80" y="1194"/>
                  </a:lnTo>
                  <a:lnTo>
                    <a:pt x="67" y="1187"/>
                  </a:lnTo>
                  <a:lnTo>
                    <a:pt x="61" y="1183"/>
                  </a:lnTo>
                  <a:lnTo>
                    <a:pt x="55" y="1177"/>
                  </a:lnTo>
                  <a:lnTo>
                    <a:pt x="50" y="1172"/>
                  </a:lnTo>
                  <a:lnTo>
                    <a:pt x="45" y="1167"/>
                  </a:lnTo>
                  <a:lnTo>
                    <a:pt x="45" y="1167"/>
                  </a:lnTo>
                  <a:lnTo>
                    <a:pt x="40" y="1159"/>
                  </a:lnTo>
                  <a:lnTo>
                    <a:pt x="36" y="1150"/>
                  </a:lnTo>
                  <a:lnTo>
                    <a:pt x="27" y="1134"/>
                  </a:lnTo>
                  <a:lnTo>
                    <a:pt x="22" y="1117"/>
                  </a:lnTo>
                  <a:lnTo>
                    <a:pt x="19" y="1101"/>
                  </a:lnTo>
                  <a:lnTo>
                    <a:pt x="17" y="1083"/>
                  </a:lnTo>
                  <a:lnTo>
                    <a:pt x="16" y="1065"/>
                  </a:lnTo>
                  <a:lnTo>
                    <a:pt x="16" y="1029"/>
                  </a:lnTo>
                  <a:lnTo>
                    <a:pt x="16" y="1026"/>
                  </a:lnTo>
                  <a:lnTo>
                    <a:pt x="16" y="1026"/>
                  </a:lnTo>
                  <a:lnTo>
                    <a:pt x="17" y="1023"/>
                  </a:lnTo>
                  <a:lnTo>
                    <a:pt x="18" y="1019"/>
                  </a:lnTo>
                  <a:lnTo>
                    <a:pt x="20" y="1016"/>
                  </a:lnTo>
                  <a:lnTo>
                    <a:pt x="23" y="1013"/>
                  </a:lnTo>
                  <a:lnTo>
                    <a:pt x="24" y="1012"/>
                  </a:lnTo>
                  <a:lnTo>
                    <a:pt x="25" y="1009"/>
                  </a:lnTo>
                  <a:lnTo>
                    <a:pt x="25" y="1009"/>
                  </a:lnTo>
                  <a:lnTo>
                    <a:pt x="25" y="1001"/>
                  </a:lnTo>
                  <a:lnTo>
                    <a:pt x="25" y="1001"/>
                  </a:lnTo>
                  <a:lnTo>
                    <a:pt x="23" y="961"/>
                  </a:lnTo>
                  <a:lnTo>
                    <a:pt x="23" y="959"/>
                  </a:lnTo>
                  <a:lnTo>
                    <a:pt x="23" y="959"/>
                  </a:lnTo>
                  <a:lnTo>
                    <a:pt x="22" y="927"/>
                  </a:lnTo>
                  <a:lnTo>
                    <a:pt x="22" y="927"/>
                  </a:lnTo>
                  <a:lnTo>
                    <a:pt x="19" y="875"/>
                  </a:lnTo>
                  <a:lnTo>
                    <a:pt x="19" y="875"/>
                  </a:lnTo>
                  <a:lnTo>
                    <a:pt x="18" y="830"/>
                  </a:lnTo>
                  <a:lnTo>
                    <a:pt x="15" y="786"/>
                  </a:lnTo>
                  <a:lnTo>
                    <a:pt x="15" y="786"/>
                  </a:lnTo>
                  <a:lnTo>
                    <a:pt x="12" y="759"/>
                  </a:lnTo>
                  <a:lnTo>
                    <a:pt x="11" y="732"/>
                  </a:lnTo>
                  <a:lnTo>
                    <a:pt x="9" y="679"/>
                  </a:lnTo>
                  <a:lnTo>
                    <a:pt x="9" y="625"/>
                  </a:lnTo>
                  <a:lnTo>
                    <a:pt x="10" y="572"/>
                  </a:lnTo>
                  <a:lnTo>
                    <a:pt x="10" y="570"/>
                  </a:lnTo>
                  <a:lnTo>
                    <a:pt x="10" y="570"/>
                  </a:lnTo>
                  <a:lnTo>
                    <a:pt x="10" y="522"/>
                  </a:lnTo>
                  <a:lnTo>
                    <a:pt x="10" y="475"/>
                  </a:lnTo>
                  <a:lnTo>
                    <a:pt x="10" y="475"/>
                  </a:lnTo>
                  <a:lnTo>
                    <a:pt x="9" y="448"/>
                  </a:lnTo>
                  <a:lnTo>
                    <a:pt x="6" y="418"/>
                  </a:lnTo>
                  <a:lnTo>
                    <a:pt x="6" y="418"/>
                  </a:lnTo>
                  <a:lnTo>
                    <a:pt x="2" y="394"/>
                  </a:lnTo>
                  <a:lnTo>
                    <a:pt x="0" y="370"/>
                  </a:lnTo>
                  <a:lnTo>
                    <a:pt x="0" y="345"/>
                  </a:lnTo>
                  <a:lnTo>
                    <a:pt x="0" y="322"/>
                  </a:lnTo>
                  <a:lnTo>
                    <a:pt x="2" y="311"/>
                  </a:lnTo>
                  <a:lnTo>
                    <a:pt x="3" y="299"/>
                  </a:lnTo>
                  <a:lnTo>
                    <a:pt x="7" y="289"/>
                  </a:lnTo>
                  <a:lnTo>
                    <a:pt x="10" y="279"/>
                  </a:lnTo>
                  <a:lnTo>
                    <a:pt x="14" y="269"/>
                  </a:lnTo>
                  <a:lnTo>
                    <a:pt x="20" y="260"/>
                  </a:lnTo>
                  <a:lnTo>
                    <a:pt x="26" y="252"/>
                  </a:lnTo>
                  <a:lnTo>
                    <a:pt x="34" y="243"/>
                  </a:lnTo>
                  <a:lnTo>
                    <a:pt x="34" y="243"/>
                  </a:lnTo>
                  <a:lnTo>
                    <a:pt x="42" y="236"/>
                  </a:lnTo>
                  <a:lnTo>
                    <a:pt x="52" y="230"/>
                  </a:lnTo>
                  <a:lnTo>
                    <a:pt x="63" y="225"/>
                  </a:lnTo>
                  <a:lnTo>
                    <a:pt x="74" y="221"/>
                  </a:lnTo>
                  <a:lnTo>
                    <a:pt x="87" y="218"/>
                  </a:lnTo>
                  <a:lnTo>
                    <a:pt x="101" y="214"/>
                  </a:lnTo>
                  <a:lnTo>
                    <a:pt x="116" y="213"/>
                  </a:lnTo>
                  <a:lnTo>
                    <a:pt x="133" y="213"/>
                  </a:lnTo>
                  <a:lnTo>
                    <a:pt x="133" y="213"/>
                  </a:lnTo>
                  <a:lnTo>
                    <a:pt x="151" y="213"/>
                  </a:lnTo>
                  <a:lnTo>
                    <a:pt x="167" y="214"/>
                  </a:lnTo>
                  <a:lnTo>
                    <a:pt x="202" y="218"/>
                  </a:lnTo>
                  <a:lnTo>
                    <a:pt x="204" y="218"/>
                  </a:lnTo>
                  <a:lnTo>
                    <a:pt x="204" y="218"/>
                  </a:lnTo>
                  <a:lnTo>
                    <a:pt x="228" y="221"/>
                  </a:lnTo>
                  <a:lnTo>
                    <a:pt x="233" y="221"/>
                  </a:lnTo>
                  <a:lnTo>
                    <a:pt x="235" y="218"/>
                  </a:lnTo>
                  <a:lnTo>
                    <a:pt x="235" y="218"/>
                  </a:lnTo>
                  <a:lnTo>
                    <a:pt x="245" y="193"/>
                  </a:lnTo>
                  <a:lnTo>
                    <a:pt x="255" y="169"/>
                  </a:lnTo>
                  <a:lnTo>
                    <a:pt x="264" y="146"/>
                  </a:lnTo>
                  <a:lnTo>
                    <a:pt x="271" y="122"/>
                  </a:lnTo>
                  <a:lnTo>
                    <a:pt x="277" y="98"/>
                  </a:lnTo>
                  <a:lnTo>
                    <a:pt x="282" y="76"/>
                  </a:lnTo>
                  <a:lnTo>
                    <a:pt x="286" y="53"/>
                  </a:lnTo>
                  <a:lnTo>
                    <a:pt x="289" y="31"/>
                  </a:lnTo>
                  <a:lnTo>
                    <a:pt x="289" y="31"/>
                  </a:lnTo>
                  <a:lnTo>
                    <a:pt x="291" y="25"/>
                  </a:lnTo>
                  <a:lnTo>
                    <a:pt x="294" y="20"/>
                  </a:lnTo>
                  <a:lnTo>
                    <a:pt x="298" y="17"/>
                  </a:lnTo>
                  <a:lnTo>
                    <a:pt x="304" y="13"/>
                  </a:lnTo>
                  <a:lnTo>
                    <a:pt x="306" y="13"/>
                  </a:lnTo>
                  <a:lnTo>
                    <a:pt x="307" y="12"/>
                  </a:lnTo>
                  <a:lnTo>
                    <a:pt x="307" y="12"/>
                  </a:lnTo>
                  <a:lnTo>
                    <a:pt x="310" y="9"/>
                  </a:lnTo>
                  <a:lnTo>
                    <a:pt x="312" y="8"/>
                  </a:lnTo>
                  <a:lnTo>
                    <a:pt x="316" y="7"/>
                  </a:lnTo>
                  <a:lnTo>
                    <a:pt x="320" y="6"/>
                  </a:lnTo>
                  <a:lnTo>
                    <a:pt x="320" y="6"/>
                  </a:lnTo>
                  <a:lnTo>
                    <a:pt x="361" y="4"/>
                  </a:lnTo>
                  <a:lnTo>
                    <a:pt x="401" y="2"/>
                  </a:lnTo>
                  <a:lnTo>
                    <a:pt x="441" y="1"/>
                  </a:lnTo>
                  <a:lnTo>
                    <a:pt x="479" y="0"/>
                  </a:lnTo>
                  <a:lnTo>
                    <a:pt x="479" y="0"/>
                  </a:lnTo>
                  <a:lnTo>
                    <a:pt x="532" y="1"/>
                  </a:lnTo>
                  <a:lnTo>
                    <a:pt x="584" y="3"/>
                  </a:lnTo>
                  <a:lnTo>
                    <a:pt x="634" y="7"/>
                  </a:lnTo>
                  <a:lnTo>
                    <a:pt x="681" y="12"/>
                  </a:lnTo>
                  <a:lnTo>
                    <a:pt x="681" y="12"/>
                  </a:lnTo>
                  <a:lnTo>
                    <a:pt x="695" y="15"/>
                  </a:lnTo>
                  <a:lnTo>
                    <a:pt x="707" y="20"/>
                  </a:lnTo>
                  <a:lnTo>
                    <a:pt x="719" y="26"/>
                  </a:lnTo>
                  <a:lnTo>
                    <a:pt x="729" y="33"/>
                  </a:lnTo>
                  <a:lnTo>
                    <a:pt x="737" y="42"/>
                  </a:lnTo>
                  <a:lnTo>
                    <a:pt x="745" y="54"/>
                  </a:lnTo>
                  <a:lnTo>
                    <a:pt x="751" y="67"/>
                  </a:lnTo>
                  <a:lnTo>
                    <a:pt x="756" y="83"/>
                  </a:lnTo>
                  <a:lnTo>
                    <a:pt x="756" y="83"/>
                  </a:lnTo>
                  <a:lnTo>
                    <a:pt x="766" y="118"/>
                  </a:lnTo>
                  <a:lnTo>
                    <a:pt x="766" y="118"/>
                  </a:lnTo>
                  <a:lnTo>
                    <a:pt x="774" y="138"/>
                  </a:lnTo>
                  <a:lnTo>
                    <a:pt x="779" y="157"/>
                  </a:lnTo>
                  <a:lnTo>
                    <a:pt x="784" y="177"/>
                  </a:lnTo>
                  <a:lnTo>
                    <a:pt x="787" y="198"/>
                  </a:lnTo>
                  <a:lnTo>
                    <a:pt x="788" y="203"/>
                  </a:lnTo>
                  <a:lnTo>
                    <a:pt x="793" y="203"/>
                  </a:lnTo>
                  <a:lnTo>
                    <a:pt x="793" y="203"/>
                  </a:lnTo>
                  <a:lnTo>
                    <a:pt x="901" y="204"/>
                  </a:lnTo>
                  <a:lnTo>
                    <a:pt x="901" y="204"/>
                  </a:lnTo>
                  <a:lnTo>
                    <a:pt x="1026" y="204"/>
                  </a:lnTo>
                  <a:lnTo>
                    <a:pt x="1026" y="204"/>
                  </a:lnTo>
                  <a:lnTo>
                    <a:pt x="1046" y="204"/>
                  </a:lnTo>
                  <a:lnTo>
                    <a:pt x="1066" y="203"/>
                  </a:lnTo>
                  <a:lnTo>
                    <a:pt x="1105" y="200"/>
                  </a:lnTo>
                  <a:lnTo>
                    <a:pt x="1105" y="200"/>
                  </a:lnTo>
                  <a:lnTo>
                    <a:pt x="1144" y="197"/>
                  </a:lnTo>
                  <a:lnTo>
                    <a:pt x="1163" y="195"/>
                  </a:lnTo>
                  <a:lnTo>
                    <a:pt x="1182" y="195"/>
                  </a:lnTo>
                  <a:lnTo>
                    <a:pt x="1182" y="195"/>
                  </a:lnTo>
                  <a:lnTo>
                    <a:pt x="1207" y="196"/>
                  </a:lnTo>
                  <a:lnTo>
                    <a:pt x="1230" y="198"/>
                  </a:lnTo>
                  <a:lnTo>
                    <a:pt x="1230" y="198"/>
                  </a:lnTo>
                  <a:lnTo>
                    <a:pt x="1249" y="202"/>
                  </a:lnTo>
                  <a:lnTo>
                    <a:pt x="1271" y="206"/>
                  </a:lnTo>
                  <a:lnTo>
                    <a:pt x="1294" y="212"/>
                  </a:lnTo>
                  <a:lnTo>
                    <a:pt x="1317" y="221"/>
                  </a:lnTo>
                  <a:lnTo>
                    <a:pt x="1327" y="225"/>
                  </a:lnTo>
                  <a:lnTo>
                    <a:pt x="1337" y="230"/>
                  </a:lnTo>
                  <a:lnTo>
                    <a:pt x="1348" y="235"/>
                  </a:lnTo>
                  <a:lnTo>
                    <a:pt x="1356" y="241"/>
                  </a:lnTo>
                  <a:lnTo>
                    <a:pt x="1364" y="249"/>
                  </a:lnTo>
                  <a:lnTo>
                    <a:pt x="1372" y="256"/>
                  </a:lnTo>
                  <a:lnTo>
                    <a:pt x="1378" y="263"/>
                  </a:lnTo>
                  <a:lnTo>
                    <a:pt x="1383" y="273"/>
                  </a:lnTo>
                  <a:lnTo>
                    <a:pt x="1383" y="273"/>
                  </a:lnTo>
                  <a:lnTo>
                    <a:pt x="1388" y="287"/>
                  </a:lnTo>
                  <a:lnTo>
                    <a:pt x="1393" y="303"/>
                  </a:lnTo>
                  <a:lnTo>
                    <a:pt x="1396" y="318"/>
                  </a:lnTo>
                  <a:lnTo>
                    <a:pt x="1400" y="335"/>
                  </a:lnTo>
                  <a:lnTo>
                    <a:pt x="1401" y="345"/>
                  </a:lnTo>
                  <a:lnTo>
                    <a:pt x="1401" y="345"/>
                  </a:lnTo>
                  <a:lnTo>
                    <a:pt x="1402" y="356"/>
                  </a:lnTo>
                  <a:lnTo>
                    <a:pt x="1402" y="370"/>
                  </a:lnTo>
                  <a:lnTo>
                    <a:pt x="1402" y="370"/>
                  </a:lnTo>
                  <a:lnTo>
                    <a:pt x="1402" y="379"/>
                  </a:lnTo>
                  <a:lnTo>
                    <a:pt x="1403" y="390"/>
                  </a:lnTo>
                  <a:lnTo>
                    <a:pt x="1404" y="399"/>
                  </a:lnTo>
                  <a:lnTo>
                    <a:pt x="1407" y="408"/>
                  </a:lnTo>
                  <a:lnTo>
                    <a:pt x="1407" y="408"/>
                  </a:lnTo>
                  <a:lnTo>
                    <a:pt x="1409" y="412"/>
                  </a:lnTo>
                  <a:lnTo>
                    <a:pt x="1409" y="418"/>
                  </a:lnTo>
                  <a:lnTo>
                    <a:pt x="1408" y="422"/>
                  </a:lnTo>
                  <a:lnTo>
                    <a:pt x="1406" y="426"/>
                  </a:lnTo>
                  <a:lnTo>
                    <a:pt x="1406" y="426"/>
                  </a:lnTo>
                  <a:lnTo>
                    <a:pt x="1403" y="430"/>
                  </a:lnTo>
                  <a:lnTo>
                    <a:pt x="1399" y="433"/>
                  </a:lnTo>
                  <a:lnTo>
                    <a:pt x="1394" y="435"/>
                  </a:lnTo>
                  <a:lnTo>
                    <a:pt x="1389" y="436"/>
                  </a:lnTo>
                  <a:lnTo>
                    <a:pt x="1389" y="436"/>
                  </a:lnTo>
                  <a:lnTo>
                    <a:pt x="1385" y="435"/>
                  </a:lnTo>
                  <a:lnTo>
                    <a:pt x="1382" y="433"/>
                  </a:lnTo>
                  <a:lnTo>
                    <a:pt x="1379" y="431"/>
                  </a:lnTo>
                  <a:lnTo>
                    <a:pt x="1376" y="427"/>
                  </a:lnTo>
                  <a:lnTo>
                    <a:pt x="1376" y="427"/>
                  </a:lnTo>
                  <a:lnTo>
                    <a:pt x="1373" y="419"/>
                  </a:lnTo>
                  <a:lnTo>
                    <a:pt x="1371" y="411"/>
                  </a:lnTo>
                  <a:lnTo>
                    <a:pt x="1367" y="395"/>
                  </a:lnTo>
                  <a:lnTo>
                    <a:pt x="1365" y="378"/>
                  </a:lnTo>
                  <a:lnTo>
                    <a:pt x="1365" y="363"/>
                  </a:lnTo>
                  <a:lnTo>
                    <a:pt x="1365" y="363"/>
                  </a:lnTo>
                  <a:lnTo>
                    <a:pt x="1363" y="335"/>
                  </a:lnTo>
                  <a:lnTo>
                    <a:pt x="1361" y="321"/>
                  </a:lnTo>
                  <a:lnTo>
                    <a:pt x="1358" y="307"/>
                  </a:lnTo>
                  <a:lnTo>
                    <a:pt x="1358" y="307"/>
                  </a:lnTo>
                  <a:lnTo>
                    <a:pt x="1354" y="297"/>
                  </a:lnTo>
                  <a:lnTo>
                    <a:pt x="1348" y="288"/>
                  </a:lnTo>
                  <a:lnTo>
                    <a:pt x="1340" y="280"/>
                  </a:lnTo>
                  <a:lnTo>
                    <a:pt x="1332" y="271"/>
                  </a:lnTo>
                  <a:lnTo>
                    <a:pt x="1322" y="265"/>
                  </a:lnTo>
                  <a:lnTo>
                    <a:pt x="1311" y="258"/>
                  </a:lnTo>
                  <a:lnTo>
                    <a:pt x="1300" y="253"/>
                  </a:lnTo>
                  <a:lnTo>
                    <a:pt x="1288" y="248"/>
                  </a:lnTo>
                  <a:lnTo>
                    <a:pt x="1275" y="243"/>
                  </a:lnTo>
                  <a:lnTo>
                    <a:pt x="1263" y="240"/>
                  </a:lnTo>
                  <a:lnTo>
                    <a:pt x="1237" y="235"/>
                  </a:lnTo>
                  <a:lnTo>
                    <a:pt x="1211" y="232"/>
                  </a:lnTo>
                  <a:lnTo>
                    <a:pt x="1188" y="231"/>
                  </a:lnTo>
                  <a:lnTo>
                    <a:pt x="1188" y="231"/>
                  </a:lnTo>
                  <a:lnTo>
                    <a:pt x="1181" y="231"/>
                  </a:lnTo>
                  <a:lnTo>
                    <a:pt x="1181" y="231"/>
                  </a:lnTo>
                  <a:lnTo>
                    <a:pt x="1140" y="233"/>
                  </a:lnTo>
                  <a:lnTo>
                    <a:pt x="1101" y="235"/>
                  </a:lnTo>
                  <a:lnTo>
                    <a:pt x="1101" y="235"/>
                  </a:lnTo>
                  <a:lnTo>
                    <a:pt x="1047" y="238"/>
                  </a:lnTo>
                  <a:lnTo>
                    <a:pt x="1019" y="239"/>
                  </a:lnTo>
                  <a:lnTo>
                    <a:pt x="991" y="239"/>
                  </a:lnTo>
                  <a:lnTo>
                    <a:pt x="991" y="239"/>
                  </a:lnTo>
                  <a:lnTo>
                    <a:pt x="975" y="239"/>
                  </a:lnTo>
                  <a:lnTo>
                    <a:pt x="975" y="239"/>
                  </a:lnTo>
                  <a:lnTo>
                    <a:pt x="920" y="239"/>
                  </a:lnTo>
                  <a:lnTo>
                    <a:pt x="872" y="239"/>
                  </a:lnTo>
                  <a:lnTo>
                    <a:pt x="777" y="239"/>
                  </a:lnTo>
                  <a:lnTo>
                    <a:pt x="777" y="239"/>
                  </a:lnTo>
                  <a:lnTo>
                    <a:pt x="771" y="238"/>
                  </a:lnTo>
                  <a:lnTo>
                    <a:pt x="767" y="237"/>
                  </a:lnTo>
                  <a:lnTo>
                    <a:pt x="764" y="234"/>
                  </a:lnTo>
                  <a:lnTo>
                    <a:pt x="762" y="231"/>
                  </a:lnTo>
                  <a:lnTo>
                    <a:pt x="761" y="230"/>
                  </a:lnTo>
                  <a:lnTo>
                    <a:pt x="760" y="229"/>
                  </a:lnTo>
                  <a:lnTo>
                    <a:pt x="760" y="229"/>
                  </a:lnTo>
                  <a:lnTo>
                    <a:pt x="756" y="227"/>
                  </a:lnTo>
                  <a:lnTo>
                    <a:pt x="754" y="223"/>
                  </a:lnTo>
                  <a:lnTo>
                    <a:pt x="753" y="219"/>
                  </a:lnTo>
                  <a:lnTo>
                    <a:pt x="752" y="214"/>
                  </a:lnTo>
                  <a:lnTo>
                    <a:pt x="752" y="214"/>
                  </a:lnTo>
                  <a:lnTo>
                    <a:pt x="752" y="204"/>
                  </a:lnTo>
                  <a:lnTo>
                    <a:pt x="751" y="194"/>
                  </a:lnTo>
                  <a:lnTo>
                    <a:pt x="747" y="174"/>
                  </a:lnTo>
                  <a:lnTo>
                    <a:pt x="740" y="154"/>
                  </a:lnTo>
                  <a:lnTo>
                    <a:pt x="734" y="135"/>
                  </a:lnTo>
                  <a:lnTo>
                    <a:pt x="734" y="135"/>
                  </a:lnTo>
                  <a:lnTo>
                    <a:pt x="727" y="114"/>
                  </a:lnTo>
                  <a:lnTo>
                    <a:pt x="721" y="92"/>
                  </a:lnTo>
                  <a:lnTo>
                    <a:pt x="721" y="92"/>
                  </a:lnTo>
                  <a:lnTo>
                    <a:pt x="719" y="84"/>
                  </a:lnTo>
                  <a:lnTo>
                    <a:pt x="714" y="77"/>
                  </a:lnTo>
                  <a:lnTo>
                    <a:pt x="710" y="69"/>
                  </a:lnTo>
                  <a:lnTo>
                    <a:pt x="705" y="64"/>
                  </a:lnTo>
                  <a:lnTo>
                    <a:pt x="699" y="59"/>
                  </a:lnTo>
                  <a:lnTo>
                    <a:pt x="693" y="55"/>
                  </a:lnTo>
                  <a:lnTo>
                    <a:pt x="686" y="52"/>
                  </a:lnTo>
                  <a:lnTo>
                    <a:pt x="679" y="49"/>
                  </a:lnTo>
                  <a:lnTo>
                    <a:pt x="664" y="46"/>
                  </a:lnTo>
                  <a:lnTo>
                    <a:pt x="647" y="43"/>
                  </a:lnTo>
                  <a:lnTo>
                    <a:pt x="631" y="42"/>
                  </a:lnTo>
                  <a:lnTo>
                    <a:pt x="615" y="42"/>
                  </a:lnTo>
                  <a:lnTo>
                    <a:pt x="605" y="42"/>
                  </a:lnTo>
                  <a:lnTo>
                    <a:pt x="605" y="42"/>
                  </a:lnTo>
                  <a:lnTo>
                    <a:pt x="530" y="41"/>
                  </a:lnTo>
                  <a:lnTo>
                    <a:pt x="528" y="40"/>
                  </a:lnTo>
                  <a:lnTo>
                    <a:pt x="528" y="40"/>
                  </a:lnTo>
                  <a:lnTo>
                    <a:pt x="476" y="39"/>
                  </a:lnTo>
                  <a:lnTo>
                    <a:pt x="424" y="39"/>
                  </a:lnTo>
                  <a:lnTo>
                    <a:pt x="424" y="39"/>
                  </a:lnTo>
                  <a:lnTo>
                    <a:pt x="374" y="39"/>
                  </a:lnTo>
                  <a:lnTo>
                    <a:pt x="329" y="41"/>
                  </a:lnTo>
                  <a:lnTo>
                    <a:pt x="324" y="42"/>
                  </a:lnTo>
                  <a:lnTo>
                    <a:pt x="323" y="47"/>
                  </a:lnTo>
                  <a:lnTo>
                    <a:pt x="323" y="47"/>
                  </a:lnTo>
                  <a:lnTo>
                    <a:pt x="320" y="66"/>
                  </a:lnTo>
                  <a:lnTo>
                    <a:pt x="316" y="87"/>
                  </a:lnTo>
                  <a:lnTo>
                    <a:pt x="308" y="126"/>
                  </a:lnTo>
                  <a:lnTo>
                    <a:pt x="308" y="127"/>
                  </a:lnTo>
                  <a:lnTo>
                    <a:pt x="308" y="127"/>
                  </a:lnTo>
                  <a:lnTo>
                    <a:pt x="302" y="153"/>
                  </a:lnTo>
                  <a:lnTo>
                    <a:pt x="302" y="153"/>
                  </a:lnTo>
                  <a:lnTo>
                    <a:pt x="300" y="162"/>
                  </a:lnTo>
                  <a:lnTo>
                    <a:pt x="298" y="168"/>
                  </a:lnTo>
                  <a:lnTo>
                    <a:pt x="292" y="178"/>
                  </a:lnTo>
                  <a:lnTo>
                    <a:pt x="292" y="178"/>
                  </a:lnTo>
                  <a:lnTo>
                    <a:pt x="287" y="184"/>
                  </a:lnTo>
                  <a:lnTo>
                    <a:pt x="283" y="193"/>
                  </a:lnTo>
                  <a:lnTo>
                    <a:pt x="283" y="193"/>
                  </a:lnTo>
                  <a:lnTo>
                    <a:pt x="274" y="214"/>
                  </a:lnTo>
                  <a:lnTo>
                    <a:pt x="274" y="214"/>
                  </a:lnTo>
                  <a:lnTo>
                    <a:pt x="267" y="232"/>
                  </a:lnTo>
                  <a:lnTo>
                    <a:pt x="266" y="234"/>
                  </a:lnTo>
                  <a:lnTo>
                    <a:pt x="267" y="235"/>
                  </a:lnTo>
                  <a:lnTo>
                    <a:pt x="267" y="235"/>
                  </a:lnTo>
                  <a:lnTo>
                    <a:pt x="268" y="239"/>
                  </a:lnTo>
                  <a:lnTo>
                    <a:pt x="267" y="245"/>
                  </a:lnTo>
                  <a:lnTo>
                    <a:pt x="266" y="248"/>
                  </a:lnTo>
                  <a:lnTo>
                    <a:pt x="264" y="252"/>
                  </a:lnTo>
                  <a:lnTo>
                    <a:pt x="264" y="252"/>
                  </a:lnTo>
                  <a:lnTo>
                    <a:pt x="262" y="255"/>
                  </a:lnTo>
                  <a:lnTo>
                    <a:pt x="258" y="256"/>
                  </a:lnTo>
                  <a:lnTo>
                    <a:pt x="254" y="258"/>
                  </a:lnTo>
                  <a:lnTo>
                    <a:pt x="250" y="258"/>
                  </a:lnTo>
                  <a:lnTo>
                    <a:pt x="248" y="258"/>
                  </a:lnTo>
                  <a:lnTo>
                    <a:pt x="248" y="258"/>
                  </a:lnTo>
                  <a:lnTo>
                    <a:pt x="248" y="258"/>
                  </a:lnTo>
                  <a:lnTo>
                    <a:pt x="245" y="258"/>
                  </a:lnTo>
                  <a:lnTo>
                    <a:pt x="245" y="258"/>
                  </a:lnTo>
                  <a:lnTo>
                    <a:pt x="241" y="258"/>
                  </a:lnTo>
                  <a:lnTo>
                    <a:pt x="241" y="258"/>
                  </a:lnTo>
                  <a:lnTo>
                    <a:pt x="240" y="258"/>
                  </a:lnTo>
                  <a:lnTo>
                    <a:pt x="240" y="258"/>
                  </a:lnTo>
                  <a:lnTo>
                    <a:pt x="208" y="255"/>
                  </a:lnTo>
                  <a:lnTo>
                    <a:pt x="208" y="255"/>
                  </a:lnTo>
                  <a:lnTo>
                    <a:pt x="175" y="252"/>
                  </a:lnTo>
                  <a:lnTo>
                    <a:pt x="157" y="251"/>
                  </a:lnTo>
                  <a:lnTo>
                    <a:pt x="140" y="250"/>
                  </a:lnTo>
                  <a:lnTo>
                    <a:pt x="140" y="250"/>
                  </a:lnTo>
                  <a:lnTo>
                    <a:pt x="127" y="251"/>
                  </a:lnTo>
                  <a:lnTo>
                    <a:pt x="113" y="252"/>
                  </a:lnTo>
                  <a:lnTo>
                    <a:pt x="101" y="254"/>
                  </a:lnTo>
                  <a:lnTo>
                    <a:pt x="91" y="256"/>
                  </a:lnTo>
                  <a:lnTo>
                    <a:pt x="80" y="259"/>
                  </a:lnTo>
                  <a:lnTo>
                    <a:pt x="72" y="264"/>
                  </a:lnTo>
                  <a:lnTo>
                    <a:pt x="65" y="268"/>
                  </a:lnTo>
                  <a:lnTo>
                    <a:pt x="58" y="275"/>
                  </a:lnTo>
                  <a:lnTo>
                    <a:pt x="58" y="275"/>
                  </a:lnTo>
                  <a:lnTo>
                    <a:pt x="53" y="280"/>
                  </a:lnTo>
                  <a:lnTo>
                    <a:pt x="49" y="286"/>
                  </a:lnTo>
                  <a:lnTo>
                    <a:pt x="46" y="292"/>
                  </a:lnTo>
                  <a:lnTo>
                    <a:pt x="44" y="298"/>
                  </a:lnTo>
                  <a:lnTo>
                    <a:pt x="42" y="306"/>
                  </a:lnTo>
                  <a:lnTo>
                    <a:pt x="41" y="314"/>
                  </a:lnTo>
                  <a:lnTo>
                    <a:pt x="40" y="322"/>
                  </a:lnTo>
                  <a:lnTo>
                    <a:pt x="40" y="332"/>
                  </a:lnTo>
                  <a:lnTo>
                    <a:pt x="41" y="368"/>
                  </a:lnTo>
                  <a:lnTo>
                    <a:pt x="41" y="368"/>
                  </a:lnTo>
                  <a:lnTo>
                    <a:pt x="44" y="483"/>
                  </a:lnTo>
                  <a:lnTo>
                    <a:pt x="46" y="541"/>
                  </a:lnTo>
                  <a:lnTo>
                    <a:pt x="46" y="599"/>
                  </a:lnTo>
                  <a:lnTo>
                    <a:pt x="46" y="599"/>
                  </a:lnTo>
                  <a:lnTo>
                    <a:pt x="46" y="658"/>
                  </a:lnTo>
                  <a:lnTo>
                    <a:pt x="48" y="720"/>
                  </a:lnTo>
                  <a:lnTo>
                    <a:pt x="50" y="783"/>
                  </a:lnTo>
                  <a:lnTo>
                    <a:pt x="53" y="850"/>
                  </a:lnTo>
                  <a:lnTo>
                    <a:pt x="53" y="850"/>
                  </a:lnTo>
                  <a:lnTo>
                    <a:pt x="55" y="893"/>
                  </a:lnTo>
                  <a:lnTo>
                    <a:pt x="55" y="893"/>
                  </a:lnTo>
                  <a:lnTo>
                    <a:pt x="56" y="932"/>
                  </a:lnTo>
                  <a:lnTo>
                    <a:pt x="59" y="972"/>
                  </a:lnTo>
                  <a:lnTo>
                    <a:pt x="59" y="972"/>
                  </a:lnTo>
                  <a:lnTo>
                    <a:pt x="59" y="985"/>
                  </a:lnTo>
                  <a:lnTo>
                    <a:pt x="59" y="996"/>
                  </a:lnTo>
                  <a:lnTo>
                    <a:pt x="56" y="1019"/>
                  </a:lnTo>
                  <a:lnTo>
                    <a:pt x="56" y="1019"/>
                  </a:lnTo>
                  <a:lnTo>
                    <a:pt x="53" y="1035"/>
                  </a:lnTo>
                  <a:lnTo>
                    <a:pt x="52" y="1052"/>
                  </a:lnTo>
                  <a:lnTo>
                    <a:pt x="52" y="1052"/>
                  </a:lnTo>
                  <a:lnTo>
                    <a:pt x="52" y="1053"/>
                  </a:lnTo>
                  <a:lnTo>
                    <a:pt x="52" y="1053"/>
                  </a:lnTo>
                  <a:lnTo>
                    <a:pt x="53" y="1076"/>
                  </a:lnTo>
                  <a:lnTo>
                    <a:pt x="56" y="1097"/>
                  </a:lnTo>
                  <a:lnTo>
                    <a:pt x="58" y="1106"/>
                  </a:lnTo>
                  <a:lnTo>
                    <a:pt x="61" y="1115"/>
                  </a:lnTo>
                  <a:lnTo>
                    <a:pt x="65" y="1123"/>
                  </a:lnTo>
                  <a:lnTo>
                    <a:pt x="69" y="1132"/>
                  </a:lnTo>
                  <a:lnTo>
                    <a:pt x="73" y="1139"/>
                  </a:lnTo>
                  <a:lnTo>
                    <a:pt x="79" y="1145"/>
                  </a:lnTo>
                  <a:lnTo>
                    <a:pt x="85" y="1151"/>
                  </a:lnTo>
                  <a:lnTo>
                    <a:pt x="93" y="1157"/>
                  </a:lnTo>
                  <a:lnTo>
                    <a:pt x="101" y="1162"/>
                  </a:lnTo>
                  <a:lnTo>
                    <a:pt x="110" y="1166"/>
                  </a:lnTo>
                  <a:lnTo>
                    <a:pt x="122" y="1169"/>
                  </a:lnTo>
                  <a:lnTo>
                    <a:pt x="133" y="1171"/>
                  </a:lnTo>
                  <a:lnTo>
                    <a:pt x="133" y="1171"/>
                  </a:lnTo>
                  <a:lnTo>
                    <a:pt x="175" y="1178"/>
                  </a:lnTo>
                  <a:lnTo>
                    <a:pt x="211" y="1183"/>
                  </a:lnTo>
                  <a:lnTo>
                    <a:pt x="246" y="1186"/>
                  </a:lnTo>
                  <a:lnTo>
                    <a:pt x="279" y="1186"/>
                  </a:lnTo>
                  <a:lnTo>
                    <a:pt x="279" y="1186"/>
                  </a:lnTo>
                  <a:lnTo>
                    <a:pt x="311" y="1187"/>
                  </a:lnTo>
                  <a:lnTo>
                    <a:pt x="342" y="1188"/>
                  </a:lnTo>
                  <a:lnTo>
                    <a:pt x="342" y="1188"/>
                  </a:lnTo>
                  <a:lnTo>
                    <a:pt x="376" y="1189"/>
                  </a:lnTo>
                  <a:lnTo>
                    <a:pt x="409" y="1190"/>
                  </a:lnTo>
                  <a:lnTo>
                    <a:pt x="409" y="1190"/>
                  </a:lnTo>
                  <a:lnTo>
                    <a:pt x="440" y="1189"/>
                  </a:lnTo>
                  <a:lnTo>
                    <a:pt x="440" y="1189"/>
                  </a:lnTo>
                  <a:lnTo>
                    <a:pt x="472" y="1187"/>
                  </a:lnTo>
                  <a:lnTo>
                    <a:pt x="504" y="1184"/>
                  </a:lnTo>
                  <a:lnTo>
                    <a:pt x="504" y="1184"/>
                  </a:lnTo>
                  <a:lnTo>
                    <a:pt x="552" y="1180"/>
                  </a:lnTo>
                  <a:lnTo>
                    <a:pt x="576" y="1178"/>
                  </a:lnTo>
                  <a:lnTo>
                    <a:pt x="599" y="1178"/>
                  </a:lnTo>
                  <a:lnTo>
                    <a:pt x="599" y="1178"/>
                  </a:lnTo>
                  <a:lnTo>
                    <a:pt x="612" y="1178"/>
                  </a:lnTo>
                  <a:lnTo>
                    <a:pt x="612" y="1178"/>
                  </a:lnTo>
                  <a:lnTo>
                    <a:pt x="691" y="1179"/>
                  </a:lnTo>
                  <a:lnTo>
                    <a:pt x="784" y="1180"/>
                  </a:lnTo>
                  <a:lnTo>
                    <a:pt x="784" y="1180"/>
                  </a:lnTo>
                  <a:lnTo>
                    <a:pt x="873" y="1179"/>
                  </a:lnTo>
                  <a:lnTo>
                    <a:pt x="880" y="1179"/>
                  </a:lnTo>
                  <a:lnTo>
                    <a:pt x="880" y="1179"/>
                  </a:lnTo>
                  <a:lnTo>
                    <a:pt x="976" y="1179"/>
                  </a:lnTo>
                  <a:lnTo>
                    <a:pt x="976" y="1179"/>
                  </a:lnTo>
                  <a:lnTo>
                    <a:pt x="1009" y="1179"/>
                  </a:lnTo>
                  <a:lnTo>
                    <a:pt x="1011" y="1179"/>
                  </a:lnTo>
                  <a:lnTo>
                    <a:pt x="1011" y="1179"/>
                  </a:lnTo>
                  <a:lnTo>
                    <a:pt x="1041" y="1179"/>
                  </a:lnTo>
                  <a:lnTo>
                    <a:pt x="1041" y="1179"/>
                  </a:lnTo>
                  <a:lnTo>
                    <a:pt x="1084" y="1180"/>
                  </a:lnTo>
                  <a:lnTo>
                    <a:pt x="1107" y="1181"/>
                  </a:lnTo>
                  <a:lnTo>
                    <a:pt x="1130" y="1184"/>
                  </a:lnTo>
                  <a:lnTo>
                    <a:pt x="1130" y="1184"/>
                  </a:lnTo>
                  <a:lnTo>
                    <a:pt x="1159" y="1187"/>
                  </a:lnTo>
                  <a:lnTo>
                    <a:pt x="1174" y="1188"/>
                  </a:lnTo>
                  <a:lnTo>
                    <a:pt x="1189" y="1188"/>
                  </a:lnTo>
                  <a:lnTo>
                    <a:pt x="1189" y="1188"/>
                  </a:lnTo>
                  <a:lnTo>
                    <a:pt x="1208" y="1188"/>
                  </a:lnTo>
                  <a:lnTo>
                    <a:pt x="1208" y="1188"/>
                  </a:lnTo>
                  <a:lnTo>
                    <a:pt x="1210" y="1188"/>
                  </a:lnTo>
                  <a:lnTo>
                    <a:pt x="1210" y="1188"/>
                  </a:lnTo>
                  <a:lnTo>
                    <a:pt x="1219" y="1188"/>
                  </a:lnTo>
                  <a:lnTo>
                    <a:pt x="1219" y="1188"/>
                  </a:lnTo>
                  <a:lnTo>
                    <a:pt x="1237" y="1189"/>
                  </a:lnTo>
                  <a:lnTo>
                    <a:pt x="1237" y="1189"/>
                  </a:lnTo>
                  <a:lnTo>
                    <a:pt x="1248" y="1188"/>
                  </a:lnTo>
                  <a:lnTo>
                    <a:pt x="1255" y="1187"/>
                  </a:lnTo>
                  <a:lnTo>
                    <a:pt x="1260" y="1185"/>
                  </a:lnTo>
                  <a:lnTo>
                    <a:pt x="1262" y="1183"/>
                  </a:lnTo>
                  <a:lnTo>
                    <a:pt x="1262" y="1183"/>
                  </a:lnTo>
                  <a:lnTo>
                    <a:pt x="1265" y="1178"/>
                  </a:lnTo>
                  <a:lnTo>
                    <a:pt x="1268" y="1176"/>
                  </a:lnTo>
                  <a:lnTo>
                    <a:pt x="1272" y="1174"/>
                  </a:lnTo>
                  <a:lnTo>
                    <a:pt x="1276" y="1173"/>
                  </a:lnTo>
                  <a:lnTo>
                    <a:pt x="1276" y="1173"/>
                  </a:lnTo>
                  <a:lnTo>
                    <a:pt x="1281" y="1174"/>
                  </a:lnTo>
                  <a:lnTo>
                    <a:pt x="1287" y="1176"/>
                  </a:lnTo>
                  <a:lnTo>
                    <a:pt x="1291" y="1179"/>
                  </a:lnTo>
                  <a:lnTo>
                    <a:pt x="1294" y="1184"/>
                  </a:lnTo>
                  <a:lnTo>
                    <a:pt x="1294" y="1184"/>
                  </a:lnTo>
                  <a:lnTo>
                    <a:pt x="1295" y="1188"/>
                  </a:lnTo>
                  <a:lnTo>
                    <a:pt x="1296" y="1192"/>
                  </a:lnTo>
                  <a:lnTo>
                    <a:pt x="1295" y="1196"/>
                  </a:lnTo>
                  <a:lnTo>
                    <a:pt x="1293" y="1200"/>
                  </a:lnTo>
                  <a:lnTo>
                    <a:pt x="1293" y="1200"/>
                  </a:lnTo>
                  <a:lnTo>
                    <a:pt x="1290" y="1204"/>
                  </a:lnTo>
                  <a:lnTo>
                    <a:pt x="1287" y="1208"/>
                  </a:lnTo>
                  <a:lnTo>
                    <a:pt x="1279" y="1215"/>
                  </a:lnTo>
                  <a:lnTo>
                    <a:pt x="1270" y="1219"/>
                  </a:lnTo>
                  <a:lnTo>
                    <a:pt x="1261" y="1223"/>
                  </a:lnTo>
                  <a:lnTo>
                    <a:pt x="1251" y="1225"/>
                  </a:lnTo>
                  <a:lnTo>
                    <a:pt x="1241" y="1226"/>
                  </a:lnTo>
                  <a:lnTo>
                    <a:pt x="1221" y="1227"/>
                  </a:lnTo>
                  <a:lnTo>
                    <a:pt x="1221" y="12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0" name="chenying0907 1010">
              <a:extLst>
                <a:ext uri="{FF2B5EF4-FFF2-40B4-BE49-F238E27FC236}">
                  <a16:creationId xmlns:a16="http://schemas.microsoft.com/office/drawing/2014/main" id="{9503E95E-4A41-4CA5-AA1F-F81D2E08DE6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7500" y="2363788"/>
              <a:ext cx="822325" cy="422275"/>
            </a:xfrm>
            <a:custGeom>
              <a:avLst/>
              <a:gdLst/>
              <a:ahLst/>
              <a:cxnLst>
                <a:cxn ang="0">
                  <a:pos x="1224" y="794"/>
                </a:cxn>
                <a:cxn ang="0">
                  <a:pos x="1217" y="774"/>
                </a:cxn>
                <a:cxn ang="0">
                  <a:pos x="1226" y="760"/>
                </a:cxn>
                <a:cxn ang="0">
                  <a:pos x="1240" y="724"/>
                </a:cxn>
                <a:cxn ang="0">
                  <a:pos x="1256" y="649"/>
                </a:cxn>
                <a:cxn ang="0">
                  <a:pos x="1286" y="584"/>
                </a:cxn>
                <a:cxn ang="0">
                  <a:pos x="1313" y="525"/>
                </a:cxn>
                <a:cxn ang="0">
                  <a:pos x="1351" y="435"/>
                </a:cxn>
                <a:cxn ang="0">
                  <a:pos x="1404" y="353"/>
                </a:cxn>
                <a:cxn ang="0">
                  <a:pos x="1460" y="252"/>
                </a:cxn>
                <a:cxn ang="0">
                  <a:pos x="1509" y="131"/>
                </a:cxn>
                <a:cxn ang="0">
                  <a:pos x="1516" y="71"/>
                </a:cxn>
                <a:cxn ang="0">
                  <a:pos x="1506" y="49"/>
                </a:cxn>
                <a:cxn ang="0">
                  <a:pos x="1465" y="35"/>
                </a:cxn>
                <a:cxn ang="0">
                  <a:pos x="1425" y="37"/>
                </a:cxn>
                <a:cxn ang="0">
                  <a:pos x="781" y="47"/>
                </a:cxn>
                <a:cxn ang="0">
                  <a:pos x="307" y="65"/>
                </a:cxn>
                <a:cxn ang="0">
                  <a:pos x="295" y="101"/>
                </a:cxn>
                <a:cxn ang="0">
                  <a:pos x="257" y="189"/>
                </a:cxn>
                <a:cxn ang="0">
                  <a:pos x="245" y="243"/>
                </a:cxn>
                <a:cxn ang="0">
                  <a:pos x="228" y="311"/>
                </a:cxn>
                <a:cxn ang="0">
                  <a:pos x="196" y="371"/>
                </a:cxn>
                <a:cxn ang="0">
                  <a:pos x="150" y="466"/>
                </a:cxn>
                <a:cxn ang="0">
                  <a:pos x="135" y="518"/>
                </a:cxn>
                <a:cxn ang="0">
                  <a:pos x="104" y="613"/>
                </a:cxn>
                <a:cxn ang="0">
                  <a:pos x="74" y="660"/>
                </a:cxn>
                <a:cxn ang="0">
                  <a:pos x="52" y="709"/>
                </a:cxn>
                <a:cxn ang="0">
                  <a:pos x="36" y="756"/>
                </a:cxn>
                <a:cxn ang="0">
                  <a:pos x="32" y="773"/>
                </a:cxn>
                <a:cxn ang="0">
                  <a:pos x="17" y="780"/>
                </a:cxn>
                <a:cxn ang="0">
                  <a:pos x="4" y="774"/>
                </a:cxn>
                <a:cxn ang="0">
                  <a:pos x="0" y="762"/>
                </a:cxn>
                <a:cxn ang="0">
                  <a:pos x="13" y="713"/>
                </a:cxn>
                <a:cxn ang="0">
                  <a:pos x="42" y="646"/>
                </a:cxn>
                <a:cxn ang="0">
                  <a:pos x="79" y="583"/>
                </a:cxn>
                <a:cxn ang="0">
                  <a:pos x="98" y="520"/>
                </a:cxn>
                <a:cxn ang="0">
                  <a:pos x="128" y="431"/>
                </a:cxn>
                <a:cxn ang="0">
                  <a:pos x="164" y="359"/>
                </a:cxn>
                <a:cxn ang="0">
                  <a:pos x="198" y="289"/>
                </a:cxn>
                <a:cxn ang="0">
                  <a:pos x="212" y="219"/>
                </a:cxn>
                <a:cxn ang="0">
                  <a:pos x="237" y="133"/>
                </a:cxn>
                <a:cxn ang="0">
                  <a:pos x="265" y="77"/>
                </a:cxn>
                <a:cxn ang="0">
                  <a:pos x="276" y="43"/>
                </a:cxn>
                <a:cxn ang="0">
                  <a:pos x="303" y="24"/>
                </a:cxn>
                <a:cxn ang="0">
                  <a:pos x="375" y="18"/>
                </a:cxn>
                <a:cxn ang="0">
                  <a:pos x="411" y="13"/>
                </a:cxn>
                <a:cxn ang="0">
                  <a:pos x="479" y="13"/>
                </a:cxn>
                <a:cxn ang="0">
                  <a:pos x="668" y="15"/>
                </a:cxn>
                <a:cxn ang="0">
                  <a:pos x="1159" y="4"/>
                </a:cxn>
                <a:cxn ang="0">
                  <a:pos x="1375" y="1"/>
                </a:cxn>
                <a:cxn ang="0">
                  <a:pos x="1481" y="2"/>
                </a:cxn>
                <a:cxn ang="0">
                  <a:pos x="1535" y="17"/>
                </a:cxn>
                <a:cxn ang="0">
                  <a:pos x="1547" y="34"/>
                </a:cxn>
                <a:cxn ang="0">
                  <a:pos x="1550" y="109"/>
                </a:cxn>
                <a:cxn ang="0">
                  <a:pos x="1516" y="216"/>
                </a:cxn>
                <a:cxn ang="0">
                  <a:pos x="1472" y="303"/>
                </a:cxn>
                <a:cxn ang="0">
                  <a:pos x="1406" y="412"/>
                </a:cxn>
                <a:cxn ang="0">
                  <a:pos x="1362" y="503"/>
                </a:cxn>
                <a:cxn ang="0">
                  <a:pos x="1315" y="608"/>
                </a:cxn>
                <a:cxn ang="0">
                  <a:pos x="1277" y="715"/>
                </a:cxn>
                <a:cxn ang="0">
                  <a:pos x="1261" y="773"/>
                </a:cxn>
                <a:cxn ang="0">
                  <a:pos x="1244" y="796"/>
                </a:cxn>
              </a:cxnLst>
              <a:rect l="0" t="0" r="r" b="b"/>
              <a:pathLst>
                <a:path w="1553" h="798">
                  <a:moveTo>
                    <a:pt x="1235" y="798"/>
                  </a:moveTo>
                  <a:lnTo>
                    <a:pt x="1235" y="798"/>
                  </a:lnTo>
                  <a:lnTo>
                    <a:pt x="1229" y="797"/>
                  </a:lnTo>
                  <a:lnTo>
                    <a:pt x="1226" y="796"/>
                  </a:lnTo>
                  <a:lnTo>
                    <a:pt x="1224" y="794"/>
                  </a:lnTo>
                  <a:lnTo>
                    <a:pt x="1220" y="792"/>
                  </a:lnTo>
                  <a:lnTo>
                    <a:pt x="1219" y="789"/>
                  </a:lnTo>
                  <a:lnTo>
                    <a:pt x="1217" y="786"/>
                  </a:lnTo>
                  <a:lnTo>
                    <a:pt x="1217" y="781"/>
                  </a:lnTo>
                  <a:lnTo>
                    <a:pt x="1217" y="774"/>
                  </a:lnTo>
                  <a:lnTo>
                    <a:pt x="1217" y="774"/>
                  </a:lnTo>
                  <a:lnTo>
                    <a:pt x="1218" y="770"/>
                  </a:lnTo>
                  <a:lnTo>
                    <a:pt x="1219" y="766"/>
                  </a:lnTo>
                  <a:lnTo>
                    <a:pt x="1222" y="763"/>
                  </a:lnTo>
                  <a:lnTo>
                    <a:pt x="1226" y="760"/>
                  </a:lnTo>
                  <a:lnTo>
                    <a:pt x="1228" y="759"/>
                  </a:lnTo>
                  <a:lnTo>
                    <a:pt x="1229" y="757"/>
                  </a:lnTo>
                  <a:lnTo>
                    <a:pt x="1229" y="757"/>
                  </a:lnTo>
                  <a:lnTo>
                    <a:pt x="1235" y="741"/>
                  </a:lnTo>
                  <a:lnTo>
                    <a:pt x="1240" y="724"/>
                  </a:lnTo>
                  <a:lnTo>
                    <a:pt x="1244" y="705"/>
                  </a:lnTo>
                  <a:lnTo>
                    <a:pt x="1248" y="686"/>
                  </a:lnTo>
                  <a:lnTo>
                    <a:pt x="1248" y="686"/>
                  </a:lnTo>
                  <a:lnTo>
                    <a:pt x="1251" y="667"/>
                  </a:lnTo>
                  <a:lnTo>
                    <a:pt x="1256" y="649"/>
                  </a:lnTo>
                  <a:lnTo>
                    <a:pt x="1256" y="649"/>
                  </a:lnTo>
                  <a:lnTo>
                    <a:pt x="1262" y="632"/>
                  </a:lnTo>
                  <a:lnTo>
                    <a:pt x="1269" y="616"/>
                  </a:lnTo>
                  <a:lnTo>
                    <a:pt x="1277" y="599"/>
                  </a:lnTo>
                  <a:lnTo>
                    <a:pt x="1286" y="584"/>
                  </a:lnTo>
                  <a:lnTo>
                    <a:pt x="1286" y="584"/>
                  </a:lnTo>
                  <a:lnTo>
                    <a:pt x="1294" y="566"/>
                  </a:lnTo>
                  <a:lnTo>
                    <a:pt x="1302" y="549"/>
                  </a:lnTo>
                  <a:lnTo>
                    <a:pt x="1302" y="549"/>
                  </a:lnTo>
                  <a:lnTo>
                    <a:pt x="1313" y="525"/>
                  </a:lnTo>
                  <a:lnTo>
                    <a:pt x="1323" y="500"/>
                  </a:lnTo>
                  <a:lnTo>
                    <a:pt x="1323" y="500"/>
                  </a:lnTo>
                  <a:lnTo>
                    <a:pt x="1336" y="468"/>
                  </a:lnTo>
                  <a:lnTo>
                    <a:pt x="1351" y="435"/>
                  </a:lnTo>
                  <a:lnTo>
                    <a:pt x="1351" y="435"/>
                  </a:lnTo>
                  <a:lnTo>
                    <a:pt x="1359" y="421"/>
                  </a:lnTo>
                  <a:lnTo>
                    <a:pt x="1368" y="405"/>
                  </a:lnTo>
                  <a:lnTo>
                    <a:pt x="1387" y="377"/>
                  </a:lnTo>
                  <a:lnTo>
                    <a:pt x="1387" y="377"/>
                  </a:lnTo>
                  <a:lnTo>
                    <a:pt x="1404" y="353"/>
                  </a:lnTo>
                  <a:lnTo>
                    <a:pt x="1411" y="340"/>
                  </a:lnTo>
                  <a:lnTo>
                    <a:pt x="1419" y="328"/>
                  </a:lnTo>
                  <a:lnTo>
                    <a:pt x="1430" y="307"/>
                  </a:lnTo>
                  <a:lnTo>
                    <a:pt x="1430" y="307"/>
                  </a:lnTo>
                  <a:lnTo>
                    <a:pt x="1460" y="252"/>
                  </a:lnTo>
                  <a:lnTo>
                    <a:pt x="1474" y="222"/>
                  </a:lnTo>
                  <a:lnTo>
                    <a:pt x="1488" y="192"/>
                  </a:lnTo>
                  <a:lnTo>
                    <a:pt x="1499" y="162"/>
                  </a:lnTo>
                  <a:lnTo>
                    <a:pt x="1504" y="146"/>
                  </a:lnTo>
                  <a:lnTo>
                    <a:pt x="1509" y="131"/>
                  </a:lnTo>
                  <a:lnTo>
                    <a:pt x="1512" y="116"/>
                  </a:lnTo>
                  <a:lnTo>
                    <a:pt x="1514" y="101"/>
                  </a:lnTo>
                  <a:lnTo>
                    <a:pt x="1515" y="85"/>
                  </a:lnTo>
                  <a:lnTo>
                    <a:pt x="1516" y="71"/>
                  </a:lnTo>
                  <a:lnTo>
                    <a:pt x="1516" y="71"/>
                  </a:lnTo>
                  <a:lnTo>
                    <a:pt x="1515" y="65"/>
                  </a:lnTo>
                  <a:lnTo>
                    <a:pt x="1514" y="60"/>
                  </a:lnTo>
                  <a:lnTo>
                    <a:pt x="1512" y="56"/>
                  </a:lnTo>
                  <a:lnTo>
                    <a:pt x="1510" y="52"/>
                  </a:lnTo>
                  <a:lnTo>
                    <a:pt x="1506" y="49"/>
                  </a:lnTo>
                  <a:lnTo>
                    <a:pt x="1503" y="46"/>
                  </a:lnTo>
                  <a:lnTo>
                    <a:pt x="1495" y="42"/>
                  </a:lnTo>
                  <a:lnTo>
                    <a:pt x="1486" y="38"/>
                  </a:lnTo>
                  <a:lnTo>
                    <a:pt x="1475" y="36"/>
                  </a:lnTo>
                  <a:lnTo>
                    <a:pt x="1465" y="35"/>
                  </a:lnTo>
                  <a:lnTo>
                    <a:pt x="1456" y="35"/>
                  </a:lnTo>
                  <a:lnTo>
                    <a:pt x="1456" y="35"/>
                  </a:lnTo>
                  <a:lnTo>
                    <a:pt x="1439" y="36"/>
                  </a:lnTo>
                  <a:lnTo>
                    <a:pt x="1425" y="37"/>
                  </a:lnTo>
                  <a:lnTo>
                    <a:pt x="1425" y="37"/>
                  </a:lnTo>
                  <a:lnTo>
                    <a:pt x="1404" y="37"/>
                  </a:lnTo>
                  <a:lnTo>
                    <a:pt x="1272" y="37"/>
                  </a:lnTo>
                  <a:lnTo>
                    <a:pt x="1272" y="37"/>
                  </a:lnTo>
                  <a:lnTo>
                    <a:pt x="1092" y="41"/>
                  </a:lnTo>
                  <a:lnTo>
                    <a:pt x="781" y="47"/>
                  </a:lnTo>
                  <a:lnTo>
                    <a:pt x="314" y="57"/>
                  </a:lnTo>
                  <a:lnTo>
                    <a:pt x="309" y="57"/>
                  </a:lnTo>
                  <a:lnTo>
                    <a:pt x="308" y="61"/>
                  </a:lnTo>
                  <a:lnTo>
                    <a:pt x="308" y="61"/>
                  </a:lnTo>
                  <a:lnTo>
                    <a:pt x="307" y="65"/>
                  </a:lnTo>
                  <a:lnTo>
                    <a:pt x="306" y="66"/>
                  </a:lnTo>
                  <a:lnTo>
                    <a:pt x="306" y="66"/>
                  </a:lnTo>
                  <a:lnTo>
                    <a:pt x="306" y="66"/>
                  </a:lnTo>
                  <a:lnTo>
                    <a:pt x="301" y="83"/>
                  </a:lnTo>
                  <a:lnTo>
                    <a:pt x="295" y="101"/>
                  </a:lnTo>
                  <a:lnTo>
                    <a:pt x="280" y="134"/>
                  </a:lnTo>
                  <a:lnTo>
                    <a:pt x="280" y="134"/>
                  </a:lnTo>
                  <a:lnTo>
                    <a:pt x="272" y="151"/>
                  </a:lnTo>
                  <a:lnTo>
                    <a:pt x="264" y="170"/>
                  </a:lnTo>
                  <a:lnTo>
                    <a:pt x="257" y="189"/>
                  </a:lnTo>
                  <a:lnTo>
                    <a:pt x="251" y="207"/>
                  </a:lnTo>
                  <a:lnTo>
                    <a:pt x="251" y="207"/>
                  </a:lnTo>
                  <a:lnTo>
                    <a:pt x="248" y="225"/>
                  </a:lnTo>
                  <a:lnTo>
                    <a:pt x="245" y="243"/>
                  </a:lnTo>
                  <a:lnTo>
                    <a:pt x="245" y="243"/>
                  </a:lnTo>
                  <a:lnTo>
                    <a:pt x="241" y="272"/>
                  </a:lnTo>
                  <a:lnTo>
                    <a:pt x="238" y="285"/>
                  </a:lnTo>
                  <a:lnTo>
                    <a:pt x="234" y="299"/>
                  </a:lnTo>
                  <a:lnTo>
                    <a:pt x="234" y="299"/>
                  </a:lnTo>
                  <a:lnTo>
                    <a:pt x="228" y="311"/>
                  </a:lnTo>
                  <a:lnTo>
                    <a:pt x="222" y="322"/>
                  </a:lnTo>
                  <a:lnTo>
                    <a:pt x="210" y="345"/>
                  </a:lnTo>
                  <a:lnTo>
                    <a:pt x="210" y="345"/>
                  </a:lnTo>
                  <a:lnTo>
                    <a:pt x="196" y="371"/>
                  </a:lnTo>
                  <a:lnTo>
                    <a:pt x="196" y="371"/>
                  </a:lnTo>
                  <a:lnTo>
                    <a:pt x="182" y="400"/>
                  </a:lnTo>
                  <a:lnTo>
                    <a:pt x="182" y="400"/>
                  </a:lnTo>
                  <a:lnTo>
                    <a:pt x="171" y="422"/>
                  </a:lnTo>
                  <a:lnTo>
                    <a:pt x="159" y="444"/>
                  </a:lnTo>
                  <a:lnTo>
                    <a:pt x="150" y="466"/>
                  </a:lnTo>
                  <a:lnTo>
                    <a:pt x="146" y="477"/>
                  </a:lnTo>
                  <a:lnTo>
                    <a:pt x="143" y="487"/>
                  </a:lnTo>
                  <a:lnTo>
                    <a:pt x="143" y="487"/>
                  </a:lnTo>
                  <a:lnTo>
                    <a:pt x="135" y="518"/>
                  </a:lnTo>
                  <a:lnTo>
                    <a:pt x="135" y="518"/>
                  </a:lnTo>
                  <a:lnTo>
                    <a:pt x="126" y="553"/>
                  </a:lnTo>
                  <a:lnTo>
                    <a:pt x="116" y="588"/>
                  </a:lnTo>
                  <a:lnTo>
                    <a:pt x="116" y="588"/>
                  </a:lnTo>
                  <a:lnTo>
                    <a:pt x="110" y="600"/>
                  </a:lnTo>
                  <a:lnTo>
                    <a:pt x="104" y="613"/>
                  </a:lnTo>
                  <a:lnTo>
                    <a:pt x="97" y="625"/>
                  </a:lnTo>
                  <a:lnTo>
                    <a:pt x="89" y="637"/>
                  </a:lnTo>
                  <a:lnTo>
                    <a:pt x="89" y="637"/>
                  </a:lnTo>
                  <a:lnTo>
                    <a:pt x="81" y="648"/>
                  </a:lnTo>
                  <a:lnTo>
                    <a:pt x="74" y="660"/>
                  </a:lnTo>
                  <a:lnTo>
                    <a:pt x="68" y="673"/>
                  </a:lnTo>
                  <a:lnTo>
                    <a:pt x="62" y="686"/>
                  </a:lnTo>
                  <a:lnTo>
                    <a:pt x="62" y="686"/>
                  </a:lnTo>
                  <a:lnTo>
                    <a:pt x="58" y="697"/>
                  </a:lnTo>
                  <a:lnTo>
                    <a:pt x="52" y="709"/>
                  </a:lnTo>
                  <a:lnTo>
                    <a:pt x="52" y="709"/>
                  </a:lnTo>
                  <a:lnTo>
                    <a:pt x="47" y="723"/>
                  </a:lnTo>
                  <a:lnTo>
                    <a:pt x="41" y="736"/>
                  </a:lnTo>
                  <a:lnTo>
                    <a:pt x="38" y="750"/>
                  </a:lnTo>
                  <a:lnTo>
                    <a:pt x="36" y="756"/>
                  </a:lnTo>
                  <a:lnTo>
                    <a:pt x="36" y="762"/>
                  </a:lnTo>
                  <a:lnTo>
                    <a:pt x="36" y="762"/>
                  </a:lnTo>
                  <a:lnTo>
                    <a:pt x="35" y="766"/>
                  </a:lnTo>
                  <a:lnTo>
                    <a:pt x="34" y="770"/>
                  </a:lnTo>
                  <a:lnTo>
                    <a:pt x="32" y="773"/>
                  </a:lnTo>
                  <a:lnTo>
                    <a:pt x="30" y="775"/>
                  </a:lnTo>
                  <a:lnTo>
                    <a:pt x="26" y="777"/>
                  </a:lnTo>
                  <a:lnTo>
                    <a:pt x="23" y="779"/>
                  </a:lnTo>
                  <a:lnTo>
                    <a:pt x="17" y="780"/>
                  </a:lnTo>
                  <a:lnTo>
                    <a:pt x="17" y="780"/>
                  </a:lnTo>
                  <a:lnTo>
                    <a:pt x="13" y="780"/>
                  </a:lnTo>
                  <a:lnTo>
                    <a:pt x="10" y="779"/>
                  </a:lnTo>
                  <a:lnTo>
                    <a:pt x="7" y="776"/>
                  </a:lnTo>
                  <a:lnTo>
                    <a:pt x="4" y="774"/>
                  </a:lnTo>
                  <a:lnTo>
                    <a:pt x="4" y="774"/>
                  </a:lnTo>
                  <a:lnTo>
                    <a:pt x="2" y="772"/>
                  </a:lnTo>
                  <a:lnTo>
                    <a:pt x="1" y="769"/>
                  </a:lnTo>
                  <a:lnTo>
                    <a:pt x="0" y="766"/>
                  </a:lnTo>
                  <a:lnTo>
                    <a:pt x="0" y="762"/>
                  </a:lnTo>
                  <a:lnTo>
                    <a:pt x="0" y="762"/>
                  </a:lnTo>
                  <a:lnTo>
                    <a:pt x="1" y="750"/>
                  </a:lnTo>
                  <a:lnTo>
                    <a:pt x="4" y="737"/>
                  </a:lnTo>
                  <a:lnTo>
                    <a:pt x="8" y="726"/>
                  </a:lnTo>
                  <a:lnTo>
                    <a:pt x="13" y="713"/>
                  </a:lnTo>
                  <a:lnTo>
                    <a:pt x="13" y="713"/>
                  </a:lnTo>
                  <a:lnTo>
                    <a:pt x="18" y="703"/>
                  </a:lnTo>
                  <a:lnTo>
                    <a:pt x="22" y="690"/>
                  </a:lnTo>
                  <a:lnTo>
                    <a:pt x="22" y="690"/>
                  </a:lnTo>
                  <a:lnTo>
                    <a:pt x="32" y="668"/>
                  </a:lnTo>
                  <a:lnTo>
                    <a:pt x="42" y="646"/>
                  </a:lnTo>
                  <a:lnTo>
                    <a:pt x="54" y="624"/>
                  </a:lnTo>
                  <a:lnTo>
                    <a:pt x="69" y="602"/>
                  </a:lnTo>
                  <a:lnTo>
                    <a:pt x="69" y="602"/>
                  </a:lnTo>
                  <a:lnTo>
                    <a:pt x="74" y="593"/>
                  </a:lnTo>
                  <a:lnTo>
                    <a:pt x="79" y="583"/>
                  </a:lnTo>
                  <a:lnTo>
                    <a:pt x="83" y="573"/>
                  </a:lnTo>
                  <a:lnTo>
                    <a:pt x="87" y="563"/>
                  </a:lnTo>
                  <a:lnTo>
                    <a:pt x="93" y="541"/>
                  </a:lnTo>
                  <a:lnTo>
                    <a:pt x="98" y="520"/>
                  </a:lnTo>
                  <a:lnTo>
                    <a:pt x="98" y="520"/>
                  </a:lnTo>
                  <a:lnTo>
                    <a:pt x="104" y="492"/>
                  </a:lnTo>
                  <a:lnTo>
                    <a:pt x="104" y="492"/>
                  </a:lnTo>
                  <a:lnTo>
                    <a:pt x="110" y="472"/>
                  </a:lnTo>
                  <a:lnTo>
                    <a:pt x="119" y="451"/>
                  </a:lnTo>
                  <a:lnTo>
                    <a:pt x="128" y="431"/>
                  </a:lnTo>
                  <a:lnTo>
                    <a:pt x="137" y="412"/>
                  </a:lnTo>
                  <a:lnTo>
                    <a:pt x="143" y="401"/>
                  </a:lnTo>
                  <a:lnTo>
                    <a:pt x="143" y="401"/>
                  </a:lnTo>
                  <a:lnTo>
                    <a:pt x="153" y="381"/>
                  </a:lnTo>
                  <a:lnTo>
                    <a:pt x="164" y="359"/>
                  </a:lnTo>
                  <a:lnTo>
                    <a:pt x="164" y="359"/>
                  </a:lnTo>
                  <a:lnTo>
                    <a:pt x="183" y="325"/>
                  </a:lnTo>
                  <a:lnTo>
                    <a:pt x="191" y="307"/>
                  </a:lnTo>
                  <a:lnTo>
                    <a:pt x="198" y="289"/>
                  </a:lnTo>
                  <a:lnTo>
                    <a:pt x="198" y="289"/>
                  </a:lnTo>
                  <a:lnTo>
                    <a:pt x="202" y="277"/>
                  </a:lnTo>
                  <a:lnTo>
                    <a:pt x="205" y="264"/>
                  </a:lnTo>
                  <a:lnTo>
                    <a:pt x="209" y="240"/>
                  </a:lnTo>
                  <a:lnTo>
                    <a:pt x="209" y="240"/>
                  </a:lnTo>
                  <a:lnTo>
                    <a:pt x="212" y="219"/>
                  </a:lnTo>
                  <a:lnTo>
                    <a:pt x="216" y="198"/>
                  </a:lnTo>
                  <a:lnTo>
                    <a:pt x="216" y="198"/>
                  </a:lnTo>
                  <a:lnTo>
                    <a:pt x="222" y="176"/>
                  </a:lnTo>
                  <a:lnTo>
                    <a:pt x="230" y="155"/>
                  </a:lnTo>
                  <a:lnTo>
                    <a:pt x="237" y="133"/>
                  </a:lnTo>
                  <a:lnTo>
                    <a:pt x="246" y="113"/>
                  </a:lnTo>
                  <a:lnTo>
                    <a:pt x="246" y="113"/>
                  </a:lnTo>
                  <a:lnTo>
                    <a:pt x="253" y="99"/>
                  </a:lnTo>
                  <a:lnTo>
                    <a:pt x="253" y="99"/>
                  </a:lnTo>
                  <a:lnTo>
                    <a:pt x="265" y="77"/>
                  </a:lnTo>
                  <a:lnTo>
                    <a:pt x="269" y="65"/>
                  </a:lnTo>
                  <a:lnTo>
                    <a:pt x="273" y="54"/>
                  </a:lnTo>
                  <a:lnTo>
                    <a:pt x="273" y="54"/>
                  </a:lnTo>
                  <a:lnTo>
                    <a:pt x="274" y="48"/>
                  </a:lnTo>
                  <a:lnTo>
                    <a:pt x="276" y="43"/>
                  </a:lnTo>
                  <a:lnTo>
                    <a:pt x="278" y="38"/>
                  </a:lnTo>
                  <a:lnTo>
                    <a:pt x="282" y="34"/>
                  </a:lnTo>
                  <a:lnTo>
                    <a:pt x="287" y="31"/>
                  </a:lnTo>
                  <a:lnTo>
                    <a:pt x="292" y="28"/>
                  </a:lnTo>
                  <a:lnTo>
                    <a:pt x="303" y="24"/>
                  </a:lnTo>
                  <a:lnTo>
                    <a:pt x="316" y="22"/>
                  </a:lnTo>
                  <a:lnTo>
                    <a:pt x="329" y="20"/>
                  </a:lnTo>
                  <a:lnTo>
                    <a:pt x="356" y="19"/>
                  </a:lnTo>
                  <a:lnTo>
                    <a:pt x="356" y="19"/>
                  </a:lnTo>
                  <a:lnTo>
                    <a:pt x="375" y="18"/>
                  </a:lnTo>
                  <a:lnTo>
                    <a:pt x="382" y="18"/>
                  </a:lnTo>
                  <a:lnTo>
                    <a:pt x="389" y="16"/>
                  </a:lnTo>
                  <a:lnTo>
                    <a:pt x="389" y="16"/>
                  </a:lnTo>
                  <a:lnTo>
                    <a:pt x="400" y="14"/>
                  </a:lnTo>
                  <a:lnTo>
                    <a:pt x="411" y="13"/>
                  </a:lnTo>
                  <a:lnTo>
                    <a:pt x="423" y="12"/>
                  </a:lnTo>
                  <a:lnTo>
                    <a:pt x="437" y="12"/>
                  </a:lnTo>
                  <a:lnTo>
                    <a:pt x="437" y="12"/>
                  </a:lnTo>
                  <a:lnTo>
                    <a:pt x="459" y="12"/>
                  </a:lnTo>
                  <a:lnTo>
                    <a:pt x="479" y="13"/>
                  </a:lnTo>
                  <a:lnTo>
                    <a:pt x="479" y="13"/>
                  </a:lnTo>
                  <a:lnTo>
                    <a:pt x="500" y="14"/>
                  </a:lnTo>
                  <a:lnTo>
                    <a:pt x="519" y="15"/>
                  </a:lnTo>
                  <a:lnTo>
                    <a:pt x="668" y="15"/>
                  </a:lnTo>
                  <a:lnTo>
                    <a:pt x="668" y="15"/>
                  </a:lnTo>
                  <a:lnTo>
                    <a:pt x="751" y="14"/>
                  </a:lnTo>
                  <a:lnTo>
                    <a:pt x="833" y="13"/>
                  </a:lnTo>
                  <a:lnTo>
                    <a:pt x="997" y="8"/>
                  </a:lnTo>
                  <a:lnTo>
                    <a:pt x="997" y="8"/>
                  </a:lnTo>
                  <a:lnTo>
                    <a:pt x="1159" y="4"/>
                  </a:lnTo>
                  <a:lnTo>
                    <a:pt x="1241" y="2"/>
                  </a:lnTo>
                  <a:lnTo>
                    <a:pt x="1323" y="2"/>
                  </a:lnTo>
                  <a:lnTo>
                    <a:pt x="1323" y="2"/>
                  </a:lnTo>
                  <a:lnTo>
                    <a:pt x="1375" y="1"/>
                  </a:lnTo>
                  <a:lnTo>
                    <a:pt x="1375" y="1"/>
                  </a:lnTo>
                  <a:lnTo>
                    <a:pt x="1427" y="0"/>
                  </a:lnTo>
                  <a:lnTo>
                    <a:pt x="1427" y="0"/>
                  </a:lnTo>
                  <a:lnTo>
                    <a:pt x="1456" y="1"/>
                  </a:lnTo>
                  <a:lnTo>
                    <a:pt x="1481" y="2"/>
                  </a:lnTo>
                  <a:lnTo>
                    <a:pt x="1481" y="2"/>
                  </a:lnTo>
                  <a:lnTo>
                    <a:pt x="1496" y="3"/>
                  </a:lnTo>
                  <a:lnTo>
                    <a:pt x="1506" y="5"/>
                  </a:lnTo>
                  <a:lnTo>
                    <a:pt x="1517" y="7"/>
                  </a:lnTo>
                  <a:lnTo>
                    <a:pt x="1526" y="12"/>
                  </a:lnTo>
                  <a:lnTo>
                    <a:pt x="1535" y="17"/>
                  </a:lnTo>
                  <a:lnTo>
                    <a:pt x="1539" y="21"/>
                  </a:lnTo>
                  <a:lnTo>
                    <a:pt x="1542" y="25"/>
                  </a:lnTo>
                  <a:lnTo>
                    <a:pt x="1545" y="29"/>
                  </a:lnTo>
                  <a:lnTo>
                    <a:pt x="1547" y="34"/>
                  </a:lnTo>
                  <a:lnTo>
                    <a:pt x="1547" y="34"/>
                  </a:lnTo>
                  <a:lnTo>
                    <a:pt x="1550" y="49"/>
                  </a:lnTo>
                  <a:lnTo>
                    <a:pt x="1552" y="63"/>
                  </a:lnTo>
                  <a:lnTo>
                    <a:pt x="1553" y="78"/>
                  </a:lnTo>
                  <a:lnTo>
                    <a:pt x="1552" y="93"/>
                  </a:lnTo>
                  <a:lnTo>
                    <a:pt x="1550" y="109"/>
                  </a:lnTo>
                  <a:lnTo>
                    <a:pt x="1548" y="123"/>
                  </a:lnTo>
                  <a:lnTo>
                    <a:pt x="1544" y="139"/>
                  </a:lnTo>
                  <a:lnTo>
                    <a:pt x="1540" y="155"/>
                  </a:lnTo>
                  <a:lnTo>
                    <a:pt x="1528" y="186"/>
                  </a:lnTo>
                  <a:lnTo>
                    <a:pt x="1516" y="216"/>
                  </a:lnTo>
                  <a:lnTo>
                    <a:pt x="1502" y="244"/>
                  </a:lnTo>
                  <a:lnTo>
                    <a:pt x="1489" y="271"/>
                  </a:lnTo>
                  <a:lnTo>
                    <a:pt x="1486" y="277"/>
                  </a:lnTo>
                  <a:lnTo>
                    <a:pt x="1486" y="277"/>
                  </a:lnTo>
                  <a:lnTo>
                    <a:pt x="1472" y="303"/>
                  </a:lnTo>
                  <a:lnTo>
                    <a:pt x="1457" y="329"/>
                  </a:lnTo>
                  <a:lnTo>
                    <a:pt x="1427" y="378"/>
                  </a:lnTo>
                  <a:lnTo>
                    <a:pt x="1427" y="378"/>
                  </a:lnTo>
                  <a:lnTo>
                    <a:pt x="1406" y="412"/>
                  </a:lnTo>
                  <a:lnTo>
                    <a:pt x="1406" y="412"/>
                  </a:lnTo>
                  <a:lnTo>
                    <a:pt x="1393" y="433"/>
                  </a:lnTo>
                  <a:lnTo>
                    <a:pt x="1382" y="456"/>
                  </a:lnTo>
                  <a:lnTo>
                    <a:pt x="1372" y="479"/>
                  </a:lnTo>
                  <a:lnTo>
                    <a:pt x="1362" y="503"/>
                  </a:lnTo>
                  <a:lnTo>
                    <a:pt x="1362" y="503"/>
                  </a:lnTo>
                  <a:lnTo>
                    <a:pt x="1346" y="540"/>
                  </a:lnTo>
                  <a:lnTo>
                    <a:pt x="1346" y="540"/>
                  </a:lnTo>
                  <a:lnTo>
                    <a:pt x="1327" y="581"/>
                  </a:lnTo>
                  <a:lnTo>
                    <a:pt x="1327" y="581"/>
                  </a:lnTo>
                  <a:lnTo>
                    <a:pt x="1315" y="608"/>
                  </a:lnTo>
                  <a:lnTo>
                    <a:pt x="1302" y="633"/>
                  </a:lnTo>
                  <a:lnTo>
                    <a:pt x="1292" y="660"/>
                  </a:lnTo>
                  <a:lnTo>
                    <a:pt x="1284" y="689"/>
                  </a:lnTo>
                  <a:lnTo>
                    <a:pt x="1284" y="689"/>
                  </a:lnTo>
                  <a:lnTo>
                    <a:pt x="1277" y="715"/>
                  </a:lnTo>
                  <a:lnTo>
                    <a:pt x="1277" y="715"/>
                  </a:lnTo>
                  <a:lnTo>
                    <a:pt x="1272" y="735"/>
                  </a:lnTo>
                  <a:lnTo>
                    <a:pt x="1267" y="755"/>
                  </a:lnTo>
                  <a:lnTo>
                    <a:pt x="1264" y="765"/>
                  </a:lnTo>
                  <a:lnTo>
                    <a:pt x="1261" y="773"/>
                  </a:lnTo>
                  <a:lnTo>
                    <a:pt x="1256" y="783"/>
                  </a:lnTo>
                  <a:lnTo>
                    <a:pt x="1251" y="790"/>
                  </a:lnTo>
                  <a:lnTo>
                    <a:pt x="1251" y="790"/>
                  </a:lnTo>
                  <a:lnTo>
                    <a:pt x="1248" y="794"/>
                  </a:lnTo>
                  <a:lnTo>
                    <a:pt x="1244" y="796"/>
                  </a:lnTo>
                  <a:lnTo>
                    <a:pt x="1240" y="798"/>
                  </a:lnTo>
                  <a:lnTo>
                    <a:pt x="1235" y="798"/>
                  </a:lnTo>
                  <a:lnTo>
                    <a:pt x="1235" y="79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81" name="任意多边形 19">
            <a:extLst>
              <a:ext uri="{FF2B5EF4-FFF2-40B4-BE49-F238E27FC236}">
                <a16:creationId xmlns:a16="http://schemas.microsoft.com/office/drawing/2014/main" id="{3FA6E3A9-EC33-4CD4-A25E-4CFF8118E694}"/>
              </a:ext>
            </a:extLst>
          </p:cNvPr>
          <p:cNvSpPr/>
          <p:nvPr/>
        </p:nvSpPr>
        <p:spPr>
          <a:xfrm>
            <a:off x="213841" y="734043"/>
            <a:ext cx="8712968" cy="127970"/>
          </a:xfrm>
          <a:custGeom>
            <a:avLst/>
            <a:gdLst>
              <a:gd name="connsiteX0" fmla="*/ 0 w 3513221"/>
              <a:gd name="connsiteY0" fmla="*/ 32084 h 64281"/>
              <a:gd name="connsiteX1" fmla="*/ 930442 w 3513221"/>
              <a:gd name="connsiteY1" fmla="*/ 16042 h 64281"/>
              <a:gd name="connsiteX2" fmla="*/ 1892968 w 3513221"/>
              <a:gd name="connsiteY2" fmla="*/ 64168 h 64281"/>
              <a:gd name="connsiteX3" fmla="*/ 3513221 w 3513221"/>
              <a:gd name="connsiteY3" fmla="*/ 0 h 64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3221" h="64281">
                <a:moveTo>
                  <a:pt x="0" y="32084"/>
                </a:moveTo>
                <a:cubicBezTo>
                  <a:pt x="307473" y="21389"/>
                  <a:pt x="614947" y="10695"/>
                  <a:pt x="930442" y="16042"/>
                </a:cubicBezTo>
                <a:cubicBezTo>
                  <a:pt x="1245937" y="21389"/>
                  <a:pt x="1462505" y="66842"/>
                  <a:pt x="1892968" y="64168"/>
                </a:cubicBezTo>
                <a:cubicBezTo>
                  <a:pt x="2323431" y="61494"/>
                  <a:pt x="2918326" y="30747"/>
                  <a:pt x="3513221" y="0"/>
                </a:cubicBezTo>
              </a:path>
            </a:pathLst>
          </a:custGeom>
          <a:noFill/>
          <a:ln w="9525" cap="rnd">
            <a:solidFill>
              <a:schemeClr val="tx1"/>
            </a:solidFill>
            <a:prstDash val="lg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静蕾简体" panose="02000000000000000000" pitchFamily="2" charset="-122"/>
              <a:ea typeface="方正静蕾简体" panose="02000000000000000000" pitchFamily="2" charset="-122"/>
              <a:cs typeface="+mn-cs"/>
            </a:endParaRPr>
          </a:p>
        </p:txBody>
      </p:sp>
      <p:sp>
        <p:nvSpPr>
          <p:cNvPr id="82" name="文本框 7">
            <a:extLst>
              <a:ext uri="{FF2B5EF4-FFF2-40B4-BE49-F238E27FC236}">
                <a16:creationId xmlns:a16="http://schemas.microsoft.com/office/drawing/2014/main" id="{28EEDA4A-9C27-4B1C-BDEF-886C7C39DA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588" y="62994"/>
            <a:ext cx="8640960" cy="662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3.  </a:t>
            </a:r>
            <a:r>
              <a:rPr lang="zh-CN" altLang="en-US" sz="28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作者是通过什么样的方式将他的理论阐释清楚的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？</a:t>
            </a:r>
            <a:endParaRPr kumimoji="0" lang="zh-CN" altLang="en-US" sz="2800" b="0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3" name="PA_矩形 15">
            <a:extLst>
              <a:ext uri="{FF2B5EF4-FFF2-40B4-BE49-F238E27FC236}">
                <a16:creationId xmlns:a16="http://schemas.microsoft.com/office/drawing/2014/main" id="{3B4D3025-D3CC-4DED-BA15-BFE35A8588C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898483" y="1085729"/>
            <a:ext cx="8179984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）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对比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：与人类的社会性对比；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）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举例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：用典型事例，描述生物的社会行为；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r>
              <a:rPr lang="zh-CN" altLang="en-US" sz="2800" b="1" u="sng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独特的语言方式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：幽默浅显</a:t>
            </a: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【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例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】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r>
              <a:rPr lang="zh-CN" altLang="en-US" sz="2800" b="1" dirty="0">
                <a:solidFill>
                  <a:prstClr val="black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蚂蚁的确太像人了，这真够让人为难的。</a:t>
            </a:r>
            <a:endParaRPr lang="en-US" altLang="zh-CN" sz="2800" b="1" dirty="0">
              <a:solidFill>
                <a:prstClr val="black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（</a:t>
            </a:r>
            <a:r>
              <a:rPr lang="en-US" altLang="zh-CN" sz="2800" b="1" dirty="0">
                <a:solidFill>
                  <a:prstClr val="black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2</a:t>
            </a:r>
            <a:r>
              <a:rPr lang="zh-CN" altLang="en-US" sz="2800" b="1" dirty="0">
                <a:solidFill>
                  <a:prstClr val="black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）它们什么都干，就差看电视了。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93913338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_任意多边形 5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8100392" y="2215370"/>
            <a:ext cx="678146" cy="1288756"/>
          </a:xfrm>
          <a:custGeom>
            <a:avLst/>
            <a:gdLst>
              <a:gd name="T0" fmla="*/ 64 w 129"/>
              <a:gd name="T1" fmla="*/ 0 h 186"/>
              <a:gd name="T2" fmla="*/ 129 w 129"/>
              <a:gd name="T3" fmla="*/ 50 h 186"/>
              <a:gd name="T4" fmla="*/ 121 w 129"/>
              <a:gd name="T5" fmla="*/ 82 h 186"/>
              <a:gd name="T6" fmla="*/ 95 w 129"/>
              <a:gd name="T7" fmla="*/ 103 h 186"/>
              <a:gd name="T8" fmla="*/ 80 w 129"/>
              <a:gd name="T9" fmla="*/ 120 h 186"/>
              <a:gd name="T10" fmla="*/ 69 w 129"/>
              <a:gd name="T11" fmla="*/ 128 h 186"/>
              <a:gd name="T12" fmla="*/ 37 w 129"/>
              <a:gd name="T13" fmla="*/ 128 h 186"/>
              <a:gd name="T14" fmla="*/ 29 w 129"/>
              <a:gd name="T15" fmla="*/ 119 h 186"/>
              <a:gd name="T16" fmla="*/ 29 w 129"/>
              <a:gd name="T17" fmla="*/ 113 h 186"/>
              <a:gd name="T18" fmla="*/ 30 w 129"/>
              <a:gd name="T19" fmla="*/ 96 h 186"/>
              <a:gd name="T20" fmla="*/ 54 w 129"/>
              <a:gd name="T21" fmla="*/ 73 h 186"/>
              <a:gd name="T22" fmla="*/ 74 w 129"/>
              <a:gd name="T23" fmla="*/ 51 h 186"/>
              <a:gd name="T24" fmla="*/ 62 w 129"/>
              <a:gd name="T25" fmla="*/ 38 h 186"/>
              <a:gd name="T26" fmla="*/ 50 w 129"/>
              <a:gd name="T27" fmla="*/ 58 h 186"/>
              <a:gd name="T28" fmla="*/ 42 w 129"/>
              <a:gd name="T29" fmla="*/ 66 h 186"/>
              <a:gd name="T30" fmla="*/ 8 w 129"/>
              <a:gd name="T31" fmla="*/ 66 h 186"/>
              <a:gd name="T32" fmla="*/ 0 w 129"/>
              <a:gd name="T33" fmla="*/ 57 h 186"/>
              <a:gd name="T34" fmla="*/ 0 w 129"/>
              <a:gd name="T35" fmla="*/ 28 h 186"/>
              <a:gd name="T36" fmla="*/ 7 w 129"/>
              <a:gd name="T37" fmla="*/ 16 h 186"/>
              <a:gd name="T38" fmla="*/ 64 w 129"/>
              <a:gd name="T39" fmla="*/ 0 h 186"/>
              <a:gd name="T40" fmla="*/ 56 w 129"/>
              <a:gd name="T41" fmla="*/ 138 h 186"/>
              <a:gd name="T42" fmla="*/ 80 w 129"/>
              <a:gd name="T43" fmla="*/ 162 h 186"/>
              <a:gd name="T44" fmla="*/ 56 w 129"/>
              <a:gd name="T45" fmla="*/ 186 h 186"/>
              <a:gd name="T46" fmla="*/ 32 w 129"/>
              <a:gd name="T47" fmla="*/ 162 h 186"/>
              <a:gd name="T48" fmla="*/ 56 w 129"/>
              <a:gd name="T49" fmla="*/ 138 h 186"/>
              <a:gd name="T50" fmla="*/ 0 w 129"/>
              <a:gd name="T51" fmla="*/ 0 h 186"/>
              <a:gd name="T52" fmla="*/ 129 w 129"/>
              <a:gd name="T53" fmla="*/ 186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T50" t="T51" r="T52" b="T53"/>
            <a:pathLst>
              <a:path w="129" h="186">
                <a:moveTo>
                  <a:pt x="64" y="0"/>
                </a:moveTo>
                <a:cubicBezTo>
                  <a:pt x="97" y="0"/>
                  <a:pt x="129" y="11"/>
                  <a:pt x="129" y="50"/>
                </a:cubicBezTo>
                <a:cubicBezTo>
                  <a:pt x="129" y="60"/>
                  <a:pt x="127" y="74"/>
                  <a:pt x="121" y="82"/>
                </a:cubicBezTo>
                <a:cubicBezTo>
                  <a:pt x="115" y="92"/>
                  <a:pt x="105" y="98"/>
                  <a:pt x="95" y="103"/>
                </a:cubicBezTo>
                <a:cubicBezTo>
                  <a:pt x="84" y="109"/>
                  <a:pt x="80" y="120"/>
                  <a:pt x="80" y="120"/>
                </a:cubicBezTo>
                <a:cubicBezTo>
                  <a:pt x="78" y="124"/>
                  <a:pt x="73" y="128"/>
                  <a:pt x="69" y="128"/>
                </a:cubicBezTo>
                <a:cubicBezTo>
                  <a:pt x="37" y="128"/>
                  <a:pt x="37" y="128"/>
                  <a:pt x="37" y="128"/>
                </a:cubicBezTo>
                <a:cubicBezTo>
                  <a:pt x="32" y="128"/>
                  <a:pt x="29" y="124"/>
                  <a:pt x="29" y="119"/>
                </a:cubicBezTo>
                <a:cubicBezTo>
                  <a:pt x="29" y="113"/>
                  <a:pt x="29" y="113"/>
                  <a:pt x="29" y="113"/>
                </a:cubicBezTo>
                <a:cubicBezTo>
                  <a:pt x="29" y="108"/>
                  <a:pt x="29" y="101"/>
                  <a:pt x="30" y="96"/>
                </a:cubicBezTo>
                <a:cubicBezTo>
                  <a:pt x="30" y="96"/>
                  <a:pt x="33" y="84"/>
                  <a:pt x="54" y="73"/>
                </a:cubicBezTo>
                <a:cubicBezTo>
                  <a:pt x="63" y="68"/>
                  <a:pt x="74" y="63"/>
                  <a:pt x="74" y="51"/>
                </a:cubicBezTo>
                <a:cubicBezTo>
                  <a:pt x="74" y="43"/>
                  <a:pt x="70" y="38"/>
                  <a:pt x="62" y="38"/>
                </a:cubicBezTo>
                <a:cubicBezTo>
                  <a:pt x="51" y="38"/>
                  <a:pt x="50" y="50"/>
                  <a:pt x="50" y="58"/>
                </a:cubicBezTo>
                <a:cubicBezTo>
                  <a:pt x="50" y="62"/>
                  <a:pt x="47" y="66"/>
                  <a:pt x="42" y="66"/>
                </a:cubicBezTo>
                <a:cubicBezTo>
                  <a:pt x="8" y="66"/>
                  <a:pt x="8" y="66"/>
                  <a:pt x="8" y="66"/>
                </a:cubicBezTo>
                <a:cubicBezTo>
                  <a:pt x="3" y="66"/>
                  <a:pt x="0" y="62"/>
                  <a:pt x="0" y="57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3"/>
                  <a:pt x="3" y="18"/>
                  <a:pt x="7" y="16"/>
                </a:cubicBezTo>
                <a:cubicBezTo>
                  <a:pt x="7" y="16"/>
                  <a:pt x="40" y="0"/>
                  <a:pt x="64" y="0"/>
                </a:cubicBezTo>
                <a:moveTo>
                  <a:pt x="56" y="138"/>
                </a:moveTo>
                <a:cubicBezTo>
                  <a:pt x="69" y="138"/>
                  <a:pt x="80" y="148"/>
                  <a:pt x="80" y="162"/>
                </a:cubicBezTo>
                <a:cubicBezTo>
                  <a:pt x="80" y="176"/>
                  <a:pt x="69" y="186"/>
                  <a:pt x="56" y="186"/>
                </a:cubicBezTo>
                <a:cubicBezTo>
                  <a:pt x="43" y="186"/>
                  <a:pt x="32" y="176"/>
                  <a:pt x="32" y="162"/>
                </a:cubicBezTo>
                <a:cubicBezTo>
                  <a:pt x="32" y="148"/>
                  <a:pt x="43" y="138"/>
                  <a:pt x="56" y="138"/>
                </a:cubicBezTo>
              </a:path>
            </a:pathLst>
          </a:custGeom>
          <a:noFill/>
          <a:ln w="73025" cap="flat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任意多边形 19">
            <a:extLst>
              <a:ext uri="{FF2B5EF4-FFF2-40B4-BE49-F238E27FC236}">
                <a16:creationId xmlns:a16="http://schemas.microsoft.com/office/drawing/2014/main" id="{396DCAB3-BE84-4400-ACFE-8AA6C0EA8308}"/>
              </a:ext>
            </a:extLst>
          </p:cNvPr>
          <p:cNvSpPr/>
          <p:nvPr/>
        </p:nvSpPr>
        <p:spPr>
          <a:xfrm>
            <a:off x="251520" y="1435668"/>
            <a:ext cx="8712968" cy="127970"/>
          </a:xfrm>
          <a:custGeom>
            <a:avLst/>
            <a:gdLst>
              <a:gd name="connsiteX0" fmla="*/ 0 w 3513221"/>
              <a:gd name="connsiteY0" fmla="*/ 32084 h 64281"/>
              <a:gd name="connsiteX1" fmla="*/ 930442 w 3513221"/>
              <a:gd name="connsiteY1" fmla="*/ 16042 h 64281"/>
              <a:gd name="connsiteX2" fmla="*/ 1892968 w 3513221"/>
              <a:gd name="connsiteY2" fmla="*/ 64168 h 64281"/>
              <a:gd name="connsiteX3" fmla="*/ 3513221 w 3513221"/>
              <a:gd name="connsiteY3" fmla="*/ 0 h 64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3221" h="64281">
                <a:moveTo>
                  <a:pt x="0" y="32084"/>
                </a:moveTo>
                <a:cubicBezTo>
                  <a:pt x="307473" y="21389"/>
                  <a:pt x="614947" y="10695"/>
                  <a:pt x="930442" y="16042"/>
                </a:cubicBezTo>
                <a:cubicBezTo>
                  <a:pt x="1245937" y="21389"/>
                  <a:pt x="1462505" y="66842"/>
                  <a:pt x="1892968" y="64168"/>
                </a:cubicBezTo>
                <a:cubicBezTo>
                  <a:pt x="2323431" y="61494"/>
                  <a:pt x="2918326" y="30747"/>
                  <a:pt x="3513221" y="0"/>
                </a:cubicBezTo>
              </a:path>
            </a:pathLst>
          </a:custGeom>
          <a:noFill/>
          <a:ln w="9525" cap="rnd">
            <a:solidFill>
              <a:schemeClr val="tx1"/>
            </a:solidFill>
            <a:prstDash val="lg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静蕾简体" panose="02000000000000000000" pitchFamily="2" charset="-122"/>
              <a:ea typeface="方正静蕾简体" panose="02000000000000000000" pitchFamily="2" charset="-122"/>
              <a:cs typeface="+mn-cs"/>
            </a:endParaRPr>
          </a:p>
        </p:txBody>
      </p:sp>
      <p:sp>
        <p:nvSpPr>
          <p:cNvPr id="10" name="文本框 7">
            <a:extLst>
              <a:ext uri="{FF2B5EF4-FFF2-40B4-BE49-F238E27FC236}">
                <a16:creationId xmlns:a16="http://schemas.microsoft.com/office/drawing/2014/main" id="{566BDD5E-45A7-458A-A271-EEA89BC25F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409845"/>
            <a:ext cx="6552728" cy="662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4.  </a:t>
            </a:r>
            <a:r>
              <a:rPr lang="zh-CN" altLang="en-US" sz="28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从本文中你可以得到什么样的启发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？</a:t>
            </a:r>
            <a:endParaRPr kumimoji="0" lang="zh-CN" altLang="en-US" sz="2800" b="0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PA_矩形 15">
            <a:extLst>
              <a:ext uri="{FF2B5EF4-FFF2-40B4-BE49-F238E27FC236}">
                <a16:creationId xmlns:a16="http://schemas.microsoft.com/office/drawing/2014/main" id="{7358CDF0-4626-4C38-94A3-53DF0345717E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783516" y="1499653"/>
            <a:ext cx="7632847" cy="2562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动物也是 智慧的；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群体生物与人类群体社会有很多相似性；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众生平等，杜绝人类中心主义。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8378110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806</TotalTime>
  <Words>1215</Words>
  <Application>Microsoft Office PowerPoint</Application>
  <PresentationFormat>全屏显示(16:9)</PresentationFormat>
  <Paragraphs>97</Paragraphs>
  <Slides>23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5" baseType="lpstr">
      <vt:lpstr>方正静蕾简体</vt:lpstr>
      <vt:lpstr>黑体</vt:lpstr>
      <vt:lpstr>华文仿宋</vt:lpstr>
      <vt:lpstr>华文楷体</vt:lpstr>
      <vt:lpstr>楷体</vt:lpstr>
      <vt:lpstr>落落补 汤圆</vt:lpstr>
      <vt:lpstr>宋体</vt:lpstr>
      <vt:lpstr>微软雅黑</vt:lpstr>
      <vt:lpstr>Arial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https://shop58478898.taobao.com/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https://shop58478898.taobao.com/</dc:title>
  <dc:creator>https://shop58478898.taobao.com/</dc:creator>
  <cp:lastModifiedBy>zhao</cp:lastModifiedBy>
  <cp:revision>107</cp:revision>
  <dcterms:created xsi:type="dcterms:W3CDTF">2016-05-27T01:57:29Z</dcterms:created>
  <dcterms:modified xsi:type="dcterms:W3CDTF">2018-10-22T02:49:02Z</dcterms:modified>
</cp:coreProperties>
</file>