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sldIdLst>
    <p:sldId id="261" r:id="rId3"/>
    <p:sldId id="306" r:id="rId4"/>
    <p:sldId id="307" r:id="rId5"/>
    <p:sldId id="309" r:id="rId6"/>
    <p:sldId id="314" r:id="rId7"/>
    <p:sldId id="315" r:id="rId8"/>
    <p:sldId id="316" r:id="rId9"/>
    <p:sldId id="323" r:id="rId10"/>
    <p:sldId id="310" r:id="rId11"/>
    <p:sldId id="317" r:id="rId12"/>
    <p:sldId id="318" r:id="rId13"/>
    <p:sldId id="319" r:id="rId14"/>
    <p:sldId id="320" r:id="rId15"/>
    <p:sldId id="321" r:id="rId16"/>
    <p:sldId id="286" r:id="rId17"/>
  </p:sldIdLst>
  <p:sldSz cx="9144000" cy="6858000" type="screen4x3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2A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33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2018/10/10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2018/10/10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第三章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69794" y="1469173"/>
            <a:ext cx="2574290" cy="154432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96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温度</a:t>
            </a: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729298" y="4899343"/>
            <a:ext cx="78486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的物体温度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冷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的物体温度</a:t>
            </a: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低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729615" y="5549265"/>
            <a:ext cx="82089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物理学中通常把物体的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冷热程度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叫做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温度</a:t>
            </a: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3086" name="文本框 3085"/>
          <p:cNvSpPr txBox="1"/>
          <p:nvPr/>
        </p:nvSpPr>
        <p:spPr>
          <a:xfrm>
            <a:off x="7858760" y="4558030"/>
            <a:ext cx="1635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一、温度</a:t>
            </a:r>
          </a:p>
        </p:txBody>
      </p:sp>
      <p:pic>
        <p:nvPicPr>
          <p:cNvPr id="10243" name="Picture 3" descr="冷-下雪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155" y="1101725"/>
            <a:ext cx="3574415" cy="3456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Picture 4" descr="热死了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945" y="1101725"/>
            <a:ext cx="3606165" cy="34563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一、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温度计</a:t>
            </a:r>
          </a:p>
        </p:txBody>
      </p:sp>
      <p:sp>
        <p:nvSpPr>
          <p:cNvPr id="3" name="Text Box 23"/>
          <p:cNvSpPr txBox="1">
            <a:spLocks noChangeArrowheads="1"/>
          </p:cNvSpPr>
          <p:nvPr/>
        </p:nvSpPr>
        <p:spPr bwMode="auto">
          <a:xfrm>
            <a:off x="216535" y="1154430"/>
            <a:ext cx="3044190" cy="22453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原理：</a:t>
            </a: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常用的温度计</a:t>
            </a: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是根据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液体热胀冷</a:t>
            </a: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缩</a:t>
            </a:r>
            <a:r>
              <a:rPr lang="zh-CN" altLang="en-US" sz="28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的规律制成的。</a:t>
            </a:r>
          </a:p>
        </p:txBody>
      </p:sp>
      <p:sp>
        <p:nvSpPr>
          <p:cNvPr id="18435" name="AutoShape 3"/>
          <p:cNvSpPr>
            <a:spLocks noChangeAspect="1" noTextEdit="1"/>
          </p:cNvSpPr>
          <p:nvPr/>
        </p:nvSpPr>
        <p:spPr>
          <a:xfrm>
            <a:off x="3170238" y="981075"/>
            <a:ext cx="1631950" cy="44497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626225" y="1268730"/>
            <a:ext cx="2287905" cy="5020310"/>
            <a:chOff x="10435" y="1998"/>
            <a:chExt cx="3603" cy="7906"/>
          </a:xfrm>
        </p:grpSpPr>
        <p:sp>
          <p:nvSpPr>
            <p:cNvPr id="18440" name="Text Box 281"/>
            <p:cNvSpPr txBox="1"/>
            <p:nvPr/>
          </p:nvSpPr>
          <p:spPr>
            <a:xfrm>
              <a:off x="12782" y="3007"/>
              <a:ext cx="1257" cy="416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40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家用寒暑表</a:t>
              </a:r>
            </a:p>
          </p:txBody>
        </p:sp>
        <p:pic>
          <p:nvPicPr>
            <p:cNvPr id="19466" name="图片 19465" descr="04804004##实验室用的温度计、体温计和寒暑表"/>
            <p:cNvPicPr>
              <a:picLocks noChangeAspect="1"/>
            </p:cNvPicPr>
            <p:nvPr/>
          </p:nvPicPr>
          <p:blipFill>
            <a:blip r:embed="rId2"/>
            <a:srcRect l="53029" t="2184" r="4881" b="35129"/>
            <a:stretch>
              <a:fillRect/>
            </a:stretch>
          </p:blipFill>
          <p:spPr>
            <a:xfrm>
              <a:off x="10435" y="1998"/>
              <a:ext cx="2543" cy="790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" name="组合 6"/>
          <p:cNvGrpSpPr/>
          <p:nvPr/>
        </p:nvGrpSpPr>
        <p:grpSpPr>
          <a:xfrm>
            <a:off x="4941570" y="1718310"/>
            <a:ext cx="1684020" cy="4121150"/>
            <a:chOff x="7782" y="2706"/>
            <a:chExt cx="2652" cy="6490"/>
          </a:xfrm>
        </p:grpSpPr>
        <p:sp>
          <p:nvSpPr>
            <p:cNvPr id="18439" name="Text Box 280"/>
            <p:cNvSpPr txBox="1"/>
            <p:nvPr/>
          </p:nvSpPr>
          <p:spPr>
            <a:xfrm>
              <a:off x="9178" y="2942"/>
              <a:ext cx="1257" cy="416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40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医用体温计</a:t>
              </a:r>
            </a:p>
          </p:txBody>
        </p:sp>
        <p:pic>
          <p:nvPicPr>
            <p:cNvPr id="2" name="图片 1" descr="04804004##实验室用的温度计、体温计和寒暑表"/>
            <p:cNvPicPr>
              <a:picLocks noChangeAspect="1"/>
            </p:cNvPicPr>
            <p:nvPr/>
          </p:nvPicPr>
          <p:blipFill>
            <a:blip r:embed="rId2"/>
            <a:srcRect l="28963" t="2184" r="50589" b="45143"/>
            <a:stretch>
              <a:fillRect/>
            </a:stretch>
          </p:blipFill>
          <p:spPr>
            <a:xfrm>
              <a:off x="7782" y="2706"/>
              <a:ext cx="1463" cy="649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" name="组合 5"/>
          <p:cNvGrpSpPr/>
          <p:nvPr/>
        </p:nvGrpSpPr>
        <p:grpSpPr>
          <a:xfrm>
            <a:off x="3181350" y="865505"/>
            <a:ext cx="1454150" cy="5652770"/>
            <a:chOff x="5010" y="1363"/>
            <a:chExt cx="2290" cy="8902"/>
          </a:xfrm>
        </p:grpSpPr>
        <p:sp>
          <p:nvSpPr>
            <p:cNvPr id="18438" name="Text Box 279"/>
            <p:cNvSpPr txBox="1"/>
            <p:nvPr/>
          </p:nvSpPr>
          <p:spPr>
            <a:xfrm>
              <a:off x="6040" y="2565"/>
              <a:ext cx="1260" cy="491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40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实验用温度计</a:t>
              </a:r>
            </a:p>
          </p:txBody>
        </p:sp>
        <p:pic>
          <p:nvPicPr>
            <p:cNvPr id="4" name="图片 3" descr="04804004##实验室用的温度计、体温计和寒暑表"/>
            <p:cNvPicPr>
              <a:picLocks noChangeAspect="1"/>
            </p:cNvPicPr>
            <p:nvPr/>
          </p:nvPicPr>
          <p:blipFill>
            <a:blip r:embed="rId2"/>
            <a:srcRect l="4191" t="2184" r="74318"/>
            <a:stretch>
              <a:fillRect/>
            </a:stretch>
          </p:blipFill>
          <p:spPr>
            <a:xfrm>
              <a:off x="5010" y="1363"/>
              <a:ext cx="1223" cy="890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216535" y="4324985"/>
            <a:ext cx="304419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温度升高，液面上升；</a:t>
            </a:r>
          </a:p>
          <a:p>
            <a:pPr>
              <a:lnSpc>
                <a:spcPct val="125000"/>
              </a:lnSpc>
            </a:pPr>
            <a:r>
              <a:rPr lang="zh-CN" altLang="en-US" sz="2400" b="1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</a:rPr>
              <a:t>温度降低，液面下降。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548130" y="220345"/>
            <a:ext cx="49872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二、摄氏温度的规定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40970" y="4517708"/>
            <a:ext cx="82089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在标准大气压下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冰水混合物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的温度</a:t>
            </a:r>
            <a:r>
              <a:rPr lang="en-US" altLang="zh-CN" sz="2800" b="1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en-US" altLang="zh-CN" sz="2800" b="1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0℃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40970" y="5120323"/>
            <a:ext cx="82089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在标准大气压下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沸水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的温度</a:t>
            </a:r>
            <a:r>
              <a:rPr lang="en-US" altLang="zh-CN" sz="2800" b="1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100℃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-445135" y="5866765"/>
            <a:ext cx="818896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　0 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℃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和100 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℃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之间分成100个等份，每个等份代表1 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℃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。</a:t>
            </a:r>
          </a:p>
        </p:txBody>
      </p:sp>
      <p:sp>
        <p:nvSpPr>
          <p:cNvPr id="28693" name="文本框 28692"/>
          <p:cNvSpPr txBox="1"/>
          <p:nvPr/>
        </p:nvSpPr>
        <p:spPr>
          <a:xfrm>
            <a:off x="633413" y="3456623"/>
            <a:ext cx="30241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rPr>
              <a:t/>
            </a:r>
            <a:br>
              <a: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rPr>
              <a:t>冰水混合物</a:t>
            </a:r>
          </a:p>
        </p:txBody>
      </p:sp>
      <p:sp>
        <p:nvSpPr>
          <p:cNvPr id="28695" name="文本框 28694"/>
          <p:cNvSpPr txBox="1"/>
          <p:nvPr/>
        </p:nvSpPr>
        <p:spPr>
          <a:xfrm>
            <a:off x="4017010" y="3891598"/>
            <a:ext cx="2663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沸水</a:t>
            </a:r>
          </a:p>
        </p:txBody>
      </p:sp>
      <p:grpSp>
        <p:nvGrpSpPr>
          <p:cNvPr id="29005" name="组合 29004"/>
          <p:cNvGrpSpPr/>
          <p:nvPr/>
        </p:nvGrpSpPr>
        <p:grpSpPr>
          <a:xfrm>
            <a:off x="4305935" y="874078"/>
            <a:ext cx="2436813" cy="3033712"/>
            <a:chOff x="3424" y="1479"/>
            <a:chExt cx="1535" cy="1911"/>
          </a:xfrm>
        </p:grpSpPr>
        <p:grpSp>
          <p:nvGrpSpPr>
            <p:cNvPr id="29000" name="组合 28999"/>
            <p:cNvGrpSpPr/>
            <p:nvPr/>
          </p:nvGrpSpPr>
          <p:grpSpPr>
            <a:xfrm>
              <a:off x="3424" y="1479"/>
              <a:ext cx="1535" cy="1911"/>
              <a:chOff x="4241" y="1987"/>
              <a:chExt cx="1535" cy="1911"/>
            </a:xfrm>
          </p:grpSpPr>
          <p:grpSp>
            <p:nvGrpSpPr>
              <p:cNvPr id="28698" name="组合 28697"/>
              <p:cNvGrpSpPr/>
              <p:nvPr/>
            </p:nvGrpSpPr>
            <p:grpSpPr>
              <a:xfrm>
                <a:off x="4241" y="2296"/>
                <a:ext cx="1227" cy="1602"/>
                <a:chOff x="1283" y="1277"/>
                <a:chExt cx="1182" cy="1542"/>
              </a:xfrm>
            </p:grpSpPr>
            <p:grpSp>
              <p:nvGrpSpPr>
                <p:cNvPr id="28699" name="组合 28698"/>
                <p:cNvGrpSpPr/>
                <p:nvPr/>
              </p:nvGrpSpPr>
              <p:grpSpPr>
                <a:xfrm>
                  <a:off x="1391" y="1889"/>
                  <a:ext cx="462" cy="905"/>
                  <a:chOff x="1583" y="1716"/>
                  <a:chExt cx="462" cy="905"/>
                </a:xfrm>
              </p:grpSpPr>
              <p:sp>
                <p:nvSpPr>
                  <p:cNvPr id="28700" name="椭圆 28699"/>
                  <p:cNvSpPr/>
                  <p:nvPr/>
                </p:nvSpPr>
                <p:spPr>
                  <a:xfrm>
                    <a:off x="1691" y="2567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1" name="椭圆 28700"/>
                  <p:cNvSpPr/>
                  <p:nvPr/>
                </p:nvSpPr>
                <p:spPr>
                  <a:xfrm>
                    <a:off x="1715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2" name="椭圆 28701"/>
                  <p:cNvSpPr/>
                  <p:nvPr/>
                </p:nvSpPr>
                <p:spPr>
                  <a:xfrm>
                    <a:off x="1673" y="245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3" name="椭圆 28702"/>
                  <p:cNvSpPr/>
                  <p:nvPr/>
                </p:nvSpPr>
                <p:spPr>
                  <a:xfrm>
                    <a:off x="1763" y="2411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4" name="椭圆 28703"/>
                  <p:cNvSpPr/>
                  <p:nvPr/>
                </p:nvSpPr>
                <p:spPr>
                  <a:xfrm>
                    <a:off x="1631" y="247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5" name="椭圆 28704"/>
                  <p:cNvSpPr/>
                  <p:nvPr/>
                </p:nvSpPr>
                <p:spPr>
                  <a:xfrm>
                    <a:off x="1601" y="236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6" name="椭圆 28705"/>
                  <p:cNvSpPr/>
                  <p:nvPr/>
                </p:nvSpPr>
                <p:spPr>
                  <a:xfrm>
                    <a:off x="1751" y="226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7" name="椭圆 28706"/>
                  <p:cNvSpPr/>
                  <p:nvPr/>
                </p:nvSpPr>
                <p:spPr>
                  <a:xfrm>
                    <a:off x="1595" y="2081"/>
                    <a:ext cx="108" cy="10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8" name="椭圆 28707"/>
                  <p:cNvSpPr/>
                  <p:nvPr/>
                </p:nvSpPr>
                <p:spPr>
                  <a:xfrm>
                    <a:off x="1601" y="2267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9" name="椭圆 28708"/>
                  <p:cNvSpPr/>
                  <p:nvPr/>
                </p:nvSpPr>
                <p:spPr>
                  <a:xfrm>
                    <a:off x="1679" y="237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0" name="椭圆 28709"/>
                  <p:cNvSpPr/>
                  <p:nvPr/>
                </p:nvSpPr>
                <p:spPr>
                  <a:xfrm>
                    <a:off x="1757" y="1979"/>
                    <a:ext cx="150" cy="15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1" name="椭圆 28710"/>
                  <p:cNvSpPr/>
                  <p:nvPr/>
                </p:nvSpPr>
                <p:spPr>
                  <a:xfrm>
                    <a:off x="1685" y="220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2" name="椭圆 28711"/>
                  <p:cNvSpPr/>
                  <p:nvPr/>
                </p:nvSpPr>
                <p:spPr>
                  <a:xfrm>
                    <a:off x="1805" y="2153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3" name="椭圆 28712"/>
                  <p:cNvSpPr/>
                  <p:nvPr/>
                </p:nvSpPr>
                <p:spPr>
                  <a:xfrm>
                    <a:off x="1583" y="1829"/>
                    <a:ext cx="186" cy="18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4" name="任意多边形 28713"/>
                  <p:cNvSpPr/>
                  <p:nvPr/>
                </p:nvSpPr>
                <p:spPr>
                  <a:xfrm>
                    <a:off x="1763" y="1716"/>
                    <a:ext cx="210" cy="171"/>
                  </a:xfrm>
                  <a:custGeom>
                    <a:avLst/>
                    <a:gdLst>
                      <a:gd name="txL" fmla="*/ 0 w 43200"/>
                      <a:gd name="txT" fmla="*/ 0 h 35079"/>
                      <a:gd name="txR" fmla="*/ 43200 w 43200"/>
                      <a:gd name="txB" fmla="*/ 35079 h 35079"/>
                    </a:gdLst>
                    <a:ahLst/>
                    <a:cxnLst>
                      <a:cxn ang="0">
                        <a:pos x="38478" y="0"/>
                      </a:cxn>
                      <a:cxn ang="270">
                        <a:pos x="4236" y="630"/>
                      </a:cxn>
                      <a:cxn ang="0">
                        <a:pos x="21600" y="13479"/>
                      </a:cxn>
                    </a:cxnLst>
                    <a:rect l="txL" t="txT" r="txR" b="txB"/>
                    <a:pathLst>
                      <a:path w="43200" h="35079" fill="none">
                        <a:moveTo>
                          <a:pt x="38478" y="0"/>
                        </a:moveTo>
                        <a:arcTo wR="21600" hR="21600" stAng="-2316680" swAng="15306721"/>
                      </a:path>
                      <a:path w="43200" h="35079" stroke="0">
                        <a:moveTo>
                          <a:pt x="38478" y="0"/>
                        </a:moveTo>
                        <a:arcTo wR="21600" hR="21600" stAng="-2316680" swAng="15306721"/>
                        <a:lnTo>
                          <a:pt x="21600" y="13479"/>
                        </a:lnTo>
                        <a:close/>
                      </a:path>
                    </a:pathLst>
                  </a:custGeom>
                  <a:noFill/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5" name="椭圆 28714"/>
                  <p:cNvSpPr/>
                  <p:nvPr/>
                </p:nvSpPr>
                <p:spPr>
                  <a:xfrm>
                    <a:off x="1769" y="250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6" name="椭圆 28715"/>
                  <p:cNvSpPr/>
                  <p:nvPr/>
                </p:nvSpPr>
                <p:spPr>
                  <a:xfrm>
                    <a:off x="1775" y="259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7" name="椭圆 28716"/>
                  <p:cNvSpPr/>
                  <p:nvPr/>
                </p:nvSpPr>
                <p:spPr>
                  <a:xfrm>
                    <a:off x="1835" y="234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8" name="椭圆 28717"/>
                  <p:cNvSpPr/>
                  <p:nvPr/>
                </p:nvSpPr>
                <p:spPr>
                  <a:xfrm>
                    <a:off x="1847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9" name="椭圆 28718"/>
                  <p:cNvSpPr/>
                  <p:nvPr/>
                </p:nvSpPr>
                <p:spPr>
                  <a:xfrm flipV="1">
                    <a:off x="1877" y="223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0" name="椭圆 28719"/>
                  <p:cNvSpPr/>
                  <p:nvPr/>
                </p:nvSpPr>
                <p:spPr>
                  <a:xfrm flipV="1">
                    <a:off x="1853" y="241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1" name="椭圆 28720"/>
                  <p:cNvSpPr/>
                  <p:nvPr/>
                </p:nvSpPr>
                <p:spPr>
                  <a:xfrm flipV="1">
                    <a:off x="1961" y="1913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2" name="椭圆 28721"/>
                  <p:cNvSpPr/>
                  <p:nvPr/>
                </p:nvSpPr>
                <p:spPr>
                  <a:xfrm flipV="1">
                    <a:off x="1937" y="2099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8723" name="组合 28722"/>
                <p:cNvGrpSpPr/>
                <p:nvPr/>
              </p:nvGrpSpPr>
              <p:grpSpPr>
                <a:xfrm>
                  <a:off x="1931" y="1889"/>
                  <a:ext cx="462" cy="905"/>
                  <a:chOff x="1583" y="1716"/>
                  <a:chExt cx="462" cy="905"/>
                </a:xfrm>
              </p:grpSpPr>
              <p:sp>
                <p:nvSpPr>
                  <p:cNvPr id="28724" name="椭圆 28723"/>
                  <p:cNvSpPr/>
                  <p:nvPr/>
                </p:nvSpPr>
                <p:spPr>
                  <a:xfrm>
                    <a:off x="1691" y="2567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5" name="椭圆 28724"/>
                  <p:cNvSpPr/>
                  <p:nvPr/>
                </p:nvSpPr>
                <p:spPr>
                  <a:xfrm>
                    <a:off x="1715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6" name="椭圆 28725"/>
                  <p:cNvSpPr/>
                  <p:nvPr/>
                </p:nvSpPr>
                <p:spPr>
                  <a:xfrm>
                    <a:off x="1673" y="245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7" name="椭圆 28726"/>
                  <p:cNvSpPr/>
                  <p:nvPr/>
                </p:nvSpPr>
                <p:spPr>
                  <a:xfrm>
                    <a:off x="1763" y="2411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8" name="椭圆 28727"/>
                  <p:cNvSpPr/>
                  <p:nvPr/>
                </p:nvSpPr>
                <p:spPr>
                  <a:xfrm>
                    <a:off x="1631" y="247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9" name="椭圆 28728"/>
                  <p:cNvSpPr/>
                  <p:nvPr/>
                </p:nvSpPr>
                <p:spPr>
                  <a:xfrm>
                    <a:off x="1601" y="236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0" name="椭圆 28729"/>
                  <p:cNvSpPr/>
                  <p:nvPr/>
                </p:nvSpPr>
                <p:spPr>
                  <a:xfrm>
                    <a:off x="1751" y="226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1" name="椭圆 28730"/>
                  <p:cNvSpPr/>
                  <p:nvPr/>
                </p:nvSpPr>
                <p:spPr>
                  <a:xfrm>
                    <a:off x="1595" y="2081"/>
                    <a:ext cx="108" cy="10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2" name="椭圆 28731"/>
                  <p:cNvSpPr/>
                  <p:nvPr/>
                </p:nvSpPr>
                <p:spPr>
                  <a:xfrm>
                    <a:off x="1601" y="2267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3" name="椭圆 28732"/>
                  <p:cNvSpPr/>
                  <p:nvPr/>
                </p:nvSpPr>
                <p:spPr>
                  <a:xfrm>
                    <a:off x="1679" y="237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4" name="椭圆 28733"/>
                  <p:cNvSpPr/>
                  <p:nvPr/>
                </p:nvSpPr>
                <p:spPr>
                  <a:xfrm>
                    <a:off x="1757" y="1979"/>
                    <a:ext cx="150" cy="15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5" name="椭圆 28734"/>
                  <p:cNvSpPr/>
                  <p:nvPr/>
                </p:nvSpPr>
                <p:spPr>
                  <a:xfrm>
                    <a:off x="1685" y="220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6" name="椭圆 28735"/>
                  <p:cNvSpPr/>
                  <p:nvPr/>
                </p:nvSpPr>
                <p:spPr>
                  <a:xfrm>
                    <a:off x="1805" y="2153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7" name="椭圆 28736"/>
                  <p:cNvSpPr/>
                  <p:nvPr/>
                </p:nvSpPr>
                <p:spPr>
                  <a:xfrm>
                    <a:off x="1583" y="1829"/>
                    <a:ext cx="186" cy="18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8" name="任意多边形 28737"/>
                  <p:cNvSpPr/>
                  <p:nvPr/>
                </p:nvSpPr>
                <p:spPr>
                  <a:xfrm>
                    <a:off x="1763" y="1716"/>
                    <a:ext cx="210" cy="171"/>
                  </a:xfrm>
                  <a:custGeom>
                    <a:avLst/>
                    <a:gdLst>
                      <a:gd name="txL" fmla="*/ 0 w 43200"/>
                      <a:gd name="txT" fmla="*/ 0 h 35079"/>
                      <a:gd name="txR" fmla="*/ 43200 w 43200"/>
                      <a:gd name="txB" fmla="*/ 35079 h 35079"/>
                    </a:gdLst>
                    <a:ahLst/>
                    <a:cxnLst>
                      <a:cxn ang="0">
                        <a:pos x="38478" y="0"/>
                      </a:cxn>
                      <a:cxn ang="270">
                        <a:pos x="4236" y="630"/>
                      </a:cxn>
                      <a:cxn ang="0">
                        <a:pos x="21600" y="13479"/>
                      </a:cxn>
                    </a:cxnLst>
                    <a:rect l="txL" t="txT" r="txR" b="txB"/>
                    <a:pathLst>
                      <a:path w="43200" h="35079" fill="none">
                        <a:moveTo>
                          <a:pt x="38478" y="0"/>
                        </a:moveTo>
                        <a:arcTo wR="21600" hR="21600" stAng="-2316680" swAng="15306721"/>
                      </a:path>
                      <a:path w="43200" h="35079" stroke="0">
                        <a:moveTo>
                          <a:pt x="38478" y="0"/>
                        </a:moveTo>
                        <a:arcTo wR="21600" hR="21600" stAng="-2316680" swAng="15306721"/>
                        <a:lnTo>
                          <a:pt x="21600" y="13479"/>
                        </a:lnTo>
                        <a:close/>
                      </a:path>
                    </a:pathLst>
                  </a:custGeom>
                  <a:noFill/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39" name="椭圆 28738"/>
                  <p:cNvSpPr/>
                  <p:nvPr/>
                </p:nvSpPr>
                <p:spPr>
                  <a:xfrm>
                    <a:off x="1769" y="250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0" name="椭圆 28739"/>
                  <p:cNvSpPr/>
                  <p:nvPr/>
                </p:nvSpPr>
                <p:spPr>
                  <a:xfrm>
                    <a:off x="1775" y="259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1" name="椭圆 28740"/>
                  <p:cNvSpPr/>
                  <p:nvPr/>
                </p:nvSpPr>
                <p:spPr>
                  <a:xfrm>
                    <a:off x="1835" y="234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2" name="椭圆 28741"/>
                  <p:cNvSpPr/>
                  <p:nvPr/>
                </p:nvSpPr>
                <p:spPr>
                  <a:xfrm>
                    <a:off x="1847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3" name="椭圆 28742"/>
                  <p:cNvSpPr/>
                  <p:nvPr/>
                </p:nvSpPr>
                <p:spPr>
                  <a:xfrm flipV="1">
                    <a:off x="1877" y="223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4" name="椭圆 28743"/>
                  <p:cNvSpPr/>
                  <p:nvPr/>
                </p:nvSpPr>
                <p:spPr>
                  <a:xfrm flipV="1">
                    <a:off x="1853" y="241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5" name="椭圆 28744"/>
                  <p:cNvSpPr/>
                  <p:nvPr/>
                </p:nvSpPr>
                <p:spPr>
                  <a:xfrm flipV="1">
                    <a:off x="1961" y="1913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6" name="椭圆 28745"/>
                  <p:cNvSpPr/>
                  <p:nvPr/>
                </p:nvSpPr>
                <p:spPr>
                  <a:xfrm flipV="1">
                    <a:off x="1937" y="2099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8747" name="组合 28746"/>
                <p:cNvGrpSpPr/>
                <p:nvPr/>
              </p:nvGrpSpPr>
              <p:grpSpPr>
                <a:xfrm>
                  <a:off x="1697" y="1889"/>
                  <a:ext cx="462" cy="905"/>
                  <a:chOff x="1583" y="1716"/>
                  <a:chExt cx="462" cy="905"/>
                </a:xfrm>
              </p:grpSpPr>
              <p:sp>
                <p:nvSpPr>
                  <p:cNvPr id="28748" name="椭圆 28747"/>
                  <p:cNvSpPr/>
                  <p:nvPr/>
                </p:nvSpPr>
                <p:spPr>
                  <a:xfrm>
                    <a:off x="1691" y="2567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49" name="椭圆 28748"/>
                  <p:cNvSpPr/>
                  <p:nvPr/>
                </p:nvSpPr>
                <p:spPr>
                  <a:xfrm>
                    <a:off x="1715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0" name="椭圆 28749"/>
                  <p:cNvSpPr/>
                  <p:nvPr/>
                </p:nvSpPr>
                <p:spPr>
                  <a:xfrm>
                    <a:off x="1673" y="245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1" name="椭圆 28750"/>
                  <p:cNvSpPr/>
                  <p:nvPr/>
                </p:nvSpPr>
                <p:spPr>
                  <a:xfrm>
                    <a:off x="1763" y="2411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2" name="椭圆 28751"/>
                  <p:cNvSpPr/>
                  <p:nvPr/>
                </p:nvSpPr>
                <p:spPr>
                  <a:xfrm>
                    <a:off x="1631" y="247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3" name="椭圆 28752"/>
                  <p:cNvSpPr/>
                  <p:nvPr/>
                </p:nvSpPr>
                <p:spPr>
                  <a:xfrm>
                    <a:off x="1601" y="2369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4" name="椭圆 28753"/>
                  <p:cNvSpPr/>
                  <p:nvPr/>
                </p:nvSpPr>
                <p:spPr>
                  <a:xfrm>
                    <a:off x="1751" y="226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5" name="椭圆 28754"/>
                  <p:cNvSpPr/>
                  <p:nvPr/>
                </p:nvSpPr>
                <p:spPr>
                  <a:xfrm>
                    <a:off x="1595" y="2081"/>
                    <a:ext cx="108" cy="10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6" name="椭圆 28755"/>
                  <p:cNvSpPr/>
                  <p:nvPr/>
                </p:nvSpPr>
                <p:spPr>
                  <a:xfrm>
                    <a:off x="1601" y="2267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7" name="椭圆 28756"/>
                  <p:cNvSpPr/>
                  <p:nvPr/>
                </p:nvSpPr>
                <p:spPr>
                  <a:xfrm>
                    <a:off x="1679" y="237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8" name="椭圆 28757"/>
                  <p:cNvSpPr/>
                  <p:nvPr/>
                </p:nvSpPr>
                <p:spPr>
                  <a:xfrm>
                    <a:off x="1757" y="1979"/>
                    <a:ext cx="150" cy="15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59" name="椭圆 28758"/>
                  <p:cNvSpPr/>
                  <p:nvPr/>
                </p:nvSpPr>
                <p:spPr>
                  <a:xfrm>
                    <a:off x="1685" y="220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0" name="椭圆 28759"/>
                  <p:cNvSpPr/>
                  <p:nvPr/>
                </p:nvSpPr>
                <p:spPr>
                  <a:xfrm>
                    <a:off x="1805" y="2153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1" name="椭圆 28760"/>
                  <p:cNvSpPr/>
                  <p:nvPr/>
                </p:nvSpPr>
                <p:spPr>
                  <a:xfrm>
                    <a:off x="1583" y="1829"/>
                    <a:ext cx="186" cy="18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2" name="任意多边形 28761"/>
                  <p:cNvSpPr/>
                  <p:nvPr/>
                </p:nvSpPr>
                <p:spPr>
                  <a:xfrm>
                    <a:off x="1763" y="1716"/>
                    <a:ext cx="210" cy="171"/>
                  </a:xfrm>
                  <a:custGeom>
                    <a:avLst/>
                    <a:gdLst>
                      <a:gd name="txL" fmla="*/ 0 w 43200"/>
                      <a:gd name="txT" fmla="*/ 0 h 35079"/>
                      <a:gd name="txR" fmla="*/ 43200 w 43200"/>
                      <a:gd name="txB" fmla="*/ 35079 h 35079"/>
                    </a:gdLst>
                    <a:ahLst/>
                    <a:cxnLst>
                      <a:cxn ang="0">
                        <a:pos x="38478" y="0"/>
                      </a:cxn>
                      <a:cxn ang="270">
                        <a:pos x="4236" y="630"/>
                      </a:cxn>
                      <a:cxn ang="0">
                        <a:pos x="21600" y="13479"/>
                      </a:cxn>
                    </a:cxnLst>
                    <a:rect l="txL" t="txT" r="txR" b="txB"/>
                    <a:pathLst>
                      <a:path w="43200" h="35079" fill="none">
                        <a:moveTo>
                          <a:pt x="38478" y="0"/>
                        </a:moveTo>
                        <a:arcTo wR="21600" hR="21600" stAng="-2316680" swAng="15306721"/>
                      </a:path>
                      <a:path w="43200" h="35079" stroke="0">
                        <a:moveTo>
                          <a:pt x="38478" y="0"/>
                        </a:moveTo>
                        <a:arcTo wR="21600" hR="21600" stAng="-2316680" swAng="15306721"/>
                        <a:lnTo>
                          <a:pt x="21600" y="13479"/>
                        </a:lnTo>
                        <a:close/>
                      </a:path>
                    </a:pathLst>
                  </a:custGeom>
                  <a:noFill/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3" name="椭圆 28762"/>
                  <p:cNvSpPr/>
                  <p:nvPr/>
                </p:nvSpPr>
                <p:spPr>
                  <a:xfrm>
                    <a:off x="1769" y="250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4" name="椭圆 28763"/>
                  <p:cNvSpPr/>
                  <p:nvPr/>
                </p:nvSpPr>
                <p:spPr>
                  <a:xfrm>
                    <a:off x="1775" y="2591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5" name="椭圆 28764"/>
                  <p:cNvSpPr/>
                  <p:nvPr/>
                </p:nvSpPr>
                <p:spPr>
                  <a:xfrm>
                    <a:off x="1835" y="2345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6" name="椭圆 28765"/>
                  <p:cNvSpPr/>
                  <p:nvPr/>
                </p:nvSpPr>
                <p:spPr>
                  <a:xfrm>
                    <a:off x="1847" y="2525"/>
                    <a:ext cx="30" cy="3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7" name="椭圆 28766"/>
                  <p:cNvSpPr/>
                  <p:nvPr/>
                </p:nvSpPr>
                <p:spPr>
                  <a:xfrm flipV="1">
                    <a:off x="1877" y="2231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8" name="椭圆 28767"/>
                  <p:cNvSpPr/>
                  <p:nvPr/>
                </p:nvSpPr>
                <p:spPr>
                  <a:xfrm flipV="1">
                    <a:off x="1853" y="2417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69" name="椭圆 28768"/>
                  <p:cNvSpPr/>
                  <p:nvPr/>
                </p:nvSpPr>
                <p:spPr>
                  <a:xfrm flipV="1">
                    <a:off x="1961" y="1913"/>
                    <a:ext cx="84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70" name="椭圆 28769"/>
                  <p:cNvSpPr/>
                  <p:nvPr/>
                </p:nvSpPr>
                <p:spPr>
                  <a:xfrm flipV="1">
                    <a:off x="1937" y="2099"/>
                    <a:ext cx="66" cy="6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8771" name="圆角矩形 28770"/>
                <p:cNvSpPr/>
                <p:nvPr/>
              </p:nvSpPr>
              <p:spPr>
                <a:xfrm>
                  <a:off x="1337" y="1319"/>
                  <a:ext cx="1080" cy="1500"/>
                </a:xfrm>
                <a:prstGeom prst="roundRect">
                  <a:avLst>
                    <a:gd name="adj" fmla="val 16667"/>
                  </a:avLst>
                </a:prstGeom>
                <a:noFill/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8772" name="矩形 28771"/>
                <p:cNvSpPr/>
                <p:nvPr/>
              </p:nvSpPr>
              <p:spPr>
                <a:xfrm>
                  <a:off x="1283" y="1277"/>
                  <a:ext cx="1182" cy="23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8773" name="任意多边形 28772"/>
                <p:cNvSpPr/>
                <p:nvPr/>
              </p:nvSpPr>
              <p:spPr>
                <a:xfrm>
                  <a:off x="1349" y="1859"/>
                  <a:ext cx="1056" cy="73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56" h="73">
                      <a:moveTo>
                        <a:pt x="0" y="0"/>
                      </a:moveTo>
                      <a:cubicBezTo>
                        <a:pt x="31" y="15"/>
                        <a:pt x="62" y="31"/>
                        <a:pt x="102" y="36"/>
                      </a:cubicBezTo>
                      <a:cubicBezTo>
                        <a:pt x="142" y="41"/>
                        <a:pt x="207" y="31"/>
                        <a:pt x="240" y="30"/>
                      </a:cubicBezTo>
                      <a:cubicBezTo>
                        <a:pt x="273" y="29"/>
                        <a:pt x="284" y="26"/>
                        <a:pt x="300" y="30"/>
                      </a:cubicBezTo>
                      <a:cubicBezTo>
                        <a:pt x="316" y="34"/>
                        <a:pt x="317" y="55"/>
                        <a:pt x="336" y="54"/>
                      </a:cubicBezTo>
                      <a:cubicBezTo>
                        <a:pt x="355" y="53"/>
                        <a:pt x="388" y="27"/>
                        <a:pt x="414" y="24"/>
                      </a:cubicBezTo>
                      <a:cubicBezTo>
                        <a:pt x="440" y="21"/>
                        <a:pt x="466" y="36"/>
                        <a:pt x="492" y="36"/>
                      </a:cubicBezTo>
                      <a:cubicBezTo>
                        <a:pt x="518" y="36"/>
                        <a:pt x="547" y="20"/>
                        <a:pt x="570" y="24"/>
                      </a:cubicBezTo>
                      <a:cubicBezTo>
                        <a:pt x="593" y="28"/>
                        <a:pt x="607" y="61"/>
                        <a:pt x="630" y="60"/>
                      </a:cubicBezTo>
                      <a:cubicBezTo>
                        <a:pt x="653" y="59"/>
                        <a:pt x="681" y="23"/>
                        <a:pt x="708" y="18"/>
                      </a:cubicBezTo>
                      <a:cubicBezTo>
                        <a:pt x="735" y="13"/>
                        <a:pt x="761" y="21"/>
                        <a:pt x="792" y="30"/>
                      </a:cubicBezTo>
                      <a:cubicBezTo>
                        <a:pt x="823" y="39"/>
                        <a:pt x="867" y="73"/>
                        <a:pt x="894" y="72"/>
                      </a:cubicBezTo>
                      <a:cubicBezTo>
                        <a:pt x="921" y="71"/>
                        <a:pt x="930" y="34"/>
                        <a:pt x="954" y="24"/>
                      </a:cubicBezTo>
                      <a:cubicBezTo>
                        <a:pt x="978" y="14"/>
                        <a:pt x="1021" y="16"/>
                        <a:pt x="1038" y="12"/>
                      </a:cubicBezTo>
                      <a:cubicBezTo>
                        <a:pt x="1055" y="8"/>
                        <a:pt x="1055" y="4"/>
                        <a:pt x="1056" y="0"/>
                      </a:cubicBezTo>
                    </a:path>
                  </a:pathLst>
                </a:custGeom>
                <a:noFill/>
                <a:ln w="635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8774" name="组合 28773"/>
                <p:cNvGrpSpPr/>
                <p:nvPr/>
              </p:nvGrpSpPr>
              <p:grpSpPr>
                <a:xfrm>
                  <a:off x="1427" y="1979"/>
                  <a:ext cx="894" cy="0"/>
                  <a:chOff x="1427" y="1979"/>
                  <a:chExt cx="894" cy="0"/>
                </a:xfrm>
              </p:grpSpPr>
              <p:sp>
                <p:nvSpPr>
                  <p:cNvPr id="28775" name="直接连接符 28774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6" name="直接连接符 28775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7" name="直接连接符 28776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8" name="直接连接符 28777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79" name="直接连接符 28778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80" name="组合 28779"/>
                <p:cNvGrpSpPr/>
                <p:nvPr/>
              </p:nvGrpSpPr>
              <p:grpSpPr>
                <a:xfrm>
                  <a:off x="1349" y="2075"/>
                  <a:ext cx="894" cy="0"/>
                  <a:chOff x="1427" y="1979"/>
                  <a:chExt cx="894" cy="0"/>
                </a:xfrm>
              </p:grpSpPr>
              <p:sp>
                <p:nvSpPr>
                  <p:cNvPr id="28781" name="直接连接符 28780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2" name="直接连接符 28781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3" name="直接连接符 28782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4" name="直接连接符 28783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5" name="直接连接符 28784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86" name="组合 28785"/>
                <p:cNvGrpSpPr/>
                <p:nvPr/>
              </p:nvGrpSpPr>
              <p:grpSpPr>
                <a:xfrm>
                  <a:off x="1487" y="2171"/>
                  <a:ext cx="894" cy="0"/>
                  <a:chOff x="1427" y="1979"/>
                  <a:chExt cx="894" cy="0"/>
                </a:xfrm>
              </p:grpSpPr>
              <p:sp>
                <p:nvSpPr>
                  <p:cNvPr id="28787" name="直接连接符 28786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8" name="直接连接符 28787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89" name="直接连接符 28788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0" name="直接连接符 28789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1" name="直接连接符 28790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92" name="组合 28791"/>
                <p:cNvGrpSpPr/>
                <p:nvPr/>
              </p:nvGrpSpPr>
              <p:grpSpPr>
                <a:xfrm>
                  <a:off x="1349" y="2249"/>
                  <a:ext cx="894" cy="0"/>
                  <a:chOff x="1427" y="1979"/>
                  <a:chExt cx="894" cy="0"/>
                </a:xfrm>
              </p:grpSpPr>
              <p:sp>
                <p:nvSpPr>
                  <p:cNvPr id="28793" name="直接连接符 28792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4" name="直接连接符 28793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5" name="直接连接符 28794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6" name="直接连接符 28795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797" name="直接连接符 28796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798" name="组合 28797"/>
                <p:cNvGrpSpPr/>
                <p:nvPr/>
              </p:nvGrpSpPr>
              <p:grpSpPr>
                <a:xfrm>
                  <a:off x="1517" y="2375"/>
                  <a:ext cx="894" cy="0"/>
                  <a:chOff x="1427" y="1979"/>
                  <a:chExt cx="894" cy="0"/>
                </a:xfrm>
              </p:grpSpPr>
              <p:sp>
                <p:nvSpPr>
                  <p:cNvPr id="28799" name="直接连接符 28798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0" name="直接连接符 28799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1" name="直接连接符 28800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2" name="直接连接符 28801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3" name="直接连接符 28802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04" name="组合 28803"/>
                <p:cNvGrpSpPr/>
                <p:nvPr/>
              </p:nvGrpSpPr>
              <p:grpSpPr>
                <a:xfrm>
                  <a:off x="1367" y="2441"/>
                  <a:ext cx="894" cy="0"/>
                  <a:chOff x="1427" y="1979"/>
                  <a:chExt cx="894" cy="0"/>
                </a:xfrm>
              </p:grpSpPr>
              <p:sp>
                <p:nvSpPr>
                  <p:cNvPr id="28805" name="直接连接符 28804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6" name="直接连接符 28805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7" name="直接连接符 28806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8" name="直接连接符 28807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09" name="直接连接符 28808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10" name="组合 28809"/>
                <p:cNvGrpSpPr/>
                <p:nvPr/>
              </p:nvGrpSpPr>
              <p:grpSpPr>
                <a:xfrm>
                  <a:off x="1505" y="2549"/>
                  <a:ext cx="894" cy="0"/>
                  <a:chOff x="1427" y="1979"/>
                  <a:chExt cx="894" cy="0"/>
                </a:xfrm>
              </p:grpSpPr>
              <p:sp>
                <p:nvSpPr>
                  <p:cNvPr id="28811" name="直接连接符 28810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2" name="直接连接符 28811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3" name="直接连接符 28812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4" name="直接连接符 28813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5" name="直接连接符 28814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16" name="组合 28815"/>
                <p:cNvGrpSpPr/>
                <p:nvPr/>
              </p:nvGrpSpPr>
              <p:grpSpPr>
                <a:xfrm>
                  <a:off x="1373" y="2645"/>
                  <a:ext cx="894" cy="0"/>
                  <a:chOff x="1427" y="1979"/>
                  <a:chExt cx="894" cy="0"/>
                </a:xfrm>
              </p:grpSpPr>
              <p:sp>
                <p:nvSpPr>
                  <p:cNvPr id="28817" name="直接连接符 28816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8" name="直接连接符 28817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19" name="直接连接符 28818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0" name="直接连接符 28819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1" name="直接连接符 28820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8822" name="组合 28821"/>
                <p:cNvGrpSpPr/>
                <p:nvPr/>
              </p:nvGrpSpPr>
              <p:grpSpPr>
                <a:xfrm>
                  <a:off x="1475" y="2735"/>
                  <a:ext cx="894" cy="0"/>
                  <a:chOff x="1427" y="1979"/>
                  <a:chExt cx="894" cy="0"/>
                </a:xfrm>
              </p:grpSpPr>
              <p:sp>
                <p:nvSpPr>
                  <p:cNvPr id="28823" name="直接连接符 28822"/>
                  <p:cNvSpPr/>
                  <p:nvPr/>
                </p:nvSpPr>
                <p:spPr>
                  <a:xfrm>
                    <a:off x="142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4" name="直接连接符 28823"/>
                  <p:cNvSpPr/>
                  <p:nvPr/>
                </p:nvSpPr>
                <p:spPr>
                  <a:xfrm>
                    <a:off x="162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5" name="直接连接符 28824"/>
                  <p:cNvSpPr/>
                  <p:nvPr/>
                </p:nvSpPr>
                <p:spPr>
                  <a:xfrm>
                    <a:off x="1817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6" name="直接连接符 28825"/>
                  <p:cNvSpPr/>
                  <p:nvPr/>
                </p:nvSpPr>
                <p:spPr>
                  <a:xfrm>
                    <a:off x="2015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827" name="直接连接符 28826"/>
                  <p:cNvSpPr/>
                  <p:nvPr/>
                </p:nvSpPr>
                <p:spPr>
                  <a:xfrm>
                    <a:off x="2219" y="1979"/>
                    <a:ext cx="102" cy="0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grpSp>
            <p:nvGrpSpPr>
              <p:cNvPr id="28999" name="组合 28998"/>
              <p:cNvGrpSpPr/>
              <p:nvPr/>
            </p:nvGrpSpPr>
            <p:grpSpPr>
              <a:xfrm>
                <a:off x="4551" y="1987"/>
                <a:ext cx="1225" cy="1908"/>
                <a:chOff x="2245" y="2205"/>
                <a:chExt cx="1225" cy="1908"/>
              </a:xfrm>
            </p:grpSpPr>
            <p:grpSp>
              <p:nvGrpSpPr>
                <p:cNvPr id="28686" name="组合 28685"/>
                <p:cNvGrpSpPr/>
                <p:nvPr/>
              </p:nvGrpSpPr>
              <p:grpSpPr>
                <a:xfrm>
                  <a:off x="2245" y="2205"/>
                  <a:ext cx="575" cy="1908"/>
                  <a:chOff x="4195" y="1117"/>
                  <a:chExt cx="734" cy="2433"/>
                </a:xfrm>
              </p:grpSpPr>
              <p:sp>
                <p:nvSpPr>
                  <p:cNvPr id="28687" name="圆角矩形 28686"/>
                  <p:cNvSpPr/>
                  <p:nvPr/>
                </p:nvSpPr>
                <p:spPr>
                  <a:xfrm>
                    <a:off x="4195" y="2594"/>
                    <a:ext cx="734" cy="956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9799"/>
                  </a:solidFill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88" name="直接连接符 28687"/>
                  <p:cNvSpPr/>
                  <p:nvPr/>
                </p:nvSpPr>
                <p:spPr>
                  <a:xfrm>
                    <a:off x="4515" y="1117"/>
                    <a:ext cx="0" cy="2041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689" name="直接连接符 28688"/>
                  <p:cNvSpPr/>
                  <p:nvPr/>
                </p:nvSpPr>
                <p:spPr>
                  <a:xfrm>
                    <a:off x="4604" y="1117"/>
                    <a:ext cx="0" cy="2041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690" name="流程图: 终止 28689"/>
                  <p:cNvSpPr>
                    <a:spLocks noChangeAspect="1"/>
                  </p:cNvSpPr>
                  <p:nvPr/>
                </p:nvSpPr>
                <p:spPr>
                  <a:xfrm>
                    <a:off x="4274" y="2381"/>
                    <a:ext cx="566" cy="69"/>
                  </a:xfrm>
                  <a:prstGeom prst="flowChartTerminator">
                    <a:avLst/>
                  </a:prstGeom>
                  <a:solidFill>
                    <a:srgbClr val="996633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91" name="矩形 28690"/>
                  <p:cNvSpPr/>
                  <p:nvPr/>
                </p:nvSpPr>
                <p:spPr>
                  <a:xfrm>
                    <a:off x="4385" y="2452"/>
                    <a:ext cx="361" cy="145"/>
                  </a:xfrm>
                  <a:prstGeom prst="rect">
                    <a:avLst/>
                  </a:prstGeom>
                  <a:solidFill>
                    <a:srgbClr val="FF9799"/>
                  </a:solidFill>
                  <a:ln w="317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8944" name="文本框 28943"/>
                <p:cNvSpPr txBox="1"/>
                <p:nvPr/>
              </p:nvSpPr>
              <p:spPr>
                <a:xfrm>
                  <a:off x="2699" y="2205"/>
                  <a:ext cx="771" cy="25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lstStyle/>
                <a:p>
                  <a:pPr algn="just">
                    <a:buClr>
                      <a:schemeClr val="bg1"/>
                    </a:buClr>
                  </a:pPr>
                  <a:r>
                    <a:rPr lang="en-US" altLang="zh-CN" sz="280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100 ℃</a:t>
                  </a:r>
                </a:p>
              </p:txBody>
            </p:sp>
            <p:sp>
              <p:nvSpPr>
                <p:cNvPr id="28950" name="直接连接符 28949"/>
                <p:cNvSpPr/>
                <p:nvPr/>
              </p:nvSpPr>
              <p:spPr>
                <a:xfrm rot="-5400000">
                  <a:off x="2428" y="2291"/>
                  <a:ext cx="0" cy="111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954" name="直接连接符 28953"/>
                <p:cNvSpPr/>
                <p:nvPr/>
              </p:nvSpPr>
              <p:spPr>
                <a:xfrm rot="5400000" flipH="1">
                  <a:off x="2628" y="2294"/>
                  <a:ext cx="0" cy="110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28992" name="组合 28991"/>
                <p:cNvGrpSpPr/>
                <p:nvPr/>
              </p:nvGrpSpPr>
              <p:grpSpPr>
                <a:xfrm>
                  <a:off x="2499" y="2341"/>
                  <a:ext cx="59" cy="860"/>
                  <a:chOff x="7958" y="4230"/>
                  <a:chExt cx="196" cy="3873"/>
                </a:xfrm>
              </p:grpSpPr>
              <p:sp>
                <p:nvSpPr>
                  <p:cNvPr id="28993" name="矩形 28992"/>
                  <p:cNvSpPr/>
                  <p:nvPr/>
                </p:nvSpPr>
                <p:spPr>
                  <a:xfrm>
                    <a:off x="7966" y="4278"/>
                    <a:ext cx="180" cy="3825"/>
                  </a:xfrm>
                  <a:prstGeom prst="rect">
                    <a:avLst/>
                  </a:prstGeom>
                  <a:solidFill>
                    <a:srgbClr val="FF0000">
                      <a:alpha val="47000"/>
                    </a:srgbClr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994" name="椭圆 28993"/>
                  <p:cNvSpPr/>
                  <p:nvPr/>
                </p:nvSpPr>
                <p:spPr>
                  <a:xfrm>
                    <a:off x="7958" y="4230"/>
                    <a:ext cx="196" cy="9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29004" name="矩形 29003"/>
            <p:cNvSpPr/>
            <p:nvPr/>
          </p:nvSpPr>
          <p:spPr>
            <a:xfrm>
              <a:off x="3872" y="2529"/>
              <a:ext cx="283" cy="56"/>
            </a:xfrm>
            <a:prstGeom prst="rect">
              <a:avLst/>
            </a:prstGeom>
            <a:solidFill>
              <a:srgbClr val="996633"/>
            </a:solidFill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879" name="圆角矩形 28878"/>
          <p:cNvSpPr/>
          <p:nvPr/>
        </p:nvSpPr>
        <p:spPr>
          <a:xfrm>
            <a:off x="1209040" y="1418273"/>
            <a:ext cx="1779588" cy="247332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880" name="矩形 28879"/>
          <p:cNvSpPr/>
          <p:nvPr/>
        </p:nvSpPr>
        <p:spPr>
          <a:xfrm>
            <a:off x="1120140" y="1384935"/>
            <a:ext cx="1947863" cy="38576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881" name="组合 28880"/>
          <p:cNvGrpSpPr/>
          <p:nvPr/>
        </p:nvGrpSpPr>
        <p:grpSpPr>
          <a:xfrm>
            <a:off x="1356678" y="2505710"/>
            <a:ext cx="1474787" cy="0"/>
            <a:chOff x="1427" y="1979"/>
            <a:chExt cx="894" cy="0"/>
          </a:xfrm>
        </p:grpSpPr>
        <p:sp>
          <p:nvSpPr>
            <p:cNvPr id="28882" name="直接连接符 28881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3" name="直接连接符 28882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4" name="直接连接符 28883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5" name="直接连接符 28884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6" name="直接连接符 28885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887" name="组合 28886"/>
          <p:cNvGrpSpPr/>
          <p:nvPr/>
        </p:nvGrpSpPr>
        <p:grpSpPr>
          <a:xfrm>
            <a:off x="1229678" y="2664460"/>
            <a:ext cx="1473200" cy="0"/>
            <a:chOff x="1427" y="1979"/>
            <a:chExt cx="894" cy="0"/>
          </a:xfrm>
        </p:grpSpPr>
        <p:sp>
          <p:nvSpPr>
            <p:cNvPr id="28888" name="直接连接符 28887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89" name="直接连接符 28888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0" name="直接连接符 28889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1" name="直接连接符 28890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2" name="直接连接符 28891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893" name="组合 28892"/>
          <p:cNvGrpSpPr/>
          <p:nvPr/>
        </p:nvGrpSpPr>
        <p:grpSpPr>
          <a:xfrm>
            <a:off x="1456690" y="2823210"/>
            <a:ext cx="1473200" cy="0"/>
            <a:chOff x="1427" y="1979"/>
            <a:chExt cx="894" cy="0"/>
          </a:xfrm>
        </p:grpSpPr>
        <p:sp>
          <p:nvSpPr>
            <p:cNvPr id="28894" name="直接连接符 28893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5" name="直接连接符 28894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6" name="直接连接符 28895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7" name="直接连接符 28896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898" name="直接连接符 28897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899" name="组合 28898"/>
          <p:cNvGrpSpPr/>
          <p:nvPr/>
        </p:nvGrpSpPr>
        <p:grpSpPr>
          <a:xfrm>
            <a:off x="1229678" y="2951798"/>
            <a:ext cx="1473200" cy="0"/>
            <a:chOff x="1427" y="1979"/>
            <a:chExt cx="894" cy="0"/>
          </a:xfrm>
        </p:grpSpPr>
        <p:sp>
          <p:nvSpPr>
            <p:cNvPr id="28900" name="直接连接符 28899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1" name="直接连接符 28900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2" name="直接连接符 28901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3" name="直接连接符 28902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4" name="直接连接符 28903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05" name="组合 28904"/>
          <p:cNvGrpSpPr/>
          <p:nvPr/>
        </p:nvGrpSpPr>
        <p:grpSpPr>
          <a:xfrm>
            <a:off x="1505903" y="3159760"/>
            <a:ext cx="1473200" cy="0"/>
            <a:chOff x="1427" y="1979"/>
            <a:chExt cx="894" cy="0"/>
          </a:xfrm>
        </p:grpSpPr>
        <p:sp>
          <p:nvSpPr>
            <p:cNvPr id="28906" name="直接连接符 28905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7" name="直接连接符 28906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8" name="直接连接符 28907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09" name="直接连接符 28908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0" name="直接连接符 28909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11" name="组合 28910"/>
          <p:cNvGrpSpPr/>
          <p:nvPr/>
        </p:nvGrpSpPr>
        <p:grpSpPr>
          <a:xfrm>
            <a:off x="1258253" y="3267710"/>
            <a:ext cx="1473200" cy="0"/>
            <a:chOff x="1427" y="1979"/>
            <a:chExt cx="894" cy="0"/>
          </a:xfrm>
        </p:grpSpPr>
        <p:sp>
          <p:nvSpPr>
            <p:cNvPr id="28912" name="直接连接符 28911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3" name="直接连接符 28912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4" name="直接连接符 28913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5" name="直接连接符 28914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6" name="直接连接符 28915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17" name="组合 28916"/>
          <p:cNvGrpSpPr/>
          <p:nvPr/>
        </p:nvGrpSpPr>
        <p:grpSpPr>
          <a:xfrm>
            <a:off x="1485265" y="3445510"/>
            <a:ext cx="1473200" cy="0"/>
            <a:chOff x="1427" y="1979"/>
            <a:chExt cx="894" cy="0"/>
          </a:xfrm>
        </p:grpSpPr>
        <p:sp>
          <p:nvSpPr>
            <p:cNvPr id="28918" name="直接连接符 28917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19" name="直接连接符 28918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0" name="直接连接符 28919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1" name="直接连接符 28920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2" name="直接连接符 28921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23" name="组合 28922"/>
          <p:cNvGrpSpPr/>
          <p:nvPr/>
        </p:nvGrpSpPr>
        <p:grpSpPr>
          <a:xfrm>
            <a:off x="1267778" y="3604260"/>
            <a:ext cx="1473200" cy="0"/>
            <a:chOff x="1427" y="1979"/>
            <a:chExt cx="894" cy="0"/>
          </a:xfrm>
        </p:grpSpPr>
        <p:sp>
          <p:nvSpPr>
            <p:cNvPr id="28924" name="直接连接符 28923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5" name="直接连接符 28924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6" name="直接连接符 28925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7" name="直接连接符 28926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28" name="直接连接符 28927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929" name="组合 28928"/>
          <p:cNvGrpSpPr/>
          <p:nvPr/>
        </p:nvGrpSpPr>
        <p:grpSpPr>
          <a:xfrm>
            <a:off x="1436053" y="3753485"/>
            <a:ext cx="1473200" cy="0"/>
            <a:chOff x="1427" y="1979"/>
            <a:chExt cx="894" cy="0"/>
          </a:xfrm>
        </p:grpSpPr>
        <p:sp>
          <p:nvSpPr>
            <p:cNvPr id="28930" name="直接连接符 28929"/>
            <p:cNvSpPr/>
            <p:nvPr/>
          </p:nvSpPr>
          <p:spPr>
            <a:xfrm>
              <a:off x="142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1" name="直接连接符 28930"/>
            <p:cNvSpPr/>
            <p:nvPr/>
          </p:nvSpPr>
          <p:spPr>
            <a:xfrm>
              <a:off x="162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2" name="直接连接符 28931"/>
            <p:cNvSpPr/>
            <p:nvPr/>
          </p:nvSpPr>
          <p:spPr>
            <a:xfrm>
              <a:off x="1817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3" name="直接连接符 28932"/>
            <p:cNvSpPr/>
            <p:nvPr/>
          </p:nvSpPr>
          <p:spPr>
            <a:xfrm>
              <a:off x="2015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934" name="直接连接符 28933"/>
            <p:cNvSpPr/>
            <p:nvPr/>
          </p:nvSpPr>
          <p:spPr>
            <a:xfrm>
              <a:off x="2219" y="1979"/>
              <a:ext cx="102" cy="0"/>
            </a:xfrm>
            <a:prstGeom prst="line">
              <a:avLst/>
            </a:prstGeom>
            <a:ln w="31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8935" name="直接连接符 28934"/>
          <p:cNvSpPr/>
          <p:nvPr/>
        </p:nvSpPr>
        <p:spPr>
          <a:xfrm>
            <a:off x="1218565" y="2358073"/>
            <a:ext cx="1760538" cy="0"/>
          </a:xfrm>
          <a:prstGeom prst="line">
            <a:avLst/>
          </a:prstGeom>
          <a:ln w="635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81" name="矩形 28980"/>
          <p:cNvSpPr/>
          <p:nvPr/>
        </p:nvSpPr>
        <p:spPr>
          <a:xfrm rot="-784747">
            <a:off x="2588578" y="2305685"/>
            <a:ext cx="319087" cy="319088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82" name="矩形 28981"/>
          <p:cNvSpPr/>
          <p:nvPr/>
        </p:nvSpPr>
        <p:spPr>
          <a:xfrm rot="1730130">
            <a:off x="1321753" y="2318385"/>
            <a:ext cx="319087" cy="319088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941" name="组合 28940"/>
          <p:cNvGrpSpPr/>
          <p:nvPr/>
        </p:nvGrpSpPr>
        <p:grpSpPr>
          <a:xfrm>
            <a:off x="2042478" y="2142173"/>
            <a:ext cx="93662" cy="1365250"/>
            <a:chOff x="7958" y="4230"/>
            <a:chExt cx="196" cy="3873"/>
          </a:xfrm>
        </p:grpSpPr>
        <p:sp>
          <p:nvSpPr>
            <p:cNvPr id="28942" name="矩形 28941"/>
            <p:cNvSpPr/>
            <p:nvPr/>
          </p:nvSpPr>
          <p:spPr>
            <a:xfrm>
              <a:off x="7966" y="4278"/>
              <a:ext cx="180" cy="3825"/>
            </a:xfrm>
            <a:prstGeom prst="rect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943" name="椭圆 28942"/>
            <p:cNvSpPr/>
            <p:nvPr/>
          </p:nvSpPr>
          <p:spPr>
            <a:xfrm>
              <a:off x="7958" y="4230"/>
              <a:ext cx="196" cy="90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945" name="文本框 28944"/>
          <p:cNvSpPr txBox="1"/>
          <p:nvPr/>
        </p:nvSpPr>
        <p:spPr>
          <a:xfrm>
            <a:off x="2286953" y="1792923"/>
            <a:ext cx="863600" cy="431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just">
              <a:buClr>
                <a:schemeClr val="bg1"/>
              </a:buClr>
            </a:pP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 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℃</a:t>
            </a:r>
          </a:p>
        </p:txBody>
      </p:sp>
      <p:sp>
        <p:nvSpPr>
          <p:cNvPr id="28987" name="圆角矩形 28986"/>
          <p:cNvSpPr/>
          <p:nvPr/>
        </p:nvSpPr>
        <p:spPr>
          <a:xfrm>
            <a:off x="1637665" y="2689860"/>
            <a:ext cx="912813" cy="1190625"/>
          </a:xfrm>
          <a:prstGeom prst="roundRect">
            <a:avLst>
              <a:gd name="adj" fmla="val 16667"/>
            </a:avLst>
          </a:prstGeom>
          <a:solidFill>
            <a:srgbClr val="FF97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88" name="直接连接符 28987"/>
          <p:cNvSpPr/>
          <p:nvPr/>
        </p:nvSpPr>
        <p:spPr>
          <a:xfrm>
            <a:off x="2052003" y="867410"/>
            <a:ext cx="0" cy="2541588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89" name="直接连接符 28988"/>
          <p:cNvSpPr/>
          <p:nvPr/>
        </p:nvSpPr>
        <p:spPr>
          <a:xfrm>
            <a:off x="2145665" y="851535"/>
            <a:ext cx="0" cy="2541588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91" name="矩形 28990"/>
          <p:cNvSpPr/>
          <p:nvPr/>
        </p:nvSpPr>
        <p:spPr>
          <a:xfrm>
            <a:off x="1874203" y="2513648"/>
            <a:ext cx="449262" cy="180975"/>
          </a:xfrm>
          <a:prstGeom prst="rect">
            <a:avLst/>
          </a:prstGeom>
          <a:solidFill>
            <a:srgbClr val="FF9799"/>
          </a:solidFill>
          <a:ln w="31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003" name="矩形 29002"/>
          <p:cNvSpPr/>
          <p:nvPr/>
        </p:nvSpPr>
        <p:spPr>
          <a:xfrm>
            <a:off x="1872615" y="2486660"/>
            <a:ext cx="449263" cy="88900"/>
          </a:xfrm>
          <a:prstGeom prst="rect">
            <a:avLst/>
          </a:prstGeom>
          <a:solidFill>
            <a:srgbClr val="996633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006" name="矩形 29005"/>
          <p:cNvSpPr/>
          <p:nvPr/>
        </p:nvSpPr>
        <p:spPr>
          <a:xfrm>
            <a:off x="2052003" y="2172335"/>
            <a:ext cx="90487" cy="269875"/>
          </a:xfrm>
          <a:prstGeom prst="rect">
            <a:avLst/>
          </a:prstGeom>
          <a:solidFill>
            <a:srgbClr val="FF9799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73" name="直接连接符 28972"/>
          <p:cNvSpPr/>
          <p:nvPr/>
        </p:nvSpPr>
        <p:spPr>
          <a:xfrm rot="-5400000">
            <a:off x="1921828" y="2088198"/>
            <a:ext cx="0" cy="176212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75" name="直接连接符 28974"/>
          <p:cNvSpPr/>
          <p:nvPr/>
        </p:nvSpPr>
        <p:spPr>
          <a:xfrm rot="5400000" flipH="1">
            <a:off x="2245678" y="2092960"/>
            <a:ext cx="0" cy="1746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990" name="流程图: 终止 28989"/>
          <p:cNvSpPr>
            <a:spLocks noChangeAspect="1"/>
          </p:cNvSpPr>
          <p:nvPr/>
        </p:nvSpPr>
        <p:spPr>
          <a:xfrm>
            <a:off x="1736090" y="2424748"/>
            <a:ext cx="703263" cy="85725"/>
          </a:xfrm>
          <a:prstGeom prst="flowChartTerminator">
            <a:avLst/>
          </a:prstGeom>
          <a:solidFill>
            <a:srgbClr val="996633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83" name="圆角矩形 28982"/>
          <p:cNvSpPr/>
          <p:nvPr/>
        </p:nvSpPr>
        <p:spPr>
          <a:xfrm rot="-2673140">
            <a:off x="1963103" y="2351723"/>
            <a:ext cx="366712" cy="328612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85" name="菱形 28984"/>
          <p:cNvSpPr/>
          <p:nvPr/>
        </p:nvSpPr>
        <p:spPr>
          <a:xfrm>
            <a:off x="1647190" y="2396173"/>
            <a:ext cx="360363" cy="288925"/>
          </a:xfrm>
          <a:prstGeom prst="diamond">
            <a:avLst/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984" name="圆角矩形 28983"/>
          <p:cNvSpPr/>
          <p:nvPr/>
        </p:nvSpPr>
        <p:spPr>
          <a:xfrm rot="452620">
            <a:off x="2286953" y="2307273"/>
            <a:ext cx="304800" cy="27305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951855" y="332105"/>
            <a:ext cx="169354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摄尔修斯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7640955" y="461645"/>
            <a:ext cx="1753235" cy="5928995"/>
            <a:chOff x="10958" y="793"/>
            <a:chExt cx="2761" cy="9337"/>
          </a:xfrm>
        </p:grpSpPr>
        <p:grpSp>
          <p:nvGrpSpPr>
            <p:cNvPr id="30007" name="组合 30006"/>
            <p:cNvGrpSpPr/>
            <p:nvPr/>
          </p:nvGrpSpPr>
          <p:grpSpPr>
            <a:xfrm>
              <a:off x="12305" y="793"/>
              <a:ext cx="1415" cy="6465"/>
              <a:chOff x="2971" y="618"/>
              <a:chExt cx="566" cy="2305"/>
            </a:xfrm>
          </p:grpSpPr>
          <p:sp>
            <p:nvSpPr>
              <p:cNvPr id="30008" name="文本框 30007"/>
              <p:cNvSpPr txBox="1"/>
              <p:nvPr/>
            </p:nvSpPr>
            <p:spPr>
              <a:xfrm>
                <a:off x="2971" y="618"/>
                <a:ext cx="499" cy="27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100</a:t>
                </a:r>
              </a:p>
            </p:txBody>
          </p:sp>
          <p:sp>
            <p:nvSpPr>
              <p:cNvPr id="30009" name="文本框 30008"/>
              <p:cNvSpPr txBox="1"/>
              <p:nvPr/>
            </p:nvSpPr>
            <p:spPr>
              <a:xfrm>
                <a:off x="3007" y="827"/>
                <a:ext cx="448" cy="2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90</a:t>
                </a:r>
              </a:p>
            </p:txBody>
          </p:sp>
          <p:sp>
            <p:nvSpPr>
              <p:cNvPr id="30010" name="文本框 30009"/>
              <p:cNvSpPr txBox="1"/>
              <p:nvPr/>
            </p:nvSpPr>
            <p:spPr>
              <a:xfrm>
                <a:off x="3016" y="1035"/>
                <a:ext cx="448" cy="27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80</a:t>
                </a:r>
              </a:p>
            </p:txBody>
          </p:sp>
          <p:sp>
            <p:nvSpPr>
              <p:cNvPr id="30011" name="文本框 30010"/>
              <p:cNvSpPr txBox="1"/>
              <p:nvPr/>
            </p:nvSpPr>
            <p:spPr>
              <a:xfrm>
                <a:off x="3007" y="1253"/>
                <a:ext cx="455" cy="3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70</a:t>
                </a:r>
              </a:p>
            </p:txBody>
          </p:sp>
          <p:sp>
            <p:nvSpPr>
              <p:cNvPr id="30012" name="文本框 30011"/>
              <p:cNvSpPr txBox="1"/>
              <p:nvPr/>
            </p:nvSpPr>
            <p:spPr>
              <a:xfrm>
                <a:off x="2998" y="1461"/>
                <a:ext cx="358" cy="3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60</a:t>
                </a:r>
              </a:p>
            </p:txBody>
          </p:sp>
          <p:sp>
            <p:nvSpPr>
              <p:cNvPr id="30013" name="文本框 30012"/>
              <p:cNvSpPr txBox="1"/>
              <p:nvPr/>
            </p:nvSpPr>
            <p:spPr>
              <a:xfrm>
                <a:off x="2998" y="1679"/>
                <a:ext cx="449" cy="2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50</a:t>
                </a:r>
              </a:p>
            </p:txBody>
          </p:sp>
          <p:sp>
            <p:nvSpPr>
              <p:cNvPr id="30014" name="文本框 30013"/>
              <p:cNvSpPr txBox="1"/>
              <p:nvPr/>
            </p:nvSpPr>
            <p:spPr>
              <a:xfrm>
                <a:off x="2989" y="1870"/>
                <a:ext cx="455" cy="2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40</a:t>
                </a:r>
              </a:p>
            </p:txBody>
          </p:sp>
          <p:sp>
            <p:nvSpPr>
              <p:cNvPr id="30015" name="文本框 30014"/>
              <p:cNvSpPr txBox="1"/>
              <p:nvPr/>
            </p:nvSpPr>
            <p:spPr>
              <a:xfrm>
                <a:off x="2989" y="2069"/>
                <a:ext cx="467" cy="2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30</a:t>
                </a:r>
              </a:p>
            </p:txBody>
          </p:sp>
          <p:sp>
            <p:nvSpPr>
              <p:cNvPr id="30016" name="文本框 30015"/>
              <p:cNvSpPr txBox="1"/>
              <p:nvPr/>
            </p:nvSpPr>
            <p:spPr>
              <a:xfrm>
                <a:off x="2989" y="2278"/>
                <a:ext cx="455" cy="2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20</a:t>
                </a:r>
              </a:p>
            </p:txBody>
          </p:sp>
          <p:sp>
            <p:nvSpPr>
              <p:cNvPr id="30017" name="文本框 30016"/>
              <p:cNvSpPr txBox="1"/>
              <p:nvPr/>
            </p:nvSpPr>
            <p:spPr>
              <a:xfrm>
                <a:off x="2998" y="2496"/>
                <a:ext cx="539" cy="27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</a:p>
            </p:txBody>
          </p:sp>
          <p:sp>
            <p:nvSpPr>
              <p:cNvPr id="30018" name="文本框 30017"/>
              <p:cNvSpPr txBox="1"/>
              <p:nvPr/>
            </p:nvSpPr>
            <p:spPr>
              <a:xfrm>
                <a:off x="3041" y="2687"/>
                <a:ext cx="320" cy="2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just">
                  <a:buClr>
                    <a:schemeClr val="bg1"/>
                  </a:buClr>
                </a:pPr>
                <a:r>
                  <a:rPr lang="en-US" altLang="zh-CN" sz="2000" b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0</a:t>
                </a:r>
              </a:p>
            </p:txBody>
          </p:sp>
        </p:grpSp>
        <p:sp>
          <p:nvSpPr>
            <p:cNvPr id="7" name="圆角矩形 6"/>
            <p:cNvSpPr/>
            <p:nvPr/>
          </p:nvSpPr>
          <p:spPr>
            <a:xfrm>
              <a:off x="10958" y="7740"/>
              <a:ext cx="1835" cy="2390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42999"/>
              </a:srgbClr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直接连接符 7"/>
            <p:cNvSpPr/>
            <p:nvPr/>
          </p:nvSpPr>
          <p:spPr>
            <a:xfrm>
              <a:off x="11723" y="908"/>
              <a:ext cx="0" cy="827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" name="直接连接符 8"/>
            <p:cNvSpPr/>
            <p:nvPr/>
          </p:nvSpPr>
          <p:spPr>
            <a:xfrm>
              <a:off x="11948" y="908"/>
              <a:ext cx="0" cy="829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0" name="组合 9"/>
            <p:cNvGrpSpPr/>
            <p:nvPr/>
          </p:nvGrpSpPr>
          <p:grpSpPr>
            <a:xfrm>
              <a:off x="11720" y="2763"/>
              <a:ext cx="228" cy="4470"/>
              <a:chOff x="7958" y="4230"/>
              <a:chExt cx="196" cy="3873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7966" y="4278"/>
                <a:ext cx="180" cy="3825"/>
              </a:xfrm>
              <a:prstGeom prst="rect">
                <a:avLst/>
              </a:prstGeom>
              <a:solidFill>
                <a:srgbClr val="FF0000">
                  <a:alpha val="42999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958" y="4230"/>
                <a:ext cx="196" cy="90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1465" y="1155"/>
              <a:ext cx="773" cy="5788"/>
              <a:chOff x="5622" y="3035"/>
              <a:chExt cx="726" cy="4744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5622" y="3035"/>
                <a:ext cx="262" cy="4739"/>
                <a:chOff x="5622" y="5839"/>
                <a:chExt cx="262" cy="4739"/>
              </a:xfrm>
            </p:grpSpPr>
            <p:grpSp>
              <p:nvGrpSpPr>
                <p:cNvPr id="16" name="xjhzhh5"/>
                <p:cNvGrpSpPr/>
                <p:nvPr/>
              </p:nvGrpSpPr>
              <p:grpSpPr>
                <a:xfrm rot="-5400000">
                  <a:off x="5275" y="9032"/>
                  <a:ext cx="950" cy="252"/>
                  <a:chOff x="2400" y="2160"/>
                  <a:chExt cx="3200" cy="240"/>
                </a:xfrm>
              </p:grpSpPr>
              <p:sp>
                <p:nvSpPr>
                  <p:cNvPr id="17" name="直接连接符 16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" name="直接连接符 17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" name="直接连接符 18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" name="直接连接符 19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" name="直接连接符 20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" name="直接连接符 21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" name="直接连接符 22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4" name="直接连接符 23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5" name="直接连接符 24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6" name="直接连接符 25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7" name="直接连接符 26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8" name="直接连接符 27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9" name="直接连接符 28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0" name="直接连接符 29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1" name="直接连接符 30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" name="直接连接符 31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" name="直接连接符 32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" name="直接连接符 33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5" name="直接连接符 34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6" name="直接连接符 35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7" name="直接连接符 36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8" name="xjhzhh5"/>
                <p:cNvGrpSpPr/>
                <p:nvPr/>
              </p:nvGrpSpPr>
              <p:grpSpPr>
                <a:xfrm rot="-5400000">
                  <a:off x="5279" y="7142"/>
                  <a:ext cx="950" cy="252"/>
                  <a:chOff x="2400" y="2160"/>
                  <a:chExt cx="3200" cy="240"/>
                </a:xfrm>
              </p:grpSpPr>
              <p:sp>
                <p:nvSpPr>
                  <p:cNvPr id="39" name="直接连接符 38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0" name="直接连接符 39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1" name="直接连接符 40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2" name="直接连接符 41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3" name="直接连接符 42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4" name="直接连接符 43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5" name="直接连接符 44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6" name="直接连接符 45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7" name="直接连接符 46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8" name="直接连接符 47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49" name="直接连接符 48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0" name="直接连接符 49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1" name="直接连接符 50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2" name="直接连接符 51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3" name="直接连接符 52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4" name="直接连接符 53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5" name="直接连接符 54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6" name="直接连接符 55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7" name="直接连接符 56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8" name="直接连接符 57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59" name="直接连接符 58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0" name="xjhzhh5"/>
                <p:cNvGrpSpPr/>
                <p:nvPr/>
              </p:nvGrpSpPr>
              <p:grpSpPr>
                <a:xfrm rot="-5400000">
                  <a:off x="5283" y="9977"/>
                  <a:ext cx="950" cy="252"/>
                  <a:chOff x="2400" y="2160"/>
                  <a:chExt cx="3200" cy="240"/>
                </a:xfrm>
              </p:grpSpPr>
              <p:sp>
                <p:nvSpPr>
                  <p:cNvPr id="61" name="直接连接符 60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2" name="直接连接符 61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3" name="直接连接符 62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4" name="直接连接符 63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5" name="直接连接符 64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6" name="直接连接符 65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7" name="直接连接符 66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8" name="直接连接符 67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9" name="直接连接符 68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0" name="直接连接符 69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1" name="直接连接符 70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2" name="直接连接符 71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3" name="直接连接符 72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4" name="直接连接符 73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5" name="直接连接符 74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6" name="直接连接符 75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7" name="直接连接符 76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8" name="直接连接符 77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79" name="直接连接符 78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0" name="直接连接符 79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1" name="直接连接符 80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82" name="xjhzhh5"/>
                <p:cNvGrpSpPr/>
                <p:nvPr/>
              </p:nvGrpSpPr>
              <p:grpSpPr>
                <a:xfrm rot="-5400000">
                  <a:off x="5273" y="8086"/>
                  <a:ext cx="950" cy="252"/>
                  <a:chOff x="2400" y="2160"/>
                  <a:chExt cx="3200" cy="240"/>
                </a:xfrm>
              </p:grpSpPr>
              <p:sp>
                <p:nvSpPr>
                  <p:cNvPr id="83" name="直接连接符 82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4" name="直接连接符 83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5" name="直接连接符 84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6" name="直接连接符 85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7" name="直接连接符 86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8" name="直接连接符 87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89" name="直接连接符 88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0" name="直接连接符 89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1" name="直接连接符 90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2" name="直接连接符 91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3" name="直接连接符 92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4" name="直接连接符 93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5" name="直接连接符 94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6" name="直接连接符 95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7" name="直接连接符 96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8" name="直接连接符 97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9" name="直接连接符 98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0" name="直接连接符 99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1" name="直接连接符 100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2" name="直接连接符 101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3" name="直接连接符 102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04" name="xjhzhh5"/>
                <p:cNvGrpSpPr/>
                <p:nvPr/>
              </p:nvGrpSpPr>
              <p:grpSpPr>
                <a:xfrm rot="-5400000">
                  <a:off x="5283" y="6188"/>
                  <a:ext cx="950" cy="252"/>
                  <a:chOff x="2400" y="2160"/>
                  <a:chExt cx="3200" cy="240"/>
                </a:xfrm>
              </p:grpSpPr>
              <p:sp>
                <p:nvSpPr>
                  <p:cNvPr id="105" name="直接连接符 104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6" name="直接连接符 105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7" name="直接连接符 106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8" name="直接连接符 107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09" name="直接连接符 108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0" name="直接连接符 109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1" name="直接连接符 110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2" name="直接连接符 111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" name="直接连接符 112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4" name="直接连接符 113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5" name="直接连接符 114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6" name="直接连接符 115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7" name="直接连接符 116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8" name="直接连接符 117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9" name="直接连接符 118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0" name="直接连接符 119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1" name="直接连接符 120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2" name="直接连接符 121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" name="直接连接符 122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4" name="直接连接符 123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5" name="直接连接符 124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grpSp>
            <p:nvGrpSpPr>
              <p:cNvPr id="126" name="组合 125"/>
              <p:cNvGrpSpPr/>
              <p:nvPr/>
            </p:nvGrpSpPr>
            <p:grpSpPr>
              <a:xfrm flipH="1">
                <a:off x="6086" y="3040"/>
                <a:ext cx="262" cy="4739"/>
                <a:chOff x="5622" y="5839"/>
                <a:chExt cx="262" cy="4739"/>
              </a:xfrm>
            </p:grpSpPr>
            <p:grpSp>
              <p:nvGrpSpPr>
                <p:cNvPr id="127" name="xjhzhh5"/>
                <p:cNvGrpSpPr/>
                <p:nvPr/>
              </p:nvGrpSpPr>
              <p:grpSpPr>
                <a:xfrm rot="-5400000">
                  <a:off x="5275" y="9032"/>
                  <a:ext cx="950" cy="252"/>
                  <a:chOff x="2400" y="2160"/>
                  <a:chExt cx="3200" cy="240"/>
                </a:xfrm>
              </p:grpSpPr>
              <p:sp>
                <p:nvSpPr>
                  <p:cNvPr id="128" name="直接连接符 127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9" name="直接连接符 128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0" name="直接连接符 129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1" name="直接连接符 130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2" name="直接连接符 131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3" name="直接连接符 132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4" name="直接连接符 133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5" name="直接连接符 134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6" name="直接连接符 135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7" name="直接连接符 136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8" name="直接连接符 137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39" name="直接连接符 138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0" name="直接连接符 139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1" name="直接连接符 140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2" name="直接连接符 141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3" name="直接连接符 142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4" name="直接连接符 143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5" name="直接连接符 144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6" name="直接连接符 145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7" name="直接连接符 146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48" name="直接连接符 147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49" name="xjhzhh5"/>
                <p:cNvGrpSpPr/>
                <p:nvPr/>
              </p:nvGrpSpPr>
              <p:grpSpPr>
                <a:xfrm rot="-5400000">
                  <a:off x="5279" y="7142"/>
                  <a:ext cx="950" cy="252"/>
                  <a:chOff x="2400" y="2160"/>
                  <a:chExt cx="3200" cy="240"/>
                </a:xfrm>
              </p:grpSpPr>
              <p:sp>
                <p:nvSpPr>
                  <p:cNvPr id="150" name="直接连接符 149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1" name="直接连接符 150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2" name="直接连接符 151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" name="直接连接符 152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" name="直接连接符 153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" name="直接连接符 154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" name="直接连接符 155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7" name="直接连接符 156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8" name="直接连接符 157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9" name="直接连接符 158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0" name="直接连接符 159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1" name="直接连接符 160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2" name="直接连接符 161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3" name="直接连接符 162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4" name="直接连接符 163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5" name="直接连接符 164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6" name="直接连接符 165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7" name="直接连接符 166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8" name="直接连接符 167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69" name="直接连接符 168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0" name="直接连接符 169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71" name="xjhzhh5"/>
                <p:cNvGrpSpPr/>
                <p:nvPr/>
              </p:nvGrpSpPr>
              <p:grpSpPr>
                <a:xfrm rot="-5400000">
                  <a:off x="5283" y="9977"/>
                  <a:ext cx="950" cy="252"/>
                  <a:chOff x="2400" y="2160"/>
                  <a:chExt cx="3200" cy="240"/>
                </a:xfrm>
              </p:grpSpPr>
              <p:sp>
                <p:nvSpPr>
                  <p:cNvPr id="172" name="直接连接符 171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3" name="直接连接符 172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4" name="直接连接符 173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5" name="直接连接符 174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6" name="直接连接符 175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7" name="直接连接符 176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8" name="直接连接符 177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79" name="直接连接符 178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0" name="直接连接符 179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1" name="直接连接符 180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2" name="直接连接符 181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3" name="直接连接符 182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4" name="直接连接符 183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5" name="直接连接符 184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6" name="直接连接符 185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7" name="直接连接符 186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8" name="直接连接符 187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89" name="直接连接符 188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0" name="直接连接符 189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1" name="直接连接符 190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2" name="直接连接符 191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93" name="xjhzhh5"/>
                <p:cNvGrpSpPr/>
                <p:nvPr/>
              </p:nvGrpSpPr>
              <p:grpSpPr>
                <a:xfrm rot="-5400000">
                  <a:off x="5273" y="8086"/>
                  <a:ext cx="950" cy="252"/>
                  <a:chOff x="2400" y="2160"/>
                  <a:chExt cx="3200" cy="240"/>
                </a:xfrm>
              </p:grpSpPr>
              <p:sp>
                <p:nvSpPr>
                  <p:cNvPr id="194" name="直接连接符 193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5" name="直接连接符 194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6" name="直接连接符 195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7" name="直接连接符 196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8" name="直接连接符 197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99" name="直接连接符 198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0" name="直接连接符 199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1" name="直接连接符 200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2" name="直接连接符 201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3" name="直接连接符 202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4" name="直接连接符 203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5" name="直接连接符 204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6" name="直接连接符 205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7" name="直接连接符 206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8" name="直接连接符 207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09" name="直接连接符 208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0" name="直接连接符 209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1" name="直接连接符 210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2" name="直接连接符 211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3" name="直接连接符 212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4" name="直接连接符 213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215" name="xjhzhh5"/>
                <p:cNvGrpSpPr/>
                <p:nvPr/>
              </p:nvGrpSpPr>
              <p:grpSpPr>
                <a:xfrm rot="-5400000">
                  <a:off x="5283" y="6188"/>
                  <a:ext cx="950" cy="252"/>
                  <a:chOff x="2400" y="2160"/>
                  <a:chExt cx="3200" cy="240"/>
                </a:xfrm>
              </p:grpSpPr>
              <p:sp>
                <p:nvSpPr>
                  <p:cNvPr id="216" name="直接连接符 215"/>
                  <p:cNvSpPr/>
                  <p:nvPr/>
                </p:nvSpPr>
                <p:spPr>
                  <a:xfrm>
                    <a:off x="24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7" name="直接连接符 216"/>
                  <p:cNvSpPr/>
                  <p:nvPr/>
                </p:nvSpPr>
                <p:spPr>
                  <a:xfrm>
                    <a:off x="25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8" name="直接连接符 217"/>
                  <p:cNvSpPr/>
                  <p:nvPr/>
                </p:nvSpPr>
                <p:spPr>
                  <a:xfrm>
                    <a:off x="27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19" name="直接连接符 218"/>
                  <p:cNvSpPr/>
                  <p:nvPr/>
                </p:nvSpPr>
                <p:spPr>
                  <a:xfrm>
                    <a:off x="28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0" name="直接连接符 219"/>
                  <p:cNvSpPr/>
                  <p:nvPr/>
                </p:nvSpPr>
                <p:spPr>
                  <a:xfrm>
                    <a:off x="30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1" name="直接连接符 220"/>
                  <p:cNvSpPr/>
                  <p:nvPr/>
                </p:nvSpPr>
                <p:spPr>
                  <a:xfrm>
                    <a:off x="32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2" name="直接连接符 221"/>
                  <p:cNvSpPr/>
                  <p:nvPr/>
                </p:nvSpPr>
                <p:spPr>
                  <a:xfrm>
                    <a:off x="33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3" name="直接连接符 222"/>
                  <p:cNvSpPr/>
                  <p:nvPr/>
                </p:nvSpPr>
                <p:spPr>
                  <a:xfrm>
                    <a:off x="35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4" name="直接连接符 223"/>
                  <p:cNvSpPr/>
                  <p:nvPr/>
                </p:nvSpPr>
                <p:spPr>
                  <a:xfrm>
                    <a:off x="36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5" name="直接连接符 224"/>
                  <p:cNvSpPr/>
                  <p:nvPr/>
                </p:nvSpPr>
                <p:spPr>
                  <a:xfrm>
                    <a:off x="38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6" name="直接连接符 225"/>
                  <p:cNvSpPr/>
                  <p:nvPr/>
                </p:nvSpPr>
                <p:spPr>
                  <a:xfrm>
                    <a:off x="40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7" name="直接连接符 226"/>
                  <p:cNvSpPr/>
                  <p:nvPr/>
                </p:nvSpPr>
                <p:spPr>
                  <a:xfrm>
                    <a:off x="41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8" name="直接连接符 227"/>
                  <p:cNvSpPr/>
                  <p:nvPr/>
                </p:nvSpPr>
                <p:spPr>
                  <a:xfrm>
                    <a:off x="43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29" name="直接连接符 228"/>
                  <p:cNvSpPr/>
                  <p:nvPr/>
                </p:nvSpPr>
                <p:spPr>
                  <a:xfrm>
                    <a:off x="44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0" name="直接连接符 229"/>
                  <p:cNvSpPr/>
                  <p:nvPr/>
                </p:nvSpPr>
                <p:spPr>
                  <a:xfrm>
                    <a:off x="46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1" name="直接连接符 230"/>
                  <p:cNvSpPr/>
                  <p:nvPr/>
                </p:nvSpPr>
                <p:spPr>
                  <a:xfrm>
                    <a:off x="4800" y="2220"/>
                    <a:ext cx="0" cy="18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2" name="直接连接符 231"/>
                  <p:cNvSpPr/>
                  <p:nvPr/>
                </p:nvSpPr>
                <p:spPr>
                  <a:xfrm>
                    <a:off x="496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3" name="直接连接符 232"/>
                  <p:cNvSpPr/>
                  <p:nvPr/>
                </p:nvSpPr>
                <p:spPr>
                  <a:xfrm>
                    <a:off x="512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4" name="直接连接符 233"/>
                  <p:cNvSpPr/>
                  <p:nvPr/>
                </p:nvSpPr>
                <p:spPr>
                  <a:xfrm>
                    <a:off x="528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5" name="直接连接符 234"/>
                  <p:cNvSpPr/>
                  <p:nvPr/>
                </p:nvSpPr>
                <p:spPr>
                  <a:xfrm>
                    <a:off x="5440" y="2280"/>
                    <a:ext cx="0" cy="12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36" name="直接连接符 235"/>
                  <p:cNvSpPr/>
                  <p:nvPr/>
                </p:nvSpPr>
                <p:spPr>
                  <a:xfrm>
                    <a:off x="5600" y="2160"/>
                    <a:ext cx="0" cy="240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  <p:sp>
          <p:nvSpPr>
            <p:cNvPr id="237" name="流程图: 终止 236"/>
            <p:cNvSpPr>
              <a:spLocks noChangeAspect="1"/>
            </p:cNvSpPr>
            <p:nvPr/>
          </p:nvSpPr>
          <p:spPr>
            <a:xfrm>
              <a:off x="11120" y="7240"/>
              <a:ext cx="1415" cy="173"/>
            </a:xfrm>
            <a:prstGeom prst="flowChartTerminator">
              <a:avLst/>
            </a:prstGeom>
            <a:solidFill>
              <a:srgbClr val="996633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矩形 237"/>
            <p:cNvSpPr/>
            <p:nvPr/>
          </p:nvSpPr>
          <p:spPr>
            <a:xfrm>
              <a:off x="11398" y="7488"/>
              <a:ext cx="935" cy="322"/>
            </a:xfrm>
            <a:prstGeom prst="rect">
              <a:avLst/>
            </a:prstGeom>
            <a:solidFill>
              <a:srgbClr val="FF0000">
                <a:alpha val="42999"/>
              </a:srgbClr>
            </a:solidFill>
            <a:ln w="31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矩形 238"/>
            <p:cNvSpPr/>
            <p:nvPr/>
          </p:nvSpPr>
          <p:spPr>
            <a:xfrm>
              <a:off x="11383" y="7385"/>
              <a:ext cx="950" cy="213"/>
            </a:xfrm>
            <a:prstGeom prst="rect">
              <a:avLst/>
            </a:prstGeom>
            <a:solidFill>
              <a:srgbClr val="996633"/>
            </a:solidFill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4" grpId="0"/>
      <p:bldP spid="28693" grpId="0"/>
      <p:bldP spid="28695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534795" y="220345"/>
            <a:ext cx="42722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二、温度计的构造</a:t>
            </a:r>
          </a:p>
        </p:txBody>
      </p:sp>
      <p:grpSp>
        <p:nvGrpSpPr>
          <p:cNvPr id="33794" name="组合 33793"/>
          <p:cNvGrpSpPr/>
          <p:nvPr/>
        </p:nvGrpSpPr>
        <p:grpSpPr>
          <a:xfrm>
            <a:off x="4386263" y="836613"/>
            <a:ext cx="1622425" cy="5472112"/>
            <a:chOff x="2400" y="145"/>
            <a:chExt cx="768" cy="3936"/>
          </a:xfrm>
        </p:grpSpPr>
        <p:grpSp>
          <p:nvGrpSpPr>
            <p:cNvPr id="33795" name="组合 33794"/>
            <p:cNvGrpSpPr/>
            <p:nvPr/>
          </p:nvGrpSpPr>
          <p:grpSpPr>
            <a:xfrm>
              <a:off x="2400" y="145"/>
              <a:ext cx="432" cy="3936"/>
              <a:chOff x="2400" y="145"/>
              <a:chExt cx="432" cy="3936"/>
            </a:xfrm>
          </p:grpSpPr>
          <p:grpSp>
            <p:nvGrpSpPr>
              <p:cNvPr id="33796" name="组合 33795"/>
              <p:cNvGrpSpPr/>
              <p:nvPr/>
            </p:nvGrpSpPr>
            <p:grpSpPr>
              <a:xfrm>
                <a:off x="2400" y="145"/>
                <a:ext cx="432" cy="3936"/>
                <a:chOff x="2400" y="384"/>
                <a:chExt cx="336" cy="3552"/>
              </a:xfrm>
            </p:grpSpPr>
            <p:sp>
              <p:nvSpPr>
                <p:cNvPr id="33797" name="圆角矩形 33796"/>
                <p:cNvSpPr/>
                <p:nvPr/>
              </p:nvSpPr>
              <p:spPr>
                <a:xfrm>
                  <a:off x="2400" y="720"/>
                  <a:ext cx="336" cy="292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798" name="圆角矩形 33797"/>
                <p:cNvSpPr/>
                <p:nvPr/>
              </p:nvSpPr>
              <p:spPr>
                <a:xfrm>
                  <a:off x="2518" y="912"/>
                  <a:ext cx="48" cy="2736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799" name="圆角矩形 33798"/>
                <p:cNvSpPr/>
                <p:nvPr/>
              </p:nvSpPr>
              <p:spPr>
                <a:xfrm>
                  <a:off x="2518" y="2492"/>
                  <a:ext cx="48" cy="115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pPr algn="ctr"/>
                  <a:endParaRPr sz="2400" dirty="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3800" name="任意多边形 33799"/>
                <p:cNvSpPr/>
                <p:nvPr/>
              </p:nvSpPr>
              <p:spPr>
                <a:xfrm>
                  <a:off x="2400" y="384"/>
                  <a:ext cx="336" cy="336"/>
                </a:xfrm>
                <a:custGeom>
                  <a:avLst/>
                  <a:gdLst>
                    <a:gd name="txL" fmla="*/ 3163 w 21600"/>
                    <a:gd name="txT" fmla="*/ 3163 h 21600"/>
                    <a:gd name="txR" fmla="*/ 18437 w 21600"/>
                    <a:gd name="txB" fmla="*/ 18437 h 21600"/>
                  </a:gdLst>
                  <a:ahLst/>
                  <a:cxnLst>
                    <a:cxn ang="270">
                      <a:pos x="10800" y="0"/>
                    </a:cxn>
                    <a:cxn ang="270">
                      <a:pos x="3163" y="3163"/>
                    </a:cxn>
                    <a:cxn ang="180">
                      <a:pos x="0" y="10800"/>
                    </a:cxn>
                    <a:cxn ang="90">
                      <a:pos x="3163" y="18437"/>
                    </a:cxn>
                    <a:cxn ang="90">
                      <a:pos x="10800" y="21600"/>
                    </a:cxn>
                    <a:cxn ang="90">
                      <a:pos x="18437" y="18437"/>
                    </a:cxn>
                    <a:cxn ang="0">
                      <a:pos x="21600" y="10800"/>
                    </a:cxn>
                    <a:cxn ang="270">
                      <a:pos x="18437" y="3163"/>
                    </a:cxn>
                  </a:cxnLst>
                  <a:rect l="txL" t="txT" r="txR" b="txB"/>
                  <a:pathLst>
                    <a:path w="21600" h="21600">
                      <a:moveTo>
                        <a:pt x="0" y="10800"/>
                      </a:moveTo>
                      <a:arcTo wR="10800" hR="10800" stAng="10800000" swAng="5400000"/>
                      <a:arcTo wR="10800" hR="10800" stAng="-5400000" swAng="5400000"/>
                      <a:arcTo wR="10800" hR="10800" stAng="0" swAng="5400000"/>
                      <a:arcTo wR="10800" hR="10800" stAng="5400000" swAng="5400000"/>
                      <a:close/>
                      <a:moveTo>
                        <a:pt x="5400" y="10800"/>
                      </a:moveTo>
                      <a:arcTo wR="5400" hR="5400" stAng="10800000" swAng="-5400000"/>
                      <a:arcTo wR="5400" hR="5400" stAng="5400000" swAng="-5400000"/>
                      <a:arcTo wR="5400" hR="5400" stAng="0" swAng="-5400000"/>
                      <a:arcTo wR="5400" hR="5400" stAng="-5400000" swAng="-5400000"/>
                      <a:close/>
                    </a:path>
                  </a:pathLst>
                </a:cu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01" name="圆角矩形 33800"/>
                <p:cNvSpPr/>
                <p:nvPr/>
              </p:nvSpPr>
              <p:spPr>
                <a:xfrm>
                  <a:off x="2448" y="3600"/>
                  <a:ext cx="192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33802" name="文本框 33801"/>
              <p:cNvSpPr txBox="1"/>
              <p:nvPr/>
            </p:nvSpPr>
            <p:spPr>
              <a:xfrm>
                <a:off x="2486" y="480"/>
                <a:ext cx="328" cy="3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>
                    <a:latin typeface="Times New Roman" panose="02020603050405020304" pitchFamily="18" charset="0"/>
                  </a:rPr>
                  <a:t>  ℃</a:t>
                </a:r>
              </a:p>
            </p:txBody>
          </p:sp>
        </p:grpSp>
        <p:grpSp>
          <p:nvGrpSpPr>
            <p:cNvPr id="33803" name="组合 33802"/>
            <p:cNvGrpSpPr/>
            <p:nvPr/>
          </p:nvGrpSpPr>
          <p:grpSpPr>
            <a:xfrm>
              <a:off x="2688" y="911"/>
              <a:ext cx="480" cy="2524"/>
              <a:chOff x="2688" y="911"/>
              <a:chExt cx="480" cy="2524"/>
            </a:xfrm>
          </p:grpSpPr>
          <p:sp>
            <p:nvSpPr>
              <p:cNvPr id="33804" name="文本框 33803"/>
              <p:cNvSpPr txBox="1"/>
              <p:nvPr/>
            </p:nvSpPr>
            <p:spPr>
              <a:xfrm>
                <a:off x="2880" y="911"/>
                <a:ext cx="288" cy="25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120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110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100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90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80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70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60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50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40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30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20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10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0</a:t>
                </a:r>
              </a:p>
              <a:p>
                <a:pPr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zh-CN" sz="1200">
                    <a:latin typeface="Times New Roman" panose="02020603050405020304" pitchFamily="18" charset="0"/>
                  </a:rPr>
                  <a:t>-10</a:t>
                </a:r>
              </a:p>
            </p:txBody>
          </p:sp>
          <p:grpSp>
            <p:nvGrpSpPr>
              <p:cNvPr id="33805" name="组合 33804"/>
              <p:cNvGrpSpPr/>
              <p:nvPr/>
            </p:nvGrpSpPr>
            <p:grpSpPr>
              <a:xfrm>
                <a:off x="2688" y="960"/>
                <a:ext cx="144" cy="2448"/>
                <a:chOff x="2688" y="960"/>
                <a:chExt cx="144" cy="2448"/>
              </a:xfrm>
            </p:grpSpPr>
            <p:grpSp>
              <p:nvGrpSpPr>
                <p:cNvPr id="33806" name="组合 33805"/>
                <p:cNvGrpSpPr/>
                <p:nvPr/>
              </p:nvGrpSpPr>
              <p:grpSpPr>
                <a:xfrm>
                  <a:off x="2688" y="960"/>
                  <a:ext cx="144" cy="2448"/>
                  <a:chOff x="3648" y="1152"/>
                  <a:chExt cx="107" cy="2304"/>
                </a:xfrm>
              </p:grpSpPr>
              <p:sp>
                <p:nvSpPr>
                  <p:cNvPr id="33807" name="直接连接符 33806"/>
                  <p:cNvSpPr/>
                  <p:nvPr/>
                </p:nvSpPr>
                <p:spPr>
                  <a:xfrm>
                    <a:off x="3648" y="1305"/>
                    <a:ext cx="107" cy="1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08" name="直接连接符 33807"/>
                  <p:cNvSpPr/>
                  <p:nvPr/>
                </p:nvSpPr>
                <p:spPr>
                  <a:xfrm>
                    <a:off x="3659" y="1613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09" name="直接连接符 33808"/>
                  <p:cNvSpPr/>
                  <p:nvPr/>
                </p:nvSpPr>
                <p:spPr>
                  <a:xfrm>
                    <a:off x="3659" y="176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0" name="直接连接符 33809"/>
                  <p:cNvSpPr/>
                  <p:nvPr/>
                </p:nvSpPr>
                <p:spPr>
                  <a:xfrm>
                    <a:off x="3659" y="192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1" name="直接连接符 33810"/>
                  <p:cNvSpPr/>
                  <p:nvPr/>
                </p:nvSpPr>
                <p:spPr>
                  <a:xfrm>
                    <a:off x="3659" y="207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2" name="直接连接符 33811"/>
                  <p:cNvSpPr/>
                  <p:nvPr/>
                </p:nvSpPr>
                <p:spPr>
                  <a:xfrm>
                    <a:off x="3659" y="2227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3" name="直接连接符 33812"/>
                  <p:cNvSpPr/>
                  <p:nvPr/>
                </p:nvSpPr>
                <p:spPr>
                  <a:xfrm>
                    <a:off x="3659" y="238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4" name="直接连接符 33813"/>
                  <p:cNvSpPr/>
                  <p:nvPr/>
                </p:nvSpPr>
                <p:spPr>
                  <a:xfrm>
                    <a:off x="3659" y="2534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5" name="直接连接符 33814"/>
                  <p:cNvSpPr/>
                  <p:nvPr/>
                </p:nvSpPr>
                <p:spPr>
                  <a:xfrm>
                    <a:off x="3659" y="268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6" name="直接连接符 33815"/>
                  <p:cNvSpPr/>
                  <p:nvPr/>
                </p:nvSpPr>
                <p:spPr>
                  <a:xfrm>
                    <a:off x="3659" y="115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7" name="直接连接符 33816"/>
                  <p:cNvSpPr/>
                  <p:nvPr/>
                </p:nvSpPr>
                <p:spPr>
                  <a:xfrm>
                    <a:off x="3659" y="2841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8" name="直接连接符 33817"/>
                  <p:cNvSpPr/>
                  <p:nvPr/>
                </p:nvSpPr>
                <p:spPr>
                  <a:xfrm>
                    <a:off x="3659" y="1460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19" name="直接连接符 33818"/>
                  <p:cNvSpPr/>
                  <p:nvPr/>
                </p:nvSpPr>
                <p:spPr>
                  <a:xfrm>
                    <a:off x="3659" y="2995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0" name="直接连接符 33819"/>
                  <p:cNvSpPr/>
                  <p:nvPr/>
                </p:nvSpPr>
                <p:spPr>
                  <a:xfrm>
                    <a:off x="3659" y="3148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1" name="直接连接符 33820"/>
                  <p:cNvSpPr/>
                  <p:nvPr/>
                </p:nvSpPr>
                <p:spPr>
                  <a:xfrm>
                    <a:off x="3659" y="3302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2" name="直接连接符 33821"/>
                  <p:cNvSpPr/>
                  <p:nvPr/>
                </p:nvSpPr>
                <p:spPr>
                  <a:xfrm>
                    <a:off x="3659" y="3456"/>
                    <a:ext cx="96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23" name="组合 33822"/>
                <p:cNvGrpSpPr/>
                <p:nvPr/>
              </p:nvGrpSpPr>
              <p:grpSpPr>
                <a:xfrm>
                  <a:off x="2736" y="960"/>
                  <a:ext cx="96" cy="163"/>
                  <a:chOff x="3072" y="960"/>
                  <a:chExt cx="96" cy="138"/>
                </a:xfrm>
              </p:grpSpPr>
              <p:sp>
                <p:nvSpPr>
                  <p:cNvPr id="33824" name="直接连接符 3382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5" name="直接连接符 3382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6" name="直接连接符 3382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7" name="直接连接符 3382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8" name="直接连接符 3382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29" name="直接连接符 3382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30" name="组合 33829"/>
                <p:cNvGrpSpPr/>
                <p:nvPr/>
              </p:nvGrpSpPr>
              <p:grpSpPr>
                <a:xfrm>
                  <a:off x="2736" y="1123"/>
                  <a:ext cx="96" cy="163"/>
                  <a:chOff x="3072" y="960"/>
                  <a:chExt cx="96" cy="138"/>
                </a:xfrm>
              </p:grpSpPr>
              <p:sp>
                <p:nvSpPr>
                  <p:cNvPr id="33831" name="直接连接符 3383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2" name="直接连接符 3383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3" name="直接连接符 3383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4" name="直接连接符 3383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5" name="直接连接符 3383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6" name="直接连接符 3383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37" name="组合 33836"/>
                <p:cNvGrpSpPr/>
                <p:nvPr/>
              </p:nvGrpSpPr>
              <p:grpSpPr>
                <a:xfrm>
                  <a:off x="2736" y="1286"/>
                  <a:ext cx="96" cy="163"/>
                  <a:chOff x="3072" y="960"/>
                  <a:chExt cx="96" cy="138"/>
                </a:xfrm>
              </p:grpSpPr>
              <p:sp>
                <p:nvSpPr>
                  <p:cNvPr id="33838" name="直接连接符 33837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39" name="直接连接符 33838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0" name="直接连接符 33839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1" name="直接连接符 33840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2" name="直接连接符 33841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3" name="直接连接符 33842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44" name="组合 33843"/>
                <p:cNvGrpSpPr/>
                <p:nvPr/>
              </p:nvGrpSpPr>
              <p:grpSpPr>
                <a:xfrm>
                  <a:off x="2736" y="1449"/>
                  <a:ext cx="96" cy="163"/>
                  <a:chOff x="3072" y="960"/>
                  <a:chExt cx="96" cy="138"/>
                </a:xfrm>
              </p:grpSpPr>
              <p:sp>
                <p:nvSpPr>
                  <p:cNvPr id="33845" name="直接连接符 3384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6" name="直接连接符 3384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7" name="直接连接符 3384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8" name="直接连接符 3384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49" name="直接连接符 3384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0" name="直接连接符 3384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51" name="组合 33850"/>
                <p:cNvGrpSpPr/>
                <p:nvPr/>
              </p:nvGrpSpPr>
              <p:grpSpPr>
                <a:xfrm>
                  <a:off x="2736" y="1613"/>
                  <a:ext cx="96" cy="163"/>
                  <a:chOff x="3072" y="960"/>
                  <a:chExt cx="96" cy="138"/>
                </a:xfrm>
              </p:grpSpPr>
              <p:sp>
                <p:nvSpPr>
                  <p:cNvPr id="33852" name="直接连接符 3385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3" name="直接连接符 3385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4" name="直接连接符 3385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5" name="直接连接符 3385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6" name="直接连接符 3385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57" name="直接连接符 3385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58" name="组合 33857"/>
                <p:cNvGrpSpPr/>
                <p:nvPr/>
              </p:nvGrpSpPr>
              <p:grpSpPr>
                <a:xfrm>
                  <a:off x="2736" y="1776"/>
                  <a:ext cx="96" cy="163"/>
                  <a:chOff x="3072" y="960"/>
                  <a:chExt cx="96" cy="138"/>
                </a:xfrm>
              </p:grpSpPr>
              <p:sp>
                <p:nvSpPr>
                  <p:cNvPr id="33859" name="直接连接符 33858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0" name="直接连接符 33859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1" name="直接连接符 33860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2" name="直接连接符 33861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3" name="直接连接符 33862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4" name="直接连接符 33863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65" name="组合 33864"/>
                <p:cNvGrpSpPr/>
                <p:nvPr/>
              </p:nvGrpSpPr>
              <p:grpSpPr>
                <a:xfrm>
                  <a:off x="2736" y="1940"/>
                  <a:ext cx="96" cy="163"/>
                  <a:chOff x="3072" y="960"/>
                  <a:chExt cx="96" cy="138"/>
                </a:xfrm>
              </p:grpSpPr>
              <p:sp>
                <p:nvSpPr>
                  <p:cNvPr id="33866" name="直接连接符 33865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7" name="直接连接符 33866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8" name="直接连接符 33867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69" name="直接连接符 33868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0" name="直接连接符 33869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1" name="直接连接符 33870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72" name="组合 33871"/>
                <p:cNvGrpSpPr/>
                <p:nvPr/>
              </p:nvGrpSpPr>
              <p:grpSpPr>
                <a:xfrm>
                  <a:off x="2736" y="2103"/>
                  <a:ext cx="96" cy="163"/>
                  <a:chOff x="3072" y="960"/>
                  <a:chExt cx="96" cy="138"/>
                </a:xfrm>
              </p:grpSpPr>
              <p:sp>
                <p:nvSpPr>
                  <p:cNvPr id="33873" name="直接连接符 33872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4" name="直接连接符 33873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5" name="直接连接符 33874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6" name="直接连接符 33875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7" name="直接连接符 33876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78" name="直接连接符 33877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79" name="组合 33878"/>
                <p:cNvGrpSpPr/>
                <p:nvPr/>
              </p:nvGrpSpPr>
              <p:grpSpPr>
                <a:xfrm>
                  <a:off x="2736" y="2265"/>
                  <a:ext cx="96" cy="163"/>
                  <a:chOff x="3072" y="960"/>
                  <a:chExt cx="96" cy="138"/>
                </a:xfrm>
              </p:grpSpPr>
              <p:sp>
                <p:nvSpPr>
                  <p:cNvPr id="33880" name="直接连接符 33879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1" name="直接连接符 33880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2" name="直接连接符 33881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3" name="直接连接符 33882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4" name="直接连接符 33883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5" name="直接连接符 33884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86" name="组合 33885"/>
                <p:cNvGrpSpPr/>
                <p:nvPr/>
              </p:nvGrpSpPr>
              <p:grpSpPr>
                <a:xfrm>
                  <a:off x="2736" y="2430"/>
                  <a:ext cx="96" cy="163"/>
                  <a:chOff x="3072" y="960"/>
                  <a:chExt cx="96" cy="138"/>
                </a:xfrm>
              </p:grpSpPr>
              <p:sp>
                <p:nvSpPr>
                  <p:cNvPr id="33887" name="直接连接符 33886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8" name="直接连接符 33887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89" name="直接连接符 33888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0" name="直接连接符 33889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1" name="直接连接符 33890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2" name="直接连接符 33891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893" name="组合 33892"/>
                <p:cNvGrpSpPr/>
                <p:nvPr/>
              </p:nvGrpSpPr>
              <p:grpSpPr>
                <a:xfrm>
                  <a:off x="2736" y="2593"/>
                  <a:ext cx="96" cy="163"/>
                  <a:chOff x="3072" y="960"/>
                  <a:chExt cx="96" cy="138"/>
                </a:xfrm>
              </p:grpSpPr>
              <p:sp>
                <p:nvSpPr>
                  <p:cNvPr id="33894" name="直接连接符 33893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5" name="直接连接符 33894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6" name="直接连接符 33895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7" name="直接连接符 33896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8" name="直接连接符 33897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899" name="直接连接符 33898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00" name="组合 33899"/>
                <p:cNvGrpSpPr/>
                <p:nvPr/>
              </p:nvGrpSpPr>
              <p:grpSpPr>
                <a:xfrm>
                  <a:off x="2736" y="2755"/>
                  <a:ext cx="96" cy="163"/>
                  <a:chOff x="3072" y="960"/>
                  <a:chExt cx="96" cy="138"/>
                </a:xfrm>
              </p:grpSpPr>
              <p:sp>
                <p:nvSpPr>
                  <p:cNvPr id="33901" name="直接连接符 33900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2" name="直接连接符 33901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3" name="直接连接符 33902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4" name="直接连接符 33903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5" name="直接连接符 33904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6" name="直接连接符 33905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07" name="组合 33906"/>
                <p:cNvGrpSpPr/>
                <p:nvPr/>
              </p:nvGrpSpPr>
              <p:grpSpPr>
                <a:xfrm>
                  <a:off x="2736" y="2918"/>
                  <a:ext cx="96" cy="163"/>
                  <a:chOff x="3072" y="960"/>
                  <a:chExt cx="96" cy="138"/>
                </a:xfrm>
              </p:grpSpPr>
              <p:sp>
                <p:nvSpPr>
                  <p:cNvPr id="33908" name="直接连接符 33907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09" name="直接连接符 33908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0" name="直接连接符 33909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1" name="直接连接符 33910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2" name="直接连接符 33911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3" name="直接连接符 33912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14" name="组合 33913"/>
                <p:cNvGrpSpPr/>
                <p:nvPr/>
              </p:nvGrpSpPr>
              <p:grpSpPr>
                <a:xfrm>
                  <a:off x="2736" y="3081"/>
                  <a:ext cx="96" cy="163"/>
                  <a:chOff x="3072" y="960"/>
                  <a:chExt cx="96" cy="138"/>
                </a:xfrm>
              </p:grpSpPr>
              <p:sp>
                <p:nvSpPr>
                  <p:cNvPr id="33915" name="直接连接符 33914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6" name="直接连接符 33915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7" name="直接连接符 33916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8" name="直接连接符 33917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19" name="直接连接符 33918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0" name="直接连接符 33919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33921" name="组合 33920"/>
                <p:cNvGrpSpPr/>
                <p:nvPr/>
              </p:nvGrpSpPr>
              <p:grpSpPr>
                <a:xfrm>
                  <a:off x="2736" y="3245"/>
                  <a:ext cx="96" cy="163"/>
                  <a:chOff x="3072" y="960"/>
                  <a:chExt cx="96" cy="138"/>
                </a:xfrm>
              </p:grpSpPr>
              <p:sp>
                <p:nvSpPr>
                  <p:cNvPr id="33922" name="直接连接符 33921"/>
                  <p:cNvSpPr/>
                  <p:nvPr/>
                </p:nvSpPr>
                <p:spPr>
                  <a:xfrm>
                    <a:off x="3072" y="96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3" name="直接连接符 33922"/>
                  <p:cNvSpPr/>
                  <p:nvPr/>
                </p:nvSpPr>
                <p:spPr>
                  <a:xfrm>
                    <a:off x="3072" y="987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4" name="直接连接符 33923"/>
                  <p:cNvSpPr/>
                  <p:nvPr/>
                </p:nvSpPr>
                <p:spPr>
                  <a:xfrm>
                    <a:off x="3072" y="1015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5" name="直接连接符 33924"/>
                  <p:cNvSpPr/>
                  <p:nvPr/>
                </p:nvSpPr>
                <p:spPr>
                  <a:xfrm>
                    <a:off x="3072" y="1042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6" name="直接连接符 33925"/>
                  <p:cNvSpPr/>
                  <p:nvPr/>
                </p:nvSpPr>
                <p:spPr>
                  <a:xfrm>
                    <a:off x="3072" y="1070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3927" name="直接连接符 33926"/>
                  <p:cNvSpPr/>
                  <p:nvPr/>
                </p:nvSpPr>
                <p:spPr>
                  <a:xfrm>
                    <a:off x="3072" y="1098"/>
                    <a:ext cx="96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</p:grpSp>
      </p:grpSp>
      <p:grpSp>
        <p:nvGrpSpPr>
          <p:cNvPr id="33929" name="组合 33928"/>
          <p:cNvGrpSpPr/>
          <p:nvPr/>
        </p:nvGrpSpPr>
        <p:grpSpPr>
          <a:xfrm>
            <a:off x="4818063" y="5298947"/>
            <a:ext cx="3240087" cy="703391"/>
            <a:chOff x="2688" y="3526"/>
            <a:chExt cx="1372" cy="410"/>
          </a:xfrm>
        </p:grpSpPr>
        <p:sp>
          <p:nvSpPr>
            <p:cNvPr id="33930" name="直接连接符 33929"/>
            <p:cNvSpPr/>
            <p:nvPr/>
          </p:nvSpPr>
          <p:spPr>
            <a:xfrm flipV="1">
              <a:off x="2688" y="3696"/>
              <a:ext cx="768" cy="24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31" name="矩形 33930"/>
            <p:cNvSpPr/>
            <p:nvPr/>
          </p:nvSpPr>
          <p:spPr>
            <a:xfrm>
              <a:off x="3428" y="3526"/>
              <a:ext cx="632" cy="3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玻璃泡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932" name="组合 33931"/>
          <p:cNvGrpSpPr/>
          <p:nvPr/>
        </p:nvGrpSpPr>
        <p:grpSpPr>
          <a:xfrm>
            <a:off x="4775200" y="2924175"/>
            <a:ext cx="2617788" cy="1417638"/>
            <a:chOff x="2592" y="2227"/>
            <a:chExt cx="1528" cy="893"/>
          </a:xfrm>
        </p:grpSpPr>
        <p:sp>
          <p:nvSpPr>
            <p:cNvPr id="33933" name="直接连接符 33932"/>
            <p:cNvSpPr/>
            <p:nvPr/>
          </p:nvSpPr>
          <p:spPr>
            <a:xfrm flipV="1">
              <a:off x="2592" y="2486"/>
              <a:ext cx="912" cy="63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34" name="矩形 33933"/>
            <p:cNvSpPr/>
            <p:nvPr/>
          </p:nvSpPr>
          <p:spPr>
            <a:xfrm>
              <a:off x="3488" y="2227"/>
              <a:ext cx="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液柱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935" name="组合 33934"/>
          <p:cNvGrpSpPr/>
          <p:nvPr/>
        </p:nvGrpSpPr>
        <p:grpSpPr>
          <a:xfrm>
            <a:off x="5343525" y="1196975"/>
            <a:ext cx="2239963" cy="955675"/>
            <a:chOff x="2784" y="787"/>
            <a:chExt cx="1331" cy="605"/>
          </a:xfrm>
        </p:grpSpPr>
        <p:sp>
          <p:nvSpPr>
            <p:cNvPr id="33936" name="直接连接符 33935"/>
            <p:cNvSpPr/>
            <p:nvPr/>
          </p:nvSpPr>
          <p:spPr>
            <a:xfrm flipV="1">
              <a:off x="2784" y="1008"/>
              <a:ext cx="720" cy="38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37" name="矩形 33936"/>
            <p:cNvSpPr/>
            <p:nvPr/>
          </p:nvSpPr>
          <p:spPr>
            <a:xfrm>
              <a:off x="3488" y="787"/>
              <a:ext cx="62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刻度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938" name="组合 33937"/>
          <p:cNvGrpSpPr/>
          <p:nvPr/>
        </p:nvGrpSpPr>
        <p:grpSpPr>
          <a:xfrm>
            <a:off x="347663" y="2205038"/>
            <a:ext cx="4352925" cy="1320800"/>
            <a:chOff x="-190" y="1920"/>
            <a:chExt cx="2742" cy="832"/>
          </a:xfrm>
        </p:grpSpPr>
        <p:sp>
          <p:nvSpPr>
            <p:cNvPr id="33939" name="直接连接符 33938"/>
            <p:cNvSpPr/>
            <p:nvPr/>
          </p:nvSpPr>
          <p:spPr>
            <a:xfrm flipH="1">
              <a:off x="1688" y="1920"/>
              <a:ext cx="864" cy="43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940" name="矩形 33939"/>
            <p:cNvSpPr/>
            <p:nvPr/>
          </p:nvSpPr>
          <p:spPr>
            <a:xfrm>
              <a:off x="-190" y="2384"/>
              <a:ext cx="2687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zh-CN" altLang="en-US" sz="3200" b="1" dirty="0">
                  <a:latin typeface="Times New Roman" panose="02020603050405020304" pitchFamily="18" charset="0"/>
                </a:rPr>
                <a:t>内径很细的玻璃毛细管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3941" name="直接连接符 33940"/>
          <p:cNvSpPr/>
          <p:nvPr/>
        </p:nvSpPr>
        <p:spPr>
          <a:xfrm flipH="1">
            <a:off x="3233738" y="1484313"/>
            <a:ext cx="1524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942" name="矩形 33941"/>
          <p:cNvSpPr/>
          <p:nvPr/>
        </p:nvSpPr>
        <p:spPr>
          <a:xfrm>
            <a:off x="2154238" y="1125538"/>
            <a:ext cx="10033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 pitchFamily="18" charset="0"/>
              </a:rPr>
              <a:t>单位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3944" name="文本框 33943"/>
          <p:cNvSpPr txBox="1"/>
          <p:nvPr/>
        </p:nvSpPr>
        <p:spPr>
          <a:xfrm>
            <a:off x="1721168" y="1739583"/>
            <a:ext cx="1944687" cy="457200"/>
          </a:xfrm>
          <a:prstGeom prst="rect">
            <a:avLst/>
          </a:prstGeom>
          <a:noFill/>
          <a:ln w="20638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读作</a:t>
            </a:r>
            <a:r>
              <a:rPr lang="en-US" altLang="zh-CN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摄氏度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8" name="组合 30747"/>
          <p:cNvGrpSpPr/>
          <p:nvPr/>
        </p:nvGrpSpPr>
        <p:grpSpPr>
          <a:xfrm>
            <a:off x="1776730" y="1474153"/>
            <a:ext cx="5899150" cy="1311275"/>
            <a:chOff x="1292" y="1470"/>
            <a:chExt cx="3716" cy="826"/>
          </a:xfrm>
        </p:grpSpPr>
        <p:grpSp>
          <p:nvGrpSpPr>
            <p:cNvPr id="30732" name="组合 30731"/>
            <p:cNvGrpSpPr/>
            <p:nvPr/>
          </p:nvGrpSpPr>
          <p:grpSpPr>
            <a:xfrm>
              <a:off x="2240" y="1773"/>
              <a:ext cx="232" cy="296"/>
              <a:chOff x="2016" y="864"/>
              <a:chExt cx="192" cy="192"/>
            </a:xfrm>
          </p:grpSpPr>
          <p:sp>
            <p:nvSpPr>
              <p:cNvPr id="30733" name="直接连接符 30732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34" name="直接连接符 30733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0735" name="矩形 30734"/>
            <p:cNvSpPr/>
            <p:nvPr/>
          </p:nvSpPr>
          <p:spPr>
            <a:xfrm>
              <a:off x="4195" y="1470"/>
              <a:ext cx="813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Wingdings 2" panose="05020102010507070707" pitchFamily="18" charset="2"/>
                </a:rPr>
                <a:t></a:t>
              </a:r>
              <a:endParaRPr lang="zh-CN" altLang="en-US" sz="80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endParaRPr>
            </a:p>
          </p:txBody>
        </p:sp>
        <p:grpSp>
          <p:nvGrpSpPr>
            <p:cNvPr id="30739" name="组合 30738"/>
            <p:cNvGrpSpPr/>
            <p:nvPr/>
          </p:nvGrpSpPr>
          <p:grpSpPr>
            <a:xfrm>
              <a:off x="1292" y="1773"/>
              <a:ext cx="232" cy="296"/>
              <a:chOff x="2016" y="864"/>
              <a:chExt cx="192" cy="192"/>
            </a:xfrm>
          </p:grpSpPr>
          <p:sp>
            <p:nvSpPr>
              <p:cNvPr id="30740" name="直接连接符 30739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41" name="直接连接符 30740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30742" name="组合 30741"/>
            <p:cNvGrpSpPr/>
            <p:nvPr/>
          </p:nvGrpSpPr>
          <p:grpSpPr>
            <a:xfrm>
              <a:off x="3328" y="1752"/>
              <a:ext cx="232" cy="296"/>
              <a:chOff x="2016" y="864"/>
              <a:chExt cx="192" cy="192"/>
            </a:xfrm>
          </p:grpSpPr>
          <p:sp>
            <p:nvSpPr>
              <p:cNvPr id="30743" name="直接连接符 30742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44" name="直接连接符 30743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pic>
        <p:nvPicPr>
          <p:cNvPr id="30751" name="图片 307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943" y="2499678"/>
            <a:ext cx="6435725" cy="2798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二、温度计的使用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41" name="图片 26640" descr="05t034"/>
          <p:cNvPicPr>
            <a:picLocks noChangeAspect="1"/>
          </p:cNvPicPr>
          <p:nvPr/>
        </p:nvPicPr>
        <p:blipFill>
          <a:blip r:embed="rId2"/>
          <a:srcRect l="2158" t="3459" r="12044" b="8627"/>
          <a:stretch>
            <a:fillRect/>
          </a:stretch>
        </p:blipFill>
        <p:spPr>
          <a:xfrm>
            <a:off x="4939030" y="1730375"/>
            <a:ext cx="2646680" cy="32365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52" name="组合 26651"/>
          <p:cNvGrpSpPr/>
          <p:nvPr/>
        </p:nvGrpSpPr>
        <p:grpSpPr>
          <a:xfrm>
            <a:off x="7509510" y="1868170"/>
            <a:ext cx="1290320" cy="2965450"/>
            <a:chOff x="4639" y="2024"/>
            <a:chExt cx="813" cy="1974"/>
          </a:xfrm>
        </p:grpSpPr>
        <p:grpSp>
          <p:nvGrpSpPr>
            <p:cNvPr id="26643" name="组合 26642"/>
            <p:cNvGrpSpPr/>
            <p:nvPr/>
          </p:nvGrpSpPr>
          <p:grpSpPr>
            <a:xfrm>
              <a:off x="4740" y="2024"/>
              <a:ext cx="232" cy="296"/>
              <a:chOff x="2016" y="864"/>
              <a:chExt cx="192" cy="192"/>
            </a:xfrm>
          </p:grpSpPr>
          <p:sp>
            <p:nvSpPr>
              <p:cNvPr id="26644" name="直接连接符 26643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5" name="直接连接符 26644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6646" name="矩形 26645"/>
            <p:cNvSpPr/>
            <p:nvPr/>
          </p:nvSpPr>
          <p:spPr>
            <a:xfrm>
              <a:off x="4639" y="2616"/>
              <a:ext cx="813" cy="8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Wingdings 2" panose="05020102010507070707" pitchFamily="18" charset="2"/>
                </a:rPr>
                <a:t></a:t>
              </a:r>
              <a:endParaRPr lang="zh-CN" altLang="en-US" sz="80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endParaRPr>
            </a:p>
          </p:txBody>
        </p:sp>
        <p:grpSp>
          <p:nvGrpSpPr>
            <p:cNvPr id="26647" name="组合 26646"/>
            <p:cNvGrpSpPr/>
            <p:nvPr/>
          </p:nvGrpSpPr>
          <p:grpSpPr>
            <a:xfrm>
              <a:off x="4740" y="3702"/>
              <a:ext cx="232" cy="296"/>
              <a:chOff x="2016" y="864"/>
              <a:chExt cx="192" cy="192"/>
            </a:xfrm>
          </p:grpSpPr>
          <p:sp>
            <p:nvSpPr>
              <p:cNvPr id="26648" name="直接连接符 26647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9" name="直接连接符 26648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pic>
        <p:nvPicPr>
          <p:cNvPr id="26656" name="图片 266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05" y="1946910"/>
            <a:ext cx="2181225" cy="30740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54" name="图片 266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2230" y="2247900"/>
            <a:ext cx="1924050" cy="28428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57" name="组合 26656"/>
          <p:cNvGrpSpPr/>
          <p:nvPr/>
        </p:nvGrpSpPr>
        <p:grpSpPr>
          <a:xfrm>
            <a:off x="1477010" y="1213485"/>
            <a:ext cx="3014345" cy="1322515"/>
            <a:chOff x="839" y="1650"/>
            <a:chExt cx="1899" cy="880"/>
          </a:xfrm>
        </p:grpSpPr>
        <p:sp>
          <p:nvSpPr>
            <p:cNvPr id="26634" name="矩形 26633"/>
            <p:cNvSpPr/>
            <p:nvPr/>
          </p:nvSpPr>
          <p:spPr>
            <a:xfrm>
              <a:off x="1925" y="1650"/>
              <a:ext cx="813" cy="8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Wingdings 2" panose="05020102010507070707" pitchFamily="18" charset="2"/>
                </a:rPr>
                <a:t></a:t>
              </a:r>
              <a:endParaRPr lang="zh-CN" altLang="en-US" sz="80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 2" panose="05020102010507070707" pitchFamily="18" charset="2"/>
              </a:endParaRPr>
            </a:p>
          </p:txBody>
        </p:sp>
        <p:grpSp>
          <p:nvGrpSpPr>
            <p:cNvPr id="26638" name="组合 26637"/>
            <p:cNvGrpSpPr/>
            <p:nvPr/>
          </p:nvGrpSpPr>
          <p:grpSpPr>
            <a:xfrm>
              <a:off x="839" y="1860"/>
              <a:ext cx="232" cy="296"/>
              <a:chOff x="2016" y="864"/>
              <a:chExt cx="192" cy="192"/>
            </a:xfrm>
          </p:grpSpPr>
          <p:sp>
            <p:nvSpPr>
              <p:cNvPr id="26639" name="直接连接符 26638"/>
              <p:cNvSpPr/>
              <p:nvPr/>
            </p:nvSpPr>
            <p:spPr>
              <a:xfrm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0" name="直接连接符 26639"/>
              <p:cNvSpPr/>
              <p:nvPr/>
            </p:nvSpPr>
            <p:spPr>
              <a:xfrm rot="5400000">
                <a:off x="2016" y="864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0066CC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3" name="文本框 2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二、温度计的使用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/>
          <p:nvPr/>
        </p:nvSpPr>
        <p:spPr>
          <a:xfrm>
            <a:off x="1371600" y="393700"/>
            <a:ext cx="59769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温度计的使用方法</a:t>
            </a:r>
          </a:p>
        </p:txBody>
      </p:sp>
      <p:sp>
        <p:nvSpPr>
          <p:cNvPr id="54275" name="Text Box 3"/>
          <p:cNvSpPr txBox="1"/>
          <p:nvPr/>
        </p:nvSpPr>
        <p:spPr>
          <a:xfrm>
            <a:off x="1600200" y="2997200"/>
            <a:ext cx="713422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玻璃泡不能碰到容器底或容器壁。</a:t>
            </a:r>
          </a:p>
        </p:txBody>
      </p:sp>
      <p:sp>
        <p:nvSpPr>
          <p:cNvPr id="54276" name="Text Box 4"/>
          <p:cNvSpPr txBox="1"/>
          <p:nvPr/>
        </p:nvSpPr>
        <p:spPr>
          <a:xfrm>
            <a:off x="1600200" y="3860800"/>
            <a:ext cx="7848600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玻璃泡要全部浸入被测物质；</a:t>
            </a: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要等示数稳定后再读数；</a:t>
            </a: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读数时玻璃泡要继续留在被测物质中；</a:t>
            </a: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视线要与液柱上表面相平。</a:t>
            </a:r>
          </a:p>
        </p:txBody>
      </p:sp>
      <p:sp>
        <p:nvSpPr>
          <p:cNvPr id="54277" name="Text Box 5"/>
          <p:cNvSpPr txBox="1"/>
          <p:nvPr/>
        </p:nvSpPr>
        <p:spPr>
          <a:xfrm>
            <a:off x="1828800" y="1219200"/>
            <a:ext cx="1574800" cy="1754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量程</a:t>
            </a: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分度值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零刻度</a:t>
            </a:r>
          </a:p>
        </p:txBody>
      </p:sp>
      <p:sp>
        <p:nvSpPr>
          <p:cNvPr id="54278" name="Rectangle 6"/>
          <p:cNvSpPr/>
          <p:nvPr/>
        </p:nvSpPr>
        <p:spPr>
          <a:xfrm>
            <a:off x="468313" y="2997200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一不：</a:t>
            </a:r>
          </a:p>
        </p:txBody>
      </p:sp>
      <p:sp>
        <p:nvSpPr>
          <p:cNvPr id="54279" name="Rectangle 7"/>
          <p:cNvSpPr/>
          <p:nvPr/>
        </p:nvSpPr>
        <p:spPr>
          <a:xfrm>
            <a:off x="152400" y="461645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四要：</a:t>
            </a:r>
          </a:p>
        </p:txBody>
      </p:sp>
      <p:sp>
        <p:nvSpPr>
          <p:cNvPr id="54280" name="Rectangle 8"/>
          <p:cNvSpPr/>
          <p:nvPr/>
        </p:nvSpPr>
        <p:spPr>
          <a:xfrm>
            <a:off x="468313" y="1447800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三看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</a:p>
        </p:txBody>
      </p:sp>
      <p:sp>
        <p:nvSpPr>
          <p:cNvPr id="54281" name="AutoShape 9"/>
          <p:cNvSpPr/>
          <p:nvPr/>
        </p:nvSpPr>
        <p:spPr bwMode="auto">
          <a:xfrm flipH="1">
            <a:off x="1371600" y="4005263"/>
            <a:ext cx="304800" cy="2087563"/>
          </a:xfrm>
          <a:prstGeom prst="rightBrace">
            <a:avLst>
              <a:gd name="adj1" fmla="val 34460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4282" name="AutoShape 10"/>
          <p:cNvSpPr/>
          <p:nvPr/>
        </p:nvSpPr>
        <p:spPr bwMode="auto">
          <a:xfrm flipH="1">
            <a:off x="1676400" y="1447800"/>
            <a:ext cx="228600" cy="1143000"/>
          </a:xfrm>
          <a:prstGeom prst="rightBrace">
            <a:avLst>
              <a:gd name="adj1" fmla="val 16630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8" grpId="0"/>
      <p:bldP spid="54279" grpId="0"/>
      <p:bldP spid="54280" grpId="0"/>
      <p:bldP spid="54281" grpId="0" bldLvl="0" animBg="1"/>
      <p:bldP spid="5428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二、温度计的读数</a:t>
            </a: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1266825" y="903288"/>
            <a:ext cx="7704138" cy="6299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*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温度计不估读，只有刻度尺才估读。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22630" y="1625600"/>
            <a:ext cx="36061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</a:rPr>
              <a:t>【练一练】课后第一题</a:t>
            </a:r>
            <a:endParaRPr lang="en-US" altLang="zh-CN" sz="2400" b="1">
              <a:solidFill>
                <a:schemeClr val="tx1"/>
              </a:solidFill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1540828" y="2085658"/>
            <a:ext cx="79930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．如图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所示，温度计的示数为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_____℃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060575" y="3665538"/>
            <a:ext cx="1506538" cy="3060700"/>
            <a:chOff x="2744" y="1956"/>
            <a:chExt cx="949" cy="1928"/>
          </a:xfrm>
        </p:grpSpPr>
        <p:sp>
          <p:nvSpPr>
            <p:cNvPr id="11" name="文本框 10"/>
            <p:cNvSpPr txBox="1"/>
            <p:nvPr/>
          </p:nvSpPr>
          <p:spPr>
            <a:xfrm>
              <a:off x="2944" y="3571"/>
              <a:ext cx="584" cy="313"/>
            </a:xfrm>
            <a:prstGeom prst="rect">
              <a:avLst/>
            </a:prstGeom>
            <a:noFill/>
            <a:ln w="22225">
              <a:noFill/>
            </a:ln>
          </p:spPr>
          <p:txBody>
            <a:bodyPr lIns="18000" tIns="0" rIns="0" bIns="0"/>
            <a:lstStyle/>
            <a:p>
              <a:pPr algn="just">
                <a:buClr>
                  <a:srgbClr val="FFFFFF"/>
                </a:buClr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图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2744" y="1956"/>
              <a:ext cx="949" cy="1640"/>
              <a:chOff x="2744" y="1956"/>
              <a:chExt cx="949" cy="1640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2896" y="2103"/>
                <a:ext cx="447" cy="1297"/>
                <a:chOff x="3465" y="4212"/>
                <a:chExt cx="630" cy="1248"/>
              </a:xfrm>
            </p:grpSpPr>
            <p:sp>
              <p:nvSpPr>
                <p:cNvPr id="15" name="直接连接符 14"/>
                <p:cNvSpPr/>
                <p:nvPr/>
              </p:nvSpPr>
              <p:spPr>
                <a:xfrm>
                  <a:off x="3570" y="421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" name="直接连接符 15"/>
                <p:cNvSpPr/>
                <p:nvPr/>
              </p:nvSpPr>
              <p:spPr>
                <a:xfrm>
                  <a:off x="3570" y="436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" name="直接连接符 16"/>
                <p:cNvSpPr/>
                <p:nvPr/>
              </p:nvSpPr>
              <p:spPr>
                <a:xfrm>
                  <a:off x="3465" y="452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8" name="直接连接符 17"/>
                <p:cNvSpPr/>
                <p:nvPr/>
              </p:nvSpPr>
              <p:spPr>
                <a:xfrm>
                  <a:off x="3570" y="468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" name="直接连接符 18"/>
                <p:cNvSpPr/>
                <p:nvPr/>
              </p:nvSpPr>
              <p:spPr>
                <a:xfrm>
                  <a:off x="3570" y="483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0" name="直接连接符 19"/>
                <p:cNvSpPr/>
                <p:nvPr/>
              </p:nvSpPr>
              <p:spPr>
                <a:xfrm>
                  <a:off x="3570" y="499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" name="直接连接符 20"/>
                <p:cNvSpPr/>
                <p:nvPr/>
              </p:nvSpPr>
              <p:spPr>
                <a:xfrm>
                  <a:off x="3570" y="514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2" name="直接连接符 21"/>
                <p:cNvSpPr/>
                <p:nvPr/>
              </p:nvSpPr>
              <p:spPr>
                <a:xfrm>
                  <a:off x="3465" y="530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3" name="直接连接符 22"/>
                <p:cNvSpPr/>
                <p:nvPr/>
              </p:nvSpPr>
              <p:spPr>
                <a:xfrm>
                  <a:off x="3570" y="546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4" name="直接连接符 23"/>
                <p:cNvSpPr/>
                <p:nvPr/>
              </p:nvSpPr>
              <p:spPr>
                <a:xfrm>
                  <a:off x="3570" y="429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5" name="直接连接符 24"/>
                <p:cNvSpPr/>
                <p:nvPr/>
              </p:nvSpPr>
              <p:spPr>
                <a:xfrm>
                  <a:off x="3570" y="444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6" name="直接连接符 25"/>
                <p:cNvSpPr/>
                <p:nvPr/>
              </p:nvSpPr>
              <p:spPr>
                <a:xfrm>
                  <a:off x="3570" y="460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" name="直接连接符 26"/>
                <p:cNvSpPr/>
                <p:nvPr/>
              </p:nvSpPr>
              <p:spPr>
                <a:xfrm>
                  <a:off x="3570" y="475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" name="直接连接符 27"/>
                <p:cNvSpPr/>
                <p:nvPr/>
              </p:nvSpPr>
              <p:spPr>
                <a:xfrm>
                  <a:off x="3465" y="491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9" name="直接连接符 28"/>
                <p:cNvSpPr/>
                <p:nvPr/>
              </p:nvSpPr>
              <p:spPr>
                <a:xfrm>
                  <a:off x="3570" y="507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" name="直接连接符 29"/>
                <p:cNvSpPr/>
                <p:nvPr/>
              </p:nvSpPr>
              <p:spPr>
                <a:xfrm>
                  <a:off x="3570" y="522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" name="直接连接符 30"/>
                <p:cNvSpPr/>
                <p:nvPr/>
              </p:nvSpPr>
              <p:spPr>
                <a:xfrm>
                  <a:off x="3570" y="538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2" name="矩形 31"/>
              <p:cNvSpPr/>
              <p:nvPr/>
            </p:nvSpPr>
            <p:spPr>
              <a:xfrm>
                <a:off x="3050" y="1997"/>
                <a:ext cx="134" cy="1580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3019" y="3453"/>
                <a:ext cx="232" cy="143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3056" y="2750"/>
                <a:ext cx="114" cy="690"/>
              </a:xfrm>
              <a:prstGeom prst="rect">
                <a:avLst/>
              </a:prstGeom>
              <a:solidFill>
                <a:srgbClr val="000000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032" y="1979"/>
                <a:ext cx="168" cy="66"/>
              </a:xfrm>
              <a:prstGeom prst="rect">
                <a:avLst/>
              </a:prstGeom>
              <a:solidFill>
                <a:srgbClr val="FFFFFF"/>
              </a:solidFill>
              <a:ln w="222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6" name="组合 35"/>
              <p:cNvGrpSpPr/>
              <p:nvPr/>
            </p:nvGrpSpPr>
            <p:grpSpPr>
              <a:xfrm>
                <a:off x="2744" y="2024"/>
                <a:ext cx="736" cy="1479"/>
                <a:chOff x="2388" y="5244"/>
                <a:chExt cx="972" cy="1950"/>
              </a:xfrm>
            </p:grpSpPr>
            <p:sp>
              <p:nvSpPr>
                <p:cNvPr id="37" name="直接连接符 36"/>
                <p:cNvSpPr/>
                <p:nvPr/>
              </p:nvSpPr>
              <p:spPr>
                <a:xfrm>
                  <a:off x="2388" y="5262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8" name="直接连接符 37"/>
                <p:cNvSpPr/>
                <p:nvPr/>
              </p:nvSpPr>
              <p:spPr>
                <a:xfrm>
                  <a:off x="3360" y="5244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9" name="文本框 38"/>
              <p:cNvSpPr txBox="1"/>
              <p:nvPr/>
            </p:nvSpPr>
            <p:spPr>
              <a:xfrm>
                <a:off x="3364" y="2297"/>
                <a:ext cx="319" cy="26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lstStyle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40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3250" y="1956"/>
                <a:ext cx="272" cy="22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lstStyle/>
              <a:p>
                <a:pPr algn="just">
                  <a:buClr>
                    <a:srgbClr val="FFFFFF"/>
                  </a:buClr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3372" y="3107"/>
                <a:ext cx="321" cy="257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lstStyle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>
                <a:off x="3169" y="2068"/>
                <a:ext cx="5" cy="1393"/>
              </a:xfrm>
              <a:custGeom>
                <a:avLst/>
                <a:gdLst/>
                <a:ahLst/>
                <a:cxnLst/>
                <a:rect l="0" t="0" r="0" b="0"/>
                <a:pathLst>
                  <a:path w="7" h="1838">
                    <a:moveTo>
                      <a:pt x="0" y="0"/>
                    </a:moveTo>
                    <a:lnTo>
                      <a:pt x="7" y="183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>
                <a:off x="3057" y="2065"/>
                <a:ext cx="6" cy="1378"/>
              </a:xfrm>
              <a:custGeom>
                <a:avLst/>
                <a:gdLst/>
                <a:ahLst/>
                <a:cxnLst/>
                <a:rect l="0" t="0" r="0" b="0"/>
                <a:pathLst>
                  <a:path w="8" h="1818">
                    <a:moveTo>
                      <a:pt x="8" y="0"/>
                    </a:moveTo>
                    <a:lnTo>
                      <a:pt x="0" y="181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直接连接符 43"/>
              <p:cNvSpPr/>
              <p:nvPr/>
            </p:nvSpPr>
            <p:spPr>
              <a:xfrm flipV="1">
                <a:off x="3072" y="2051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" name="直接连接符 44"/>
              <p:cNvSpPr/>
              <p:nvPr/>
            </p:nvSpPr>
            <p:spPr>
              <a:xfrm flipV="1">
                <a:off x="3161" y="2052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46" name="Text Box 23"/>
          <p:cNvSpPr txBox="1">
            <a:spLocks noChangeArrowheads="1"/>
          </p:cNvSpPr>
          <p:nvPr/>
        </p:nvSpPr>
        <p:spPr bwMode="auto">
          <a:xfrm>
            <a:off x="6813550" y="2062163"/>
            <a:ext cx="9017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</a:p>
        </p:txBody>
      </p: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1528763" y="2801938"/>
            <a:ext cx="79930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．如图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所示，温度计的示数为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_____℃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4945063" y="3665538"/>
            <a:ext cx="1506537" cy="3060700"/>
            <a:chOff x="2744" y="1956"/>
            <a:chExt cx="949" cy="1928"/>
          </a:xfrm>
        </p:grpSpPr>
        <p:sp>
          <p:nvSpPr>
            <p:cNvPr id="49" name="文本框 48"/>
            <p:cNvSpPr txBox="1"/>
            <p:nvPr/>
          </p:nvSpPr>
          <p:spPr>
            <a:xfrm>
              <a:off x="2944" y="3571"/>
              <a:ext cx="584" cy="313"/>
            </a:xfrm>
            <a:prstGeom prst="rect">
              <a:avLst/>
            </a:prstGeom>
            <a:noFill/>
            <a:ln w="22225">
              <a:noFill/>
            </a:ln>
          </p:spPr>
          <p:txBody>
            <a:bodyPr lIns="18000" tIns="0" rIns="0" bIns="0"/>
            <a:lstStyle/>
            <a:p>
              <a:pPr algn="just">
                <a:buClr>
                  <a:srgbClr val="FFFFFF"/>
                </a:buClr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图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2744" y="1956"/>
              <a:ext cx="949" cy="1640"/>
              <a:chOff x="2744" y="1956"/>
              <a:chExt cx="949" cy="1640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2896" y="2103"/>
                <a:ext cx="447" cy="1297"/>
                <a:chOff x="3465" y="4212"/>
                <a:chExt cx="630" cy="1248"/>
              </a:xfrm>
            </p:grpSpPr>
            <p:sp>
              <p:nvSpPr>
                <p:cNvPr id="52" name="直接连接符 51"/>
                <p:cNvSpPr/>
                <p:nvPr/>
              </p:nvSpPr>
              <p:spPr>
                <a:xfrm>
                  <a:off x="3570" y="421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3" name="直接连接符 52"/>
                <p:cNvSpPr/>
                <p:nvPr/>
              </p:nvSpPr>
              <p:spPr>
                <a:xfrm>
                  <a:off x="3570" y="436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4" name="直接连接符 53"/>
                <p:cNvSpPr/>
                <p:nvPr/>
              </p:nvSpPr>
              <p:spPr>
                <a:xfrm>
                  <a:off x="3465" y="452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5" name="直接连接符 54"/>
                <p:cNvSpPr/>
                <p:nvPr/>
              </p:nvSpPr>
              <p:spPr>
                <a:xfrm>
                  <a:off x="3570" y="468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6" name="直接连接符 55"/>
                <p:cNvSpPr/>
                <p:nvPr/>
              </p:nvSpPr>
              <p:spPr>
                <a:xfrm>
                  <a:off x="3570" y="483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7" name="直接连接符 56"/>
                <p:cNvSpPr/>
                <p:nvPr/>
              </p:nvSpPr>
              <p:spPr>
                <a:xfrm>
                  <a:off x="3570" y="499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8" name="直接连接符 57"/>
                <p:cNvSpPr/>
                <p:nvPr/>
              </p:nvSpPr>
              <p:spPr>
                <a:xfrm>
                  <a:off x="3570" y="514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9" name="直接连接符 58"/>
                <p:cNvSpPr/>
                <p:nvPr/>
              </p:nvSpPr>
              <p:spPr>
                <a:xfrm>
                  <a:off x="3465" y="530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0" name="直接连接符 59"/>
                <p:cNvSpPr/>
                <p:nvPr/>
              </p:nvSpPr>
              <p:spPr>
                <a:xfrm>
                  <a:off x="3570" y="546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" name="直接连接符 60"/>
                <p:cNvSpPr/>
                <p:nvPr/>
              </p:nvSpPr>
              <p:spPr>
                <a:xfrm>
                  <a:off x="3570" y="429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2" name="直接连接符 61"/>
                <p:cNvSpPr/>
                <p:nvPr/>
              </p:nvSpPr>
              <p:spPr>
                <a:xfrm>
                  <a:off x="3570" y="444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3" name="直接连接符 62"/>
                <p:cNvSpPr/>
                <p:nvPr/>
              </p:nvSpPr>
              <p:spPr>
                <a:xfrm>
                  <a:off x="3570" y="460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4" name="直接连接符 63"/>
                <p:cNvSpPr/>
                <p:nvPr/>
              </p:nvSpPr>
              <p:spPr>
                <a:xfrm>
                  <a:off x="3570" y="4758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5" name="直接连接符 64"/>
                <p:cNvSpPr/>
                <p:nvPr/>
              </p:nvSpPr>
              <p:spPr>
                <a:xfrm>
                  <a:off x="3465" y="4914"/>
                  <a:ext cx="63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6" name="直接连接符 65"/>
                <p:cNvSpPr/>
                <p:nvPr/>
              </p:nvSpPr>
              <p:spPr>
                <a:xfrm>
                  <a:off x="3570" y="5070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7" name="直接连接符 66"/>
                <p:cNvSpPr/>
                <p:nvPr/>
              </p:nvSpPr>
              <p:spPr>
                <a:xfrm>
                  <a:off x="3570" y="5226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8" name="直接连接符 67"/>
                <p:cNvSpPr/>
                <p:nvPr/>
              </p:nvSpPr>
              <p:spPr>
                <a:xfrm>
                  <a:off x="3570" y="5382"/>
                  <a:ext cx="420" cy="0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69" name="矩形 68"/>
              <p:cNvSpPr/>
              <p:nvPr/>
            </p:nvSpPr>
            <p:spPr>
              <a:xfrm>
                <a:off x="3050" y="1997"/>
                <a:ext cx="134" cy="1580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3019" y="3453"/>
                <a:ext cx="232" cy="143"/>
              </a:xfrm>
              <a:prstGeom prst="rect">
                <a:avLst/>
              </a:prstGeom>
              <a:solidFill>
                <a:srgbClr val="FFFFFF"/>
              </a:solidFill>
              <a:ln w="222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3056" y="2750"/>
                <a:ext cx="114" cy="690"/>
              </a:xfrm>
              <a:prstGeom prst="rect">
                <a:avLst/>
              </a:prstGeom>
              <a:solidFill>
                <a:srgbClr val="000000"/>
              </a:solidFill>
              <a:ln w="222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3032" y="1979"/>
                <a:ext cx="168" cy="66"/>
              </a:xfrm>
              <a:prstGeom prst="rect">
                <a:avLst/>
              </a:prstGeom>
              <a:solidFill>
                <a:srgbClr val="FFFFFF"/>
              </a:solidFill>
              <a:ln w="222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3" name="组合 72"/>
              <p:cNvGrpSpPr/>
              <p:nvPr/>
            </p:nvGrpSpPr>
            <p:grpSpPr>
              <a:xfrm>
                <a:off x="2744" y="2024"/>
                <a:ext cx="736" cy="1479"/>
                <a:chOff x="2388" y="5244"/>
                <a:chExt cx="972" cy="1950"/>
              </a:xfrm>
            </p:grpSpPr>
            <p:sp>
              <p:nvSpPr>
                <p:cNvPr id="74" name="直接连接符 73"/>
                <p:cNvSpPr/>
                <p:nvPr/>
              </p:nvSpPr>
              <p:spPr>
                <a:xfrm>
                  <a:off x="2388" y="5262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5" name="直接连接符 74"/>
                <p:cNvSpPr/>
                <p:nvPr/>
              </p:nvSpPr>
              <p:spPr>
                <a:xfrm>
                  <a:off x="3360" y="5244"/>
                  <a:ext cx="0" cy="1932"/>
                </a:xfrm>
                <a:prstGeom prst="line">
                  <a:avLst/>
                </a:prstGeom>
                <a:ln w="222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76" name="文本框 75"/>
              <p:cNvSpPr txBox="1"/>
              <p:nvPr/>
            </p:nvSpPr>
            <p:spPr>
              <a:xfrm>
                <a:off x="3364" y="2297"/>
                <a:ext cx="319" cy="26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lstStyle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" name="文本框 76"/>
              <p:cNvSpPr txBox="1"/>
              <p:nvPr/>
            </p:nvSpPr>
            <p:spPr>
              <a:xfrm>
                <a:off x="3250" y="1956"/>
                <a:ext cx="272" cy="225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lstStyle/>
              <a:p>
                <a:pPr algn="just">
                  <a:buClr>
                    <a:srgbClr val="FFFFFF"/>
                  </a:buClr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  <a:endPara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3372" y="3107"/>
                <a:ext cx="321" cy="257"/>
              </a:xfrm>
              <a:prstGeom prst="rect">
                <a:avLst/>
              </a:prstGeom>
              <a:noFill/>
              <a:ln w="22225">
                <a:noFill/>
              </a:ln>
            </p:spPr>
            <p:txBody>
              <a:bodyPr lIns="0" tIns="0" rIns="0" bIns="0"/>
              <a:lstStyle/>
              <a:p>
                <a:pPr algn="just">
                  <a:buClr>
                    <a:srgbClr val="FFFFFF"/>
                  </a:buClr>
                </a:pP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20</a:t>
                </a:r>
                <a:endPara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3169" y="2068"/>
                <a:ext cx="5" cy="1393"/>
              </a:xfrm>
              <a:custGeom>
                <a:avLst/>
                <a:gdLst/>
                <a:ahLst/>
                <a:cxnLst/>
                <a:rect l="0" t="0" r="0" b="0"/>
                <a:pathLst>
                  <a:path w="7" h="1838">
                    <a:moveTo>
                      <a:pt x="0" y="0"/>
                    </a:moveTo>
                    <a:lnTo>
                      <a:pt x="7" y="183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3057" y="2065"/>
                <a:ext cx="6" cy="1378"/>
              </a:xfrm>
              <a:custGeom>
                <a:avLst/>
                <a:gdLst/>
                <a:ahLst/>
                <a:cxnLst/>
                <a:rect l="0" t="0" r="0" b="0"/>
                <a:pathLst>
                  <a:path w="8" h="1818">
                    <a:moveTo>
                      <a:pt x="8" y="0"/>
                    </a:moveTo>
                    <a:lnTo>
                      <a:pt x="0" y="1818"/>
                    </a:lnTo>
                  </a:path>
                </a:pathLst>
              </a:custGeom>
              <a:noFill/>
              <a:ln w="22225" cap="flat" cmpd="sng">
                <a:solidFill>
                  <a:srgbClr val="FFFFFF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" name="直接连接符 80"/>
              <p:cNvSpPr/>
              <p:nvPr/>
            </p:nvSpPr>
            <p:spPr>
              <a:xfrm flipV="1">
                <a:off x="3072" y="2051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" name="直接连接符 81"/>
              <p:cNvSpPr/>
              <p:nvPr/>
            </p:nvSpPr>
            <p:spPr>
              <a:xfrm flipV="1">
                <a:off x="3161" y="2052"/>
                <a:ext cx="0" cy="709"/>
              </a:xfrm>
              <a:prstGeom prst="line">
                <a:avLst/>
              </a:prstGeom>
              <a:ln w="222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83" name="Text Box 23"/>
          <p:cNvSpPr txBox="1">
            <a:spLocks noChangeArrowheads="1"/>
          </p:cNvSpPr>
          <p:nvPr/>
        </p:nvSpPr>
        <p:spPr bwMode="auto">
          <a:xfrm>
            <a:off x="6659563" y="2781300"/>
            <a:ext cx="901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14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6" grpId="0"/>
      <p:bldP spid="47" grpId="0"/>
      <p:bldP spid="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534795" y="220345"/>
            <a:ext cx="4107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二、温度计的读数</a:t>
            </a: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1266825" y="903288"/>
            <a:ext cx="7704138" cy="6299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*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温度计不估读，只有刻度尺才估读。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22630" y="1625600"/>
            <a:ext cx="15792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</a:rPr>
              <a:t>【练一练】</a:t>
            </a:r>
          </a:p>
        </p:txBody>
      </p: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431800" y="2217738"/>
            <a:ext cx="810418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．如图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所示，体温计的示数为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_____℃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890838" y="3070225"/>
            <a:ext cx="5568950" cy="1871663"/>
            <a:chOff x="1927" y="1888"/>
            <a:chExt cx="3508" cy="1179"/>
          </a:xfrm>
        </p:grpSpPr>
        <p:grpSp>
          <p:nvGrpSpPr>
            <p:cNvPr id="7" name="组合 6"/>
            <p:cNvGrpSpPr/>
            <p:nvPr/>
          </p:nvGrpSpPr>
          <p:grpSpPr>
            <a:xfrm>
              <a:off x="1927" y="2061"/>
              <a:ext cx="3435" cy="778"/>
              <a:chOff x="1927" y="2061"/>
              <a:chExt cx="3435" cy="778"/>
            </a:xfrm>
          </p:grpSpPr>
          <p:sp>
            <p:nvSpPr>
              <p:cNvPr id="8" name="圆角矩形 7"/>
              <p:cNvSpPr/>
              <p:nvPr/>
            </p:nvSpPr>
            <p:spPr>
              <a:xfrm rot="5400000" flipH="1">
                <a:off x="2957" y="1765"/>
                <a:ext cx="136" cy="1198"/>
              </a:xfrm>
              <a:prstGeom prst="roundRect">
                <a:avLst>
                  <a:gd name="adj" fmla="val 50000"/>
                </a:avLst>
              </a:prstGeom>
              <a:solidFill>
                <a:srgbClr val="969696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 rot="5400000" flipH="1">
                <a:off x="3401" y="675"/>
                <a:ext cx="515" cy="3378"/>
                <a:chOff x="3960" y="1440"/>
                <a:chExt cx="888" cy="3600"/>
              </a:xfrm>
            </p:grpSpPr>
            <p:grpSp>
              <p:nvGrpSpPr>
                <p:cNvPr id="85" name="组合 84"/>
                <p:cNvGrpSpPr/>
                <p:nvPr/>
              </p:nvGrpSpPr>
              <p:grpSpPr>
                <a:xfrm rot="-5400000">
                  <a:off x="2316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86" name="组合 85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87" name="组合 86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88" name="直接连接符 87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89" name="直接连接符 88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0" name="直接连接符 89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1" name="直接连接符 90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2" name="直接连接符 91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93" name="组合 92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94" name="直接连接符 93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5" name="直接连接符 94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6" name="直接连接符 95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7" name="直接连接符 96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98" name="直接连接符 97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99" name="组合 98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00" name="直接连接符 99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1" name="直接连接符 100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2" name="直接连接符 101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3" name="直接连接符 102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4" name="直接连接符 103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05" name="组合 104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06" name="直接连接符 105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7" name="直接连接符 106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8" name="直接连接符 107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09" name="直接连接符 108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0" name="直接连接符 109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11" name="组合 110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12" name="直接连接符 111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3" name="直接连接符 112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4" name="直接连接符 113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5" name="直接连接符 114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6" name="直接连接符 115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17" name="组合 116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18" name="直接连接符 117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19" name="直接连接符 118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0" name="直接连接符 119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1" name="直接连接符 120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2" name="直接连接符 121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</p:grpSp>
              <p:sp>
                <p:nvSpPr>
                  <p:cNvPr id="123" name="直接连接符 122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24" name="组合 123"/>
                <p:cNvGrpSpPr/>
                <p:nvPr/>
              </p:nvGrpSpPr>
              <p:grpSpPr>
                <a:xfrm rot="5400000" flipH="1">
                  <a:off x="2892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125" name="组合 124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126" name="组合 125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27" name="直接连接符 126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8" name="直接连接符 127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29" name="直接连接符 128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0" name="直接连接符 129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1" name="直接连接符 130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32" name="组合 131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33" name="直接连接符 132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4" name="直接连接符 133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5" name="直接连接符 134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6" name="直接连接符 135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37" name="直接连接符 136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38" name="组合 137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39" name="直接连接符 138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0" name="直接连接符 139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1" name="直接连接符 140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2" name="直接连接符 141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3" name="直接连接符 142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44" name="组合 143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45" name="直接连接符 144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6" name="直接连接符 145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7" name="直接连接符 146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8" name="直接连接符 147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49" name="直接连接符 148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50" name="组合 149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51" name="直接连接符 150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2" name="直接连接符 151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3" name="直接连接符 152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4" name="直接连接符 153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5" name="直接连接符 154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grpSp>
                  <p:nvGrpSpPr>
                    <p:cNvPr id="156" name="组合 155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sp>
                    <p:nvSpPr>
                      <p:cNvPr id="157" name="直接连接符 156"/>
                      <p:cNvSpPr/>
                      <p:nvPr/>
                    </p:nvSpPr>
                    <p:spPr>
                      <a:xfrm>
                        <a:off x="4860" y="1908"/>
                        <a:ext cx="0" cy="624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8" name="直接连接符 157"/>
                      <p:cNvSpPr/>
                      <p:nvPr/>
                    </p:nvSpPr>
                    <p:spPr>
                      <a:xfrm>
                        <a:off x="504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9" name="直接连接符 158"/>
                      <p:cNvSpPr/>
                      <p:nvPr/>
                    </p:nvSpPr>
                    <p:spPr>
                      <a:xfrm>
                        <a:off x="522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60" name="直接连接符 159"/>
                      <p:cNvSpPr/>
                      <p:nvPr/>
                    </p:nvSpPr>
                    <p:spPr>
                      <a:xfrm>
                        <a:off x="540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61" name="直接连接符 160"/>
                      <p:cNvSpPr/>
                      <p:nvPr/>
                    </p:nvSpPr>
                    <p:spPr>
                      <a:xfrm>
                        <a:off x="5580" y="2220"/>
                        <a:ext cx="0" cy="312"/>
                      </a:xfrm>
                      <a:prstGeom prst="line">
                        <a:avLst/>
                      </a:prstGeom>
                      <a:ln w="254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</p:grpSp>
              <p:sp>
                <p:nvSpPr>
                  <p:cNvPr id="162" name="直接连接符 161"/>
                  <p:cNvSpPr/>
                  <p:nvPr/>
                </p:nv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ln w="254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sp>
            <p:nvSpPr>
              <p:cNvPr id="163" name="矩形 162"/>
              <p:cNvSpPr/>
              <p:nvPr/>
            </p:nvSpPr>
            <p:spPr>
              <a:xfrm>
                <a:off x="2568" y="2638"/>
                <a:ext cx="93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6</a:t>
                </a:r>
              </a:p>
            </p:txBody>
          </p:sp>
          <p:sp>
            <p:nvSpPr>
              <p:cNvPr id="164" name="矩形 163"/>
              <p:cNvSpPr/>
              <p:nvPr/>
            </p:nvSpPr>
            <p:spPr>
              <a:xfrm>
                <a:off x="3611" y="2650"/>
                <a:ext cx="202" cy="1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10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37</a:t>
                </a:r>
              </a:p>
            </p:txBody>
          </p:sp>
          <p:sp>
            <p:nvSpPr>
              <p:cNvPr id="165" name="矩形 164"/>
              <p:cNvSpPr/>
              <p:nvPr/>
            </p:nvSpPr>
            <p:spPr>
              <a:xfrm>
                <a:off x="4748" y="2643"/>
                <a:ext cx="92" cy="18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8</a:t>
                </a:r>
              </a:p>
            </p:txBody>
          </p:sp>
          <p:sp>
            <p:nvSpPr>
              <p:cNvPr id="166" name="文本框 165"/>
              <p:cNvSpPr txBox="1"/>
              <p:nvPr/>
            </p:nvSpPr>
            <p:spPr>
              <a:xfrm>
                <a:off x="1927" y="2061"/>
                <a:ext cx="590" cy="596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just">
                  <a:buClr>
                    <a:srgbClr val="FFFFFF"/>
                  </a:buClr>
                </a:pPr>
                <a:endParaRPr lang="zh-CN" altLang="en-US" sz="32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67" name="文本框 166"/>
              <p:cNvSpPr txBox="1"/>
              <p:nvPr/>
            </p:nvSpPr>
            <p:spPr>
              <a:xfrm>
                <a:off x="4874" y="2061"/>
                <a:ext cx="488" cy="596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FF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just">
                  <a:buClr>
                    <a:srgbClr val="FFFFFF"/>
                  </a:buClr>
                </a:pPr>
                <a:endParaRPr lang="zh-CN" altLang="en-US" sz="3200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68" name="矩形 167"/>
              <p:cNvSpPr/>
              <p:nvPr/>
            </p:nvSpPr>
            <p:spPr>
              <a:xfrm>
                <a:off x="4891" y="2623"/>
                <a:ext cx="229" cy="21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zh-CN" altLang="en-US" sz="8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00008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℃</a:t>
                </a:r>
              </a:p>
            </p:txBody>
          </p:sp>
        </p:grpSp>
        <p:sp>
          <p:nvSpPr>
            <p:cNvPr id="169" name="椭圆形标注 168"/>
            <p:cNvSpPr/>
            <p:nvPr/>
          </p:nvSpPr>
          <p:spPr>
            <a:xfrm>
              <a:off x="2109" y="1888"/>
              <a:ext cx="3326" cy="1179"/>
            </a:xfrm>
            <a:prstGeom prst="wedgeEllipseCallout">
              <a:avLst>
                <a:gd name="adj1" fmla="val -43750"/>
                <a:gd name="adj2" fmla="val 7000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rgbClr val="FFFFFF"/>
                </a:buClr>
              </a:pPr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227013" y="5341938"/>
            <a:ext cx="7224712" cy="1239837"/>
            <a:chOff x="143" y="3329"/>
            <a:chExt cx="4551" cy="781"/>
          </a:xfrm>
        </p:grpSpPr>
        <p:pic>
          <p:nvPicPr>
            <p:cNvPr id="171" name="图片 170"/>
            <p:cNvPicPr>
              <a:picLocks noChangeAspect="1"/>
            </p:cNvPicPr>
            <p:nvPr/>
          </p:nvPicPr>
          <p:blipFill>
            <a:blip r:embed="rId2"/>
            <a:srcRect b="42685"/>
            <a:stretch>
              <a:fillRect/>
            </a:stretch>
          </p:blipFill>
          <p:spPr>
            <a:xfrm>
              <a:off x="143" y="3329"/>
              <a:ext cx="4551" cy="3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2" name="文本框 171"/>
            <p:cNvSpPr txBox="1"/>
            <p:nvPr/>
          </p:nvSpPr>
          <p:spPr>
            <a:xfrm>
              <a:off x="2568" y="3797"/>
              <a:ext cx="584" cy="313"/>
            </a:xfrm>
            <a:prstGeom prst="rect">
              <a:avLst/>
            </a:prstGeom>
            <a:noFill/>
            <a:ln w="6350">
              <a:noFill/>
            </a:ln>
          </p:spPr>
          <p:txBody>
            <a:bodyPr lIns="18000" tIns="0" rIns="0" bIns="0"/>
            <a:lstStyle/>
            <a:p>
              <a:pPr algn="just">
                <a:buClr>
                  <a:srgbClr val="FFFFFF"/>
                </a:buClr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图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173" name="Text Box 23"/>
          <p:cNvSpPr txBox="1">
            <a:spLocks noChangeArrowheads="1"/>
          </p:cNvSpPr>
          <p:nvPr/>
        </p:nvSpPr>
        <p:spPr bwMode="auto">
          <a:xfrm>
            <a:off x="6292850" y="2203450"/>
            <a:ext cx="9017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36.9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文本框 62467"/>
          <p:cNvSpPr txBox="1"/>
          <p:nvPr/>
        </p:nvSpPr>
        <p:spPr>
          <a:xfrm>
            <a:off x="755650" y="1255713"/>
            <a:ext cx="39608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医用的温度计</a:t>
            </a:r>
            <a:endParaRPr lang="zh-CN" altLang="en-US" sz="3600" b="1">
              <a:solidFill>
                <a:srgbClr val="2DAFDD"/>
              </a:solidFill>
              <a:latin typeface="宋体" panose="02010600030101010101" pitchFamily="2" charset="-122"/>
            </a:endParaRPr>
          </a:p>
        </p:txBody>
      </p:sp>
      <p:sp>
        <p:nvSpPr>
          <p:cNvPr id="62469" name="文本框 62468"/>
          <p:cNvSpPr txBox="1"/>
          <p:nvPr/>
        </p:nvSpPr>
        <p:spPr>
          <a:xfrm>
            <a:off x="684213" y="2047875"/>
            <a:ext cx="2057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E75605"/>
                </a:solidFill>
                <a:latin typeface="宋体" panose="02010600030101010101" pitchFamily="2" charset="-122"/>
              </a:rPr>
              <a:t>特点</a:t>
            </a:r>
          </a:p>
        </p:txBody>
      </p:sp>
      <p:sp>
        <p:nvSpPr>
          <p:cNvPr id="62470" name="文本框 62469"/>
          <p:cNvSpPr txBox="1"/>
          <p:nvPr/>
        </p:nvSpPr>
        <p:spPr>
          <a:xfrm>
            <a:off x="539750" y="2840038"/>
            <a:ext cx="7239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⑴</a:t>
            </a:r>
            <a:r>
              <a:rPr lang="zh-CN" altLang="en-US" sz="3200" b="1" dirty="0">
                <a:latin typeface="宋体" panose="02010600030101010101" pitchFamily="2" charset="-122"/>
              </a:rPr>
              <a:t>测温范围小　</a:t>
            </a:r>
            <a:r>
              <a:rPr lang="en-US" altLang="zh-CN" sz="3200" b="1">
                <a:latin typeface="宋体" panose="02010600030101010101" pitchFamily="2" charset="-122"/>
              </a:rPr>
              <a:t>35℃</a:t>
            </a:r>
            <a:r>
              <a:rPr lang="zh-CN" altLang="en-US" sz="3200" b="1">
                <a:latin typeface="宋体" panose="02010600030101010101" pitchFamily="2" charset="-122"/>
              </a:rPr>
              <a:t>～</a:t>
            </a:r>
            <a:r>
              <a:rPr lang="en-US" altLang="zh-CN" sz="3200" b="1">
                <a:latin typeface="宋体" panose="02010600030101010101" pitchFamily="2" charset="-122"/>
              </a:rPr>
              <a:t>42℃</a:t>
            </a:r>
          </a:p>
        </p:txBody>
      </p:sp>
      <p:sp>
        <p:nvSpPr>
          <p:cNvPr id="62471" name="文本框 62470"/>
          <p:cNvSpPr txBox="1"/>
          <p:nvPr/>
        </p:nvSpPr>
        <p:spPr>
          <a:xfrm>
            <a:off x="539750" y="3487738"/>
            <a:ext cx="7848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⑵</a:t>
            </a:r>
            <a:r>
              <a:rPr lang="zh-CN" altLang="en-US" sz="3200" b="1" dirty="0">
                <a:latin typeface="宋体" panose="02010600030101010101" pitchFamily="2" charset="-122"/>
              </a:rPr>
              <a:t>精确度高　每小格为</a:t>
            </a:r>
            <a:r>
              <a:rPr lang="en-US" altLang="zh-CN" sz="3200" b="1">
                <a:latin typeface="宋体" panose="02010600030101010101" pitchFamily="2" charset="-122"/>
              </a:rPr>
              <a:t>0.1℃</a:t>
            </a:r>
          </a:p>
        </p:txBody>
      </p:sp>
      <p:sp>
        <p:nvSpPr>
          <p:cNvPr id="62472" name="文本框 62471"/>
          <p:cNvSpPr txBox="1"/>
          <p:nvPr/>
        </p:nvSpPr>
        <p:spPr>
          <a:xfrm>
            <a:off x="539750" y="4137025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⑶</a:t>
            </a:r>
            <a:r>
              <a:rPr lang="zh-CN" altLang="en-US" sz="3200" b="1" dirty="0">
                <a:latin typeface="宋体" panose="02010600030101010101" pitchFamily="2" charset="-122"/>
              </a:rPr>
              <a:t>使用前应握紧体温计玻管段用力下甩</a:t>
            </a:r>
          </a:p>
        </p:txBody>
      </p:sp>
      <p:grpSp>
        <p:nvGrpSpPr>
          <p:cNvPr id="62476" name="组合 62475"/>
          <p:cNvGrpSpPr/>
          <p:nvPr/>
        </p:nvGrpSpPr>
        <p:grpSpPr>
          <a:xfrm rot="5400000">
            <a:off x="4319588" y="1363663"/>
            <a:ext cx="576262" cy="8280400"/>
            <a:chOff x="1969" y="735"/>
            <a:chExt cx="122" cy="2659"/>
          </a:xfrm>
        </p:grpSpPr>
        <p:sp>
          <p:nvSpPr>
            <p:cNvPr id="62477" name="任意多边形 62476"/>
            <p:cNvSpPr/>
            <p:nvPr/>
          </p:nvSpPr>
          <p:spPr>
            <a:xfrm>
              <a:off x="2058" y="748"/>
              <a:ext cx="2" cy="2104"/>
            </a:xfrm>
            <a:custGeom>
              <a:avLst/>
              <a:gdLst/>
              <a:ahLst/>
              <a:cxnLst/>
              <a:rect l="0" t="0" r="0" b="0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4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78" name="任意多边形 62477"/>
            <p:cNvSpPr/>
            <p:nvPr/>
          </p:nvSpPr>
          <p:spPr>
            <a:xfrm>
              <a:off x="2060" y="750"/>
              <a:ext cx="1" cy="2104"/>
            </a:xfrm>
            <a:custGeom>
              <a:avLst/>
              <a:gdLst/>
              <a:ahLst/>
              <a:cxnLst/>
              <a:rect l="0" t="0" r="0" b="0"/>
              <a:pathLst>
                <a:path w="5" h="6312">
                  <a:moveTo>
                    <a:pt x="5" y="7"/>
                  </a:moveTo>
                  <a:lnTo>
                    <a:pt x="0" y="0"/>
                  </a:lnTo>
                  <a:lnTo>
                    <a:pt x="0" y="6306"/>
                  </a:lnTo>
                  <a:lnTo>
                    <a:pt x="5" y="63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79" name="任意多边形 62478"/>
            <p:cNvSpPr/>
            <p:nvPr/>
          </p:nvSpPr>
          <p:spPr>
            <a:xfrm>
              <a:off x="2061" y="752"/>
              <a:ext cx="2" cy="2104"/>
            </a:xfrm>
            <a:custGeom>
              <a:avLst/>
              <a:gdLst/>
              <a:ahLst/>
              <a:cxnLst/>
              <a:rect l="0" t="0" r="0" b="0"/>
              <a:pathLst>
                <a:path w="5" h="6311">
                  <a:moveTo>
                    <a:pt x="5" y="8"/>
                  </a:moveTo>
                  <a:lnTo>
                    <a:pt x="2" y="3"/>
                  </a:lnTo>
                  <a:lnTo>
                    <a:pt x="0" y="0"/>
                  </a:lnTo>
                  <a:lnTo>
                    <a:pt x="0" y="6305"/>
                  </a:lnTo>
                  <a:lnTo>
                    <a:pt x="5" y="6311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0" name="任意多边形 62479"/>
            <p:cNvSpPr/>
            <p:nvPr/>
          </p:nvSpPr>
          <p:spPr>
            <a:xfrm>
              <a:off x="2067" y="760"/>
              <a:ext cx="2" cy="2103"/>
            </a:xfrm>
            <a:custGeom>
              <a:avLst/>
              <a:gdLst/>
              <a:ahLst/>
              <a:cxnLst/>
              <a:rect l="0" t="0" r="0" b="0"/>
              <a:pathLst>
                <a:path w="6" h="6309">
                  <a:moveTo>
                    <a:pt x="6" y="10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6" y="6309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1" name="任意多边形 62480"/>
            <p:cNvSpPr/>
            <p:nvPr/>
          </p:nvSpPr>
          <p:spPr>
            <a:xfrm>
              <a:off x="2069" y="764"/>
              <a:ext cx="22" cy="2228"/>
            </a:xfrm>
            <a:custGeom>
              <a:avLst/>
              <a:gdLst/>
              <a:ahLst/>
              <a:cxnLst/>
              <a:rect l="0" t="0" r="0" b="0"/>
              <a:pathLst>
                <a:path w="66" h="6686">
                  <a:moveTo>
                    <a:pt x="14" y="26"/>
                  </a:moveTo>
                  <a:lnTo>
                    <a:pt x="6" y="11"/>
                  </a:lnTo>
                  <a:lnTo>
                    <a:pt x="0" y="0"/>
                  </a:lnTo>
                  <a:lnTo>
                    <a:pt x="0" y="6299"/>
                  </a:lnTo>
                  <a:lnTo>
                    <a:pt x="13" y="6318"/>
                  </a:lnTo>
                  <a:lnTo>
                    <a:pt x="0" y="6299"/>
                  </a:lnTo>
                  <a:lnTo>
                    <a:pt x="0" y="6337"/>
                  </a:lnTo>
                  <a:lnTo>
                    <a:pt x="21" y="6323"/>
                  </a:lnTo>
                  <a:lnTo>
                    <a:pt x="0" y="6337"/>
                  </a:lnTo>
                  <a:lnTo>
                    <a:pt x="0" y="6686"/>
                  </a:lnTo>
                  <a:lnTo>
                    <a:pt x="14" y="6659"/>
                  </a:lnTo>
                  <a:lnTo>
                    <a:pt x="22" y="6636"/>
                  </a:lnTo>
                  <a:lnTo>
                    <a:pt x="26" y="6625"/>
                  </a:lnTo>
                  <a:lnTo>
                    <a:pt x="31" y="6615"/>
                  </a:lnTo>
                  <a:lnTo>
                    <a:pt x="34" y="6603"/>
                  </a:lnTo>
                  <a:lnTo>
                    <a:pt x="38" y="6592"/>
                  </a:lnTo>
                  <a:lnTo>
                    <a:pt x="46" y="6570"/>
                  </a:lnTo>
                  <a:lnTo>
                    <a:pt x="50" y="6548"/>
                  </a:lnTo>
                  <a:lnTo>
                    <a:pt x="54" y="6528"/>
                  </a:lnTo>
                  <a:lnTo>
                    <a:pt x="57" y="6506"/>
                  </a:lnTo>
                  <a:lnTo>
                    <a:pt x="61" y="6485"/>
                  </a:lnTo>
                  <a:lnTo>
                    <a:pt x="62" y="6462"/>
                  </a:lnTo>
                  <a:lnTo>
                    <a:pt x="64" y="6440"/>
                  </a:lnTo>
                  <a:lnTo>
                    <a:pt x="64" y="6428"/>
                  </a:lnTo>
                  <a:lnTo>
                    <a:pt x="64" y="6422"/>
                  </a:lnTo>
                  <a:lnTo>
                    <a:pt x="64" y="6419"/>
                  </a:lnTo>
                  <a:lnTo>
                    <a:pt x="65" y="6417"/>
                  </a:lnTo>
                  <a:lnTo>
                    <a:pt x="65" y="6405"/>
                  </a:lnTo>
                  <a:lnTo>
                    <a:pt x="65" y="6399"/>
                  </a:lnTo>
                  <a:lnTo>
                    <a:pt x="65" y="6396"/>
                  </a:lnTo>
                  <a:lnTo>
                    <a:pt x="66" y="6394"/>
                  </a:lnTo>
                  <a:lnTo>
                    <a:pt x="66" y="290"/>
                  </a:lnTo>
                  <a:lnTo>
                    <a:pt x="65" y="251"/>
                  </a:lnTo>
                  <a:lnTo>
                    <a:pt x="62" y="214"/>
                  </a:lnTo>
                  <a:lnTo>
                    <a:pt x="58" y="179"/>
                  </a:lnTo>
                  <a:lnTo>
                    <a:pt x="53" y="146"/>
                  </a:lnTo>
                  <a:lnTo>
                    <a:pt x="45" y="113"/>
                  </a:lnTo>
                  <a:lnTo>
                    <a:pt x="35" y="83"/>
                  </a:lnTo>
                  <a:lnTo>
                    <a:pt x="25" y="53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2" name="任意多边形 62481"/>
            <p:cNvSpPr/>
            <p:nvPr/>
          </p:nvSpPr>
          <p:spPr>
            <a:xfrm>
              <a:off x="2065" y="757"/>
              <a:ext cx="2" cy="2104"/>
            </a:xfrm>
            <a:custGeom>
              <a:avLst/>
              <a:gdLst/>
              <a:ahLst/>
              <a:cxnLst/>
              <a:rect l="0" t="0" r="0" b="0"/>
              <a:pathLst>
                <a:path w="6" h="6310">
                  <a:moveTo>
                    <a:pt x="6" y="9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6" y="6310"/>
                  </a:lnTo>
                  <a:lnTo>
                    <a:pt x="6" y="9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3" name="任意多边形 62482"/>
            <p:cNvSpPr/>
            <p:nvPr/>
          </p:nvSpPr>
          <p:spPr>
            <a:xfrm>
              <a:off x="2063" y="755"/>
              <a:ext cx="2" cy="2103"/>
            </a:xfrm>
            <a:custGeom>
              <a:avLst/>
              <a:gdLst/>
              <a:ahLst/>
              <a:cxnLst/>
              <a:rect l="0" t="0" r="0" b="0"/>
              <a:pathLst>
                <a:path w="5" h="6310">
                  <a:moveTo>
                    <a:pt x="5" y="8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5" y="6310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4" name="任意多边形 62483"/>
            <p:cNvSpPr/>
            <p:nvPr/>
          </p:nvSpPr>
          <p:spPr>
            <a:xfrm>
              <a:off x="2067" y="2861"/>
              <a:ext cx="2" cy="17"/>
            </a:xfrm>
            <a:custGeom>
              <a:avLst/>
              <a:gdLst/>
              <a:ahLst/>
              <a:cxnLst/>
              <a:rect l="0" t="0" r="0" b="0"/>
              <a:pathLst>
                <a:path w="6" h="51">
                  <a:moveTo>
                    <a:pt x="6" y="8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" y="46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5" name="任意多边形 62484"/>
            <p:cNvSpPr/>
            <p:nvPr/>
          </p:nvSpPr>
          <p:spPr>
            <a:xfrm>
              <a:off x="2065" y="2858"/>
              <a:ext cx="2" cy="21"/>
            </a:xfrm>
            <a:custGeom>
              <a:avLst/>
              <a:gdLst/>
              <a:ahLst/>
              <a:cxnLst/>
              <a:rect l="0" t="0" r="0" b="0"/>
              <a:pathLst>
                <a:path w="6" h="62">
                  <a:moveTo>
                    <a:pt x="6" y="8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6" y="59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6" name="任意多边形 62485"/>
            <p:cNvSpPr/>
            <p:nvPr/>
          </p:nvSpPr>
          <p:spPr>
            <a:xfrm>
              <a:off x="2063" y="2856"/>
              <a:ext cx="2" cy="24"/>
            </a:xfrm>
            <a:custGeom>
              <a:avLst/>
              <a:gdLst/>
              <a:ahLst/>
              <a:cxnLst/>
              <a:rect l="0" t="0" r="0" b="0"/>
              <a:pathLst>
                <a:path w="5" h="72">
                  <a:moveTo>
                    <a:pt x="5" y="7"/>
                  </a:moveTo>
                  <a:lnTo>
                    <a:pt x="0" y="0"/>
                  </a:lnTo>
                  <a:lnTo>
                    <a:pt x="0" y="72"/>
                  </a:lnTo>
                  <a:lnTo>
                    <a:pt x="5" y="69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7" name="任意多边形 62486"/>
            <p:cNvSpPr/>
            <p:nvPr/>
          </p:nvSpPr>
          <p:spPr>
            <a:xfrm>
              <a:off x="2061" y="2854"/>
              <a:ext cx="2" cy="27"/>
            </a:xfrm>
            <a:custGeom>
              <a:avLst/>
              <a:gdLst/>
              <a:ahLst/>
              <a:cxnLst/>
              <a:rect l="0" t="0" r="0" b="0"/>
              <a:pathLst>
                <a:path w="5" h="83">
                  <a:moveTo>
                    <a:pt x="5" y="6"/>
                  </a:moveTo>
                  <a:lnTo>
                    <a:pt x="0" y="0"/>
                  </a:lnTo>
                  <a:lnTo>
                    <a:pt x="0" y="83"/>
                  </a:lnTo>
                  <a:lnTo>
                    <a:pt x="5" y="78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8" name="任意多边形 62487"/>
            <p:cNvSpPr/>
            <p:nvPr/>
          </p:nvSpPr>
          <p:spPr>
            <a:xfrm>
              <a:off x="2060" y="2852"/>
              <a:ext cx="1" cy="30"/>
            </a:xfrm>
            <a:custGeom>
              <a:avLst/>
              <a:gdLst/>
              <a:ahLst/>
              <a:cxnLst/>
              <a:rect l="0" t="0" r="0" b="0"/>
              <a:pathLst>
                <a:path w="5" h="92">
                  <a:moveTo>
                    <a:pt x="5" y="6"/>
                  </a:moveTo>
                  <a:lnTo>
                    <a:pt x="0" y="0"/>
                  </a:lnTo>
                  <a:lnTo>
                    <a:pt x="0" y="92"/>
                  </a:lnTo>
                  <a:lnTo>
                    <a:pt x="5" y="89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89" name="任意多边形 62488"/>
            <p:cNvSpPr/>
            <p:nvPr/>
          </p:nvSpPr>
          <p:spPr>
            <a:xfrm>
              <a:off x="2058" y="2849"/>
              <a:ext cx="2" cy="35"/>
            </a:xfrm>
            <a:custGeom>
              <a:avLst/>
              <a:gdLst/>
              <a:ahLst/>
              <a:cxnLst/>
              <a:rect l="0" t="0" r="0" b="0"/>
              <a:pathLst>
                <a:path w="6" h="103">
                  <a:moveTo>
                    <a:pt x="6" y="7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6" y="99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0" name="任意多边形 62489"/>
            <p:cNvSpPr/>
            <p:nvPr/>
          </p:nvSpPr>
          <p:spPr>
            <a:xfrm>
              <a:off x="2058" y="2882"/>
              <a:ext cx="2" cy="121"/>
            </a:xfrm>
            <a:custGeom>
              <a:avLst/>
              <a:gdLst/>
              <a:ahLst/>
              <a:cxnLst/>
              <a:rect l="0" t="0" r="0" b="0"/>
              <a:pathLst>
                <a:path w="6" h="362">
                  <a:moveTo>
                    <a:pt x="6" y="0"/>
                  </a:moveTo>
                  <a:lnTo>
                    <a:pt x="0" y="4"/>
                  </a:lnTo>
                  <a:lnTo>
                    <a:pt x="0" y="352"/>
                  </a:lnTo>
                  <a:lnTo>
                    <a:pt x="6" y="36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7D7D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1" name="任意多边形 62490"/>
            <p:cNvSpPr/>
            <p:nvPr/>
          </p:nvSpPr>
          <p:spPr>
            <a:xfrm>
              <a:off x="2060" y="2881"/>
              <a:ext cx="1" cy="123"/>
            </a:xfrm>
            <a:custGeom>
              <a:avLst/>
              <a:gdLst/>
              <a:ahLst/>
              <a:cxnLst/>
              <a:rect l="0" t="0" r="0" b="0"/>
              <a:pathLst>
                <a:path w="5" h="369">
                  <a:moveTo>
                    <a:pt x="5" y="0"/>
                  </a:moveTo>
                  <a:lnTo>
                    <a:pt x="0" y="3"/>
                  </a:lnTo>
                  <a:lnTo>
                    <a:pt x="0" y="365"/>
                  </a:lnTo>
                  <a:lnTo>
                    <a:pt x="2" y="369"/>
                  </a:lnTo>
                  <a:lnTo>
                    <a:pt x="5" y="36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2" name="任意多边形 62491"/>
            <p:cNvSpPr/>
            <p:nvPr/>
          </p:nvSpPr>
          <p:spPr>
            <a:xfrm>
              <a:off x="2061" y="2880"/>
              <a:ext cx="2" cy="123"/>
            </a:xfrm>
            <a:custGeom>
              <a:avLst/>
              <a:gdLst/>
              <a:ahLst/>
              <a:cxnLst/>
              <a:rect l="0" t="0" r="0" b="0"/>
              <a:pathLst>
                <a:path w="5" h="370">
                  <a:moveTo>
                    <a:pt x="5" y="0"/>
                  </a:moveTo>
                  <a:lnTo>
                    <a:pt x="0" y="5"/>
                  </a:lnTo>
                  <a:lnTo>
                    <a:pt x="0" y="370"/>
                  </a:lnTo>
                  <a:lnTo>
                    <a:pt x="5" y="36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3D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3" name="任意多边形 62492"/>
            <p:cNvSpPr/>
            <p:nvPr/>
          </p:nvSpPr>
          <p:spPr>
            <a:xfrm>
              <a:off x="2063" y="2879"/>
              <a:ext cx="2" cy="122"/>
            </a:xfrm>
            <a:custGeom>
              <a:avLst/>
              <a:gdLst/>
              <a:ahLst/>
              <a:cxnLst/>
              <a:rect l="0" t="0" r="0" b="0"/>
              <a:pathLst>
                <a:path w="5" h="367">
                  <a:moveTo>
                    <a:pt x="5" y="0"/>
                  </a:moveTo>
                  <a:lnTo>
                    <a:pt x="0" y="3"/>
                  </a:lnTo>
                  <a:lnTo>
                    <a:pt x="0" y="367"/>
                  </a:lnTo>
                  <a:lnTo>
                    <a:pt x="2" y="362"/>
                  </a:lnTo>
                  <a:lnTo>
                    <a:pt x="5" y="35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1D1D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4" name="任意多边形 62493"/>
            <p:cNvSpPr/>
            <p:nvPr/>
          </p:nvSpPr>
          <p:spPr>
            <a:xfrm>
              <a:off x="2065" y="2878"/>
              <a:ext cx="2" cy="120"/>
            </a:xfrm>
            <a:custGeom>
              <a:avLst/>
              <a:gdLst/>
              <a:ahLst/>
              <a:cxnLst/>
              <a:rect l="0" t="0" r="0" b="0"/>
              <a:pathLst>
                <a:path w="6" h="362">
                  <a:moveTo>
                    <a:pt x="6" y="0"/>
                  </a:moveTo>
                  <a:lnTo>
                    <a:pt x="0" y="3"/>
                  </a:lnTo>
                  <a:lnTo>
                    <a:pt x="0" y="362"/>
                  </a:lnTo>
                  <a:lnTo>
                    <a:pt x="6" y="35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0D0D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5" name="任意多边形 62494"/>
            <p:cNvSpPr/>
            <p:nvPr/>
          </p:nvSpPr>
          <p:spPr>
            <a:xfrm>
              <a:off x="2067" y="2876"/>
              <a:ext cx="2" cy="119"/>
            </a:xfrm>
            <a:custGeom>
              <a:avLst/>
              <a:gdLst/>
              <a:ahLst/>
              <a:cxnLst/>
              <a:rect l="0" t="0" r="0" b="0"/>
              <a:pathLst>
                <a:path w="6" h="358">
                  <a:moveTo>
                    <a:pt x="6" y="0"/>
                  </a:moveTo>
                  <a:lnTo>
                    <a:pt x="0" y="5"/>
                  </a:lnTo>
                  <a:lnTo>
                    <a:pt x="0" y="358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DCDC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6" name="任意多边形 62495"/>
            <p:cNvSpPr/>
            <p:nvPr/>
          </p:nvSpPr>
          <p:spPr>
            <a:xfrm>
              <a:off x="2056" y="2848"/>
              <a:ext cx="2" cy="37"/>
            </a:xfrm>
            <a:custGeom>
              <a:avLst/>
              <a:gdLst/>
              <a:ahLst/>
              <a:cxnLst/>
              <a:rect l="0" t="0" r="0" b="0"/>
              <a:pathLst>
                <a:path w="5" h="110">
                  <a:moveTo>
                    <a:pt x="5" y="107"/>
                  </a:moveTo>
                  <a:lnTo>
                    <a:pt x="5" y="4"/>
                  </a:lnTo>
                  <a:lnTo>
                    <a:pt x="0" y="0"/>
                  </a:lnTo>
                  <a:lnTo>
                    <a:pt x="0" y="110"/>
                  </a:lnTo>
                  <a:lnTo>
                    <a:pt x="1" y="109"/>
                  </a:lnTo>
                  <a:lnTo>
                    <a:pt x="5" y="107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7" name="任意多边形 62496"/>
            <p:cNvSpPr/>
            <p:nvPr/>
          </p:nvSpPr>
          <p:spPr>
            <a:xfrm>
              <a:off x="2056" y="2884"/>
              <a:ext cx="2" cy="116"/>
            </a:xfrm>
            <a:custGeom>
              <a:avLst/>
              <a:gdLst/>
              <a:ahLst/>
              <a:cxnLst/>
              <a:rect l="0" t="0" r="0" b="0"/>
              <a:pathLst>
                <a:path w="5" h="348">
                  <a:moveTo>
                    <a:pt x="5" y="348"/>
                  </a:move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340"/>
                  </a:lnTo>
                  <a:lnTo>
                    <a:pt x="5" y="348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8" name="任意多边形 62497"/>
            <p:cNvSpPr/>
            <p:nvPr/>
          </p:nvSpPr>
          <p:spPr>
            <a:xfrm>
              <a:off x="2056" y="746"/>
              <a:ext cx="2" cy="2103"/>
            </a:xfrm>
            <a:custGeom>
              <a:avLst/>
              <a:gdLst/>
              <a:ahLst/>
              <a:cxnLst/>
              <a:rect l="0" t="0" r="0" b="0"/>
              <a:pathLst>
                <a:path w="5" h="6310">
                  <a:moveTo>
                    <a:pt x="5" y="6310"/>
                  </a:moveTo>
                  <a:lnTo>
                    <a:pt x="5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6"/>
                  </a:lnTo>
                  <a:lnTo>
                    <a:pt x="5" y="6310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99" name="任意多边形 62498"/>
            <p:cNvSpPr/>
            <p:nvPr/>
          </p:nvSpPr>
          <p:spPr>
            <a:xfrm>
              <a:off x="2041" y="737"/>
              <a:ext cx="2" cy="120"/>
            </a:xfrm>
            <a:custGeom>
              <a:avLst/>
              <a:gdLst/>
              <a:ahLst/>
              <a:cxnLst/>
              <a:rect l="0" t="0" r="0" b="0"/>
              <a:pathLst>
                <a:path w="5" h="360">
                  <a:moveTo>
                    <a:pt x="5" y="2"/>
                  </a:moveTo>
                  <a:lnTo>
                    <a:pt x="0" y="0"/>
                  </a:lnTo>
                  <a:lnTo>
                    <a:pt x="0" y="347"/>
                  </a:lnTo>
                  <a:lnTo>
                    <a:pt x="3" y="354"/>
                  </a:lnTo>
                  <a:lnTo>
                    <a:pt x="5" y="36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0" name="任意多边形 62499"/>
            <p:cNvSpPr/>
            <p:nvPr/>
          </p:nvSpPr>
          <p:spPr>
            <a:xfrm>
              <a:off x="2034" y="735"/>
              <a:ext cx="1" cy="111"/>
            </a:xfrm>
            <a:custGeom>
              <a:avLst/>
              <a:gdLst/>
              <a:ahLst/>
              <a:cxnLst/>
              <a:rect l="0" t="0" r="0" b="0"/>
              <a:pathLst>
                <a:path w="5" h="331">
                  <a:moveTo>
                    <a:pt x="5" y="1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2" y="329"/>
                  </a:lnTo>
                  <a:lnTo>
                    <a:pt x="5" y="33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1" name="任意多边形 62500"/>
            <p:cNvSpPr/>
            <p:nvPr/>
          </p:nvSpPr>
          <p:spPr>
            <a:xfrm>
              <a:off x="2035" y="736"/>
              <a:ext cx="2" cy="112"/>
            </a:xfrm>
            <a:custGeom>
              <a:avLst/>
              <a:gdLst/>
              <a:ahLst/>
              <a:cxnLst/>
              <a:rect l="0" t="0" r="0" b="0"/>
              <a:pathLst>
                <a:path w="6" h="336">
                  <a:moveTo>
                    <a:pt x="6" y="2"/>
                  </a:moveTo>
                  <a:lnTo>
                    <a:pt x="0" y="0"/>
                  </a:lnTo>
                  <a:lnTo>
                    <a:pt x="0" y="330"/>
                  </a:lnTo>
                  <a:lnTo>
                    <a:pt x="6" y="336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2" name="任意多边形 62501"/>
            <p:cNvSpPr/>
            <p:nvPr/>
          </p:nvSpPr>
          <p:spPr>
            <a:xfrm>
              <a:off x="2037" y="736"/>
              <a:ext cx="2" cy="113"/>
            </a:xfrm>
            <a:custGeom>
              <a:avLst/>
              <a:gdLst/>
              <a:ahLst/>
              <a:cxnLst/>
              <a:rect l="0" t="0" r="0" b="0"/>
              <a:pathLst>
                <a:path w="5" h="339">
                  <a:moveTo>
                    <a:pt x="5" y="1"/>
                  </a:moveTo>
                  <a:lnTo>
                    <a:pt x="0" y="0"/>
                  </a:lnTo>
                  <a:lnTo>
                    <a:pt x="0" y="334"/>
                  </a:lnTo>
                  <a:lnTo>
                    <a:pt x="5" y="339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BEBE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3" name="任意多边形 62502"/>
            <p:cNvSpPr/>
            <p:nvPr/>
          </p:nvSpPr>
          <p:spPr>
            <a:xfrm>
              <a:off x="2039" y="737"/>
              <a:ext cx="2" cy="116"/>
            </a:xfrm>
            <a:custGeom>
              <a:avLst/>
              <a:gdLst/>
              <a:ahLst/>
              <a:cxnLst/>
              <a:rect l="0" t="0" r="0" b="0"/>
              <a:pathLst>
                <a:path w="6" h="348">
                  <a:moveTo>
                    <a:pt x="6" y="1"/>
                  </a:moveTo>
                  <a:lnTo>
                    <a:pt x="0" y="0"/>
                  </a:lnTo>
                  <a:lnTo>
                    <a:pt x="0" y="338"/>
                  </a:lnTo>
                  <a:lnTo>
                    <a:pt x="6" y="348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4" name="任意多边形 62503"/>
            <p:cNvSpPr/>
            <p:nvPr/>
          </p:nvSpPr>
          <p:spPr>
            <a:xfrm>
              <a:off x="2054" y="744"/>
              <a:ext cx="2" cy="2104"/>
            </a:xfrm>
            <a:custGeom>
              <a:avLst/>
              <a:gdLst/>
              <a:ahLst/>
              <a:cxnLst/>
              <a:rect l="0" t="0" r="0" b="0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5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5" name="任意多边形 62504"/>
            <p:cNvSpPr/>
            <p:nvPr/>
          </p:nvSpPr>
          <p:spPr>
            <a:xfrm>
              <a:off x="2052" y="743"/>
              <a:ext cx="2" cy="2103"/>
            </a:xfrm>
            <a:custGeom>
              <a:avLst/>
              <a:gdLst/>
              <a:ahLst/>
              <a:cxnLst/>
              <a:rect l="0" t="0" r="0" b="0"/>
              <a:pathLst>
                <a:path w="6" h="6309">
                  <a:moveTo>
                    <a:pt x="6" y="4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2" y="6305"/>
                  </a:lnTo>
                  <a:lnTo>
                    <a:pt x="3" y="6306"/>
                  </a:lnTo>
                  <a:lnTo>
                    <a:pt x="5" y="6308"/>
                  </a:lnTo>
                  <a:lnTo>
                    <a:pt x="6" y="630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6" name="任意多边形 62505"/>
            <p:cNvSpPr/>
            <p:nvPr/>
          </p:nvSpPr>
          <p:spPr>
            <a:xfrm>
              <a:off x="2050" y="741"/>
              <a:ext cx="2" cy="2103"/>
            </a:xfrm>
            <a:custGeom>
              <a:avLst/>
              <a:gdLst/>
              <a:ahLst/>
              <a:cxnLst/>
              <a:rect l="0" t="0" r="0" b="0"/>
              <a:pathLst>
                <a:path w="6" h="6308">
                  <a:moveTo>
                    <a:pt x="6" y="5"/>
                  </a:move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4"/>
                  </a:lnTo>
                  <a:lnTo>
                    <a:pt x="2" y="6306"/>
                  </a:lnTo>
                  <a:lnTo>
                    <a:pt x="6" y="6308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7" name="任意多边形 62506"/>
            <p:cNvSpPr/>
            <p:nvPr/>
          </p:nvSpPr>
          <p:spPr>
            <a:xfrm>
              <a:off x="2048" y="740"/>
              <a:ext cx="2" cy="2103"/>
            </a:xfrm>
            <a:custGeom>
              <a:avLst/>
              <a:gdLst/>
              <a:ahLst/>
              <a:cxnLst/>
              <a:rect l="0" t="0" r="0" b="0"/>
              <a:pathLst>
                <a:path w="5" h="6307">
                  <a:moveTo>
                    <a:pt x="5" y="3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5" y="6307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8" name="任意多边形 62507"/>
            <p:cNvSpPr/>
            <p:nvPr/>
          </p:nvSpPr>
          <p:spPr>
            <a:xfrm>
              <a:off x="2047" y="739"/>
              <a:ext cx="1" cy="2102"/>
            </a:xfrm>
            <a:custGeom>
              <a:avLst/>
              <a:gdLst/>
              <a:ahLst/>
              <a:cxnLst/>
              <a:rect l="0" t="0" r="0" b="0"/>
              <a:pathLst>
                <a:path w="5" h="6305">
                  <a:moveTo>
                    <a:pt x="5" y="3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5" y="630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09" name="任意多边形 62508"/>
            <p:cNvSpPr/>
            <p:nvPr/>
          </p:nvSpPr>
          <p:spPr>
            <a:xfrm>
              <a:off x="2045" y="738"/>
              <a:ext cx="2" cy="2102"/>
            </a:xfrm>
            <a:custGeom>
              <a:avLst/>
              <a:gdLst/>
              <a:ahLst/>
              <a:cxnLst/>
              <a:rect l="0" t="0" r="0" b="0"/>
              <a:pathLst>
                <a:path w="6" h="6304">
                  <a:moveTo>
                    <a:pt x="6" y="3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1" y="385"/>
                  </a:lnTo>
                  <a:lnTo>
                    <a:pt x="3" y="397"/>
                  </a:lnTo>
                  <a:lnTo>
                    <a:pt x="5" y="425"/>
                  </a:lnTo>
                  <a:lnTo>
                    <a:pt x="4" y="437"/>
                  </a:lnTo>
                  <a:lnTo>
                    <a:pt x="3" y="443"/>
                  </a:lnTo>
                  <a:lnTo>
                    <a:pt x="3" y="450"/>
                  </a:lnTo>
                  <a:lnTo>
                    <a:pt x="1" y="461"/>
                  </a:lnTo>
                  <a:lnTo>
                    <a:pt x="0" y="473"/>
                  </a:lnTo>
                  <a:lnTo>
                    <a:pt x="0" y="6299"/>
                  </a:lnTo>
                  <a:lnTo>
                    <a:pt x="6" y="6304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0" name="任意多边形 62509"/>
            <p:cNvSpPr/>
            <p:nvPr/>
          </p:nvSpPr>
          <p:spPr>
            <a:xfrm>
              <a:off x="2043" y="738"/>
              <a:ext cx="2" cy="125"/>
            </a:xfrm>
            <a:custGeom>
              <a:avLst/>
              <a:gdLst/>
              <a:ahLst/>
              <a:cxnLst/>
              <a:rect l="0" t="0" r="0" b="0"/>
              <a:pathLst>
                <a:path w="6" h="377">
                  <a:moveTo>
                    <a:pt x="6" y="2"/>
                  </a:moveTo>
                  <a:lnTo>
                    <a:pt x="0" y="0"/>
                  </a:lnTo>
                  <a:lnTo>
                    <a:pt x="0" y="358"/>
                  </a:lnTo>
                  <a:lnTo>
                    <a:pt x="6" y="37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1" name="任意多边形 62510"/>
            <p:cNvSpPr/>
            <p:nvPr/>
          </p:nvSpPr>
          <p:spPr>
            <a:xfrm>
              <a:off x="2028" y="735"/>
              <a:ext cx="2" cy="111"/>
            </a:xfrm>
            <a:custGeom>
              <a:avLst/>
              <a:gdLst/>
              <a:ahLst/>
              <a:cxnLst/>
              <a:rect l="0" t="0" r="0" b="0"/>
              <a:pathLst>
                <a:path w="5" h="331">
                  <a:moveTo>
                    <a:pt x="5" y="0"/>
                  </a:moveTo>
                  <a:lnTo>
                    <a:pt x="0" y="1"/>
                  </a:lnTo>
                  <a:lnTo>
                    <a:pt x="0" y="331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5F5F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2" name="任意多边形 62511"/>
            <p:cNvSpPr/>
            <p:nvPr/>
          </p:nvSpPr>
          <p:spPr>
            <a:xfrm>
              <a:off x="2030" y="735"/>
              <a:ext cx="2" cy="110"/>
            </a:xfrm>
            <a:custGeom>
              <a:avLst/>
              <a:gdLst/>
              <a:ahLst/>
              <a:cxnLst/>
              <a:rect l="0" t="0" r="0" b="0"/>
              <a:pathLst>
                <a:path w="6" h="329">
                  <a:moveTo>
                    <a:pt x="6" y="0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6" y="32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3" name="任意多边形 62512"/>
            <p:cNvSpPr/>
            <p:nvPr/>
          </p:nvSpPr>
          <p:spPr>
            <a:xfrm>
              <a:off x="2026" y="736"/>
              <a:ext cx="2" cy="112"/>
            </a:xfrm>
            <a:custGeom>
              <a:avLst/>
              <a:gdLst/>
              <a:ahLst/>
              <a:cxnLst/>
              <a:rect l="0" t="0" r="0" b="0"/>
              <a:pathLst>
                <a:path w="6" h="336">
                  <a:moveTo>
                    <a:pt x="6" y="0"/>
                  </a:moveTo>
                  <a:lnTo>
                    <a:pt x="0" y="2"/>
                  </a:lnTo>
                  <a:lnTo>
                    <a:pt x="0" y="336"/>
                  </a:lnTo>
                  <a:lnTo>
                    <a:pt x="6" y="33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4" name="任意多边形 62513"/>
            <p:cNvSpPr/>
            <p:nvPr/>
          </p:nvSpPr>
          <p:spPr>
            <a:xfrm>
              <a:off x="2025" y="736"/>
              <a:ext cx="1" cy="113"/>
            </a:xfrm>
            <a:custGeom>
              <a:avLst/>
              <a:gdLst/>
              <a:ahLst/>
              <a:cxnLst/>
              <a:rect l="0" t="0" r="0" b="0"/>
              <a:pathLst>
                <a:path w="5" h="339">
                  <a:moveTo>
                    <a:pt x="5" y="0"/>
                  </a:moveTo>
                  <a:lnTo>
                    <a:pt x="0" y="1"/>
                  </a:lnTo>
                  <a:lnTo>
                    <a:pt x="0" y="339"/>
                  </a:lnTo>
                  <a:lnTo>
                    <a:pt x="5" y="33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5" name="任意多边形 62514"/>
            <p:cNvSpPr/>
            <p:nvPr/>
          </p:nvSpPr>
          <p:spPr>
            <a:xfrm>
              <a:off x="2023" y="737"/>
              <a:ext cx="2" cy="115"/>
            </a:xfrm>
            <a:custGeom>
              <a:avLst/>
              <a:gdLst/>
              <a:ahLst/>
              <a:cxnLst/>
              <a:rect l="0" t="0" r="0" b="0"/>
              <a:pathLst>
                <a:path w="6" h="347">
                  <a:moveTo>
                    <a:pt x="6" y="0"/>
                  </a:moveTo>
                  <a:lnTo>
                    <a:pt x="0" y="1"/>
                  </a:lnTo>
                  <a:lnTo>
                    <a:pt x="0" y="347"/>
                  </a:lnTo>
                  <a:lnTo>
                    <a:pt x="6" y="33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AFAF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6" name="任意多边形 62515"/>
            <p:cNvSpPr/>
            <p:nvPr/>
          </p:nvSpPr>
          <p:spPr>
            <a:xfrm>
              <a:off x="2021" y="737"/>
              <a:ext cx="2" cy="119"/>
            </a:xfrm>
            <a:custGeom>
              <a:avLst/>
              <a:gdLst/>
              <a:ahLst/>
              <a:cxnLst/>
              <a:rect l="0" t="0" r="0" b="0"/>
              <a:pathLst>
                <a:path w="5" h="358">
                  <a:moveTo>
                    <a:pt x="5" y="0"/>
                  </a:moveTo>
                  <a:lnTo>
                    <a:pt x="0" y="2"/>
                  </a:lnTo>
                  <a:lnTo>
                    <a:pt x="0" y="358"/>
                  </a:lnTo>
                  <a:lnTo>
                    <a:pt x="2" y="354"/>
                  </a:lnTo>
                  <a:lnTo>
                    <a:pt x="5" y="3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7" name="任意多边形 62516"/>
            <p:cNvSpPr/>
            <p:nvPr/>
          </p:nvSpPr>
          <p:spPr>
            <a:xfrm>
              <a:off x="2032" y="735"/>
              <a:ext cx="2" cy="110"/>
            </a:xfrm>
            <a:custGeom>
              <a:avLst/>
              <a:gdLst/>
              <a:ahLst/>
              <a:cxnLst/>
              <a:rect l="0" t="0" r="0" b="0"/>
              <a:pathLst>
                <a:path w="5" h="329">
                  <a:moveTo>
                    <a:pt x="5" y="0"/>
                  </a:moveTo>
                  <a:lnTo>
                    <a:pt x="0" y="0"/>
                  </a:lnTo>
                  <a:lnTo>
                    <a:pt x="0" y="328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1F1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8" name="任意多边形 62517"/>
            <p:cNvSpPr/>
            <p:nvPr/>
          </p:nvSpPr>
          <p:spPr>
            <a:xfrm>
              <a:off x="1973" y="828"/>
              <a:ext cx="2" cy="336"/>
            </a:xfrm>
            <a:custGeom>
              <a:avLst/>
              <a:gdLst/>
              <a:ahLst/>
              <a:cxnLst/>
              <a:rect l="0" t="0" r="0" b="0"/>
              <a:pathLst>
                <a:path w="6" h="1009">
                  <a:moveTo>
                    <a:pt x="6" y="0"/>
                  </a:moveTo>
                  <a:lnTo>
                    <a:pt x="1" y="47"/>
                  </a:lnTo>
                  <a:lnTo>
                    <a:pt x="0" y="98"/>
                  </a:lnTo>
                  <a:lnTo>
                    <a:pt x="0" y="1009"/>
                  </a:lnTo>
                  <a:lnTo>
                    <a:pt x="6" y="1009"/>
                  </a:lnTo>
                  <a:lnTo>
                    <a:pt x="6" y="858"/>
                  </a:lnTo>
                  <a:lnTo>
                    <a:pt x="4" y="858"/>
                  </a:lnTo>
                  <a:lnTo>
                    <a:pt x="6" y="858"/>
                  </a:lnTo>
                  <a:lnTo>
                    <a:pt x="6" y="795"/>
                  </a:lnTo>
                  <a:lnTo>
                    <a:pt x="4" y="795"/>
                  </a:lnTo>
                  <a:lnTo>
                    <a:pt x="6" y="795"/>
                  </a:lnTo>
                  <a:lnTo>
                    <a:pt x="6" y="729"/>
                  </a:lnTo>
                  <a:lnTo>
                    <a:pt x="4" y="729"/>
                  </a:lnTo>
                  <a:lnTo>
                    <a:pt x="6" y="729"/>
                  </a:lnTo>
                  <a:lnTo>
                    <a:pt x="6" y="660"/>
                  </a:lnTo>
                  <a:lnTo>
                    <a:pt x="3" y="660"/>
                  </a:lnTo>
                  <a:lnTo>
                    <a:pt x="6" y="660"/>
                  </a:lnTo>
                  <a:lnTo>
                    <a:pt x="6" y="589"/>
                  </a:lnTo>
                  <a:lnTo>
                    <a:pt x="6" y="519"/>
                  </a:lnTo>
                  <a:lnTo>
                    <a:pt x="3" y="519"/>
                  </a:lnTo>
                  <a:lnTo>
                    <a:pt x="6" y="519"/>
                  </a:lnTo>
                  <a:lnTo>
                    <a:pt x="6" y="455"/>
                  </a:lnTo>
                  <a:lnTo>
                    <a:pt x="3" y="455"/>
                  </a:lnTo>
                  <a:lnTo>
                    <a:pt x="6" y="455"/>
                  </a:lnTo>
                  <a:lnTo>
                    <a:pt x="6" y="389"/>
                  </a:lnTo>
                  <a:lnTo>
                    <a:pt x="3" y="389"/>
                  </a:lnTo>
                  <a:lnTo>
                    <a:pt x="6" y="389"/>
                  </a:lnTo>
                  <a:lnTo>
                    <a:pt x="6" y="308"/>
                  </a:lnTo>
                  <a:lnTo>
                    <a:pt x="3" y="308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19" name="任意多边形 62518"/>
            <p:cNvSpPr>
              <a:spLocks noEditPoints="1"/>
            </p:cNvSpPr>
            <p:nvPr/>
          </p:nvSpPr>
          <p:spPr>
            <a:xfrm>
              <a:off x="1975" y="738"/>
              <a:ext cx="46" cy="2265"/>
            </a:xfrm>
            <a:custGeom>
              <a:avLst/>
              <a:gdLst/>
              <a:ahLst/>
              <a:cxnLst/>
              <a:rect l="0" t="0" r="0" b="0"/>
              <a:pathLst>
                <a:path w="138" h="6795">
                  <a:moveTo>
                    <a:pt x="126" y="427"/>
                  </a:moveTo>
                  <a:lnTo>
                    <a:pt x="126" y="405"/>
                  </a:lnTo>
                  <a:lnTo>
                    <a:pt x="128" y="387"/>
                  </a:lnTo>
                  <a:lnTo>
                    <a:pt x="131" y="370"/>
                  </a:lnTo>
                  <a:lnTo>
                    <a:pt x="138" y="356"/>
                  </a:lnTo>
                  <a:lnTo>
                    <a:pt x="138" y="0"/>
                  </a:lnTo>
                  <a:lnTo>
                    <a:pt x="123" y="5"/>
                  </a:lnTo>
                  <a:lnTo>
                    <a:pt x="111" y="13"/>
                  </a:lnTo>
                  <a:lnTo>
                    <a:pt x="99" y="22"/>
                  </a:lnTo>
                  <a:lnTo>
                    <a:pt x="88" y="35"/>
                  </a:lnTo>
                  <a:lnTo>
                    <a:pt x="76" y="48"/>
                  </a:lnTo>
                  <a:lnTo>
                    <a:pt x="66" y="66"/>
                  </a:lnTo>
                  <a:lnTo>
                    <a:pt x="56" y="83"/>
                  </a:lnTo>
                  <a:lnTo>
                    <a:pt x="47" y="104"/>
                  </a:lnTo>
                  <a:lnTo>
                    <a:pt x="29" y="141"/>
                  </a:lnTo>
                  <a:lnTo>
                    <a:pt x="16" y="182"/>
                  </a:lnTo>
                  <a:lnTo>
                    <a:pt x="10" y="202"/>
                  </a:lnTo>
                  <a:lnTo>
                    <a:pt x="6" y="224"/>
                  </a:lnTo>
                  <a:lnTo>
                    <a:pt x="0" y="270"/>
                  </a:lnTo>
                  <a:lnTo>
                    <a:pt x="0" y="578"/>
                  </a:lnTo>
                  <a:lnTo>
                    <a:pt x="104" y="578"/>
                  </a:lnTo>
                  <a:lnTo>
                    <a:pt x="0" y="578"/>
                  </a:lnTo>
                  <a:lnTo>
                    <a:pt x="0" y="659"/>
                  </a:lnTo>
                  <a:lnTo>
                    <a:pt x="74" y="659"/>
                  </a:lnTo>
                  <a:lnTo>
                    <a:pt x="0" y="659"/>
                  </a:lnTo>
                  <a:lnTo>
                    <a:pt x="0" y="725"/>
                  </a:lnTo>
                  <a:lnTo>
                    <a:pt x="74" y="725"/>
                  </a:lnTo>
                  <a:lnTo>
                    <a:pt x="0" y="725"/>
                  </a:lnTo>
                  <a:lnTo>
                    <a:pt x="0" y="789"/>
                  </a:lnTo>
                  <a:lnTo>
                    <a:pt x="74" y="789"/>
                  </a:lnTo>
                  <a:lnTo>
                    <a:pt x="0" y="789"/>
                  </a:lnTo>
                  <a:lnTo>
                    <a:pt x="0" y="859"/>
                  </a:lnTo>
                  <a:lnTo>
                    <a:pt x="77" y="859"/>
                  </a:lnTo>
                  <a:lnTo>
                    <a:pt x="0" y="859"/>
                  </a:lnTo>
                  <a:lnTo>
                    <a:pt x="0" y="930"/>
                  </a:lnTo>
                  <a:lnTo>
                    <a:pt x="96" y="930"/>
                  </a:lnTo>
                  <a:lnTo>
                    <a:pt x="0" y="930"/>
                  </a:lnTo>
                  <a:lnTo>
                    <a:pt x="0" y="999"/>
                  </a:lnTo>
                  <a:lnTo>
                    <a:pt x="76" y="999"/>
                  </a:lnTo>
                  <a:lnTo>
                    <a:pt x="0" y="999"/>
                  </a:lnTo>
                  <a:lnTo>
                    <a:pt x="0" y="1065"/>
                  </a:lnTo>
                  <a:lnTo>
                    <a:pt x="76" y="1065"/>
                  </a:lnTo>
                  <a:lnTo>
                    <a:pt x="0" y="1065"/>
                  </a:lnTo>
                  <a:lnTo>
                    <a:pt x="0" y="1128"/>
                  </a:lnTo>
                  <a:lnTo>
                    <a:pt x="76" y="1128"/>
                  </a:lnTo>
                  <a:lnTo>
                    <a:pt x="0" y="1128"/>
                  </a:lnTo>
                  <a:lnTo>
                    <a:pt x="0" y="1279"/>
                  </a:lnTo>
                  <a:lnTo>
                    <a:pt x="101" y="1279"/>
                  </a:lnTo>
                  <a:lnTo>
                    <a:pt x="0" y="1279"/>
                  </a:lnTo>
                  <a:lnTo>
                    <a:pt x="0" y="1350"/>
                  </a:lnTo>
                  <a:lnTo>
                    <a:pt x="76" y="1350"/>
                  </a:lnTo>
                  <a:lnTo>
                    <a:pt x="0" y="1350"/>
                  </a:lnTo>
                  <a:lnTo>
                    <a:pt x="0" y="1415"/>
                  </a:lnTo>
                  <a:lnTo>
                    <a:pt x="76" y="1415"/>
                  </a:lnTo>
                  <a:lnTo>
                    <a:pt x="0" y="1415"/>
                  </a:lnTo>
                  <a:lnTo>
                    <a:pt x="0" y="1479"/>
                  </a:lnTo>
                  <a:lnTo>
                    <a:pt x="76" y="1479"/>
                  </a:lnTo>
                  <a:lnTo>
                    <a:pt x="0" y="1479"/>
                  </a:lnTo>
                  <a:lnTo>
                    <a:pt x="0" y="1631"/>
                  </a:lnTo>
                  <a:lnTo>
                    <a:pt x="94" y="1631"/>
                  </a:lnTo>
                  <a:lnTo>
                    <a:pt x="0" y="1631"/>
                  </a:lnTo>
                  <a:lnTo>
                    <a:pt x="0" y="1707"/>
                  </a:lnTo>
                  <a:lnTo>
                    <a:pt x="76" y="1707"/>
                  </a:lnTo>
                  <a:lnTo>
                    <a:pt x="0" y="1707"/>
                  </a:lnTo>
                  <a:lnTo>
                    <a:pt x="0" y="1771"/>
                  </a:lnTo>
                  <a:lnTo>
                    <a:pt x="76" y="1771"/>
                  </a:lnTo>
                  <a:lnTo>
                    <a:pt x="0" y="1771"/>
                  </a:lnTo>
                  <a:lnTo>
                    <a:pt x="0" y="1835"/>
                  </a:lnTo>
                  <a:lnTo>
                    <a:pt x="76" y="1835"/>
                  </a:lnTo>
                  <a:lnTo>
                    <a:pt x="0" y="1835"/>
                  </a:lnTo>
                  <a:lnTo>
                    <a:pt x="0" y="1982"/>
                  </a:lnTo>
                  <a:lnTo>
                    <a:pt x="106" y="1982"/>
                  </a:lnTo>
                  <a:lnTo>
                    <a:pt x="0" y="1982"/>
                  </a:lnTo>
                  <a:lnTo>
                    <a:pt x="0" y="2049"/>
                  </a:lnTo>
                  <a:lnTo>
                    <a:pt x="76" y="2049"/>
                  </a:lnTo>
                  <a:lnTo>
                    <a:pt x="0" y="2049"/>
                  </a:lnTo>
                  <a:lnTo>
                    <a:pt x="0" y="2113"/>
                  </a:lnTo>
                  <a:lnTo>
                    <a:pt x="76" y="2113"/>
                  </a:lnTo>
                  <a:lnTo>
                    <a:pt x="0" y="2113"/>
                  </a:lnTo>
                  <a:lnTo>
                    <a:pt x="0" y="2178"/>
                  </a:lnTo>
                  <a:lnTo>
                    <a:pt x="76" y="2178"/>
                  </a:lnTo>
                  <a:lnTo>
                    <a:pt x="0" y="2178"/>
                  </a:lnTo>
                  <a:lnTo>
                    <a:pt x="0" y="2329"/>
                  </a:lnTo>
                  <a:lnTo>
                    <a:pt x="94" y="2329"/>
                  </a:lnTo>
                  <a:lnTo>
                    <a:pt x="0" y="2329"/>
                  </a:lnTo>
                  <a:lnTo>
                    <a:pt x="0" y="2406"/>
                  </a:lnTo>
                  <a:lnTo>
                    <a:pt x="76" y="2406"/>
                  </a:lnTo>
                  <a:lnTo>
                    <a:pt x="0" y="2406"/>
                  </a:lnTo>
                  <a:lnTo>
                    <a:pt x="0" y="2470"/>
                  </a:lnTo>
                  <a:lnTo>
                    <a:pt x="76" y="2470"/>
                  </a:lnTo>
                  <a:lnTo>
                    <a:pt x="0" y="2470"/>
                  </a:lnTo>
                  <a:lnTo>
                    <a:pt x="0" y="2535"/>
                  </a:lnTo>
                  <a:lnTo>
                    <a:pt x="76" y="2535"/>
                  </a:lnTo>
                  <a:lnTo>
                    <a:pt x="0" y="2535"/>
                  </a:lnTo>
                  <a:lnTo>
                    <a:pt x="0" y="2688"/>
                  </a:lnTo>
                  <a:lnTo>
                    <a:pt x="106" y="2688"/>
                  </a:lnTo>
                  <a:lnTo>
                    <a:pt x="0" y="2688"/>
                  </a:lnTo>
                  <a:lnTo>
                    <a:pt x="0" y="2751"/>
                  </a:lnTo>
                  <a:lnTo>
                    <a:pt x="76" y="2751"/>
                  </a:lnTo>
                  <a:lnTo>
                    <a:pt x="0" y="2751"/>
                  </a:lnTo>
                  <a:lnTo>
                    <a:pt x="0" y="2815"/>
                  </a:lnTo>
                  <a:lnTo>
                    <a:pt x="76" y="2815"/>
                  </a:lnTo>
                  <a:lnTo>
                    <a:pt x="0" y="2815"/>
                  </a:lnTo>
                  <a:lnTo>
                    <a:pt x="0" y="2880"/>
                  </a:lnTo>
                  <a:lnTo>
                    <a:pt x="76" y="2880"/>
                  </a:lnTo>
                  <a:lnTo>
                    <a:pt x="0" y="2880"/>
                  </a:lnTo>
                  <a:lnTo>
                    <a:pt x="0" y="3031"/>
                  </a:lnTo>
                  <a:lnTo>
                    <a:pt x="94" y="3031"/>
                  </a:lnTo>
                  <a:lnTo>
                    <a:pt x="0" y="3031"/>
                  </a:lnTo>
                  <a:lnTo>
                    <a:pt x="0" y="3108"/>
                  </a:lnTo>
                  <a:lnTo>
                    <a:pt x="76" y="3108"/>
                  </a:lnTo>
                  <a:lnTo>
                    <a:pt x="0" y="3108"/>
                  </a:lnTo>
                  <a:lnTo>
                    <a:pt x="0" y="3172"/>
                  </a:lnTo>
                  <a:lnTo>
                    <a:pt x="76" y="3172"/>
                  </a:lnTo>
                  <a:lnTo>
                    <a:pt x="0" y="3172"/>
                  </a:lnTo>
                  <a:lnTo>
                    <a:pt x="0" y="3236"/>
                  </a:lnTo>
                  <a:lnTo>
                    <a:pt x="76" y="3236"/>
                  </a:lnTo>
                  <a:lnTo>
                    <a:pt x="0" y="3236"/>
                  </a:lnTo>
                  <a:lnTo>
                    <a:pt x="0" y="3385"/>
                  </a:lnTo>
                  <a:lnTo>
                    <a:pt x="106" y="3385"/>
                  </a:lnTo>
                  <a:lnTo>
                    <a:pt x="0" y="3385"/>
                  </a:lnTo>
                  <a:lnTo>
                    <a:pt x="0" y="3453"/>
                  </a:lnTo>
                  <a:lnTo>
                    <a:pt x="76" y="3453"/>
                  </a:lnTo>
                  <a:lnTo>
                    <a:pt x="0" y="3453"/>
                  </a:lnTo>
                  <a:lnTo>
                    <a:pt x="0" y="3516"/>
                  </a:lnTo>
                  <a:lnTo>
                    <a:pt x="76" y="3516"/>
                  </a:lnTo>
                  <a:lnTo>
                    <a:pt x="0" y="3516"/>
                  </a:lnTo>
                  <a:lnTo>
                    <a:pt x="0" y="3581"/>
                  </a:lnTo>
                  <a:lnTo>
                    <a:pt x="76" y="3581"/>
                  </a:lnTo>
                  <a:lnTo>
                    <a:pt x="0" y="3581"/>
                  </a:lnTo>
                  <a:lnTo>
                    <a:pt x="0" y="3734"/>
                  </a:lnTo>
                  <a:lnTo>
                    <a:pt x="94" y="3734"/>
                  </a:lnTo>
                  <a:lnTo>
                    <a:pt x="0" y="3734"/>
                  </a:lnTo>
                  <a:lnTo>
                    <a:pt x="0" y="3810"/>
                  </a:lnTo>
                  <a:lnTo>
                    <a:pt x="76" y="3810"/>
                  </a:lnTo>
                  <a:lnTo>
                    <a:pt x="0" y="3810"/>
                  </a:lnTo>
                  <a:lnTo>
                    <a:pt x="0" y="3873"/>
                  </a:lnTo>
                  <a:lnTo>
                    <a:pt x="76" y="3873"/>
                  </a:lnTo>
                  <a:lnTo>
                    <a:pt x="0" y="3873"/>
                  </a:lnTo>
                  <a:lnTo>
                    <a:pt x="0" y="3937"/>
                  </a:lnTo>
                  <a:lnTo>
                    <a:pt x="76" y="3937"/>
                  </a:lnTo>
                  <a:lnTo>
                    <a:pt x="0" y="3937"/>
                  </a:lnTo>
                  <a:lnTo>
                    <a:pt x="0" y="4092"/>
                  </a:lnTo>
                  <a:lnTo>
                    <a:pt x="106" y="4092"/>
                  </a:lnTo>
                  <a:lnTo>
                    <a:pt x="0" y="4092"/>
                  </a:lnTo>
                  <a:lnTo>
                    <a:pt x="0" y="4153"/>
                  </a:lnTo>
                  <a:lnTo>
                    <a:pt x="76" y="4153"/>
                  </a:lnTo>
                  <a:lnTo>
                    <a:pt x="0" y="4153"/>
                  </a:lnTo>
                  <a:lnTo>
                    <a:pt x="0" y="4219"/>
                  </a:lnTo>
                  <a:lnTo>
                    <a:pt x="76" y="4219"/>
                  </a:lnTo>
                  <a:lnTo>
                    <a:pt x="0" y="4219"/>
                  </a:lnTo>
                  <a:lnTo>
                    <a:pt x="0" y="4283"/>
                  </a:lnTo>
                  <a:lnTo>
                    <a:pt x="76" y="4283"/>
                  </a:lnTo>
                  <a:lnTo>
                    <a:pt x="0" y="4283"/>
                  </a:lnTo>
                  <a:lnTo>
                    <a:pt x="0" y="4435"/>
                  </a:lnTo>
                  <a:lnTo>
                    <a:pt x="94" y="4435"/>
                  </a:lnTo>
                  <a:lnTo>
                    <a:pt x="0" y="4435"/>
                  </a:lnTo>
                  <a:lnTo>
                    <a:pt x="0" y="4510"/>
                  </a:lnTo>
                  <a:lnTo>
                    <a:pt x="76" y="4510"/>
                  </a:lnTo>
                  <a:lnTo>
                    <a:pt x="0" y="4510"/>
                  </a:lnTo>
                  <a:lnTo>
                    <a:pt x="0" y="4575"/>
                  </a:lnTo>
                  <a:lnTo>
                    <a:pt x="76" y="4575"/>
                  </a:lnTo>
                  <a:lnTo>
                    <a:pt x="0" y="4575"/>
                  </a:lnTo>
                  <a:lnTo>
                    <a:pt x="0" y="4639"/>
                  </a:lnTo>
                  <a:lnTo>
                    <a:pt x="76" y="4639"/>
                  </a:lnTo>
                  <a:lnTo>
                    <a:pt x="0" y="4639"/>
                  </a:lnTo>
                  <a:lnTo>
                    <a:pt x="0" y="4788"/>
                  </a:lnTo>
                  <a:lnTo>
                    <a:pt x="103" y="4788"/>
                  </a:lnTo>
                  <a:lnTo>
                    <a:pt x="0" y="4788"/>
                  </a:lnTo>
                  <a:lnTo>
                    <a:pt x="0" y="5137"/>
                  </a:lnTo>
                  <a:lnTo>
                    <a:pt x="99" y="5137"/>
                  </a:lnTo>
                  <a:lnTo>
                    <a:pt x="0" y="5137"/>
                  </a:lnTo>
                  <a:lnTo>
                    <a:pt x="0" y="5490"/>
                  </a:lnTo>
                  <a:lnTo>
                    <a:pt x="106" y="5490"/>
                  </a:lnTo>
                  <a:lnTo>
                    <a:pt x="0" y="5490"/>
                  </a:lnTo>
                  <a:lnTo>
                    <a:pt x="0" y="6570"/>
                  </a:lnTo>
                  <a:lnTo>
                    <a:pt x="5" y="6609"/>
                  </a:lnTo>
                  <a:lnTo>
                    <a:pt x="14" y="6649"/>
                  </a:lnTo>
                  <a:lnTo>
                    <a:pt x="25" y="6686"/>
                  </a:lnTo>
                  <a:lnTo>
                    <a:pt x="31" y="6703"/>
                  </a:lnTo>
                  <a:lnTo>
                    <a:pt x="40" y="6721"/>
                  </a:lnTo>
                  <a:lnTo>
                    <a:pt x="40" y="6719"/>
                  </a:lnTo>
                  <a:lnTo>
                    <a:pt x="40" y="6717"/>
                  </a:lnTo>
                  <a:lnTo>
                    <a:pt x="40" y="6715"/>
                  </a:lnTo>
                  <a:lnTo>
                    <a:pt x="38" y="6712"/>
                  </a:lnTo>
                  <a:lnTo>
                    <a:pt x="34" y="6695"/>
                  </a:lnTo>
                  <a:lnTo>
                    <a:pt x="34" y="6667"/>
                  </a:lnTo>
                  <a:lnTo>
                    <a:pt x="48" y="6669"/>
                  </a:lnTo>
                  <a:lnTo>
                    <a:pt x="50" y="6674"/>
                  </a:lnTo>
                  <a:lnTo>
                    <a:pt x="51" y="6682"/>
                  </a:lnTo>
                  <a:lnTo>
                    <a:pt x="53" y="6687"/>
                  </a:lnTo>
                  <a:lnTo>
                    <a:pt x="53" y="6691"/>
                  </a:lnTo>
                  <a:lnTo>
                    <a:pt x="53" y="6694"/>
                  </a:lnTo>
                  <a:lnTo>
                    <a:pt x="54" y="6695"/>
                  </a:lnTo>
                  <a:lnTo>
                    <a:pt x="56" y="6699"/>
                  </a:lnTo>
                  <a:lnTo>
                    <a:pt x="56" y="6702"/>
                  </a:lnTo>
                  <a:lnTo>
                    <a:pt x="56" y="6706"/>
                  </a:lnTo>
                  <a:lnTo>
                    <a:pt x="58" y="6711"/>
                  </a:lnTo>
                  <a:lnTo>
                    <a:pt x="59" y="6715"/>
                  </a:lnTo>
                  <a:lnTo>
                    <a:pt x="59" y="6719"/>
                  </a:lnTo>
                  <a:lnTo>
                    <a:pt x="59" y="6733"/>
                  </a:lnTo>
                  <a:lnTo>
                    <a:pt x="67" y="6735"/>
                  </a:lnTo>
                  <a:lnTo>
                    <a:pt x="67" y="6738"/>
                  </a:lnTo>
                  <a:lnTo>
                    <a:pt x="67" y="6745"/>
                  </a:lnTo>
                  <a:lnTo>
                    <a:pt x="81" y="6746"/>
                  </a:lnTo>
                  <a:lnTo>
                    <a:pt x="81" y="6749"/>
                  </a:lnTo>
                  <a:lnTo>
                    <a:pt x="81" y="6776"/>
                  </a:lnTo>
                  <a:lnTo>
                    <a:pt x="81" y="6778"/>
                  </a:lnTo>
                  <a:lnTo>
                    <a:pt x="77" y="6782"/>
                  </a:lnTo>
                  <a:lnTo>
                    <a:pt x="76" y="6786"/>
                  </a:lnTo>
                  <a:lnTo>
                    <a:pt x="76" y="6787"/>
                  </a:lnTo>
                  <a:lnTo>
                    <a:pt x="80" y="6793"/>
                  </a:lnTo>
                  <a:lnTo>
                    <a:pt x="138" y="6688"/>
                  </a:lnTo>
                  <a:lnTo>
                    <a:pt x="80" y="6793"/>
                  </a:lnTo>
                  <a:lnTo>
                    <a:pt x="81" y="6795"/>
                  </a:lnTo>
                  <a:lnTo>
                    <a:pt x="91" y="6777"/>
                  </a:lnTo>
                  <a:lnTo>
                    <a:pt x="101" y="6763"/>
                  </a:lnTo>
                  <a:lnTo>
                    <a:pt x="112" y="6751"/>
                  </a:lnTo>
                  <a:lnTo>
                    <a:pt x="124" y="6742"/>
                  </a:lnTo>
                  <a:lnTo>
                    <a:pt x="124" y="6741"/>
                  </a:lnTo>
                  <a:lnTo>
                    <a:pt x="124" y="6728"/>
                  </a:lnTo>
                  <a:lnTo>
                    <a:pt x="126" y="6722"/>
                  </a:lnTo>
                  <a:lnTo>
                    <a:pt x="127" y="6718"/>
                  </a:lnTo>
                  <a:lnTo>
                    <a:pt x="127" y="6715"/>
                  </a:lnTo>
                  <a:lnTo>
                    <a:pt x="127" y="6713"/>
                  </a:lnTo>
                  <a:lnTo>
                    <a:pt x="138" y="6714"/>
                  </a:lnTo>
                  <a:lnTo>
                    <a:pt x="138" y="497"/>
                  </a:lnTo>
                  <a:lnTo>
                    <a:pt x="131" y="481"/>
                  </a:lnTo>
                  <a:lnTo>
                    <a:pt x="128" y="464"/>
                  </a:lnTo>
                  <a:lnTo>
                    <a:pt x="126" y="446"/>
                  </a:lnTo>
                  <a:lnTo>
                    <a:pt x="126" y="427"/>
                  </a:lnTo>
                  <a:close/>
                  <a:moveTo>
                    <a:pt x="1" y="1198"/>
                  </a:moveTo>
                  <a:lnTo>
                    <a:pt x="78" y="1198"/>
                  </a:lnTo>
                  <a:lnTo>
                    <a:pt x="1" y="1198"/>
                  </a:lnTo>
                  <a:close/>
                  <a:moveTo>
                    <a:pt x="1" y="1550"/>
                  </a:moveTo>
                  <a:lnTo>
                    <a:pt x="78" y="1550"/>
                  </a:lnTo>
                  <a:lnTo>
                    <a:pt x="1" y="1550"/>
                  </a:lnTo>
                  <a:close/>
                  <a:moveTo>
                    <a:pt x="78" y="1906"/>
                  </a:moveTo>
                  <a:lnTo>
                    <a:pt x="1" y="1906"/>
                  </a:lnTo>
                  <a:lnTo>
                    <a:pt x="78" y="1906"/>
                  </a:lnTo>
                  <a:close/>
                  <a:moveTo>
                    <a:pt x="78" y="2248"/>
                  </a:moveTo>
                  <a:lnTo>
                    <a:pt x="1" y="2248"/>
                  </a:lnTo>
                  <a:lnTo>
                    <a:pt x="78" y="2248"/>
                  </a:lnTo>
                  <a:close/>
                  <a:moveTo>
                    <a:pt x="1" y="2604"/>
                  </a:moveTo>
                  <a:lnTo>
                    <a:pt x="78" y="2604"/>
                  </a:lnTo>
                  <a:lnTo>
                    <a:pt x="1" y="2604"/>
                  </a:lnTo>
                  <a:close/>
                  <a:moveTo>
                    <a:pt x="1" y="2949"/>
                  </a:moveTo>
                  <a:lnTo>
                    <a:pt x="78" y="2949"/>
                  </a:lnTo>
                  <a:lnTo>
                    <a:pt x="1" y="2949"/>
                  </a:lnTo>
                  <a:close/>
                  <a:moveTo>
                    <a:pt x="78" y="3306"/>
                  </a:moveTo>
                  <a:lnTo>
                    <a:pt x="1" y="3306"/>
                  </a:lnTo>
                  <a:lnTo>
                    <a:pt x="78" y="3306"/>
                  </a:lnTo>
                  <a:close/>
                  <a:moveTo>
                    <a:pt x="78" y="3651"/>
                  </a:moveTo>
                  <a:lnTo>
                    <a:pt x="1" y="3651"/>
                  </a:lnTo>
                  <a:lnTo>
                    <a:pt x="78" y="3651"/>
                  </a:lnTo>
                  <a:close/>
                  <a:moveTo>
                    <a:pt x="1" y="4008"/>
                  </a:moveTo>
                  <a:lnTo>
                    <a:pt x="78" y="4008"/>
                  </a:lnTo>
                  <a:lnTo>
                    <a:pt x="1" y="4008"/>
                  </a:lnTo>
                  <a:close/>
                  <a:moveTo>
                    <a:pt x="1" y="4354"/>
                  </a:moveTo>
                  <a:lnTo>
                    <a:pt x="78" y="4354"/>
                  </a:lnTo>
                  <a:lnTo>
                    <a:pt x="1" y="4354"/>
                  </a:lnTo>
                  <a:close/>
                  <a:moveTo>
                    <a:pt x="4" y="4921"/>
                  </a:moveTo>
                  <a:lnTo>
                    <a:pt x="81" y="4921"/>
                  </a:lnTo>
                  <a:lnTo>
                    <a:pt x="4" y="4921"/>
                  </a:lnTo>
                  <a:close/>
                  <a:moveTo>
                    <a:pt x="4" y="4984"/>
                  </a:moveTo>
                  <a:lnTo>
                    <a:pt x="81" y="4984"/>
                  </a:lnTo>
                  <a:lnTo>
                    <a:pt x="4" y="4984"/>
                  </a:lnTo>
                  <a:close/>
                  <a:moveTo>
                    <a:pt x="4" y="4855"/>
                  </a:moveTo>
                  <a:lnTo>
                    <a:pt x="81" y="4855"/>
                  </a:lnTo>
                  <a:lnTo>
                    <a:pt x="4" y="4855"/>
                  </a:lnTo>
                  <a:close/>
                  <a:moveTo>
                    <a:pt x="78" y="4709"/>
                  </a:moveTo>
                  <a:lnTo>
                    <a:pt x="1" y="4709"/>
                  </a:lnTo>
                  <a:lnTo>
                    <a:pt x="78" y="4709"/>
                  </a:lnTo>
                  <a:close/>
                  <a:moveTo>
                    <a:pt x="7" y="5055"/>
                  </a:moveTo>
                  <a:lnTo>
                    <a:pt x="84" y="5055"/>
                  </a:lnTo>
                  <a:lnTo>
                    <a:pt x="7" y="5055"/>
                  </a:lnTo>
                  <a:close/>
                  <a:moveTo>
                    <a:pt x="4" y="5212"/>
                  </a:moveTo>
                  <a:lnTo>
                    <a:pt x="81" y="5212"/>
                  </a:lnTo>
                  <a:lnTo>
                    <a:pt x="4" y="5212"/>
                  </a:lnTo>
                  <a:close/>
                  <a:moveTo>
                    <a:pt x="7" y="5411"/>
                  </a:moveTo>
                  <a:lnTo>
                    <a:pt x="84" y="5411"/>
                  </a:lnTo>
                  <a:lnTo>
                    <a:pt x="7" y="5411"/>
                  </a:lnTo>
                  <a:close/>
                  <a:moveTo>
                    <a:pt x="4" y="5340"/>
                  </a:moveTo>
                  <a:lnTo>
                    <a:pt x="81" y="5340"/>
                  </a:lnTo>
                  <a:lnTo>
                    <a:pt x="4" y="5340"/>
                  </a:lnTo>
                  <a:close/>
                  <a:moveTo>
                    <a:pt x="81" y="5277"/>
                  </a:moveTo>
                  <a:lnTo>
                    <a:pt x="4" y="5277"/>
                  </a:lnTo>
                  <a:lnTo>
                    <a:pt x="81" y="52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0" name="任意多边形 62519"/>
            <p:cNvSpPr/>
            <p:nvPr/>
          </p:nvSpPr>
          <p:spPr>
            <a:xfrm>
              <a:off x="2039" y="904"/>
              <a:ext cx="2" cy="1931"/>
            </a:xfrm>
            <a:custGeom>
              <a:avLst/>
              <a:gdLst/>
              <a:ahLst/>
              <a:cxnLst/>
              <a:rect l="0" t="0" r="0" b="0"/>
              <a:pathLst>
                <a:path w="6" h="5793">
                  <a:moveTo>
                    <a:pt x="2" y="0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5789"/>
                  </a:lnTo>
                  <a:lnTo>
                    <a:pt x="6" y="5793"/>
                  </a:lnTo>
                  <a:lnTo>
                    <a:pt x="6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1" name="任意多边形 62520"/>
            <p:cNvSpPr/>
            <p:nvPr/>
          </p:nvSpPr>
          <p:spPr>
            <a:xfrm>
              <a:off x="2038" y="907"/>
              <a:ext cx="1" cy="1927"/>
            </a:xfrm>
            <a:custGeom>
              <a:avLst/>
              <a:gdLst/>
              <a:ahLst/>
              <a:cxnLst/>
              <a:rect l="0" t="0" r="0" b="0"/>
              <a:pathLst>
                <a:path w="3" h="5781">
                  <a:moveTo>
                    <a:pt x="0" y="0"/>
                  </a:moveTo>
                  <a:lnTo>
                    <a:pt x="0" y="2"/>
                  </a:lnTo>
                  <a:lnTo>
                    <a:pt x="0" y="89"/>
                  </a:lnTo>
                  <a:lnTo>
                    <a:pt x="0" y="5778"/>
                  </a:lnTo>
                  <a:lnTo>
                    <a:pt x="3" y="5781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2" name="任意多边形 62521"/>
            <p:cNvSpPr/>
            <p:nvPr/>
          </p:nvSpPr>
          <p:spPr>
            <a:xfrm>
              <a:off x="2041" y="902"/>
              <a:ext cx="2" cy="1935"/>
            </a:xfrm>
            <a:custGeom>
              <a:avLst/>
              <a:gdLst/>
              <a:ahLst/>
              <a:cxnLst/>
              <a:rect l="0" t="0" r="0" b="0"/>
              <a:pathLst>
                <a:path w="5" h="5803">
                  <a:moveTo>
                    <a:pt x="3" y="6"/>
                  </a:moveTo>
                  <a:lnTo>
                    <a:pt x="0" y="6"/>
                  </a:lnTo>
                  <a:lnTo>
                    <a:pt x="0" y="5799"/>
                  </a:lnTo>
                  <a:lnTo>
                    <a:pt x="5" y="5803"/>
                  </a:lnTo>
                  <a:lnTo>
                    <a:pt x="5" y="0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3" name="任意多边形 62522"/>
            <p:cNvSpPr/>
            <p:nvPr/>
          </p:nvSpPr>
          <p:spPr>
            <a:xfrm>
              <a:off x="2021" y="903"/>
              <a:ext cx="2" cy="2073"/>
            </a:xfrm>
            <a:custGeom>
              <a:avLst/>
              <a:gdLst/>
              <a:ahLst/>
              <a:cxnLst/>
              <a:rect l="0" t="0" r="0" b="0"/>
              <a:pathLst>
                <a:path w="5" h="6217">
                  <a:moveTo>
                    <a:pt x="3" y="2"/>
                  </a:moveTo>
                  <a:lnTo>
                    <a:pt x="1" y="2"/>
                  </a:lnTo>
                  <a:lnTo>
                    <a:pt x="0" y="0"/>
                  </a:lnTo>
                  <a:lnTo>
                    <a:pt x="0" y="6217"/>
                  </a:lnTo>
                  <a:lnTo>
                    <a:pt x="1" y="6217"/>
                  </a:lnTo>
                  <a:lnTo>
                    <a:pt x="5" y="6212"/>
                  </a:lnTo>
                  <a:lnTo>
                    <a:pt x="5" y="5811"/>
                  </a:lnTo>
                  <a:lnTo>
                    <a:pt x="3" y="5811"/>
                  </a:lnTo>
                  <a:lnTo>
                    <a:pt x="3" y="5794"/>
                  </a:lnTo>
                  <a:lnTo>
                    <a:pt x="3" y="5706"/>
                  </a:lnTo>
                  <a:lnTo>
                    <a:pt x="3" y="141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4" name="任意多边形 62523"/>
            <p:cNvSpPr/>
            <p:nvPr/>
          </p:nvSpPr>
          <p:spPr>
            <a:xfrm>
              <a:off x="2043" y="896"/>
              <a:ext cx="2" cy="1942"/>
            </a:xfrm>
            <a:custGeom>
              <a:avLst/>
              <a:gdLst/>
              <a:ahLst/>
              <a:cxnLst/>
              <a:rect l="0" t="0" r="0" b="0"/>
              <a:pathLst>
                <a:path w="6" h="5826">
                  <a:moveTo>
                    <a:pt x="6" y="0"/>
                  </a:moveTo>
                  <a:lnTo>
                    <a:pt x="4" y="4"/>
                  </a:lnTo>
                  <a:lnTo>
                    <a:pt x="3" y="6"/>
                  </a:lnTo>
                  <a:lnTo>
                    <a:pt x="3" y="9"/>
                  </a:lnTo>
                  <a:lnTo>
                    <a:pt x="0" y="19"/>
                  </a:lnTo>
                  <a:lnTo>
                    <a:pt x="0" y="5822"/>
                  </a:lnTo>
                  <a:lnTo>
                    <a:pt x="6" y="582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5" name="任意多边形 62524"/>
            <p:cNvSpPr/>
            <p:nvPr/>
          </p:nvSpPr>
          <p:spPr>
            <a:xfrm>
              <a:off x="1973" y="1164"/>
              <a:ext cx="2" cy="117"/>
            </a:xfrm>
            <a:custGeom>
              <a:avLst/>
              <a:gdLst/>
              <a:ahLst/>
              <a:cxnLst/>
              <a:rect l="0" t="0" r="0" b="0"/>
              <a:pathLst>
                <a:path w="6" h="352">
                  <a:moveTo>
                    <a:pt x="6" y="0"/>
                  </a:moveTo>
                  <a:lnTo>
                    <a:pt x="0" y="0"/>
                  </a:lnTo>
                  <a:lnTo>
                    <a:pt x="0" y="352"/>
                  </a:lnTo>
                  <a:lnTo>
                    <a:pt x="6" y="352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6" y="136"/>
                  </a:lnTo>
                  <a:lnTo>
                    <a:pt x="4" y="136"/>
                  </a:lnTo>
                  <a:lnTo>
                    <a:pt x="6" y="136"/>
                  </a:lnTo>
                  <a:lnTo>
                    <a:pt x="6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6" name="任意多边形 62525"/>
            <p:cNvSpPr/>
            <p:nvPr/>
          </p:nvSpPr>
          <p:spPr>
            <a:xfrm>
              <a:off x="1973" y="1281"/>
              <a:ext cx="2" cy="233"/>
            </a:xfrm>
            <a:custGeom>
              <a:avLst/>
              <a:gdLst/>
              <a:ahLst/>
              <a:cxnLst/>
              <a:rect l="0" t="0" r="0" b="0"/>
              <a:pathLst>
                <a:path w="6" h="698">
                  <a:moveTo>
                    <a:pt x="6" y="0"/>
                  </a:moveTo>
                  <a:lnTo>
                    <a:pt x="0" y="0"/>
                  </a:lnTo>
                  <a:lnTo>
                    <a:pt x="0" y="698"/>
                  </a:lnTo>
                  <a:lnTo>
                    <a:pt x="6" y="698"/>
                  </a:lnTo>
                  <a:lnTo>
                    <a:pt x="6" y="547"/>
                  </a:lnTo>
                  <a:lnTo>
                    <a:pt x="4" y="547"/>
                  </a:lnTo>
                  <a:lnTo>
                    <a:pt x="6" y="547"/>
                  </a:lnTo>
                  <a:lnTo>
                    <a:pt x="6" y="482"/>
                  </a:lnTo>
                  <a:lnTo>
                    <a:pt x="4" y="482"/>
                  </a:lnTo>
                  <a:lnTo>
                    <a:pt x="6" y="482"/>
                  </a:lnTo>
                  <a:lnTo>
                    <a:pt x="6" y="418"/>
                  </a:lnTo>
                  <a:lnTo>
                    <a:pt x="4" y="418"/>
                  </a:lnTo>
                  <a:lnTo>
                    <a:pt x="6" y="418"/>
                  </a:lnTo>
                  <a:lnTo>
                    <a:pt x="6" y="351"/>
                  </a:lnTo>
                  <a:lnTo>
                    <a:pt x="4" y="351"/>
                  </a:lnTo>
                  <a:lnTo>
                    <a:pt x="6" y="351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7" name="任意多边形 62526"/>
            <p:cNvSpPr/>
            <p:nvPr/>
          </p:nvSpPr>
          <p:spPr>
            <a:xfrm>
              <a:off x="1973" y="1514"/>
              <a:ext cx="2" cy="234"/>
            </a:xfrm>
            <a:custGeom>
              <a:avLst/>
              <a:gdLst/>
              <a:ahLst/>
              <a:cxnLst/>
              <a:rect l="0" t="0" r="0" b="0"/>
              <a:pathLst>
                <a:path w="6" h="702">
                  <a:moveTo>
                    <a:pt x="6" y="77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2"/>
                  </a:lnTo>
                  <a:lnTo>
                    <a:pt x="6" y="702"/>
                  </a:lnTo>
                  <a:lnTo>
                    <a:pt x="6" y="551"/>
                  </a:lnTo>
                  <a:lnTo>
                    <a:pt x="4" y="551"/>
                  </a:lnTo>
                  <a:lnTo>
                    <a:pt x="6" y="551"/>
                  </a:lnTo>
                  <a:lnTo>
                    <a:pt x="6" y="486"/>
                  </a:lnTo>
                  <a:lnTo>
                    <a:pt x="4" y="486"/>
                  </a:lnTo>
                  <a:lnTo>
                    <a:pt x="6" y="486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9"/>
                  </a:lnTo>
                  <a:lnTo>
                    <a:pt x="4" y="359"/>
                  </a:lnTo>
                  <a:lnTo>
                    <a:pt x="6" y="359"/>
                  </a:lnTo>
                  <a:lnTo>
                    <a:pt x="6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8" name="任意多边形 62527"/>
            <p:cNvSpPr/>
            <p:nvPr/>
          </p:nvSpPr>
          <p:spPr>
            <a:xfrm>
              <a:off x="1973" y="1748"/>
              <a:ext cx="2" cy="234"/>
            </a:xfrm>
            <a:custGeom>
              <a:avLst/>
              <a:gdLst/>
              <a:ahLst/>
              <a:cxnLst/>
              <a:rect l="0" t="0" r="0" b="0"/>
              <a:pathLst>
                <a:path w="6" h="703">
                  <a:moveTo>
                    <a:pt x="6" y="0"/>
                  </a:moveTo>
                  <a:lnTo>
                    <a:pt x="0" y="0"/>
                  </a:lnTo>
                  <a:lnTo>
                    <a:pt x="0" y="703"/>
                  </a:lnTo>
                  <a:lnTo>
                    <a:pt x="6" y="703"/>
                  </a:lnTo>
                  <a:lnTo>
                    <a:pt x="6" y="550"/>
                  </a:lnTo>
                  <a:lnTo>
                    <a:pt x="4" y="550"/>
                  </a:lnTo>
                  <a:lnTo>
                    <a:pt x="6" y="550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4"/>
                  </a:lnTo>
                  <a:lnTo>
                    <a:pt x="4" y="354"/>
                  </a:lnTo>
                  <a:lnTo>
                    <a:pt x="6" y="354"/>
                  </a:lnTo>
                  <a:lnTo>
                    <a:pt x="6" y="205"/>
                  </a:lnTo>
                  <a:lnTo>
                    <a:pt x="4" y="205"/>
                  </a:lnTo>
                  <a:lnTo>
                    <a:pt x="6" y="205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29" name="任意多边形 62528"/>
            <p:cNvSpPr/>
            <p:nvPr/>
          </p:nvSpPr>
          <p:spPr>
            <a:xfrm>
              <a:off x="1973" y="1982"/>
              <a:ext cx="2" cy="234"/>
            </a:xfrm>
            <a:custGeom>
              <a:avLst/>
              <a:gdLst/>
              <a:ahLst/>
              <a:cxnLst/>
              <a:rect l="0" t="0" r="0" b="0"/>
              <a:pathLst>
                <a:path w="6" h="701">
                  <a:moveTo>
                    <a:pt x="6" y="76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1"/>
                  </a:lnTo>
                  <a:lnTo>
                    <a:pt x="6" y="701"/>
                  </a:lnTo>
                  <a:lnTo>
                    <a:pt x="6" y="549"/>
                  </a:lnTo>
                  <a:lnTo>
                    <a:pt x="4" y="549"/>
                  </a:lnTo>
                  <a:lnTo>
                    <a:pt x="6" y="549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19"/>
                  </a:lnTo>
                  <a:lnTo>
                    <a:pt x="4" y="419"/>
                  </a:lnTo>
                  <a:lnTo>
                    <a:pt x="6" y="419"/>
                  </a:lnTo>
                  <a:lnTo>
                    <a:pt x="6" y="358"/>
                  </a:lnTo>
                  <a:lnTo>
                    <a:pt x="4" y="358"/>
                  </a:lnTo>
                  <a:lnTo>
                    <a:pt x="6" y="358"/>
                  </a:lnTo>
                  <a:lnTo>
                    <a:pt x="6" y="203"/>
                  </a:lnTo>
                  <a:lnTo>
                    <a:pt x="4" y="203"/>
                  </a:lnTo>
                  <a:lnTo>
                    <a:pt x="6" y="203"/>
                  </a:lnTo>
                  <a:lnTo>
                    <a:pt x="6" y="139"/>
                  </a:lnTo>
                  <a:lnTo>
                    <a:pt x="4" y="139"/>
                  </a:lnTo>
                  <a:lnTo>
                    <a:pt x="6" y="139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0" name="任意多边形 62529"/>
            <p:cNvSpPr/>
            <p:nvPr/>
          </p:nvSpPr>
          <p:spPr>
            <a:xfrm>
              <a:off x="1973" y="2216"/>
              <a:ext cx="2" cy="118"/>
            </a:xfrm>
            <a:custGeom>
              <a:avLst/>
              <a:gdLst/>
              <a:ahLst/>
              <a:cxnLst/>
              <a:rect l="0" t="0" r="0" b="0"/>
              <a:pathLst>
                <a:path w="6" h="353">
                  <a:moveTo>
                    <a:pt x="4" y="75"/>
                  </a:moveTo>
                  <a:lnTo>
                    <a:pt x="6" y="7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53"/>
                  </a:lnTo>
                  <a:lnTo>
                    <a:pt x="6" y="353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5"/>
                  </a:lnTo>
                  <a:lnTo>
                    <a:pt x="4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1" name="任意多边形 62530"/>
            <p:cNvSpPr/>
            <p:nvPr/>
          </p:nvSpPr>
          <p:spPr>
            <a:xfrm>
              <a:off x="1973" y="2334"/>
              <a:ext cx="2" cy="594"/>
            </a:xfrm>
            <a:custGeom>
              <a:avLst/>
              <a:gdLst/>
              <a:ahLst/>
              <a:cxnLst/>
              <a:rect l="0" t="0" r="0" b="0"/>
              <a:pathLst>
                <a:path w="6" h="1782">
                  <a:moveTo>
                    <a:pt x="6" y="0"/>
                  </a:moveTo>
                  <a:lnTo>
                    <a:pt x="0" y="0"/>
                  </a:lnTo>
                  <a:lnTo>
                    <a:pt x="0" y="1684"/>
                  </a:lnTo>
                  <a:lnTo>
                    <a:pt x="1" y="1733"/>
                  </a:lnTo>
                  <a:lnTo>
                    <a:pt x="6" y="1782"/>
                  </a:lnTo>
                  <a:lnTo>
                    <a:pt x="6" y="702"/>
                  </a:lnTo>
                  <a:lnTo>
                    <a:pt x="4" y="702"/>
                  </a:lnTo>
                  <a:lnTo>
                    <a:pt x="6" y="702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2" name="任意多边形 62531"/>
            <p:cNvSpPr/>
            <p:nvPr/>
          </p:nvSpPr>
          <p:spPr>
            <a:xfrm>
              <a:off x="2030" y="2841"/>
              <a:ext cx="2" cy="69"/>
            </a:xfrm>
            <a:custGeom>
              <a:avLst/>
              <a:gdLst/>
              <a:ahLst/>
              <a:cxnLst/>
              <a:rect l="0" t="0" r="0" b="0"/>
              <a:pathLst>
                <a:path w="6" h="206">
                  <a:moveTo>
                    <a:pt x="6" y="0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82"/>
                  </a:lnTo>
                  <a:lnTo>
                    <a:pt x="5" y="182"/>
                  </a:lnTo>
                  <a:lnTo>
                    <a:pt x="6" y="18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3" name="矩形 62532"/>
            <p:cNvSpPr/>
            <p:nvPr/>
          </p:nvSpPr>
          <p:spPr>
            <a:xfrm>
              <a:off x="2028" y="2841"/>
              <a:ext cx="2" cy="68"/>
            </a:xfrm>
            <a:prstGeom prst="rect">
              <a:avLst/>
            </a:prstGeom>
            <a:solidFill>
              <a:srgbClr val="F4F4F4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4" name="任意多边形 62533"/>
            <p:cNvSpPr/>
            <p:nvPr/>
          </p:nvSpPr>
          <p:spPr>
            <a:xfrm>
              <a:off x="2026" y="2841"/>
              <a:ext cx="2" cy="68"/>
            </a:xfrm>
            <a:custGeom>
              <a:avLst/>
              <a:gdLst/>
              <a:ahLst/>
              <a:cxnLst/>
              <a:rect l="0" t="0" r="0" b="0"/>
              <a:pathLst>
                <a:path w="6" h="206">
                  <a:moveTo>
                    <a:pt x="6" y="1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5" name="矩形 62534"/>
            <p:cNvSpPr/>
            <p:nvPr/>
          </p:nvSpPr>
          <p:spPr>
            <a:xfrm>
              <a:off x="2025" y="2841"/>
              <a:ext cx="1" cy="68"/>
            </a:xfrm>
            <a:prstGeom prst="rect">
              <a:avLst/>
            </a:pr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6" name="任意多边形 62535"/>
            <p:cNvSpPr/>
            <p:nvPr/>
          </p:nvSpPr>
          <p:spPr>
            <a:xfrm>
              <a:off x="2023" y="2840"/>
              <a:ext cx="2" cy="134"/>
            </a:xfrm>
            <a:custGeom>
              <a:avLst/>
              <a:gdLst/>
              <a:ahLst/>
              <a:cxnLst/>
              <a:rect l="0" t="0" r="0" b="0"/>
              <a:pathLst>
                <a:path w="6" h="401">
                  <a:moveTo>
                    <a:pt x="6" y="1"/>
                  </a:moveTo>
                  <a:lnTo>
                    <a:pt x="0" y="0"/>
                  </a:lnTo>
                  <a:lnTo>
                    <a:pt x="0" y="401"/>
                  </a:lnTo>
                  <a:lnTo>
                    <a:pt x="6" y="392"/>
                  </a:lnTo>
                  <a:lnTo>
                    <a:pt x="6" y="388"/>
                  </a:lnTo>
                  <a:lnTo>
                    <a:pt x="3" y="388"/>
                  </a:lnTo>
                  <a:lnTo>
                    <a:pt x="3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AFAF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7" name="任意多边形 62536"/>
            <p:cNvSpPr/>
            <p:nvPr/>
          </p:nvSpPr>
          <p:spPr>
            <a:xfrm>
              <a:off x="2052" y="2844"/>
              <a:ext cx="2" cy="44"/>
            </a:xfrm>
            <a:custGeom>
              <a:avLst/>
              <a:gdLst/>
              <a:ahLst/>
              <a:cxnLst/>
              <a:rect l="0" t="0" r="0" b="0"/>
              <a:pathLst>
                <a:path w="6" h="132">
                  <a:moveTo>
                    <a:pt x="6" y="6"/>
                  </a:moveTo>
                  <a:lnTo>
                    <a:pt x="5" y="5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132"/>
                  </a:lnTo>
                  <a:lnTo>
                    <a:pt x="6" y="12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CDCD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8" name="任意多边形 62537"/>
            <p:cNvSpPr/>
            <p:nvPr/>
          </p:nvSpPr>
          <p:spPr>
            <a:xfrm>
              <a:off x="2050" y="2843"/>
              <a:ext cx="2" cy="46"/>
            </a:xfrm>
            <a:custGeom>
              <a:avLst/>
              <a:gdLst/>
              <a:ahLst/>
              <a:cxnLst/>
              <a:rect l="0" t="0" r="0" b="0"/>
              <a:pathLst>
                <a:path w="6" h="139">
                  <a:moveTo>
                    <a:pt x="6" y="4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139"/>
                  </a:lnTo>
                  <a:lnTo>
                    <a:pt x="6" y="136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39" name="任意多边形 62538"/>
            <p:cNvSpPr/>
            <p:nvPr/>
          </p:nvSpPr>
          <p:spPr>
            <a:xfrm>
              <a:off x="2048" y="2841"/>
              <a:ext cx="2" cy="49"/>
            </a:xfrm>
            <a:custGeom>
              <a:avLst/>
              <a:gdLst/>
              <a:ahLst/>
              <a:cxnLst/>
              <a:rect l="0" t="0" r="0" b="0"/>
              <a:pathLst>
                <a:path w="5" h="148">
                  <a:moveTo>
                    <a:pt x="5" y="5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5" y="144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0" name="任意多边形 62539"/>
            <p:cNvSpPr/>
            <p:nvPr/>
          </p:nvSpPr>
          <p:spPr>
            <a:xfrm>
              <a:off x="2047" y="2840"/>
              <a:ext cx="1" cy="51"/>
            </a:xfrm>
            <a:custGeom>
              <a:avLst/>
              <a:gdLst/>
              <a:ahLst/>
              <a:cxnLst/>
              <a:rect l="0" t="0" r="0" b="0"/>
              <a:pathLst>
                <a:path w="5" h="155">
                  <a:moveTo>
                    <a:pt x="5" y="4"/>
                  </a:moveTo>
                  <a:lnTo>
                    <a:pt x="0" y="0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1" name="任意多边形 62540"/>
            <p:cNvSpPr/>
            <p:nvPr/>
          </p:nvSpPr>
          <p:spPr>
            <a:xfrm>
              <a:off x="2045" y="2838"/>
              <a:ext cx="2" cy="55"/>
            </a:xfrm>
            <a:custGeom>
              <a:avLst/>
              <a:gdLst/>
              <a:ahLst/>
              <a:cxnLst/>
              <a:rect l="0" t="0" r="0" b="0"/>
              <a:pathLst>
                <a:path w="6" h="165">
                  <a:moveTo>
                    <a:pt x="6" y="5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6" y="160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2" name="任意多边形 62541"/>
            <p:cNvSpPr/>
            <p:nvPr/>
          </p:nvSpPr>
          <p:spPr>
            <a:xfrm>
              <a:off x="2041" y="2835"/>
              <a:ext cx="2" cy="60"/>
            </a:xfrm>
            <a:custGeom>
              <a:avLst/>
              <a:gdLst/>
              <a:ahLst/>
              <a:cxnLst/>
              <a:rect l="0" t="0" r="0" b="0"/>
              <a:pathLst>
                <a:path w="5" h="179">
                  <a:moveTo>
                    <a:pt x="5" y="4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5" y="176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3" name="任意多边形 62542"/>
            <p:cNvSpPr/>
            <p:nvPr/>
          </p:nvSpPr>
          <p:spPr>
            <a:xfrm>
              <a:off x="2039" y="2834"/>
              <a:ext cx="2" cy="63"/>
            </a:xfrm>
            <a:custGeom>
              <a:avLst/>
              <a:gdLst/>
              <a:ahLst/>
              <a:cxnLst/>
              <a:rect l="0" t="0" r="0" b="0"/>
              <a:pathLst>
                <a:path w="6" h="188">
                  <a:moveTo>
                    <a:pt x="6" y="4"/>
                  </a:moveTo>
                  <a:lnTo>
                    <a:pt x="0" y="0"/>
                  </a:lnTo>
                  <a:lnTo>
                    <a:pt x="0" y="188"/>
                  </a:lnTo>
                  <a:lnTo>
                    <a:pt x="6" y="18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4" name="任意多边形 62543"/>
            <p:cNvSpPr/>
            <p:nvPr/>
          </p:nvSpPr>
          <p:spPr>
            <a:xfrm>
              <a:off x="2037" y="2833"/>
              <a:ext cx="2" cy="65"/>
            </a:xfrm>
            <a:custGeom>
              <a:avLst/>
              <a:gdLst/>
              <a:ahLst/>
              <a:cxnLst/>
              <a:rect l="0" t="0" r="0" b="0"/>
              <a:pathLst>
                <a:path w="5" h="194">
                  <a:moveTo>
                    <a:pt x="2" y="0"/>
                  </a:moveTo>
                  <a:lnTo>
                    <a:pt x="2" y="29"/>
                  </a:lnTo>
                  <a:lnTo>
                    <a:pt x="0" y="29"/>
                  </a:lnTo>
                  <a:lnTo>
                    <a:pt x="0" y="194"/>
                  </a:lnTo>
                  <a:lnTo>
                    <a:pt x="5" y="191"/>
                  </a:lnTo>
                  <a:lnTo>
                    <a:pt x="5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5" name="任意多边形 62544"/>
            <p:cNvSpPr/>
            <p:nvPr/>
          </p:nvSpPr>
          <p:spPr>
            <a:xfrm>
              <a:off x="2032" y="2841"/>
              <a:ext cx="2" cy="61"/>
            </a:xfrm>
            <a:custGeom>
              <a:avLst/>
              <a:gdLst/>
              <a:ahLst/>
              <a:cxnLst/>
              <a:rect l="0" t="0" r="0" b="0"/>
              <a:pathLst>
                <a:path w="5" h="182">
                  <a:moveTo>
                    <a:pt x="5" y="0"/>
                  </a:moveTo>
                  <a:lnTo>
                    <a:pt x="0" y="0"/>
                  </a:lnTo>
                  <a:lnTo>
                    <a:pt x="0" y="182"/>
                  </a:lnTo>
                  <a:lnTo>
                    <a:pt x="5" y="17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6" name="任意多边形 62545"/>
            <p:cNvSpPr/>
            <p:nvPr/>
          </p:nvSpPr>
          <p:spPr>
            <a:xfrm>
              <a:off x="2034" y="2841"/>
              <a:ext cx="1" cy="59"/>
            </a:xfrm>
            <a:custGeom>
              <a:avLst/>
              <a:gdLst/>
              <a:ahLst/>
              <a:cxnLst/>
              <a:rect l="0" t="0" r="0" b="0"/>
              <a:pathLst>
                <a:path w="5" h="177">
                  <a:moveTo>
                    <a:pt x="5" y="3"/>
                  </a:moveTo>
                  <a:lnTo>
                    <a:pt x="0" y="0"/>
                  </a:lnTo>
                  <a:lnTo>
                    <a:pt x="0" y="177"/>
                  </a:lnTo>
                  <a:lnTo>
                    <a:pt x="5" y="17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7" name="任意多边形 62546"/>
            <p:cNvSpPr/>
            <p:nvPr/>
          </p:nvSpPr>
          <p:spPr>
            <a:xfrm>
              <a:off x="2035" y="2842"/>
              <a:ext cx="2" cy="57"/>
            </a:xfrm>
            <a:custGeom>
              <a:avLst/>
              <a:gdLst/>
              <a:ahLst/>
              <a:cxnLst/>
              <a:rect l="0" t="0" r="0" b="0"/>
              <a:pathLst>
                <a:path w="6" h="171">
                  <a:moveTo>
                    <a:pt x="6" y="2"/>
                  </a:moveTo>
                  <a:lnTo>
                    <a:pt x="0" y="0"/>
                  </a:lnTo>
                  <a:lnTo>
                    <a:pt x="0" y="171"/>
                  </a:lnTo>
                  <a:lnTo>
                    <a:pt x="6" y="16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8" name="任意多边形 62547"/>
            <p:cNvSpPr/>
            <p:nvPr/>
          </p:nvSpPr>
          <p:spPr>
            <a:xfrm>
              <a:off x="2054" y="2846"/>
              <a:ext cx="2" cy="40"/>
            </a:xfrm>
            <a:custGeom>
              <a:avLst/>
              <a:gdLst/>
              <a:ahLst/>
              <a:cxnLst/>
              <a:rect l="0" t="0" r="0" b="0"/>
              <a:pathLst>
                <a:path w="6" h="120">
                  <a:moveTo>
                    <a:pt x="6" y="6"/>
                  </a:moveTo>
                  <a:lnTo>
                    <a:pt x="0" y="0"/>
                  </a:lnTo>
                  <a:lnTo>
                    <a:pt x="0" y="120"/>
                  </a:lnTo>
                  <a:lnTo>
                    <a:pt x="6" y="11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49" name="任意多边形 62548"/>
            <p:cNvSpPr/>
            <p:nvPr/>
          </p:nvSpPr>
          <p:spPr>
            <a:xfrm>
              <a:off x="2043" y="2837"/>
              <a:ext cx="2" cy="57"/>
            </a:xfrm>
            <a:custGeom>
              <a:avLst/>
              <a:gdLst/>
              <a:ahLst/>
              <a:cxnLst/>
              <a:rect l="0" t="0" r="0" b="0"/>
              <a:pathLst>
                <a:path w="6" h="172">
                  <a:moveTo>
                    <a:pt x="6" y="4"/>
                  </a:moveTo>
                  <a:lnTo>
                    <a:pt x="0" y="0"/>
                  </a:lnTo>
                  <a:lnTo>
                    <a:pt x="0" y="172"/>
                  </a:lnTo>
                  <a:lnTo>
                    <a:pt x="6" y="16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0" name="任意多边形 62549"/>
            <p:cNvSpPr/>
            <p:nvPr/>
          </p:nvSpPr>
          <p:spPr>
            <a:xfrm>
              <a:off x="2054" y="2885"/>
              <a:ext cx="2" cy="112"/>
            </a:xfrm>
            <a:custGeom>
              <a:avLst/>
              <a:gdLst/>
              <a:ahLst/>
              <a:cxnLst/>
              <a:rect l="0" t="0" r="0" b="0"/>
              <a:pathLst>
                <a:path w="6" h="337">
                  <a:moveTo>
                    <a:pt x="6" y="0"/>
                  </a:moveTo>
                  <a:lnTo>
                    <a:pt x="0" y="4"/>
                  </a:lnTo>
                  <a:lnTo>
                    <a:pt x="0" y="327"/>
                  </a:lnTo>
                  <a:lnTo>
                    <a:pt x="6" y="33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1" name="任意多边形 62550"/>
            <p:cNvSpPr/>
            <p:nvPr/>
          </p:nvSpPr>
          <p:spPr>
            <a:xfrm>
              <a:off x="2052" y="2886"/>
              <a:ext cx="2" cy="108"/>
            </a:xfrm>
            <a:custGeom>
              <a:avLst/>
              <a:gdLst/>
              <a:ahLst/>
              <a:cxnLst/>
              <a:rect l="0" t="0" r="0" b="0"/>
              <a:pathLst>
                <a:path w="6" h="323">
                  <a:moveTo>
                    <a:pt x="6" y="0"/>
                  </a:moveTo>
                  <a:lnTo>
                    <a:pt x="0" y="6"/>
                  </a:lnTo>
                  <a:lnTo>
                    <a:pt x="0" y="314"/>
                  </a:lnTo>
                  <a:lnTo>
                    <a:pt x="6" y="3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2" name="任意多边形 62551"/>
            <p:cNvSpPr/>
            <p:nvPr/>
          </p:nvSpPr>
          <p:spPr>
            <a:xfrm>
              <a:off x="2050" y="2888"/>
              <a:ext cx="2" cy="103"/>
            </a:xfrm>
            <a:custGeom>
              <a:avLst/>
              <a:gdLst/>
              <a:ahLst/>
              <a:cxnLst/>
              <a:rect l="0" t="0" r="0" b="0"/>
              <a:pathLst>
                <a:path w="6" h="308">
                  <a:moveTo>
                    <a:pt x="6" y="0"/>
                  </a:moveTo>
                  <a:lnTo>
                    <a:pt x="0" y="3"/>
                  </a:lnTo>
                  <a:lnTo>
                    <a:pt x="0" y="295"/>
                  </a:lnTo>
                  <a:lnTo>
                    <a:pt x="1" y="295"/>
                  </a:lnTo>
                  <a:lnTo>
                    <a:pt x="1" y="298"/>
                  </a:lnTo>
                  <a:lnTo>
                    <a:pt x="1" y="300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3" name="任意多边形 62552"/>
            <p:cNvSpPr/>
            <p:nvPr/>
          </p:nvSpPr>
          <p:spPr>
            <a:xfrm>
              <a:off x="2048" y="2889"/>
              <a:ext cx="2" cy="97"/>
            </a:xfrm>
            <a:custGeom>
              <a:avLst/>
              <a:gdLst/>
              <a:ahLst/>
              <a:cxnLst/>
              <a:rect l="0" t="0" r="0" b="0"/>
              <a:pathLst>
                <a:path w="5" h="292">
                  <a:moveTo>
                    <a:pt x="5" y="0"/>
                  </a:moveTo>
                  <a:lnTo>
                    <a:pt x="0" y="4"/>
                  </a:lnTo>
                  <a:lnTo>
                    <a:pt x="0" y="287"/>
                  </a:lnTo>
                  <a:lnTo>
                    <a:pt x="1" y="290"/>
                  </a:lnTo>
                  <a:lnTo>
                    <a:pt x="5" y="2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0E0E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4" name="任意多边形 62553"/>
            <p:cNvSpPr/>
            <p:nvPr/>
          </p:nvSpPr>
          <p:spPr>
            <a:xfrm>
              <a:off x="2047" y="2890"/>
              <a:ext cx="1" cy="95"/>
            </a:xfrm>
            <a:custGeom>
              <a:avLst/>
              <a:gdLst/>
              <a:ahLst/>
              <a:cxnLst/>
              <a:rect l="0" t="0" r="0" b="0"/>
              <a:pathLst>
                <a:path w="5" h="283">
                  <a:moveTo>
                    <a:pt x="5" y="0"/>
                  </a:moveTo>
                  <a:lnTo>
                    <a:pt x="0" y="3"/>
                  </a:lnTo>
                  <a:lnTo>
                    <a:pt x="0" y="275"/>
                  </a:lnTo>
                  <a:lnTo>
                    <a:pt x="5" y="28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2E2E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5" name="任意多边形 62554"/>
            <p:cNvSpPr/>
            <p:nvPr/>
          </p:nvSpPr>
          <p:spPr>
            <a:xfrm>
              <a:off x="2045" y="2891"/>
              <a:ext cx="2" cy="91"/>
            </a:xfrm>
            <a:custGeom>
              <a:avLst/>
              <a:gdLst/>
              <a:ahLst/>
              <a:cxnLst/>
              <a:rect l="0" t="0" r="0" b="0"/>
              <a:pathLst>
                <a:path w="6" h="272">
                  <a:moveTo>
                    <a:pt x="6" y="0"/>
                  </a:moveTo>
                  <a:lnTo>
                    <a:pt x="0" y="5"/>
                  </a:lnTo>
                  <a:lnTo>
                    <a:pt x="0" y="262"/>
                  </a:lnTo>
                  <a:lnTo>
                    <a:pt x="6" y="27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6" name="任意多边形 62555"/>
            <p:cNvSpPr/>
            <p:nvPr/>
          </p:nvSpPr>
          <p:spPr>
            <a:xfrm>
              <a:off x="2039" y="2895"/>
              <a:ext cx="2" cy="78"/>
            </a:xfrm>
            <a:custGeom>
              <a:avLst/>
              <a:gdLst/>
              <a:ahLst/>
              <a:cxnLst/>
              <a:rect l="0" t="0" r="0" b="0"/>
              <a:pathLst>
                <a:path w="6" h="233">
                  <a:moveTo>
                    <a:pt x="6" y="0"/>
                  </a:moveTo>
                  <a:lnTo>
                    <a:pt x="0" y="5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2" y="225"/>
                  </a:lnTo>
                  <a:lnTo>
                    <a:pt x="6" y="23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7" name="任意多边形 62556"/>
            <p:cNvSpPr/>
            <p:nvPr/>
          </p:nvSpPr>
          <p:spPr>
            <a:xfrm>
              <a:off x="2035" y="2898"/>
              <a:ext cx="2" cy="13"/>
            </a:xfrm>
            <a:custGeom>
              <a:avLst/>
              <a:gdLst/>
              <a:ahLst/>
              <a:cxnLst/>
              <a:rect l="0" t="0" r="0" b="0"/>
              <a:pathLst>
                <a:path w="6" h="40">
                  <a:moveTo>
                    <a:pt x="6" y="0"/>
                  </a:moveTo>
                  <a:lnTo>
                    <a:pt x="0" y="4"/>
                  </a:lnTo>
                  <a:lnTo>
                    <a:pt x="0" y="39"/>
                  </a:lnTo>
                  <a:lnTo>
                    <a:pt x="6" y="4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8" name="任意多边形 62557"/>
            <p:cNvSpPr/>
            <p:nvPr/>
          </p:nvSpPr>
          <p:spPr>
            <a:xfrm>
              <a:off x="2034" y="2899"/>
              <a:ext cx="1" cy="12"/>
            </a:xfrm>
            <a:custGeom>
              <a:avLst/>
              <a:gdLst/>
              <a:ahLst/>
              <a:cxnLst/>
              <a:rect l="0" t="0" r="0" b="0"/>
              <a:pathLst>
                <a:path w="5" h="35">
                  <a:moveTo>
                    <a:pt x="5" y="0"/>
                  </a:moveTo>
                  <a:lnTo>
                    <a:pt x="0" y="3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11"/>
                  </a:lnTo>
                  <a:lnTo>
                    <a:pt x="3" y="33"/>
                  </a:lnTo>
                  <a:lnTo>
                    <a:pt x="5" y="3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59" name="任意多边形 62558"/>
            <p:cNvSpPr/>
            <p:nvPr/>
          </p:nvSpPr>
          <p:spPr>
            <a:xfrm>
              <a:off x="2037" y="2897"/>
              <a:ext cx="2" cy="14"/>
            </a:xfrm>
            <a:custGeom>
              <a:avLst/>
              <a:gdLst/>
              <a:ahLst/>
              <a:cxnLst/>
              <a:rect l="0" t="0" r="0" b="0"/>
              <a:pathLst>
                <a:path w="5" h="44">
                  <a:moveTo>
                    <a:pt x="5" y="44"/>
                  </a:moveTo>
                  <a:lnTo>
                    <a:pt x="5" y="0"/>
                  </a:lnTo>
                  <a:lnTo>
                    <a:pt x="0" y="3"/>
                  </a:lnTo>
                  <a:lnTo>
                    <a:pt x="0" y="43"/>
                  </a:lnTo>
                  <a:lnTo>
                    <a:pt x="5" y="44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0" name="任意多边形 62559"/>
            <p:cNvSpPr/>
            <p:nvPr/>
          </p:nvSpPr>
          <p:spPr>
            <a:xfrm>
              <a:off x="2032" y="2900"/>
              <a:ext cx="2" cy="10"/>
            </a:xfrm>
            <a:custGeom>
              <a:avLst/>
              <a:gdLst/>
              <a:ahLst/>
              <a:cxnLst/>
              <a:rect l="0" t="0" r="0" b="0"/>
              <a:pathLst>
                <a:path w="5" h="30">
                  <a:moveTo>
                    <a:pt x="5" y="30"/>
                  </a:moveTo>
                  <a:lnTo>
                    <a:pt x="5" y="0"/>
                  </a:lnTo>
                  <a:lnTo>
                    <a:pt x="0" y="5"/>
                  </a:lnTo>
                  <a:lnTo>
                    <a:pt x="0" y="29"/>
                  </a:lnTo>
                  <a:lnTo>
                    <a:pt x="5" y="30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1" name="任意多边形 62560"/>
            <p:cNvSpPr/>
            <p:nvPr/>
          </p:nvSpPr>
          <p:spPr>
            <a:xfrm>
              <a:off x="2043" y="2893"/>
              <a:ext cx="2" cy="86"/>
            </a:xfrm>
            <a:custGeom>
              <a:avLst/>
              <a:gdLst/>
              <a:ahLst/>
              <a:cxnLst/>
              <a:rect l="0" t="0" r="0" b="0"/>
              <a:pathLst>
                <a:path w="6" h="257">
                  <a:moveTo>
                    <a:pt x="6" y="0"/>
                  </a:moveTo>
                  <a:lnTo>
                    <a:pt x="0" y="3"/>
                  </a:lnTo>
                  <a:lnTo>
                    <a:pt x="0" y="247"/>
                  </a:lnTo>
                  <a:lnTo>
                    <a:pt x="6" y="25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2" name="任意多边形 62561"/>
            <p:cNvSpPr/>
            <p:nvPr/>
          </p:nvSpPr>
          <p:spPr>
            <a:xfrm>
              <a:off x="2041" y="2894"/>
              <a:ext cx="2" cy="81"/>
            </a:xfrm>
            <a:custGeom>
              <a:avLst/>
              <a:gdLst/>
              <a:ahLst/>
              <a:cxnLst/>
              <a:rect l="0" t="0" r="0" b="0"/>
              <a:pathLst>
                <a:path w="5" h="244">
                  <a:moveTo>
                    <a:pt x="5" y="0"/>
                  </a:moveTo>
                  <a:lnTo>
                    <a:pt x="0" y="3"/>
                  </a:lnTo>
                  <a:lnTo>
                    <a:pt x="0" y="236"/>
                  </a:lnTo>
                  <a:lnTo>
                    <a:pt x="5" y="2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3" name="任意多边形 62562"/>
            <p:cNvSpPr/>
            <p:nvPr/>
          </p:nvSpPr>
          <p:spPr>
            <a:xfrm>
              <a:off x="2025" y="2970"/>
              <a:ext cx="1" cy="1"/>
            </a:xfrm>
            <a:custGeom>
              <a:avLst/>
              <a:gdLst/>
              <a:ahLst/>
              <a:cxnLst/>
              <a:rect l="0" t="0" r="0" b="0"/>
              <a:pathLst>
                <a:path w="2" h="4">
                  <a:moveTo>
                    <a:pt x="0" y="0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9F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4" name="任意多边形 62563"/>
            <p:cNvSpPr/>
            <p:nvPr/>
          </p:nvSpPr>
          <p:spPr>
            <a:xfrm>
              <a:off x="2017" y="845"/>
              <a:ext cx="29" cy="59"/>
            </a:xfrm>
            <a:custGeom>
              <a:avLst/>
              <a:gdLst/>
              <a:ahLst/>
              <a:cxnLst/>
              <a:rect l="0" t="0" r="0" b="0"/>
              <a:pathLst>
                <a:path w="88" h="179">
                  <a:moveTo>
                    <a:pt x="32" y="154"/>
                  </a:moveTo>
                  <a:lnTo>
                    <a:pt x="32" y="126"/>
                  </a:lnTo>
                  <a:lnTo>
                    <a:pt x="45" y="128"/>
                  </a:lnTo>
                  <a:lnTo>
                    <a:pt x="45" y="140"/>
                  </a:lnTo>
                  <a:lnTo>
                    <a:pt x="45" y="158"/>
                  </a:lnTo>
                  <a:lnTo>
                    <a:pt x="45" y="160"/>
                  </a:lnTo>
                  <a:lnTo>
                    <a:pt x="46" y="163"/>
                  </a:lnTo>
                  <a:lnTo>
                    <a:pt x="48" y="163"/>
                  </a:lnTo>
                  <a:lnTo>
                    <a:pt x="48" y="164"/>
                  </a:lnTo>
                  <a:lnTo>
                    <a:pt x="50" y="158"/>
                  </a:lnTo>
                  <a:lnTo>
                    <a:pt x="54" y="149"/>
                  </a:lnTo>
                  <a:lnTo>
                    <a:pt x="54" y="148"/>
                  </a:lnTo>
                  <a:lnTo>
                    <a:pt x="68" y="151"/>
                  </a:lnTo>
                  <a:lnTo>
                    <a:pt x="68" y="154"/>
                  </a:lnTo>
                  <a:lnTo>
                    <a:pt x="68" y="163"/>
                  </a:lnTo>
                  <a:lnTo>
                    <a:pt x="68" y="166"/>
                  </a:lnTo>
                  <a:lnTo>
                    <a:pt x="68" y="176"/>
                  </a:lnTo>
                  <a:lnTo>
                    <a:pt x="68" y="179"/>
                  </a:lnTo>
                  <a:lnTo>
                    <a:pt x="75" y="179"/>
                  </a:lnTo>
                  <a:lnTo>
                    <a:pt x="77" y="170"/>
                  </a:lnTo>
                  <a:lnTo>
                    <a:pt x="80" y="162"/>
                  </a:lnTo>
                  <a:lnTo>
                    <a:pt x="84" y="145"/>
                  </a:lnTo>
                  <a:lnTo>
                    <a:pt x="85" y="135"/>
                  </a:lnTo>
                  <a:lnTo>
                    <a:pt x="87" y="126"/>
                  </a:lnTo>
                  <a:lnTo>
                    <a:pt x="88" y="106"/>
                  </a:lnTo>
                  <a:lnTo>
                    <a:pt x="87" y="83"/>
                  </a:lnTo>
                  <a:lnTo>
                    <a:pt x="84" y="64"/>
                  </a:lnTo>
                  <a:lnTo>
                    <a:pt x="80" y="46"/>
                  </a:lnTo>
                  <a:lnTo>
                    <a:pt x="75" y="31"/>
                  </a:lnTo>
                  <a:lnTo>
                    <a:pt x="71" y="23"/>
                  </a:lnTo>
                  <a:lnTo>
                    <a:pt x="68" y="17"/>
                  </a:lnTo>
                  <a:lnTo>
                    <a:pt x="61" y="8"/>
                  </a:lnTo>
                  <a:lnTo>
                    <a:pt x="53" y="1"/>
                  </a:lnTo>
                  <a:lnTo>
                    <a:pt x="45" y="0"/>
                  </a:lnTo>
                  <a:lnTo>
                    <a:pt x="36" y="1"/>
                  </a:lnTo>
                  <a:lnTo>
                    <a:pt x="28" y="8"/>
                  </a:lnTo>
                  <a:lnTo>
                    <a:pt x="20" y="17"/>
                  </a:lnTo>
                  <a:lnTo>
                    <a:pt x="14" y="31"/>
                  </a:lnTo>
                  <a:lnTo>
                    <a:pt x="7" y="46"/>
                  </a:lnTo>
                  <a:lnTo>
                    <a:pt x="3" y="64"/>
                  </a:lnTo>
                  <a:lnTo>
                    <a:pt x="0" y="83"/>
                  </a:lnTo>
                  <a:lnTo>
                    <a:pt x="0" y="106"/>
                  </a:lnTo>
                  <a:lnTo>
                    <a:pt x="0" y="125"/>
                  </a:lnTo>
                  <a:lnTo>
                    <a:pt x="3" y="144"/>
                  </a:lnTo>
                  <a:lnTo>
                    <a:pt x="7" y="161"/>
                  </a:lnTo>
                  <a:lnTo>
                    <a:pt x="13" y="178"/>
                  </a:lnTo>
                  <a:lnTo>
                    <a:pt x="15" y="178"/>
                  </a:lnTo>
                  <a:lnTo>
                    <a:pt x="32" y="179"/>
                  </a:lnTo>
                  <a:lnTo>
                    <a:pt x="32" y="15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5" name="任意多边形 62564"/>
            <p:cNvSpPr/>
            <p:nvPr/>
          </p:nvSpPr>
          <p:spPr>
            <a:xfrm>
              <a:off x="2037" y="908"/>
              <a:ext cx="1" cy="50"/>
            </a:xfrm>
            <a:custGeom>
              <a:avLst/>
              <a:gdLst/>
              <a:ahLst/>
              <a:cxnLst/>
              <a:rect l="0" t="0" r="0" b="0"/>
              <a:pathLst>
                <a:path w="2" h="152">
                  <a:moveTo>
                    <a:pt x="1" y="3"/>
                  </a:moveTo>
                  <a:lnTo>
                    <a:pt x="0" y="3"/>
                  </a:lnTo>
                  <a:lnTo>
                    <a:pt x="0" y="152"/>
                  </a:lnTo>
                  <a:lnTo>
                    <a:pt x="2" y="87"/>
                  </a:lnTo>
                  <a:lnTo>
                    <a:pt x="2" y="0"/>
                  </a:lnTo>
                  <a:lnTo>
                    <a:pt x="1" y="1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ECEC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6" name="任意多边形 62565"/>
            <p:cNvSpPr/>
            <p:nvPr/>
          </p:nvSpPr>
          <p:spPr>
            <a:xfrm>
              <a:off x="2035" y="909"/>
              <a:ext cx="2" cy="82"/>
            </a:xfrm>
            <a:custGeom>
              <a:avLst/>
              <a:gdLst/>
              <a:ahLst/>
              <a:cxnLst/>
              <a:rect l="0" t="0" r="0" b="0"/>
              <a:pathLst>
                <a:path w="6" h="246">
                  <a:moveTo>
                    <a:pt x="6" y="0"/>
                  </a:moveTo>
                  <a:lnTo>
                    <a:pt x="0" y="1"/>
                  </a:lnTo>
                  <a:lnTo>
                    <a:pt x="0" y="246"/>
                  </a:lnTo>
                  <a:lnTo>
                    <a:pt x="4" y="246"/>
                  </a:lnTo>
                  <a:lnTo>
                    <a:pt x="6" y="1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7" name="任意多边形 62566"/>
            <p:cNvSpPr/>
            <p:nvPr/>
          </p:nvSpPr>
          <p:spPr>
            <a:xfrm>
              <a:off x="2034" y="909"/>
              <a:ext cx="1" cy="82"/>
            </a:xfrm>
            <a:custGeom>
              <a:avLst/>
              <a:gdLst/>
              <a:ahLst/>
              <a:cxnLst/>
              <a:rect l="0" t="0" r="0" b="0"/>
              <a:pathLst>
                <a:path w="4" h="245">
                  <a:moveTo>
                    <a:pt x="4" y="0"/>
                  </a:moveTo>
                  <a:lnTo>
                    <a:pt x="0" y="1"/>
                  </a:lnTo>
                  <a:lnTo>
                    <a:pt x="0" y="217"/>
                  </a:lnTo>
                  <a:lnTo>
                    <a:pt x="0" y="226"/>
                  </a:lnTo>
                  <a:lnTo>
                    <a:pt x="3" y="226"/>
                  </a:lnTo>
                  <a:lnTo>
                    <a:pt x="3" y="230"/>
                  </a:lnTo>
                  <a:lnTo>
                    <a:pt x="3" y="243"/>
                  </a:lnTo>
                  <a:lnTo>
                    <a:pt x="4" y="2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8" name="任意多边形 62567"/>
            <p:cNvSpPr/>
            <p:nvPr/>
          </p:nvSpPr>
          <p:spPr>
            <a:xfrm>
              <a:off x="2026" y="904"/>
              <a:ext cx="2" cy="80"/>
            </a:xfrm>
            <a:custGeom>
              <a:avLst/>
              <a:gdLst/>
              <a:ahLst/>
              <a:cxnLst/>
              <a:rect l="0" t="0" r="0" b="0"/>
              <a:pathLst>
                <a:path w="4" h="239">
                  <a:moveTo>
                    <a:pt x="4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89"/>
                  </a:lnTo>
                  <a:lnTo>
                    <a:pt x="4" y="68"/>
                  </a:lnTo>
                  <a:lnTo>
                    <a:pt x="4" y="5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69" name="任意多边形 62568"/>
            <p:cNvSpPr/>
            <p:nvPr/>
          </p:nvSpPr>
          <p:spPr>
            <a:xfrm>
              <a:off x="2025" y="904"/>
              <a:ext cx="1" cy="80"/>
            </a:xfrm>
            <a:custGeom>
              <a:avLst/>
              <a:gdLst/>
              <a:ahLst/>
              <a:cxnLst/>
              <a:rect l="0" t="0" r="0" b="0"/>
              <a:pathLst>
                <a:path w="5" h="239">
                  <a:moveTo>
                    <a:pt x="5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238"/>
                  </a:lnTo>
                  <a:lnTo>
                    <a:pt x="5" y="23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0" name="任意多边形 62569"/>
            <p:cNvSpPr/>
            <p:nvPr/>
          </p:nvSpPr>
          <p:spPr>
            <a:xfrm>
              <a:off x="2022" y="904"/>
              <a:ext cx="3" cy="88"/>
            </a:xfrm>
            <a:custGeom>
              <a:avLst/>
              <a:gdLst/>
              <a:ahLst/>
              <a:cxnLst/>
              <a:rect l="0" t="0" r="0" b="0"/>
              <a:pathLst>
                <a:path w="8" h="263">
                  <a:moveTo>
                    <a:pt x="8" y="1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3" y="263"/>
                  </a:lnTo>
                  <a:lnTo>
                    <a:pt x="3" y="241"/>
                  </a:lnTo>
                  <a:lnTo>
                    <a:pt x="3" y="239"/>
                  </a:lnTo>
                  <a:lnTo>
                    <a:pt x="8" y="24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BFBF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1" name="任意多边形 62570"/>
            <p:cNvSpPr/>
            <p:nvPr/>
          </p:nvSpPr>
          <p:spPr>
            <a:xfrm>
              <a:off x="2022" y="937"/>
              <a:ext cx="16" cy="1904"/>
            </a:xfrm>
            <a:custGeom>
              <a:avLst/>
              <a:gdLst/>
              <a:ahLst/>
              <a:cxnLst/>
              <a:rect l="0" t="0" r="0" b="0"/>
              <a:pathLst>
                <a:path w="48" h="5713">
                  <a:moveTo>
                    <a:pt x="44" y="162"/>
                  </a:moveTo>
                  <a:lnTo>
                    <a:pt x="47" y="162"/>
                  </a:lnTo>
                  <a:lnTo>
                    <a:pt x="47" y="165"/>
                  </a:lnTo>
                  <a:lnTo>
                    <a:pt x="47" y="182"/>
                  </a:lnTo>
                  <a:lnTo>
                    <a:pt x="47" y="184"/>
                  </a:lnTo>
                  <a:lnTo>
                    <a:pt x="39" y="186"/>
                  </a:lnTo>
                  <a:lnTo>
                    <a:pt x="39" y="188"/>
                  </a:lnTo>
                  <a:lnTo>
                    <a:pt x="39" y="191"/>
                  </a:lnTo>
                  <a:lnTo>
                    <a:pt x="39" y="194"/>
                  </a:lnTo>
                  <a:lnTo>
                    <a:pt x="39" y="197"/>
                  </a:lnTo>
                  <a:lnTo>
                    <a:pt x="36" y="199"/>
                  </a:lnTo>
                  <a:lnTo>
                    <a:pt x="36" y="204"/>
                  </a:lnTo>
                  <a:lnTo>
                    <a:pt x="30" y="205"/>
                  </a:lnTo>
                  <a:lnTo>
                    <a:pt x="30" y="258"/>
                  </a:lnTo>
                  <a:lnTo>
                    <a:pt x="30" y="293"/>
                  </a:lnTo>
                  <a:lnTo>
                    <a:pt x="30" y="294"/>
                  </a:lnTo>
                  <a:lnTo>
                    <a:pt x="17" y="293"/>
                  </a:lnTo>
                  <a:lnTo>
                    <a:pt x="17" y="191"/>
                  </a:lnTo>
                  <a:lnTo>
                    <a:pt x="3" y="193"/>
                  </a:lnTo>
                  <a:lnTo>
                    <a:pt x="3" y="188"/>
                  </a:lnTo>
                  <a:lnTo>
                    <a:pt x="3" y="169"/>
                  </a:lnTo>
                  <a:lnTo>
                    <a:pt x="3" y="167"/>
                  </a:lnTo>
                  <a:lnTo>
                    <a:pt x="3" y="165"/>
                  </a:lnTo>
                  <a:lnTo>
                    <a:pt x="0" y="41"/>
                  </a:lnTo>
                  <a:lnTo>
                    <a:pt x="0" y="5606"/>
                  </a:lnTo>
                  <a:lnTo>
                    <a:pt x="0" y="5694"/>
                  </a:lnTo>
                  <a:lnTo>
                    <a:pt x="0" y="5711"/>
                  </a:lnTo>
                  <a:lnTo>
                    <a:pt x="35" y="5713"/>
                  </a:lnTo>
                  <a:lnTo>
                    <a:pt x="35" y="5681"/>
                  </a:lnTo>
                  <a:lnTo>
                    <a:pt x="19" y="5670"/>
                  </a:lnTo>
                  <a:lnTo>
                    <a:pt x="19" y="5687"/>
                  </a:lnTo>
                  <a:lnTo>
                    <a:pt x="19" y="5670"/>
                  </a:lnTo>
                  <a:lnTo>
                    <a:pt x="8" y="5664"/>
                  </a:lnTo>
                  <a:lnTo>
                    <a:pt x="19" y="5670"/>
                  </a:lnTo>
                  <a:lnTo>
                    <a:pt x="19" y="4914"/>
                  </a:lnTo>
                  <a:lnTo>
                    <a:pt x="15" y="4898"/>
                  </a:lnTo>
                  <a:lnTo>
                    <a:pt x="19" y="4914"/>
                  </a:lnTo>
                  <a:lnTo>
                    <a:pt x="19" y="4238"/>
                  </a:lnTo>
                  <a:lnTo>
                    <a:pt x="19" y="4914"/>
                  </a:lnTo>
                  <a:lnTo>
                    <a:pt x="21" y="4940"/>
                  </a:lnTo>
                  <a:lnTo>
                    <a:pt x="24" y="5054"/>
                  </a:lnTo>
                  <a:lnTo>
                    <a:pt x="26" y="5109"/>
                  </a:lnTo>
                  <a:lnTo>
                    <a:pt x="30" y="5166"/>
                  </a:lnTo>
                  <a:lnTo>
                    <a:pt x="31" y="5173"/>
                  </a:lnTo>
                  <a:lnTo>
                    <a:pt x="31" y="5119"/>
                  </a:lnTo>
                  <a:lnTo>
                    <a:pt x="30" y="4957"/>
                  </a:lnTo>
                  <a:lnTo>
                    <a:pt x="30" y="4815"/>
                  </a:lnTo>
                  <a:lnTo>
                    <a:pt x="29" y="4833"/>
                  </a:lnTo>
                  <a:lnTo>
                    <a:pt x="27" y="4869"/>
                  </a:lnTo>
                  <a:lnTo>
                    <a:pt x="29" y="4833"/>
                  </a:lnTo>
                  <a:lnTo>
                    <a:pt x="30" y="4815"/>
                  </a:lnTo>
                  <a:lnTo>
                    <a:pt x="27" y="4244"/>
                  </a:lnTo>
                  <a:lnTo>
                    <a:pt x="30" y="4815"/>
                  </a:lnTo>
                  <a:lnTo>
                    <a:pt x="33" y="4664"/>
                  </a:lnTo>
                  <a:lnTo>
                    <a:pt x="33" y="4436"/>
                  </a:lnTo>
                  <a:lnTo>
                    <a:pt x="35" y="4233"/>
                  </a:lnTo>
                  <a:lnTo>
                    <a:pt x="33" y="4436"/>
                  </a:lnTo>
                  <a:lnTo>
                    <a:pt x="33" y="4664"/>
                  </a:lnTo>
                  <a:lnTo>
                    <a:pt x="30" y="4815"/>
                  </a:lnTo>
                  <a:lnTo>
                    <a:pt x="30" y="4957"/>
                  </a:lnTo>
                  <a:lnTo>
                    <a:pt x="31" y="5119"/>
                  </a:lnTo>
                  <a:lnTo>
                    <a:pt x="32" y="5182"/>
                  </a:lnTo>
                  <a:lnTo>
                    <a:pt x="33" y="5238"/>
                  </a:lnTo>
                  <a:lnTo>
                    <a:pt x="34" y="5296"/>
                  </a:lnTo>
                  <a:lnTo>
                    <a:pt x="33" y="5345"/>
                  </a:lnTo>
                  <a:lnTo>
                    <a:pt x="35" y="5681"/>
                  </a:lnTo>
                  <a:lnTo>
                    <a:pt x="48" y="5689"/>
                  </a:lnTo>
                  <a:lnTo>
                    <a:pt x="48" y="0"/>
                  </a:lnTo>
                  <a:lnTo>
                    <a:pt x="44" y="1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2" name="任意多边形 62571"/>
            <p:cNvSpPr/>
            <p:nvPr/>
          </p:nvSpPr>
          <p:spPr>
            <a:xfrm>
              <a:off x="2028" y="2575"/>
              <a:ext cx="6" cy="255"/>
            </a:xfrm>
            <a:custGeom>
              <a:avLst/>
              <a:gdLst/>
              <a:ahLst/>
              <a:cxnLst/>
              <a:rect l="0" t="0" r="0" b="0"/>
              <a:pathLst>
                <a:path w="16" h="767">
                  <a:moveTo>
                    <a:pt x="2" y="26"/>
                  </a:moveTo>
                  <a:lnTo>
                    <a:pt x="0" y="0"/>
                  </a:lnTo>
                  <a:lnTo>
                    <a:pt x="0" y="756"/>
                  </a:lnTo>
                  <a:lnTo>
                    <a:pt x="16" y="767"/>
                  </a:lnTo>
                  <a:lnTo>
                    <a:pt x="14" y="431"/>
                  </a:lnTo>
                  <a:lnTo>
                    <a:pt x="11" y="475"/>
                  </a:lnTo>
                  <a:lnTo>
                    <a:pt x="14" y="431"/>
                  </a:lnTo>
                  <a:lnTo>
                    <a:pt x="12" y="259"/>
                  </a:lnTo>
                  <a:lnTo>
                    <a:pt x="11" y="252"/>
                  </a:lnTo>
                  <a:lnTo>
                    <a:pt x="7" y="195"/>
                  </a:lnTo>
                  <a:lnTo>
                    <a:pt x="5" y="140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3" name="任意多边形 62572"/>
            <p:cNvSpPr/>
            <p:nvPr/>
          </p:nvSpPr>
          <p:spPr>
            <a:xfrm>
              <a:off x="2032" y="2643"/>
              <a:ext cx="1" cy="21"/>
            </a:xfrm>
            <a:custGeom>
              <a:avLst/>
              <a:gdLst/>
              <a:ahLst/>
              <a:cxnLst/>
              <a:rect l="0" t="0" r="0" b="0"/>
              <a:pathLst>
                <a:path w="1" h="63">
                  <a:moveTo>
                    <a:pt x="1" y="63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1" y="6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4" name="任意多边形 62573"/>
            <p:cNvSpPr/>
            <p:nvPr/>
          </p:nvSpPr>
          <p:spPr>
            <a:xfrm>
              <a:off x="2032" y="2661"/>
              <a:ext cx="1" cy="57"/>
            </a:xfrm>
            <a:custGeom>
              <a:avLst/>
              <a:gdLst/>
              <a:ahLst/>
              <a:cxnLst/>
              <a:rect l="0" t="0" r="0" b="0"/>
              <a:pathLst>
                <a:path w="3" h="172">
                  <a:moveTo>
                    <a:pt x="1" y="9"/>
                  </a:moveTo>
                  <a:lnTo>
                    <a:pt x="0" y="0"/>
                  </a:lnTo>
                  <a:lnTo>
                    <a:pt x="2" y="172"/>
                  </a:lnTo>
                  <a:lnTo>
                    <a:pt x="3" y="123"/>
                  </a:lnTo>
                  <a:lnTo>
                    <a:pt x="2" y="65"/>
                  </a:ln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5" name="任意多边形 62574"/>
            <p:cNvSpPr/>
            <p:nvPr/>
          </p:nvSpPr>
          <p:spPr>
            <a:xfrm>
              <a:off x="2034" y="2830"/>
              <a:ext cx="4" cy="13"/>
            </a:xfrm>
            <a:custGeom>
              <a:avLst/>
              <a:gdLst/>
              <a:ahLst/>
              <a:cxnLst/>
              <a:rect l="0" t="0" r="0" b="0"/>
              <a:pathLst>
                <a:path w="13" h="37">
                  <a:moveTo>
                    <a:pt x="13" y="37"/>
                  </a:moveTo>
                  <a:lnTo>
                    <a:pt x="13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6" name="任意多边形 62575"/>
            <p:cNvSpPr/>
            <p:nvPr/>
          </p:nvSpPr>
          <p:spPr>
            <a:xfrm>
              <a:off x="2060" y="3003"/>
              <a:ext cx="1" cy="2"/>
            </a:xfrm>
            <a:custGeom>
              <a:avLst/>
              <a:gdLst/>
              <a:ahLst/>
              <a:cxnLst/>
              <a:rect l="0" t="0" r="0" b="0"/>
              <a:pathLst>
                <a:path w="2" h="7">
                  <a:moveTo>
                    <a:pt x="0" y="0"/>
                  </a:moveTo>
                  <a:lnTo>
                    <a:pt x="0" y="7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7" name="任意多边形 62576"/>
            <p:cNvSpPr/>
            <p:nvPr/>
          </p:nvSpPr>
          <p:spPr>
            <a:xfrm>
              <a:off x="2058" y="3000"/>
              <a:ext cx="2" cy="5"/>
            </a:xfrm>
            <a:custGeom>
              <a:avLst/>
              <a:gdLst/>
              <a:ahLst/>
              <a:cxnLst/>
              <a:rect l="0" t="0" r="0" b="0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12"/>
                  </a:lnTo>
                  <a:lnTo>
                    <a:pt x="3" y="14"/>
                  </a:lnTo>
                  <a:lnTo>
                    <a:pt x="5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8D8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8" name="任意多边形 62577"/>
            <p:cNvSpPr/>
            <p:nvPr/>
          </p:nvSpPr>
          <p:spPr>
            <a:xfrm>
              <a:off x="2056" y="2997"/>
              <a:ext cx="2" cy="5"/>
            </a:xfrm>
            <a:custGeom>
              <a:avLst/>
              <a:gdLst/>
              <a:ahLst/>
              <a:cxnLst/>
              <a:rect l="0" t="0" r="0" b="0"/>
              <a:pathLst>
                <a:path w="5" h="16">
                  <a:moveTo>
                    <a:pt x="5" y="16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DADAD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79" name="任意多边形 62578"/>
            <p:cNvSpPr/>
            <p:nvPr/>
          </p:nvSpPr>
          <p:spPr>
            <a:xfrm>
              <a:off x="2052" y="2991"/>
              <a:ext cx="2" cy="5"/>
            </a:xfrm>
            <a:custGeom>
              <a:avLst/>
              <a:gdLst/>
              <a:ahLst/>
              <a:cxnLst/>
              <a:rect l="0" t="0" r="0" b="0"/>
              <a:pathLst>
                <a:path w="6" h="17">
                  <a:moveTo>
                    <a:pt x="0" y="0"/>
                  </a:moveTo>
                  <a:lnTo>
                    <a:pt x="0" y="9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0" name="任意多边形 62579"/>
            <p:cNvSpPr/>
            <p:nvPr/>
          </p:nvSpPr>
          <p:spPr>
            <a:xfrm>
              <a:off x="2050" y="2988"/>
              <a:ext cx="2" cy="6"/>
            </a:xfrm>
            <a:custGeom>
              <a:avLst/>
              <a:gdLst/>
              <a:ahLst/>
              <a:cxnLst/>
              <a:rect l="0" t="0" r="0" b="0"/>
              <a:pathLst>
                <a:path w="5" h="17">
                  <a:moveTo>
                    <a:pt x="5" y="17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2"/>
                  </a:lnTo>
                  <a:lnTo>
                    <a:pt x="5" y="1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1" name="任意多边形 62580"/>
            <p:cNvSpPr/>
            <p:nvPr/>
          </p:nvSpPr>
          <p:spPr>
            <a:xfrm>
              <a:off x="2054" y="2994"/>
              <a:ext cx="2" cy="5"/>
            </a:xfrm>
            <a:custGeom>
              <a:avLst/>
              <a:gdLst/>
              <a:ahLst/>
              <a:cxnLst/>
              <a:rect l="0" t="0" r="0" b="0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2" name="任意多边形 62581"/>
            <p:cNvSpPr/>
            <p:nvPr/>
          </p:nvSpPr>
          <p:spPr>
            <a:xfrm>
              <a:off x="1988" y="2985"/>
              <a:ext cx="84" cy="409"/>
            </a:xfrm>
            <a:custGeom>
              <a:avLst/>
              <a:gdLst/>
              <a:ahLst/>
              <a:cxnLst/>
              <a:rect l="0" t="0" r="0" b="0"/>
              <a:pathLst>
                <a:path w="253" h="1226">
                  <a:moveTo>
                    <a:pt x="215" y="65"/>
                  </a:moveTo>
                  <a:lnTo>
                    <a:pt x="214" y="61"/>
                  </a:lnTo>
                  <a:lnTo>
                    <a:pt x="207" y="49"/>
                  </a:lnTo>
                  <a:lnTo>
                    <a:pt x="201" y="39"/>
                  </a:lnTo>
                  <a:lnTo>
                    <a:pt x="194" y="29"/>
                  </a:lnTo>
                  <a:lnTo>
                    <a:pt x="187" y="21"/>
                  </a:lnTo>
                  <a:lnTo>
                    <a:pt x="187" y="24"/>
                  </a:lnTo>
                  <a:lnTo>
                    <a:pt x="187" y="26"/>
                  </a:lnTo>
                  <a:lnTo>
                    <a:pt x="175" y="29"/>
                  </a:lnTo>
                  <a:lnTo>
                    <a:pt x="176" y="30"/>
                  </a:lnTo>
                  <a:lnTo>
                    <a:pt x="180" y="36"/>
                  </a:lnTo>
                  <a:lnTo>
                    <a:pt x="176" y="30"/>
                  </a:lnTo>
                  <a:lnTo>
                    <a:pt x="171" y="29"/>
                  </a:lnTo>
                  <a:lnTo>
                    <a:pt x="161" y="27"/>
                  </a:lnTo>
                  <a:lnTo>
                    <a:pt x="172" y="45"/>
                  </a:lnTo>
                  <a:lnTo>
                    <a:pt x="186" y="59"/>
                  </a:lnTo>
                  <a:lnTo>
                    <a:pt x="172" y="45"/>
                  </a:lnTo>
                  <a:lnTo>
                    <a:pt x="161" y="27"/>
                  </a:lnTo>
                  <a:lnTo>
                    <a:pt x="148" y="22"/>
                  </a:lnTo>
                  <a:lnTo>
                    <a:pt x="121" y="22"/>
                  </a:lnTo>
                  <a:lnTo>
                    <a:pt x="148" y="22"/>
                  </a:lnTo>
                  <a:lnTo>
                    <a:pt x="143" y="18"/>
                  </a:lnTo>
                  <a:lnTo>
                    <a:pt x="141" y="15"/>
                  </a:lnTo>
                  <a:lnTo>
                    <a:pt x="130" y="4"/>
                  </a:lnTo>
                  <a:lnTo>
                    <a:pt x="123" y="10"/>
                  </a:lnTo>
                  <a:lnTo>
                    <a:pt x="117" y="21"/>
                  </a:lnTo>
                  <a:lnTo>
                    <a:pt x="105" y="26"/>
                  </a:lnTo>
                  <a:lnTo>
                    <a:pt x="103" y="26"/>
                  </a:lnTo>
                  <a:lnTo>
                    <a:pt x="85" y="29"/>
                  </a:lnTo>
                  <a:lnTo>
                    <a:pt x="85" y="24"/>
                  </a:lnTo>
                  <a:lnTo>
                    <a:pt x="85" y="17"/>
                  </a:lnTo>
                  <a:lnTo>
                    <a:pt x="85" y="16"/>
                  </a:lnTo>
                  <a:lnTo>
                    <a:pt x="85" y="9"/>
                  </a:lnTo>
                  <a:lnTo>
                    <a:pt x="85" y="0"/>
                  </a:lnTo>
                  <a:lnTo>
                    <a:pt x="73" y="9"/>
                  </a:lnTo>
                  <a:lnTo>
                    <a:pt x="62" y="21"/>
                  </a:lnTo>
                  <a:lnTo>
                    <a:pt x="52" y="35"/>
                  </a:lnTo>
                  <a:lnTo>
                    <a:pt x="42" y="53"/>
                  </a:lnTo>
                  <a:lnTo>
                    <a:pt x="37" y="65"/>
                  </a:lnTo>
                  <a:lnTo>
                    <a:pt x="24" y="99"/>
                  </a:lnTo>
                  <a:lnTo>
                    <a:pt x="13" y="134"/>
                  </a:lnTo>
                  <a:lnTo>
                    <a:pt x="6" y="173"/>
                  </a:lnTo>
                  <a:lnTo>
                    <a:pt x="1" y="213"/>
                  </a:lnTo>
                  <a:lnTo>
                    <a:pt x="0" y="256"/>
                  </a:lnTo>
                  <a:lnTo>
                    <a:pt x="0" y="957"/>
                  </a:lnTo>
                  <a:lnTo>
                    <a:pt x="0" y="983"/>
                  </a:lnTo>
                  <a:lnTo>
                    <a:pt x="2" y="1010"/>
                  </a:lnTo>
                  <a:lnTo>
                    <a:pt x="4" y="1035"/>
                  </a:lnTo>
                  <a:lnTo>
                    <a:pt x="9" y="1060"/>
                  </a:lnTo>
                  <a:lnTo>
                    <a:pt x="13" y="1083"/>
                  </a:lnTo>
                  <a:lnTo>
                    <a:pt x="20" y="1105"/>
                  </a:lnTo>
                  <a:lnTo>
                    <a:pt x="27" y="1126"/>
                  </a:lnTo>
                  <a:lnTo>
                    <a:pt x="37" y="1147"/>
                  </a:lnTo>
                  <a:lnTo>
                    <a:pt x="46" y="1164"/>
                  </a:lnTo>
                  <a:lnTo>
                    <a:pt x="56" y="1181"/>
                  </a:lnTo>
                  <a:lnTo>
                    <a:pt x="66" y="1194"/>
                  </a:lnTo>
                  <a:lnTo>
                    <a:pt x="77" y="1206"/>
                  </a:lnTo>
                  <a:lnTo>
                    <a:pt x="88" y="1214"/>
                  </a:lnTo>
                  <a:lnTo>
                    <a:pt x="101" y="1221"/>
                  </a:lnTo>
                  <a:lnTo>
                    <a:pt x="113" y="1224"/>
                  </a:lnTo>
                  <a:lnTo>
                    <a:pt x="126" y="1226"/>
                  </a:lnTo>
                  <a:lnTo>
                    <a:pt x="138" y="1224"/>
                  </a:lnTo>
                  <a:lnTo>
                    <a:pt x="144" y="1222"/>
                  </a:lnTo>
                  <a:lnTo>
                    <a:pt x="144" y="1221"/>
                  </a:lnTo>
                  <a:lnTo>
                    <a:pt x="145" y="1221"/>
                  </a:lnTo>
                  <a:lnTo>
                    <a:pt x="147" y="1221"/>
                  </a:lnTo>
                  <a:lnTo>
                    <a:pt x="151" y="1221"/>
                  </a:lnTo>
                  <a:lnTo>
                    <a:pt x="156" y="1217"/>
                  </a:lnTo>
                  <a:lnTo>
                    <a:pt x="162" y="1214"/>
                  </a:lnTo>
                  <a:lnTo>
                    <a:pt x="174" y="1206"/>
                  </a:lnTo>
                  <a:lnTo>
                    <a:pt x="184" y="1194"/>
                  </a:lnTo>
                  <a:lnTo>
                    <a:pt x="186" y="1190"/>
                  </a:lnTo>
                  <a:lnTo>
                    <a:pt x="187" y="1188"/>
                  </a:lnTo>
                  <a:lnTo>
                    <a:pt x="189" y="1187"/>
                  </a:lnTo>
                  <a:lnTo>
                    <a:pt x="196" y="1181"/>
                  </a:lnTo>
                  <a:lnTo>
                    <a:pt x="200" y="1173"/>
                  </a:lnTo>
                  <a:lnTo>
                    <a:pt x="205" y="1164"/>
                  </a:lnTo>
                  <a:lnTo>
                    <a:pt x="215" y="1147"/>
                  </a:lnTo>
                  <a:lnTo>
                    <a:pt x="223" y="1126"/>
                  </a:lnTo>
                  <a:lnTo>
                    <a:pt x="231" y="1105"/>
                  </a:lnTo>
                  <a:lnTo>
                    <a:pt x="237" y="1083"/>
                  </a:lnTo>
                  <a:lnTo>
                    <a:pt x="243" y="1060"/>
                  </a:lnTo>
                  <a:lnTo>
                    <a:pt x="247" y="1035"/>
                  </a:lnTo>
                  <a:lnTo>
                    <a:pt x="247" y="1028"/>
                  </a:lnTo>
                  <a:lnTo>
                    <a:pt x="248" y="1022"/>
                  </a:lnTo>
                  <a:lnTo>
                    <a:pt x="250" y="1010"/>
                  </a:lnTo>
                  <a:lnTo>
                    <a:pt x="252" y="983"/>
                  </a:lnTo>
                  <a:lnTo>
                    <a:pt x="253" y="957"/>
                  </a:lnTo>
                  <a:lnTo>
                    <a:pt x="253" y="256"/>
                  </a:lnTo>
                  <a:lnTo>
                    <a:pt x="252" y="228"/>
                  </a:lnTo>
                  <a:lnTo>
                    <a:pt x="250" y="202"/>
                  </a:lnTo>
                  <a:lnTo>
                    <a:pt x="247" y="176"/>
                  </a:lnTo>
                  <a:lnTo>
                    <a:pt x="243" y="151"/>
                  </a:lnTo>
                  <a:lnTo>
                    <a:pt x="231" y="106"/>
                  </a:lnTo>
                  <a:lnTo>
                    <a:pt x="223" y="85"/>
                  </a:lnTo>
                  <a:lnTo>
                    <a:pt x="215" y="6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3" name="任意多边形 62582"/>
            <p:cNvSpPr/>
            <p:nvPr/>
          </p:nvSpPr>
          <p:spPr>
            <a:xfrm>
              <a:off x="2030" y="2909"/>
              <a:ext cx="5" cy="61"/>
            </a:xfrm>
            <a:custGeom>
              <a:avLst/>
              <a:gdLst/>
              <a:ahLst/>
              <a:cxnLst/>
              <a:rect l="0" t="0" r="0" b="0"/>
              <a:pathLst>
                <a:path w="14" h="181">
                  <a:moveTo>
                    <a:pt x="14" y="2"/>
                  </a:moveTo>
                  <a:lnTo>
                    <a:pt x="0" y="0"/>
                  </a:lnTo>
                  <a:lnTo>
                    <a:pt x="0" y="181"/>
                  </a:lnTo>
                  <a:lnTo>
                    <a:pt x="9" y="181"/>
                  </a:lnTo>
                  <a:lnTo>
                    <a:pt x="11" y="181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4" name="任意多边形 62583"/>
            <p:cNvSpPr/>
            <p:nvPr/>
          </p:nvSpPr>
          <p:spPr>
            <a:xfrm>
              <a:off x="2024" y="2909"/>
              <a:ext cx="6" cy="61"/>
            </a:xfrm>
            <a:custGeom>
              <a:avLst/>
              <a:gdLst/>
              <a:ahLst/>
              <a:cxnLst/>
              <a:rect l="0" t="0" r="0" b="0"/>
              <a:pathLst>
                <a:path w="19" h="183">
                  <a:moveTo>
                    <a:pt x="19" y="2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3" y="183"/>
                  </a:lnTo>
                  <a:lnTo>
                    <a:pt x="5" y="183"/>
                  </a:lnTo>
                  <a:lnTo>
                    <a:pt x="7" y="183"/>
                  </a:lnTo>
                  <a:lnTo>
                    <a:pt x="9" y="163"/>
                  </a:lnTo>
                  <a:lnTo>
                    <a:pt x="7" y="183"/>
                  </a:lnTo>
                  <a:lnTo>
                    <a:pt x="13" y="183"/>
                  </a:lnTo>
                  <a:lnTo>
                    <a:pt x="13" y="169"/>
                  </a:lnTo>
                  <a:lnTo>
                    <a:pt x="13" y="183"/>
                  </a:lnTo>
                  <a:lnTo>
                    <a:pt x="19" y="183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5" name="任意多边形 62584"/>
            <p:cNvSpPr/>
            <p:nvPr/>
          </p:nvSpPr>
          <p:spPr>
            <a:xfrm>
              <a:off x="2034" y="2910"/>
              <a:ext cx="6" cy="60"/>
            </a:xfrm>
            <a:custGeom>
              <a:avLst/>
              <a:gdLst/>
              <a:ahLst/>
              <a:cxnLst/>
              <a:rect l="0" t="0" r="0" b="0"/>
              <a:pathLst>
                <a:path w="18" h="180">
                  <a:moveTo>
                    <a:pt x="18" y="4"/>
                  </a:moveTo>
                  <a:lnTo>
                    <a:pt x="3" y="0"/>
                  </a:lnTo>
                  <a:lnTo>
                    <a:pt x="0" y="179"/>
                  </a:lnTo>
                  <a:lnTo>
                    <a:pt x="18" y="180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6" name="任意多边形 62585"/>
            <p:cNvSpPr/>
            <p:nvPr/>
          </p:nvSpPr>
          <p:spPr>
            <a:xfrm>
              <a:off x="2045" y="2979"/>
              <a:ext cx="2" cy="6"/>
            </a:xfrm>
            <a:custGeom>
              <a:avLst/>
              <a:gdLst/>
              <a:ahLst/>
              <a:cxnLst/>
              <a:rect l="0" t="0" r="0" b="0"/>
              <a:pathLst>
                <a:path w="6" h="18">
                  <a:moveTo>
                    <a:pt x="6" y="1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3" y="17"/>
                  </a:lnTo>
                  <a:lnTo>
                    <a:pt x="6" y="18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7" name="任意多边形 62586"/>
            <p:cNvSpPr/>
            <p:nvPr/>
          </p:nvSpPr>
          <p:spPr>
            <a:xfrm>
              <a:off x="2048" y="2985"/>
              <a:ext cx="1" cy="1"/>
            </a:xfrm>
            <a:custGeom>
              <a:avLst/>
              <a:gdLst/>
              <a:ahLst/>
              <a:cxnLst/>
              <a:rect l="0" t="0" r="0" b="0"/>
              <a:pathLst>
                <a:path w="1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1E1E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8" name="任意多边形 62587"/>
            <p:cNvSpPr/>
            <p:nvPr/>
          </p:nvSpPr>
          <p:spPr>
            <a:xfrm>
              <a:off x="2047" y="2982"/>
              <a:ext cx="1" cy="4"/>
            </a:xfrm>
            <a:custGeom>
              <a:avLst/>
              <a:gdLst/>
              <a:ahLst/>
              <a:cxnLst/>
              <a:rect l="0" t="0" r="0" b="0"/>
              <a:pathLst>
                <a:path w="5" h="11">
                  <a:moveTo>
                    <a:pt x="5" y="11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1"/>
                  </a:lnTo>
                  <a:close/>
                </a:path>
              </a:pathLst>
            </a:custGeom>
            <a:solidFill>
              <a:srgbClr val="E3E3E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89" name="任意多边形 62588"/>
            <p:cNvSpPr/>
            <p:nvPr/>
          </p:nvSpPr>
          <p:spPr>
            <a:xfrm>
              <a:off x="2043" y="2975"/>
              <a:ext cx="2" cy="9"/>
            </a:xfrm>
            <a:custGeom>
              <a:avLst/>
              <a:gdLst/>
              <a:ahLst/>
              <a:cxnLst/>
              <a:rect l="0" t="0" r="0" b="0"/>
              <a:pathLst>
                <a:path w="6" h="26">
                  <a:moveTo>
                    <a:pt x="6" y="26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5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E7E7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0" name="任意多边形 62589"/>
            <p:cNvSpPr/>
            <p:nvPr/>
          </p:nvSpPr>
          <p:spPr>
            <a:xfrm>
              <a:off x="2041" y="2973"/>
              <a:ext cx="2" cy="9"/>
            </a:xfrm>
            <a:custGeom>
              <a:avLst/>
              <a:gdLst/>
              <a:ahLst/>
              <a:cxnLst/>
              <a:rect l="0" t="0" r="0" b="0"/>
              <a:pathLst>
                <a:path w="5" h="27">
                  <a:moveTo>
                    <a:pt x="5" y="8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4" y="16"/>
                  </a:lnTo>
                  <a:lnTo>
                    <a:pt x="4" y="19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5" y="2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E8E8E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1" name="任意多边形 62590"/>
            <p:cNvSpPr/>
            <p:nvPr/>
          </p:nvSpPr>
          <p:spPr>
            <a:xfrm>
              <a:off x="2039" y="2970"/>
              <a:ext cx="2" cy="8"/>
            </a:xfrm>
            <a:custGeom>
              <a:avLst/>
              <a:gdLst/>
              <a:ahLst/>
              <a:cxnLst/>
              <a:rect l="0" t="0" r="0" b="0"/>
              <a:pathLst>
                <a:path w="6" h="23">
                  <a:moveTo>
                    <a:pt x="6" y="8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6" y="2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E9E9E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2" name="任意多边形 62591"/>
            <p:cNvSpPr/>
            <p:nvPr/>
          </p:nvSpPr>
          <p:spPr>
            <a:xfrm>
              <a:off x="2035" y="2970"/>
              <a:ext cx="2" cy="7"/>
            </a:xfrm>
            <a:custGeom>
              <a:avLst/>
              <a:gdLst/>
              <a:ahLst/>
              <a:cxnLst/>
              <a:rect l="0" t="0" r="0" b="0"/>
              <a:pathLst>
                <a:path w="6" h="22">
                  <a:moveTo>
                    <a:pt x="6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6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3" name="任意多边形 62592"/>
            <p:cNvSpPr/>
            <p:nvPr/>
          </p:nvSpPr>
          <p:spPr>
            <a:xfrm>
              <a:off x="2034" y="2970"/>
              <a:ext cx="1" cy="7"/>
            </a:xfrm>
            <a:custGeom>
              <a:avLst/>
              <a:gdLst/>
              <a:ahLst/>
              <a:cxnLst/>
              <a:rect l="0" t="0" r="0" b="0"/>
              <a:pathLst>
                <a:path w="5" h="22">
                  <a:moveTo>
                    <a:pt x="5" y="1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2" y="22"/>
                  </a:lnTo>
                  <a:lnTo>
                    <a:pt x="5" y="22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4" name="任意多边形 62593"/>
            <p:cNvSpPr/>
            <p:nvPr/>
          </p:nvSpPr>
          <p:spPr>
            <a:xfrm>
              <a:off x="2034" y="2970"/>
              <a:ext cx="1" cy="5"/>
            </a:xfrm>
            <a:custGeom>
              <a:avLst/>
              <a:gdLst/>
              <a:ahLst/>
              <a:cxnLst/>
              <a:rect l="0" t="0" r="0" b="0"/>
              <a:pathLst>
                <a:path h="17">
                  <a:moveTo>
                    <a:pt x="0" y="17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5" name="矩形 62594"/>
            <p:cNvSpPr/>
            <p:nvPr/>
          </p:nvSpPr>
          <p:spPr>
            <a:xfrm>
              <a:off x="2037" y="2970"/>
              <a:ext cx="2" cy="7"/>
            </a:xfrm>
            <a:prstGeom prst="rect">
              <a:avLst/>
            </a:prstGeom>
            <a:solidFill>
              <a:srgbClr val="ECEC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6" name="任意多边形 62595"/>
            <p:cNvSpPr/>
            <p:nvPr/>
          </p:nvSpPr>
          <p:spPr>
            <a:xfrm>
              <a:off x="2033" y="2970"/>
              <a:ext cx="1" cy="4"/>
            </a:xfrm>
            <a:custGeom>
              <a:avLst/>
              <a:gdLst/>
              <a:ahLst/>
              <a:cxnLst/>
              <a:rect l="0" t="0" r="0" b="0"/>
              <a:pathLst>
                <a:path w="2" h="14">
                  <a:moveTo>
                    <a:pt x="2" y="1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7" name="任意多边形 62596"/>
            <p:cNvSpPr/>
            <p:nvPr/>
          </p:nvSpPr>
          <p:spPr>
            <a:xfrm>
              <a:off x="2034" y="2975"/>
              <a:ext cx="1" cy="2"/>
            </a:xfrm>
            <a:custGeom>
              <a:avLst/>
              <a:gdLst/>
              <a:ahLst/>
              <a:cxnLst/>
              <a:rect l="0" t="0" r="0" b="0"/>
              <a:pathLst>
                <a:path w="2" h="5">
                  <a:moveTo>
                    <a:pt x="0" y="0"/>
                  </a:moveTo>
                  <a:lnTo>
                    <a:pt x="0" y="5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0F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8" name="任意多边形 62597"/>
            <p:cNvSpPr/>
            <p:nvPr/>
          </p:nvSpPr>
          <p:spPr>
            <a:xfrm>
              <a:off x="2032" y="2970"/>
              <a:ext cx="2" cy="7"/>
            </a:xfrm>
            <a:custGeom>
              <a:avLst/>
              <a:gdLst/>
              <a:ahLst/>
              <a:cxnLst/>
              <a:rect l="0" t="0" r="0" b="0"/>
              <a:pathLst>
                <a:path w="5" h="22">
                  <a:moveTo>
                    <a:pt x="5" y="22"/>
                  </a:moveTo>
                  <a:lnTo>
                    <a:pt x="5" y="17"/>
                  </a:lnTo>
                  <a:lnTo>
                    <a:pt x="5" y="14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5" y="22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599" name="矩形 62598"/>
            <p:cNvSpPr/>
            <p:nvPr/>
          </p:nvSpPr>
          <p:spPr>
            <a:xfrm>
              <a:off x="2030" y="2970"/>
              <a:ext cx="2" cy="7"/>
            </a:xfrm>
            <a:prstGeom prst="rect">
              <a:avLst/>
            </a:prstGeom>
            <a:solidFill>
              <a:srgbClr val="F3F3F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0" name="任意多边形 62599"/>
            <p:cNvSpPr/>
            <p:nvPr/>
          </p:nvSpPr>
          <p:spPr>
            <a:xfrm>
              <a:off x="2028" y="2970"/>
              <a:ext cx="2" cy="7"/>
            </a:xfrm>
            <a:custGeom>
              <a:avLst/>
              <a:gdLst/>
              <a:ahLst/>
              <a:cxnLst/>
              <a:rect l="0" t="0" r="0" b="0"/>
              <a:pathLst>
                <a:path w="7" h="21">
                  <a:moveTo>
                    <a:pt x="7" y="0"/>
                  </a:moveTo>
                  <a:lnTo>
                    <a:pt x="1" y="0"/>
                  </a:lnTo>
                  <a:lnTo>
                    <a:pt x="0" y="19"/>
                  </a:lnTo>
                  <a:lnTo>
                    <a:pt x="7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F5F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1" name="任意多边形 62600"/>
            <p:cNvSpPr/>
            <p:nvPr/>
          </p:nvSpPr>
          <p:spPr>
            <a:xfrm>
              <a:off x="2045" y="2995"/>
              <a:ext cx="2" cy="1"/>
            </a:xfrm>
            <a:custGeom>
              <a:avLst/>
              <a:gdLst/>
              <a:ahLst/>
              <a:cxnLst/>
              <a:rect l="0" t="0" r="0" b="0"/>
              <a:pathLst>
                <a:path w="5" h="1">
                  <a:moveTo>
                    <a:pt x="0" y="0"/>
                  </a:moveTo>
                  <a:lnTo>
                    <a:pt x="5" y="1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2" name="任意多边形 62601"/>
            <p:cNvSpPr/>
            <p:nvPr/>
          </p:nvSpPr>
          <p:spPr>
            <a:xfrm>
              <a:off x="2026" y="2970"/>
              <a:ext cx="2" cy="6"/>
            </a:xfrm>
            <a:custGeom>
              <a:avLst/>
              <a:gdLst/>
              <a:ahLst/>
              <a:cxnLst/>
              <a:rect l="0" t="0" r="0" b="0"/>
              <a:pathLst>
                <a:path w="5" h="19">
                  <a:moveTo>
                    <a:pt x="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4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3" name="任意多边形 62602"/>
            <p:cNvSpPr/>
            <p:nvPr/>
          </p:nvSpPr>
          <p:spPr>
            <a:xfrm>
              <a:off x="2025" y="2970"/>
              <a:ext cx="1" cy="6"/>
            </a:xfrm>
            <a:custGeom>
              <a:avLst/>
              <a:gdLst/>
              <a:ahLst/>
              <a:cxnLst/>
              <a:rect l="0" t="0" r="0" b="0"/>
              <a:pathLst>
                <a:path w="5" h="19">
                  <a:moveTo>
                    <a:pt x="5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4" name="任意多边形 62603"/>
            <p:cNvSpPr/>
            <p:nvPr/>
          </p:nvSpPr>
          <p:spPr>
            <a:xfrm>
              <a:off x="2021" y="2971"/>
              <a:ext cx="4" cy="5"/>
            </a:xfrm>
            <a:custGeom>
              <a:avLst/>
              <a:gdLst/>
              <a:ahLst/>
              <a:cxnLst/>
              <a:rect l="0" t="0" r="0" b="0"/>
              <a:pathLst>
                <a:path w="10" h="15">
                  <a:moveTo>
                    <a:pt x="10" y="0"/>
                  </a:moveTo>
                  <a:lnTo>
                    <a:pt x="0" y="14"/>
                  </a:lnTo>
                  <a:lnTo>
                    <a:pt x="9" y="15"/>
                  </a:lnTo>
                  <a:lnTo>
                    <a:pt x="10" y="1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BFBF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5" name="任意多边形 62604"/>
            <p:cNvSpPr/>
            <p:nvPr/>
          </p:nvSpPr>
          <p:spPr>
            <a:xfrm>
              <a:off x="2025" y="2988"/>
              <a:ext cx="1" cy="1"/>
            </a:xfrm>
            <a:custGeom>
              <a:avLst/>
              <a:gdLst/>
              <a:ahLst/>
              <a:cxnLst/>
              <a:rect l="0" t="0" r="0" b="0"/>
              <a:pathLst>
                <a:path w="1" h="3">
                  <a:moveTo>
                    <a:pt x="1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6" name="任意多边形 62605"/>
            <p:cNvSpPr/>
            <p:nvPr/>
          </p:nvSpPr>
          <p:spPr>
            <a:xfrm>
              <a:off x="2023" y="2986"/>
              <a:ext cx="8" cy="8"/>
            </a:xfrm>
            <a:custGeom>
              <a:avLst/>
              <a:gdLst/>
              <a:ahLst/>
              <a:cxnLst/>
              <a:rect l="0" t="0" r="0" b="0"/>
              <a:pathLst>
                <a:path w="25" h="23">
                  <a:moveTo>
                    <a:pt x="7" y="6"/>
                  </a:moveTo>
                  <a:lnTo>
                    <a:pt x="6" y="9"/>
                  </a:lnTo>
                  <a:lnTo>
                    <a:pt x="6" y="10"/>
                  </a:lnTo>
                  <a:lnTo>
                    <a:pt x="6" y="14"/>
                  </a:lnTo>
                  <a:lnTo>
                    <a:pt x="4" y="19"/>
                  </a:lnTo>
                  <a:lnTo>
                    <a:pt x="4" y="20"/>
                  </a:lnTo>
                  <a:lnTo>
                    <a:pt x="3" y="21"/>
                  </a:lnTo>
                  <a:lnTo>
                    <a:pt x="0" y="23"/>
                  </a:lnTo>
                  <a:lnTo>
                    <a:pt x="12" y="18"/>
                  </a:lnTo>
                  <a:lnTo>
                    <a:pt x="18" y="7"/>
                  </a:lnTo>
                  <a:lnTo>
                    <a:pt x="25" y="1"/>
                  </a:lnTo>
                  <a:lnTo>
                    <a:pt x="15" y="0"/>
                  </a:lnTo>
                  <a:lnTo>
                    <a:pt x="11" y="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7" name="任意多边形 62606"/>
            <p:cNvSpPr/>
            <p:nvPr/>
          </p:nvSpPr>
          <p:spPr>
            <a:xfrm>
              <a:off x="2024" y="2992"/>
              <a:ext cx="1" cy="1"/>
            </a:xfrm>
            <a:custGeom>
              <a:avLst/>
              <a:gdLst/>
              <a:ahLst/>
              <a:cxnLst/>
              <a:rect l="0" t="0" r="0" b="0"/>
              <a:pathLst>
                <a:path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08" name="直接连接符 62607"/>
            <p:cNvSpPr/>
            <p:nvPr/>
          </p:nvSpPr>
          <p:spPr>
            <a:xfrm flipH="1">
              <a:off x="1974" y="224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09" name="直接连接符 62608"/>
            <p:cNvSpPr/>
            <p:nvPr/>
          </p:nvSpPr>
          <p:spPr>
            <a:xfrm flipH="1">
              <a:off x="1974" y="226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0" name="直接连接符 62609"/>
            <p:cNvSpPr/>
            <p:nvPr/>
          </p:nvSpPr>
          <p:spPr>
            <a:xfrm flipH="1">
              <a:off x="1974" y="158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1" name="直接连接符 62610"/>
            <p:cNvSpPr/>
            <p:nvPr/>
          </p:nvSpPr>
          <p:spPr>
            <a:xfrm flipH="1">
              <a:off x="1976" y="247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2" name="直接连接符 62611"/>
            <p:cNvSpPr/>
            <p:nvPr/>
          </p:nvSpPr>
          <p:spPr>
            <a:xfrm flipH="1">
              <a:off x="1975" y="160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3" name="直接连接符 62612"/>
            <p:cNvSpPr/>
            <p:nvPr/>
          </p:nvSpPr>
          <p:spPr>
            <a:xfrm flipH="1">
              <a:off x="1975" y="230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4" name="直接连接符 62613"/>
            <p:cNvSpPr/>
            <p:nvPr/>
          </p:nvSpPr>
          <p:spPr>
            <a:xfrm flipH="1">
              <a:off x="1976" y="239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5" name="直接连接符 62614"/>
            <p:cNvSpPr/>
            <p:nvPr/>
          </p:nvSpPr>
          <p:spPr>
            <a:xfrm flipH="1">
              <a:off x="1976" y="237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6" name="直接连接符 62615"/>
            <p:cNvSpPr/>
            <p:nvPr/>
          </p:nvSpPr>
          <p:spPr>
            <a:xfrm flipH="1">
              <a:off x="1974" y="97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7" name="直接连接符 62616"/>
            <p:cNvSpPr/>
            <p:nvPr/>
          </p:nvSpPr>
          <p:spPr>
            <a:xfrm flipH="1">
              <a:off x="1974" y="95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8" name="直接连接符 62617"/>
            <p:cNvSpPr/>
            <p:nvPr/>
          </p:nvSpPr>
          <p:spPr>
            <a:xfrm flipH="1">
              <a:off x="1974" y="107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19" name="直接连接符 62618"/>
            <p:cNvSpPr/>
            <p:nvPr/>
          </p:nvSpPr>
          <p:spPr>
            <a:xfrm flipH="1">
              <a:off x="1975" y="102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0" name="直接连接符 62619"/>
            <p:cNvSpPr/>
            <p:nvPr/>
          </p:nvSpPr>
          <p:spPr>
            <a:xfrm flipH="1">
              <a:off x="1974" y="100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1" name="直接连接符 62620"/>
            <p:cNvSpPr/>
            <p:nvPr/>
          </p:nvSpPr>
          <p:spPr>
            <a:xfrm flipH="1">
              <a:off x="1974" y="1048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2" name="直接连接符 62621"/>
            <p:cNvSpPr/>
            <p:nvPr/>
          </p:nvSpPr>
          <p:spPr>
            <a:xfrm flipH="1">
              <a:off x="1975" y="2450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3" name="直接连接符 62622"/>
            <p:cNvSpPr/>
            <p:nvPr/>
          </p:nvSpPr>
          <p:spPr>
            <a:xfrm flipH="1">
              <a:off x="1974" y="179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4" name="直接连接符 62623"/>
            <p:cNvSpPr/>
            <p:nvPr/>
          </p:nvSpPr>
          <p:spPr>
            <a:xfrm flipH="1">
              <a:off x="1974" y="2568"/>
              <a:ext cx="3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5" name="直接连接符 62624"/>
            <p:cNvSpPr/>
            <p:nvPr/>
          </p:nvSpPr>
          <p:spPr>
            <a:xfrm flipH="1">
              <a:off x="1975" y="113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6" name="直接连接符 62625"/>
            <p:cNvSpPr/>
            <p:nvPr/>
          </p:nvSpPr>
          <p:spPr>
            <a:xfrm flipH="1">
              <a:off x="1974" y="109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7" name="直接连接符 62626"/>
            <p:cNvSpPr/>
            <p:nvPr/>
          </p:nvSpPr>
          <p:spPr>
            <a:xfrm flipH="1">
              <a:off x="1974" y="123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8" name="直接连接符 62627"/>
            <p:cNvSpPr/>
            <p:nvPr/>
          </p:nvSpPr>
          <p:spPr>
            <a:xfrm flipH="1">
              <a:off x="1975" y="125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29" name="直接连接符 62628"/>
            <p:cNvSpPr/>
            <p:nvPr/>
          </p:nvSpPr>
          <p:spPr>
            <a:xfrm flipH="1">
              <a:off x="1974" y="118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0" name="直接连接符 62629"/>
            <p:cNvSpPr/>
            <p:nvPr/>
          </p:nvSpPr>
          <p:spPr>
            <a:xfrm flipH="1">
              <a:off x="1974" y="120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1" name="直接连接符 62630"/>
            <p:cNvSpPr/>
            <p:nvPr/>
          </p:nvSpPr>
          <p:spPr>
            <a:xfrm flipH="1">
              <a:off x="1974" y="111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2" name="直接连接符 62631"/>
            <p:cNvSpPr/>
            <p:nvPr/>
          </p:nvSpPr>
          <p:spPr>
            <a:xfrm flipH="1">
              <a:off x="1973" y="1281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3" name="直接连接符 62632"/>
            <p:cNvSpPr/>
            <p:nvPr/>
          </p:nvSpPr>
          <p:spPr>
            <a:xfrm flipH="1">
              <a:off x="1974" y="142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4" name="直接连接符 62633"/>
            <p:cNvSpPr/>
            <p:nvPr/>
          </p:nvSpPr>
          <p:spPr>
            <a:xfrm flipH="1">
              <a:off x="1974" y="1442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5" name="直接连接符 62634"/>
            <p:cNvSpPr/>
            <p:nvPr/>
          </p:nvSpPr>
          <p:spPr>
            <a:xfrm flipH="1">
              <a:off x="1974" y="130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6" name="直接连接符 62635"/>
            <p:cNvSpPr/>
            <p:nvPr/>
          </p:nvSpPr>
          <p:spPr>
            <a:xfrm flipH="1">
              <a:off x="1975" y="137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7" name="直接连接符 62636"/>
            <p:cNvSpPr/>
            <p:nvPr/>
          </p:nvSpPr>
          <p:spPr>
            <a:xfrm flipH="1">
              <a:off x="1974" y="134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8" name="直接连接符 62637"/>
            <p:cNvSpPr/>
            <p:nvPr/>
          </p:nvSpPr>
          <p:spPr>
            <a:xfrm flipH="1">
              <a:off x="1974" y="132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39" name="直接连接符 62638"/>
            <p:cNvSpPr/>
            <p:nvPr/>
          </p:nvSpPr>
          <p:spPr>
            <a:xfrm flipH="1">
              <a:off x="1976" y="249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0" name="直接连接符 62639"/>
            <p:cNvSpPr/>
            <p:nvPr/>
          </p:nvSpPr>
          <p:spPr>
            <a:xfrm flipH="1">
              <a:off x="1973" y="1514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1" name="直接连接符 62640"/>
            <p:cNvSpPr/>
            <p:nvPr/>
          </p:nvSpPr>
          <p:spPr>
            <a:xfrm flipH="1">
              <a:off x="1974" y="146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2" name="直接连接符 62641"/>
            <p:cNvSpPr/>
            <p:nvPr/>
          </p:nvSpPr>
          <p:spPr>
            <a:xfrm flipH="1">
              <a:off x="1977" y="254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3" name="直接连接符 62642"/>
            <p:cNvSpPr/>
            <p:nvPr/>
          </p:nvSpPr>
          <p:spPr>
            <a:xfrm flipH="1">
              <a:off x="1974" y="154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4" name="直接连接符 62643"/>
            <p:cNvSpPr/>
            <p:nvPr/>
          </p:nvSpPr>
          <p:spPr>
            <a:xfrm flipH="1">
              <a:off x="1974" y="156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5" name="直接连接符 62644"/>
            <p:cNvSpPr/>
            <p:nvPr/>
          </p:nvSpPr>
          <p:spPr>
            <a:xfrm flipH="1">
              <a:off x="1975" y="195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6" name="直接连接符 62645"/>
            <p:cNvSpPr/>
            <p:nvPr/>
          </p:nvSpPr>
          <p:spPr>
            <a:xfrm flipH="1">
              <a:off x="1974" y="188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7" name="直接连接符 62646"/>
            <p:cNvSpPr/>
            <p:nvPr/>
          </p:nvSpPr>
          <p:spPr>
            <a:xfrm flipH="1">
              <a:off x="1975" y="1487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8" name="直接连接符 62647"/>
            <p:cNvSpPr/>
            <p:nvPr/>
          </p:nvSpPr>
          <p:spPr>
            <a:xfrm flipH="1">
              <a:off x="1974" y="165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49" name="直接连接符 62648"/>
            <p:cNvSpPr/>
            <p:nvPr/>
          </p:nvSpPr>
          <p:spPr>
            <a:xfrm flipH="1">
              <a:off x="1974" y="177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0" name="直接连接符 62649"/>
            <p:cNvSpPr/>
            <p:nvPr/>
          </p:nvSpPr>
          <p:spPr>
            <a:xfrm flipH="1">
              <a:off x="1974" y="193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1" name="直接连接符 62650"/>
            <p:cNvSpPr/>
            <p:nvPr/>
          </p:nvSpPr>
          <p:spPr>
            <a:xfrm flipH="1">
              <a:off x="1974" y="181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2" name="直接连接符 62651"/>
            <p:cNvSpPr/>
            <p:nvPr/>
          </p:nvSpPr>
          <p:spPr>
            <a:xfrm flipH="1">
              <a:off x="1974" y="167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3" name="直接连接符 62652"/>
            <p:cNvSpPr/>
            <p:nvPr/>
          </p:nvSpPr>
          <p:spPr>
            <a:xfrm flipH="1">
              <a:off x="1973" y="1748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4" name="直接连接符 62653"/>
            <p:cNvSpPr/>
            <p:nvPr/>
          </p:nvSpPr>
          <p:spPr>
            <a:xfrm flipH="1">
              <a:off x="1975" y="1721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5" name="直接连接符 62654"/>
            <p:cNvSpPr/>
            <p:nvPr/>
          </p:nvSpPr>
          <p:spPr>
            <a:xfrm flipH="1">
              <a:off x="1974" y="169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6" name="直接连接符 62655"/>
            <p:cNvSpPr/>
            <p:nvPr/>
          </p:nvSpPr>
          <p:spPr>
            <a:xfrm flipH="1">
              <a:off x="1974" y="200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7" name="直接连接符 62656"/>
            <p:cNvSpPr/>
            <p:nvPr/>
          </p:nvSpPr>
          <p:spPr>
            <a:xfrm flipH="1">
              <a:off x="1975" y="184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8" name="直接连接符 62657"/>
            <p:cNvSpPr/>
            <p:nvPr/>
          </p:nvSpPr>
          <p:spPr>
            <a:xfrm flipH="1">
              <a:off x="1973" y="1982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59" name="直接连接符 62658"/>
            <p:cNvSpPr/>
            <p:nvPr/>
          </p:nvSpPr>
          <p:spPr>
            <a:xfrm flipH="1">
              <a:off x="1974" y="191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0" name="直接连接符 62659"/>
            <p:cNvSpPr/>
            <p:nvPr/>
          </p:nvSpPr>
          <p:spPr>
            <a:xfrm flipH="1">
              <a:off x="1974" y="228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1" name="直接连接符 62660"/>
            <p:cNvSpPr/>
            <p:nvPr/>
          </p:nvSpPr>
          <p:spPr>
            <a:xfrm flipH="1">
              <a:off x="1976" y="2356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2" name="直接连接符 62661"/>
            <p:cNvSpPr/>
            <p:nvPr/>
          </p:nvSpPr>
          <p:spPr>
            <a:xfrm flipH="1">
              <a:off x="1974" y="2122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3" name="直接连接符 62662"/>
            <p:cNvSpPr/>
            <p:nvPr/>
          </p:nvSpPr>
          <p:spPr>
            <a:xfrm flipH="1">
              <a:off x="1976" y="2518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4" name="直接连接符 62663"/>
            <p:cNvSpPr/>
            <p:nvPr/>
          </p:nvSpPr>
          <p:spPr>
            <a:xfrm flipH="1">
              <a:off x="1974" y="2050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5" name="直接连接符 62664"/>
            <p:cNvSpPr/>
            <p:nvPr/>
          </p:nvSpPr>
          <p:spPr>
            <a:xfrm flipH="1">
              <a:off x="1974" y="202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6" name="直接连接符 62665"/>
            <p:cNvSpPr/>
            <p:nvPr/>
          </p:nvSpPr>
          <p:spPr>
            <a:xfrm flipH="1">
              <a:off x="1974" y="2165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7" name="直接连接符 62666"/>
            <p:cNvSpPr/>
            <p:nvPr/>
          </p:nvSpPr>
          <p:spPr>
            <a:xfrm flipH="1">
              <a:off x="1975" y="2189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8" name="直接连接符 62667"/>
            <p:cNvSpPr/>
            <p:nvPr/>
          </p:nvSpPr>
          <p:spPr>
            <a:xfrm flipH="1">
              <a:off x="1974" y="214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69" name="直接连接符 62668"/>
            <p:cNvSpPr/>
            <p:nvPr/>
          </p:nvSpPr>
          <p:spPr>
            <a:xfrm flipH="1">
              <a:off x="1975" y="2074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0" name="直接连接符 62669"/>
            <p:cNvSpPr/>
            <p:nvPr/>
          </p:nvSpPr>
          <p:spPr>
            <a:xfrm flipH="1">
              <a:off x="1977" y="2423"/>
              <a:ext cx="26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1" name="直接连接符 62670"/>
            <p:cNvSpPr/>
            <p:nvPr/>
          </p:nvSpPr>
          <p:spPr>
            <a:xfrm flipH="1">
              <a:off x="1973" y="2216"/>
              <a:ext cx="33" cy="1"/>
            </a:xfrm>
            <a:prstGeom prst="line">
              <a:avLst/>
            </a:prstGeom>
            <a:ln w="7938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2" name="任意多边形 62671"/>
            <p:cNvSpPr/>
            <p:nvPr/>
          </p:nvSpPr>
          <p:spPr>
            <a:xfrm>
              <a:off x="1973" y="735"/>
              <a:ext cx="118" cy="2300"/>
            </a:xfrm>
            <a:custGeom>
              <a:avLst/>
              <a:gdLst/>
              <a:ahLst/>
              <a:cxnLst/>
              <a:rect l="0" t="0" r="0" b="0"/>
              <a:pathLst>
                <a:path w="353" h="6900">
                  <a:moveTo>
                    <a:pt x="46" y="6728"/>
                  </a:moveTo>
                  <a:lnTo>
                    <a:pt x="33" y="6700"/>
                  </a:lnTo>
                  <a:lnTo>
                    <a:pt x="24" y="6672"/>
                  </a:lnTo>
                  <a:lnTo>
                    <a:pt x="16" y="6643"/>
                  </a:lnTo>
                  <a:lnTo>
                    <a:pt x="11" y="6612"/>
                  </a:lnTo>
                  <a:lnTo>
                    <a:pt x="5" y="6580"/>
                  </a:lnTo>
                  <a:lnTo>
                    <a:pt x="2" y="6547"/>
                  </a:lnTo>
                  <a:lnTo>
                    <a:pt x="0" y="6513"/>
                  </a:lnTo>
                  <a:lnTo>
                    <a:pt x="0" y="6479"/>
                  </a:lnTo>
                  <a:lnTo>
                    <a:pt x="0" y="4795"/>
                  </a:lnTo>
                  <a:lnTo>
                    <a:pt x="0" y="4442"/>
                  </a:lnTo>
                  <a:lnTo>
                    <a:pt x="0" y="3741"/>
                  </a:lnTo>
                  <a:lnTo>
                    <a:pt x="0" y="3038"/>
                  </a:lnTo>
                  <a:lnTo>
                    <a:pt x="0" y="2336"/>
                  </a:lnTo>
                  <a:lnTo>
                    <a:pt x="0" y="1638"/>
                  </a:lnTo>
                  <a:lnTo>
                    <a:pt x="0" y="1286"/>
                  </a:lnTo>
                  <a:lnTo>
                    <a:pt x="0" y="375"/>
                  </a:lnTo>
                  <a:lnTo>
                    <a:pt x="0" y="336"/>
                  </a:lnTo>
                  <a:lnTo>
                    <a:pt x="3" y="299"/>
                  </a:lnTo>
                  <a:lnTo>
                    <a:pt x="6" y="264"/>
                  </a:lnTo>
                  <a:lnTo>
                    <a:pt x="13" y="231"/>
                  </a:lnTo>
                  <a:lnTo>
                    <a:pt x="20" y="198"/>
                  </a:lnTo>
                  <a:lnTo>
                    <a:pt x="29" y="168"/>
                  </a:lnTo>
                  <a:lnTo>
                    <a:pt x="39" y="138"/>
                  </a:lnTo>
                  <a:lnTo>
                    <a:pt x="53" y="111"/>
                  </a:lnTo>
                  <a:lnTo>
                    <a:pt x="65" y="84"/>
                  </a:lnTo>
                  <a:lnTo>
                    <a:pt x="79" y="62"/>
                  </a:lnTo>
                  <a:lnTo>
                    <a:pt x="93" y="42"/>
                  </a:lnTo>
                  <a:lnTo>
                    <a:pt x="109" y="27"/>
                  </a:lnTo>
                  <a:lnTo>
                    <a:pt x="124" y="14"/>
                  </a:lnTo>
                  <a:lnTo>
                    <a:pt x="142" y="6"/>
                  </a:lnTo>
                  <a:lnTo>
                    <a:pt x="159" y="1"/>
                  </a:lnTo>
                  <a:lnTo>
                    <a:pt x="177" y="0"/>
                  </a:lnTo>
                  <a:lnTo>
                    <a:pt x="194" y="1"/>
                  </a:lnTo>
                  <a:lnTo>
                    <a:pt x="211" y="6"/>
                  </a:lnTo>
                  <a:lnTo>
                    <a:pt x="227" y="14"/>
                  </a:lnTo>
                  <a:lnTo>
                    <a:pt x="244" y="27"/>
                  </a:lnTo>
                  <a:lnTo>
                    <a:pt x="258" y="42"/>
                  </a:lnTo>
                  <a:lnTo>
                    <a:pt x="273" y="62"/>
                  </a:lnTo>
                  <a:lnTo>
                    <a:pt x="287" y="84"/>
                  </a:lnTo>
                  <a:lnTo>
                    <a:pt x="301" y="111"/>
                  </a:lnTo>
                  <a:lnTo>
                    <a:pt x="312" y="138"/>
                  </a:lnTo>
                  <a:lnTo>
                    <a:pt x="322" y="168"/>
                  </a:lnTo>
                  <a:lnTo>
                    <a:pt x="332" y="198"/>
                  </a:lnTo>
                  <a:lnTo>
                    <a:pt x="340" y="231"/>
                  </a:lnTo>
                  <a:lnTo>
                    <a:pt x="345" y="264"/>
                  </a:lnTo>
                  <a:lnTo>
                    <a:pt x="349" y="299"/>
                  </a:lnTo>
                  <a:lnTo>
                    <a:pt x="352" y="336"/>
                  </a:lnTo>
                  <a:lnTo>
                    <a:pt x="353" y="375"/>
                  </a:lnTo>
                  <a:lnTo>
                    <a:pt x="353" y="6479"/>
                  </a:lnTo>
                  <a:lnTo>
                    <a:pt x="352" y="6481"/>
                  </a:lnTo>
                  <a:lnTo>
                    <a:pt x="352" y="6484"/>
                  </a:lnTo>
                  <a:lnTo>
                    <a:pt x="352" y="6490"/>
                  </a:lnTo>
                  <a:lnTo>
                    <a:pt x="352" y="6502"/>
                  </a:lnTo>
                  <a:lnTo>
                    <a:pt x="351" y="6504"/>
                  </a:lnTo>
                  <a:lnTo>
                    <a:pt x="351" y="6507"/>
                  </a:lnTo>
                  <a:lnTo>
                    <a:pt x="351" y="6513"/>
                  </a:lnTo>
                  <a:lnTo>
                    <a:pt x="351" y="6525"/>
                  </a:lnTo>
                  <a:lnTo>
                    <a:pt x="349" y="6547"/>
                  </a:lnTo>
                  <a:lnTo>
                    <a:pt x="348" y="6570"/>
                  </a:lnTo>
                  <a:lnTo>
                    <a:pt x="344" y="6591"/>
                  </a:lnTo>
                  <a:lnTo>
                    <a:pt x="341" y="6613"/>
                  </a:lnTo>
                  <a:lnTo>
                    <a:pt x="337" y="6633"/>
                  </a:lnTo>
                  <a:lnTo>
                    <a:pt x="333" y="6655"/>
                  </a:lnTo>
                  <a:lnTo>
                    <a:pt x="288" y="690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73" name="任意多边形 62672"/>
            <p:cNvSpPr/>
            <p:nvPr/>
          </p:nvSpPr>
          <p:spPr>
            <a:xfrm>
              <a:off x="2050" y="2992"/>
              <a:ext cx="19" cy="43"/>
            </a:xfrm>
            <a:custGeom>
              <a:avLst/>
              <a:gdLst/>
              <a:ahLst/>
              <a:cxnLst/>
              <a:rect l="0" t="0" r="0" b="0"/>
              <a:pathLst>
                <a:path w="56" h="130">
                  <a:moveTo>
                    <a:pt x="0" y="0"/>
                  </a:moveTo>
                  <a:lnTo>
                    <a:pt x="7" y="8"/>
                  </a:lnTo>
                  <a:lnTo>
                    <a:pt x="14" y="18"/>
                  </a:lnTo>
                  <a:lnTo>
                    <a:pt x="20" y="28"/>
                  </a:lnTo>
                  <a:lnTo>
                    <a:pt x="27" y="40"/>
                  </a:lnTo>
                  <a:lnTo>
                    <a:pt x="28" y="44"/>
                  </a:lnTo>
                  <a:lnTo>
                    <a:pt x="36" y="64"/>
                  </a:lnTo>
                  <a:lnTo>
                    <a:pt x="44" y="85"/>
                  </a:lnTo>
                  <a:lnTo>
                    <a:pt x="56" y="13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74" name="直接连接符 62673"/>
            <p:cNvSpPr/>
            <p:nvPr/>
          </p:nvSpPr>
          <p:spPr>
            <a:xfrm flipH="1" flipV="1">
              <a:off x="2022" y="950"/>
              <a:ext cx="1" cy="4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5" name="直接连接符 62674"/>
            <p:cNvSpPr/>
            <p:nvPr/>
          </p:nvSpPr>
          <p:spPr>
            <a:xfrm flipV="1">
              <a:off x="2022" y="904"/>
              <a:ext cx="1" cy="4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6" name="直接连接符 62675"/>
            <p:cNvSpPr/>
            <p:nvPr/>
          </p:nvSpPr>
          <p:spPr>
            <a:xfrm flipH="1">
              <a:off x="2037" y="937"/>
              <a:ext cx="1" cy="5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7" name="任意多边形 62676"/>
            <p:cNvSpPr/>
            <p:nvPr/>
          </p:nvSpPr>
          <p:spPr>
            <a:xfrm>
              <a:off x="1988" y="3018"/>
              <a:ext cx="84" cy="376"/>
            </a:xfrm>
            <a:custGeom>
              <a:avLst/>
              <a:gdLst/>
              <a:ahLst/>
              <a:cxnLst/>
              <a:rect l="0" t="0" r="0" b="0"/>
              <a:pathLst>
                <a:path w="253" h="1127">
                  <a:moveTo>
                    <a:pt x="243" y="52"/>
                  </a:moveTo>
                  <a:lnTo>
                    <a:pt x="247" y="77"/>
                  </a:lnTo>
                  <a:lnTo>
                    <a:pt x="250" y="103"/>
                  </a:lnTo>
                  <a:lnTo>
                    <a:pt x="252" y="129"/>
                  </a:lnTo>
                  <a:lnTo>
                    <a:pt x="253" y="157"/>
                  </a:lnTo>
                  <a:lnTo>
                    <a:pt x="253" y="858"/>
                  </a:lnTo>
                  <a:lnTo>
                    <a:pt x="252" y="884"/>
                  </a:lnTo>
                  <a:lnTo>
                    <a:pt x="250" y="911"/>
                  </a:lnTo>
                  <a:lnTo>
                    <a:pt x="248" y="923"/>
                  </a:lnTo>
                  <a:lnTo>
                    <a:pt x="247" y="929"/>
                  </a:lnTo>
                  <a:lnTo>
                    <a:pt x="247" y="936"/>
                  </a:lnTo>
                  <a:lnTo>
                    <a:pt x="243" y="961"/>
                  </a:lnTo>
                  <a:lnTo>
                    <a:pt x="237" y="984"/>
                  </a:lnTo>
                  <a:lnTo>
                    <a:pt x="231" y="1006"/>
                  </a:lnTo>
                  <a:lnTo>
                    <a:pt x="223" y="1027"/>
                  </a:lnTo>
                  <a:lnTo>
                    <a:pt x="215" y="1048"/>
                  </a:lnTo>
                  <a:lnTo>
                    <a:pt x="205" y="1065"/>
                  </a:lnTo>
                  <a:lnTo>
                    <a:pt x="200" y="1074"/>
                  </a:lnTo>
                  <a:lnTo>
                    <a:pt x="196" y="1082"/>
                  </a:lnTo>
                  <a:lnTo>
                    <a:pt x="189" y="1088"/>
                  </a:lnTo>
                  <a:lnTo>
                    <a:pt x="187" y="1089"/>
                  </a:lnTo>
                  <a:lnTo>
                    <a:pt x="186" y="1091"/>
                  </a:lnTo>
                  <a:lnTo>
                    <a:pt x="184" y="1095"/>
                  </a:lnTo>
                  <a:lnTo>
                    <a:pt x="174" y="1107"/>
                  </a:lnTo>
                  <a:lnTo>
                    <a:pt x="162" y="1115"/>
                  </a:lnTo>
                  <a:lnTo>
                    <a:pt x="156" y="1118"/>
                  </a:lnTo>
                  <a:lnTo>
                    <a:pt x="151" y="1122"/>
                  </a:lnTo>
                  <a:lnTo>
                    <a:pt x="147" y="1122"/>
                  </a:lnTo>
                  <a:lnTo>
                    <a:pt x="145" y="1122"/>
                  </a:lnTo>
                  <a:lnTo>
                    <a:pt x="144" y="1122"/>
                  </a:lnTo>
                  <a:lnTo>
                    <a:pt x="144" y="1123"/>
                  </a:lnTo>
                  <a:lnTo>
                    <a:pt x="138" y="1125"/>
                  </a:lnTo>
                  <a:lnTo>
                    <a:pt x="126" y="1127"/>
                  </a:lnTo>
                  <a:lnTo>
                    <a:pt x="113" y="1125"/>
                  </a:lnTo>
                  <a:lnTo>
                    <a:pt x="101" y="1122"/>
                  </a:lnTo>
                  <a:lnTo>
                    <a:pt x="88" y="1115"/>
                  </a:lnTo>
                  <a:lnTo>
                    <a:pt x="77" y="1107"/>
                  </a:lnTo>
                  <a:lnTo>
                    <a:pt x="66" y="1095"/>
                  </a:lnTo>
                  <a:lnTo>
                    <a:pt x="56" y="1082"/>
                  </a:lnTo>
                  <a:lnTo>
                    <a:pt x="46" y="1065"/>
                  </a:lnTo>
                  <a:lnTo>
                    <a:pt x="37" y="1048"/>
                  </a:lnTo>
                  <a:lnTo>
                    <a:pt x="27" y="1027"/>
                  </a:lnTo>
                  <a:lnTo>
                    <a:pt x="20" y="1006"/>
                  </a:lnTo>
                  <a:lnTo>
                    <a:pt x="13" y="984"/>
                  </a:lnTo>
                  <a:lnTo>
                    <a:pt x="9" y="961"/>
                  </a:lnTo>
                  <a:lnTo>
                    <a:pt x="4" y="936"/>
                  </a:lnTo>
                  <a:lnTo>
                    <a:pt x="2" y="911"/>
                  </a:lnTo>
                  <a:lnTo>
                    <a:pt x="0" y="884"/>
                  </a:lnTo>
                  <a:lnTo>
                    <a:pt x="0" y="858"/>
                  </a:lnTo>
                  <a:lnTo>
                    <a:pt x="0" y="157"/>
                  </a:lnTo>
                  <a:lnTo>
                    <a:pt x="1" y="114"/>
                  </a:lnTo>
                  <a:lnTo>
                    <a:pt x="6" y="74"/>
                  </a:lnTo>
                  <a:lnTo>
                    <a:pt x="13" y="35"/>
                  </a:lnTo>
                  <a:lnTo>
                    <a:pt x="24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78" name="直接连接符 62677"/>
            <p:cNvSpPr/>
            <p:nvPr/>
          </p:nvSpPr>
          <p:spPr>
            <a:xfrm flipV="1">
              <a:off x="2038" y="908"/>
              <a:ext cx="1" cy="2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79" name="任意多边形 62678"/>
            <p:cNvSpPr/>
            <p:nvPr/>
          </p:nvSpPr>
          <p:spPr>
            <a:xfrm>
              <a:off x="2017" y="845"/>
              <a:ext cx="29" cy="59"/>
            </a:xfrm>
            <a:custGeom>
              <a:avLst/>
              <a:gdLst/>
              <a:ahLst/>
              <a:cxnLst/>
              <a:rect l="0" t="0" r="0" b="0"/>
              <a:pathLst>
                <a:path w="88" h="179">
                  <a:moveTo>
                    <a:pt x="13" y="178"/>
                  </a:moveTo>
                  <a:lnTo>
                    <a:pt x="7" y="161"/>
                  </a:lnTo>
                  <a:lnTo>
                    <a:pt x="3" y="144"/>
                  </a:lnTo>
                  <a:lnTo>
                    <a:pt x="0" y="12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3" y="64"/>
                  </a:lnTo>
                  <a:lnTo>
                    <a:pt x="7" y="46"/>
                  </a:lnTo>
                  <a:lnTo>
                    <a:pt x="14" y="31"/>
                  </a:lnTo>
                  <a:lnTo>
                    <a:pt x="20" y="17"/>
                  </a:lnTo>
                  <a:lnTo>
                    <a:pt x="28" y="8"/>
                  </a:lnTo>
                  <a:lnTo>
                    <a:pt x="36" y="1"/>
                  </a:lnTo>
                  <a:lnTo>
                    <a:pt x="45" y="0"/>
                  </a:lnTo>
                  <a:lnTo>
                    <a:pt x="53" y="1"/>
                  </a:lnTo>
                  <a:lnTo>
                    <a:pt x="61" y="8"/>
                  </a:lnTo>
                  <a:lnTo>
                    <a:pt x="68" y="17"/>
                  </a:lnTo>
                  <a:lnTo>
                    <a:pt x="71" y="23"/>
                  </a:lnTo>
                  <a:lnTo>
                    <a:pt x="75" y="31"/>
                  </a:lnTo>
                  <a:lnTo>
                    <a:pt x="80" y="46"/>
                  </a:lnTo>
                  <a:lnTo>
                    <a:pt x="84" y="64"/>
                  </a:lnTo>
                  <a:lnTo>
                    <a:pt x="87" y="83"/>
                  </a:lnTo>
                  <a:lnTo>
                    <a:pt x="88" y="106"/>
                  </a:lnTo>
                  <a:lnTo>
                    <a:pt x="87" y="126"/>
                  </a:lnTo>
                  <a:lnTo>
                    <a:pt x="85" y="135"/>
                  </a:lnTo>
                  <a:lnTo>
                    <a:pt x="84" y="145"/>
                  </a:lnTo>
                  <a:lnTo>
                    <a:pt x="80" y="162"/>
                  </a:lnTo>
                  <a:lnTo>
                    <a:pt x="77" y="170"/>
                  </a:lnTo>
                  <a:lnTo>
                    <a:pt x="75" y="179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80" name="任意多边形 62679"/>
            <p:cNvSpPr/>
            <p:nvPr/>
          </p:nvSpPr>
          <p:spPr>
            <a:xfrm>
              <a:off x="2050" y="2988"/>
              <a:ext cx="11" cy="18"/>
            </a:xfrm>
            <a:custGeom>
              <a:avLst/>
              <a:gdLst/>
              <a:ahLst/>
              <a:cxnLst/>
              <a:rect l="0" t="0" r="0" b="0"/>
              <a:pathLst>
                <a:path w="33" h="53">
                  <a:moveTo>
                    <a:pt x="33" y="53"/>
                  </a:moveTo>
                  <a:lnTo>
                    <a:pt x="30" y="49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81" name="直接连接符 62680"/>
            <p:cNvSpPr/>
            <p:nvPr/>
          </p:nvSpPr>
          <p:spPr>
            <a:xfrm flipH="1">
              <a:off x="2002" y="2967"/>
              <a:ext cx="19" cy="3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2" name="任意多边形 62681"/>
            <p:cNvSpPr/>
            <p:nvPr/>
          </p:nvSpPr>
          <p:spPr>
            <a:xfrm>
              <a:off x="2002" y="2985"/>
              <a:ext cx="14" cy="18"/>
            </a:xfrm>
            <a:custGeom>
              <a:avLst/>
              <a:gdLst/>
              <a:ahLst/>
              <a:cxnLst/>
              <a:rect l="0" t="0" r="0" b="0"/>
              <a:pathLst>
                <a:path w="43" h="53">
                  <a:moveTo>
                    <a:pt x="0" y="53"/>
                  </a:moveTo>
                  <a:lnTo>
                    <a:pt x="10" y="35"/>
                  </a:lnTo>
                  <a:lnTo>
                    <a:pt x="20" y="21"/>
                  </a:lnTo>
                  <a:lnTo>
                    <a:pt x="31" y="9"/>
                  </a:lnTo>
                  <a:lnTo>
                    <a:pt x="43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83" name="直接连接符 62682"/>
            <p:cNvSpPr/>
            <p:nvPr/>
          </p:nvSpPr>
          <p:spPr>
            <a:xfrm flipV="1">
              <a:off x="2022" y="950"/>
              <a:ext cx="1" cy="185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4" name="直接连接符 62683"/>
            <p:cNvSpPr/>
            <p:nvPr/>
          </p:nvSpPr>
          <p:spPr>
            <a:xfrm flipV="1">
              <a:off x="2022" y="2835"/>
              <a:ext cx="1" cy="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5" name="直接连接符 62684"/>
            <p:cNvSpPr/>
            <p:nvPr/>
          </p:nvSpPr>
          <p:spPr>
            <a:xfrm flipH="1" flipV="1">
              <a:off x="2000" y="3000"/>
              <a:ext cx="2" cy="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6" name="任意多边形 62685"/>
            <p:cNvSpPr/>
            <p:nvPr/>
          </p:nvSpPr>
          <p:spPr>
            <a:xfrm>
              <a:off x="2038" y="937"/>
              <a:ext cx="1" cy="1906"/>
            </a:xfrm>
            <a:custGeom>
              <a:avLst/>
              <a:gdLst/>
              <a:ahLst/>
              <a:cxnLst/>
              <a:rect l="0" t="0" r="0" b="0"/>
              <a:pathLst>
                <a:path h="5718">
                  <a:moveTo>
                    <a:pt x="0" y="5718"/>
                  </a:moveTo>
                  <a:lnTo>
                    <a:pt x="0" y="5689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87" name="直接连接符 62686"/>
            <p:cNvSpPr/>
            <p:nvPr/>
          </p:nvSpPr>
          <p:spPr>
            <a:xfrm flipH="1" flipV="1">
              <a:off x="1995" y="3015"/>
              <a:ext cx="1" cy="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88" name="任意多边形 62687"/>
            <p:cNvSpPr/>
            <p:nvPr/>
          </p:nvSpPr>
          <p:spPr>
            <a:xfrm>
              <a:off x="1996" y="3003"/>
              <a:ext cx="6" cy="15"/>
            </a:xfrm>
            <a:custGeom>
              <a:avLst/>
              <a:gdLst/>
              <a:ahLst/>
              <a:cxnLst/>
              <a:rect l="0" t="0" r="0" b="0"/>
              <a:pathLst>
                <a:path w="18" h="46">
                  <a:moveTo>
                    <a:pt x="0" y="46"/>
                  </a:moveTo>
                  <a:lnTo>
                    <a:pt x="13" y="12"/>
                  </a:lnTo>
                  <a:lnTo>
                    <a:pt x="18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89" name="任意多边形 62688"/>
            <p:cNvSpPr/>
            <p:nvPr/>
          </p:nvSpPr>
          <p:spPr>
            <a:xfrm>
              <a:off x="2040" y="2911"/>
              <a:ext cx="9" cy="75"/>
            </a:xfrm>
            <a:custGeom>
              <a:avLst/>
              <a:gdLst/>
              <a:ahLst/>
              <a:cxnLst/>
              <a:rect l="0" t="0" r="0" b="0"/>
              <a:pathLst>
                <a:path w="27" h="223">
                  <a:moveTo>
                    <a:pt x="27" y="223"/>
                  </a:moveTo>
                  <a:lnTo>
                    <a:pt x="0" y="176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690" name="直接连接符 62689"/>
            <p:cNvSpPr/>
            <p:nvPr/>
          </p:nvSpPr>
          <p:spPr>
            <a:xfrm>
              <a:off x="1969" y="2918"/>
              <a:ext cx="26" cy="9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1" name="直接连接符 62690"/>
            <p:cNvSpPr/>
            <p:nvPr/>
          </p:nvSpPr>
          <p:spPr>
            <a:xfrm>
              <a:off x="2024" y="2909"/>
              <a:ext cx="1" cy="6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2" name="直接连接符 62691"/>
            <p:cNvSpPr/>
            <p:nvPr/>
          </p:nvSpPr>
          <p:spPr>
            <a:xfrm>
              <a:off x="2002" y="3002"/>
              <a:ext cx="1" cy="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3" name="直接连接符 62692"/>
            <p:cNvSpPr/>
            <p:nvPr/>
          </p:nvSpPr>
          <p:spPr>
            <a:xfrm flipV="1">
              <a:off x="1995" y="3002"/>
              <a:ext cx="7" cy="1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4" name="直接连接符 62693"/>
            <p:cNvSpPr/>
            <p:nvPr/>
          </p:nvSpPr>
          <p:spPr>
            <a:xfrm flipH="1">
              <a:off x="1974" y="930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5" name="直接连接符 62694"/>
            <p:cNvSpPr/>
            <p:nvPr/>
          </p:nvSpPr>
          <p:spPr>
            <a:xfrm flipH="1">
              <a:off x="1973" y="116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6" name="直接连接符 62695"/>
            <p:cNvSpPr/>
            <p:nvPr/>
          </p:nvSpPr>
          <p:spPr>
            <a:xfrm flipH="1">
              <a:off x="1974" y="1866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7" name="直接连接符 62696"/>
            <p:cNvSpPr/>
            <p:nvPr/>
          </p:nvSpPr>
          <p:spPr>
            <a:xfrm flipH="1">
              <a:off x="1974" y="1398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8" name="直接连接符 62697"/>
            <p:cNvSpPr/>
            <p:nvPr/>
          </p:nvSpPr>
          <p:spPr>
            <a:xfrm flipH="1">
              <a:off x="1974" y="163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699" name="直接连接符 62698"/>
            <p:cNvSpPr/>
            <p:nvPr/>
          </p:nvSpPr>
          <p:spPr>
            <a:xfrm flipH="1">
              <a:off x="1973" y="2334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0" name="直接连接符 62699"/>
            <p:cNvSpPr/>
            <p:nvPr/>
          </p:nvSpPr>
          <p:spPr>
            <a:xfrm flipV="1">
              <a:off x="2022" y="2805"/>
              <a:ext cx="1" cy="30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1" name="直接连接符 62700"/>
            <p:cNvSpPr/>
            <p:nvPr/>
          </p:nvSpPr>
          <p:spPr>
            <a:xfrm flipH="1">
              <a:off x="1974" y="2102"/>
              <a:ext cx="36" cy="1"/>
            </a:xfrm>
            <a:prstGeom prst="line">
              <a:avLst/>
            </a:prstGeom>
            <a:ln w="9525" cap="flat" cmpd="sng">
              <a:solidFill>
                <a:srgbClr val="6666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2" name="任意多边形 62701"/>
            <p:cNvSpPr/>
            <p:nvPr/>
          </p:nvSpPr>
          <p:spPr>
            <a:xfrm>
              <a:off x="2033" y="2718"/>
              <a:ext cx="1" cy="123"/>
            </a:xfrm>
            <a:custGeom>
              <a:avLst/>
              <a:gdLst/>
              <a:ahLst/>
              <a:cxnLst/>
              <a:rect l="0" t="0" r="0" b="0"/>
              <a:pathLst>
                <a:path w="2" h="368">
                  <a:moveTo>
                    <a:pt x="0" y="0"/>
                  </a:moveTo>
                  <a:lnTo>
                    <a:pt x="2" y="336"/>
                  </a:lnTo>
                  <a:lnTo>
                    <a:pt x="2" y="368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03" name="直接连接符 62702"/>
            <p:cNvSpPr/>
            <p:nvPr/>
          </p:nvSpPr>
          <p:spPr>
            <a:xfrm flipH="1">
              <a:off x="2032" y="2718"/>
              <a:ext cx="1" cy="1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4" name="任意多边形 62703"/>
            <p:cNvSpPr/>
            <p:nvPr/>
          </p:nvSpPr>
          <p:spPr>
            <a:xfrm>
              <a:off x="2034" y="2903"/>
              <a:ext cx="1" cy="71"/>
            </a:xfrm>
            <a:custGeom>
              <a:avLst/>
              <a:gdLst/>
              <a:ahLst/>
              <a:cxnLst/>
              <a:rect l="0" t="0" r="0" b="0"/>
              <a:pathLst>
                <a:path w="3" h="215">
                  <a:moveTo>
                    <a:pt x="3" y="0"/>
                  </a:moveTo>
                  <a:lnTo>
                    <a:pt x="3" y="22"/>
                  </a:lnTo>
                  <a:lnTo>
                    <a:pt x="0" y="201"/>
                  </a:lnTo>
                  <a:lnTo>
                    <a:pt x="0" y="215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05" name="直接连接符 62704"/>
            <p:cNvSpPr/>
            <p:nvPr/>
          </p:nvSpPr>
          <p:spPr>
            <a:xfrm flipH="1" flipV="1">
              <a:off x="2032" y="2661"/>
              <a:ext cx="1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6" name="直接连接符 62705"/>
            <p:cNvSpPr/>
            <p:nvPr/>
          </p:nvSpPr>
          <p:spPr>
            <a:xfrm flipV="1">
              <a:off x="2032" y="2643"/>
              <a:ext cx="1" cy="1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07" name="任意多边形 62706"/>
            <p:cNvSpPr/>
            <p:nvPr/>
          </p:nvSpPr>
          <p:spPr>
            <a:xfrm>
              <a:off x="2033" y="2664"/>
              <a:ext cx="1" cy="54"/>
            </a:xfrm>
            <a:custGeom>
              <a:avLst/>
              <a:gdLst/>
              <a:ahLst/>
              <a:cxnLst/>
              <a:rect l="0" t="0" r="0" b="0"/>
              <a:pathLst>
                <a:path w="2" h="163">
                  <a:moveTo>
                    <a:pt x="1" y="163"/>
                  </a:moveTo>
                  <a:lnTo>
                    <a:pt x="2" y="114"/>
                  </a:lnTo>
                  <a:lnTo>
                    <a:pt x="1" y="56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08" name="任意多边形 62707"/>
            <p:cNvSpPr/>
            <p:nvPr/>
          </p:nvSpPr>
          <p:spPr>
            <a:xfrm>
              <a:off x="2032" y="2542"/>
              <a:ext cx="1" cy="101"/>
            </a:xfrm>
            <a:custGeom>
              <a:avLst/>
              <a:gdLst/>
              <a:ahLst/>
              <a:cxnLst/>
              <a:rect l="0" t="0" r="0" b="0"/>
              <a:pathLst>
                <a:path w="1" h="304">
                  <a:moveTo>
                    <a:pt x="1" y="304"/>
                  </a:moveTo>
                  <a:lnTo>
                    <a:pt x="0" y="142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09" name="直接连接符 62708"/>
            <p:cNvSpPr/>
            <p:nvPr/>
          </p:nvSpPr>
          <p:spPr>
            <a:xfrm flipH="1" flipV="1">
              <a:off x="2037" y="2985"/>
              <a:ext cx="1" cy="2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0" name="任意多边形 62709"/>
            <p:cNvSpPr/>
            <p:nvPr/>
          </p:nvSpPr>
          <p:spPr>
            <a:xfrm>
              <a:off x="2032" y="2348"/>
              <a:ext cx="2" cy="194"/>
            </a:xfrm>
            <a:custGeom>
              <a:avLst/>
              <a:gdLst/>
              <a:ahLst/>
              <a:cxnLst/>
              <a:rect l="0" t="0" r="0" b="0"/>
              <a:pathLst>
                <a:path w="5" h="582">
                  <a:moveTo>
                    <a:pt x="0" y="582"/>
                  </a:moveTo>
                  <a:lnTo>
                    <a:pt x="3" y="431"/>
                  </a:lnTo>
                  <a:lnTo>
                    <a:pt x="3" y="203"/>
                  </a:lnTo>
                  <a:lnTo>
                    <a:pt x="5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11" name="任意多边形 62710"/>
            <p:cNvSpPr/>
            <p:nvPr/>
          </p:nvSpPr>
          <p:spPr>
            <a:xfrm>
              <a:off x="2036" y="2977"/>
              <a:ext cx="11" cy="18"/>
            </a:xfrm>
            <a:custGeom>
              <a:avLst/>
              <a:gdLst/>
              <a:ahLst/>
              <a:cxnLst/>
              <a:rect l="0" t="0" r="0" b="0"/>
              <a:pathLst>
                <a:path w="33" h="54">
                  <a:moveTo>
                    <a:pt x="33" y="54"/>
                  </a:moveTo>
                  <a:lnTo>
                    <a:pt x="32" y="53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12" name="直接连接符 62711"/>
            <p:cNvSpPr/>
            <p:nvPr/>
          </p:nvSpPr>
          <p:spPr>
            <a:xfrm flipH="1" flipV="1">
              <a:off x="2047" y="2995"/>
              <a:ext cx="1" cy="2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3" name="任意多边形 62712"/>
            <p:cNvSpPr/>
            <p:nvPr/>
          </p:nvSpPr>
          <p:spPr>
            <a:xfrm>
              <a:off x="2038" y="2987"/>
              <a:ext cx="12" cy="18"/>
            </a:xfrm>
            <a:custGeom>
              <a:avLst/>
              <a:gdLst/>
              <a:ahLst/>
              <a:cxnLst/>
              <a:rect l="0" t="0" r="0" b="0"/>
              <a:pathLst>
                <a:path w="36" h="53">
                  <a:moveTo>
                    <a:pt x="36" y="53"/>
                  </a:moveTo>
                  <a:lnTo>
                    <a:pt x="22" y="39"/>
                  </a:lnTo>
                  <a:lnTo>
                    <a:pt x="11" y="21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14" name="直接连接符 62713"/>
            <p:cNvSpPr/>
            <p:nvPr/>
          </p:nvSpPr>
          <p:spPr>
            <a:xfrm>
              <a:off x="2037" y="2985"/>
              <a:ext cx="5" cy="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5" name="直接连接符 62714"/>
            <p:cNvSpPr/>
            <p:nvPr/>
          </p:nvSpPr>
          <p:spPr>
            <a:xfrm flipH="1" flipV="1">
              <a:off x="2038" y="2987"/>
              <a:ext cx="4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6" name="直接连接符 62715"/>
            <p:cNvSpPr/>
            <p:nvPr/>
          </p:nvSpPr>
          <p:spPr>
            <a:xfrm>
              <a:off x="2032" y="2661"/>
              <a:ext cx="1" cy="57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17" name="任意多边形 62716"/>
            <p:cNvSpPr/>
            <p:nvPr/>
          </p:nvSpPr>
          <p:spPr>
            <a:xfrm>
              <a:off x="2027" y="2965"/>
              <a:ext cx="1" cy="18"/>
            </a:xfrm>
            <a:custGeom>
              <a:avLst/>
              <a:gdLst/>
              <a:ahLst/>
              <a:cxnLst/>
              <a:rect l="0" t="0" r="0" b="0"/>
              <a:pathLst>
                <a:path w="3" h="53">
                  <a:moveTo>
                    <a:pt x="3" y="0"/>
                  </a:moveTo>
                  <a:lnTo>
                    <a:pt x="3" y="14"/>
                  </a:lnTo>
                  <a:lnTo>
                    <a:pt x="2" y="33"/>
                  </a:lnTo>
                  <a:lnTo>
                    <a:pt x="0" y="53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18" name="任意多边形 62717"/>
            <p:cNvSpPr/>
            <p:nvPr/>
          </p:nvSpPr>
          <p:spPr>
            <a:xfrm>
              <a:off x="2016" y="2970"/>
              <a:ext cx="9" cy="20"/>
            </a:xfrm>
            <a:custGeom>
              <a:avLst/>
              <a:gdLst/>
              <a:ahLst/>
              <a:cxnLst/>
              <a:rect l="0" t="0" r="0" b="0"/>
              <a:pathLst>
                <a:path w="27" h="62">
                  <a:moveTo>
                    <a:pt x="27" y="0"/>
                  </a:moveTo>
                  <a:lnTo>
                    <a:pt x="15" y="18"/>
                  </a:lnTo>
                  <a:lnTo>
                    <a:pt x="5" y="36"/>
                  </a:lnTo>
                  <a:lnTo>
                    <a:pt x="0" y="55"/>
                  </a:lnTo>
                  <a:lnTo>
                    <a:pt x="0" y="62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19" name="直接连接符 62718"/>
            <p:cNvSpPr/>
            <p:nvPr/>
          </p:nvSpPr>
          <p:spPr>
            <a:xfrm>
              <a:off x="2025" y="2970"/>
              <a:ext cx="1" cy="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0" name="任意多边形 62719"/>
            <p:cNvSpPr/>
            <p:nvPr/>
          </p:nvSpPr>
          <p:spPr>
            <a:xfrm>
              <a:off x="2019" y="2986"/>
              <a:ext cx="3" cy="2"/>
            </a:xfrm>
            <a:custGeom>
              <a:avLst/>
              <a:gdLst/>
              <a:ahLst/>
              <a:cxnLst/>
              <a:rect l="0" t="0" r="0" b="0"/>
              <a:pathLst>
                <a:path w="7" h="6">
                  <a:moveTo>
                    <a:pt x="7" y="0"/>
                  </a:moveTo>
                  <a:lnTo>
                    <a:pt x="3" y="4"/>
                  </a:lnTo>
                  <a:lnTo>
                    <a:pt x="0" y="6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1" name="任意多边形 62720"/>
            <p:cNvSpPr/>
            <p:nvPr/>
          </p:nvSpPr>
          <p:spPr>
            <a:xfrm>
              <a:off x="2022" y="2976"/>
              <a:ext cx="2" cy="10"/>
            </a:xfrm>
            <a:custGeom>
              <a:avLst/>
              <a:gdLst/>
              <a:ahLst/>
              <a:cxnLst/>
              <a:rect l="0" t="0" r="0" b="0"/>
              <a:pathLst>
                <a:path w="8" h="30">
                  <a:moveTo>
                    <a:pt x="8" y="0"/>
                  </a:moveTo>
                  <a:lnTo>
                    <a:pt x="6" y="9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2" name="直接连接符 62721"/>
            <p:cNvSpPr/>
            <p:nvPr/>
          </p:nvSpPr>
          <p:spPr>
            <a:xfrm flipH="1">
              <a:off x="2022" y="2983"/>
              <a:ext cx="5" cy="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3" name="任意多边形 62722"/>
            <p:cNvSpPr/>
            <p:nvPr/>
          </p:nvSpPr>
          <p:spPr>
            <a:xfrm>
              <a:off x="2025" y="2963"/>
              <a:ext cx="2" cy="7"/>
            </a:xfrm>
            <a:custGeom>
              <a:avLst/>
              <a:gdLst/>
              <a:ahLst/>
              <a:cxnLst/>
              <a:rect l="0" t="0" r="0" b="0"/>
              <a:pathLst>
                <a:path w="4" h="20">
                  <a:moveTo>
                    <a:pt x="4" y="0"/>
                  </a:moveTo>
                  <a:lnTo>
                    <a:pt x="2" y="20"/>
                  </a:lnTo>
                  <a:lnTo>
                    <a:pt x="0" y="2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4" name="任意多边形 62723"/>
            <p:cNvSpPr/>
            <p:nvPr/>
          </p:nvSpPr>
          <p:spPr>
            <a:xfrm>
              <a:off x="2024" y="2983"/>
              <a:ext cx="3" cy="10"/>
            </a:xfrm>
            <a:custGeom>
              <a:avLst/>
              <a:gdLst/>
              <a:ahLst/>
              <a:cxnLst/>
              <a:rect l="0" t="0" r="0" b="0"/>
              <a:pathLst>
                <a:path w="8" h="30">
                  <a:moveTo>
                    <a:pt x="8" y="0"/>
                  </a:moveTo>
                  <a:lnTo>
                    <a:pt x="3" y="16"/>
                  </a:lnTo>
                  <a:lnTo>
                    <a:pt x="2" y="19"/>
                  </a:lnTo>
                  <a:lnTo>
                    <a:pt x="0" y="29"/>
                  </a:lnTo>
                  <a:lnTo>
                    <a:pt x="0" y="3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5" name="任意多边形 62724"/>
            <p:cNvSpPr/>
            <p:nvPr/>
          </p:nvSpPr>
          <p:spPr>
            <a:xfrm>
              <a:off x="2016" y="2986"/>
              <a:ext cx="22" cy="8"/>
            </a:xfrm>
            <a:custGeom>
              <a:avLst/>
              <a:gdLst/>
              <a:ahLst/>
              <a:cxnLst/>
              <a:rect l="0" t="0" r="0" b="0"/>
              <a:pathLst>
                <a:path w="65" h="22">
                  <a:moveTo>
                    <a:pt x="0" y="13"/>
                  </a:moveTo>
                  <a:lnTo>
                    <a:pt x="20" y="22"/>
                  </a:lnTo>
                  <a:lnTo>
                    <a:pt x="32" y="17"/>
                  </a:lnTo>
                  <a:lnTo>
                    <a:pt x="38" y="6"/>
                  </a:lnTo>
                  <a:lnTo>
                    <a:pt x="45" y="0"/>
                  </a:lnTo>
                  <a:lnTo>
                    <a:pt x="65" y="2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6" name="直接连接符 62725"/>
            <p:cNvSpPr/>
            <p:nvPr/>
          </p:nvSpPr>
          <p:spPr>
            <a:xfrm>
              <a:off x="2028" y="2992"/>
              <a:ext cx="9" cy="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7" name="任意多边形 62726"/>
            <p:cNvSpPr/>
            <p:nvPr/>
          </p:nvSpPr>
          <p:spPr>
            <a:xfrm>
              <a:off x="2027" y="2982"/>
              <a:ext cx="10" cy="3"/>
            </a:xfrm>
            <a:custGeom>
              <a:avLst/>
              <a:gdLst/>
              <a:ahLst/>
              <a:cxnLst/>
              <a:rect l="0" t="0" r="0" b="0"/>
              <a:pathLst>
                <a:path w="31" h="9">
                  <a:moveTo>
                    <a:pt x="31" y="9"/>
                  </a:moveTo>
                  <a:lnTo>
                    <a:pt x="23" y="3"/>
                  </a:lnTo>
                  <a:lnTo>
                    <a:pt x="15" y="0"/>
                  </a:lnTo>
                  <a:lnTo>
                    <a:pt x="7" y="0"/>
                  </a:lnTo>
                  <a:lnTo>
                    <a:pt x="0" y="3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28" name="直接连接符 62727"/>
            <p:cNvSpPr/>
            <p:nvPr/>
          </p:nvSpPr>
          <p:spPr>
            <a:xfrm flipH="1" flipV="1">
              <a:off x="2032" y="2643"/>
              <a:ext cx="1" cy="2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29" name="直接连接符 62728"/>
            <p:cNvSpPr/>
            <p:nvPr/>
          </p:nvSpPr>
          <p:spPr>
            <a:xfrm flipH="1" flipV="1">
              <a:off x="2031" y="2351"/>
              <a:ext cx="1" cy="191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30" name="任意多边形 62729"/>
            <p:cNvSpPr/>
            <p:nvPr/>
          </p:nvSpPr>
          <p:spPr>
            <a:xfrm>
              <a:off x="2031" y="2542"/>
              <a:ext cx="1" cy="18"/>
            </a:xfrm>
            <a:custGeom>
              <a:avLst/>
              <a:gdLst/>
              <a:ahLst/>
              <a:cxnLst/>
              <a:rect l="0" t="0" r="0" b="0"/>
              <a:pathLst>
                <a:path w="3" h="54">
                  <a:moveTo>
                    <a:pt x="0" y="54"/>
                  </a:moveTo>
                  <a:lnTo>
                    <a:pt x="2" y="18"/>
                  </a:lnTo>
                  <a:lnTo>
                    <a:pt x="3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1" name="任意多边形 62730"/>
            <p:cNvSpPr/>
            <p:nvPr/>
          </p:nvSpPr>
          <p:spPr>
            <a:xfrm>
              <a:off x="2027" y="2569"/>
              <a:ext cx="5" cy="92"/>
            </a:xfrm>
            <a:custGeom>
              <a:avLst/>
              <a:gdLst/>
              <a:ahLst/>
              <a:cxnLst/>
              <a:rect l="0" t="0" r="0" b="0"/>
              <a:pathLst>
                <a:path w="16" h="275">
                  <a:moveTo>
                    <a:pt x="0" y="0"/>
                  </a:moveTo>
                  <a:lnTo>
                    <a:pt x="4" y="16"/>
                  </a:lnTo>
                  <a:lnTo>
                    <a:pt x="6" y="42"/>
                  </a:lnTo>
                  <a:lnTo>
                    <a:pt x="9" y="156"/>
                  </a:lnTo>
                  <a:lnTo>
                    <a:pt x="11" y="211"/>
                  </a:lnTo>
                  <a:lnTo>
                    <a:pt x="15" y="268"/>
                  </a:lnTo>
                  <a:lnTo>
                    <a:pt x="16" y="275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2" name="任意多边形 62731"/>
            <p:cNvSpPr/>
            <p:nvPr/>
          </p:nvSpPr>
          <p:spPr>
            <a:xfrm>
              <a:off x="2034" y="2974"/>
              <a:ext cx="3" cy="11"/>
            </a:xfrm>
            <a:custGeom>
              <a:avLst/>
              <a:gdLst/>
              <a:ahLst/>
              <a:cxnLst/>
              <a:rect l="0" t="0" r="0" b="0"/>
              <a:pathLst>
                <a:path w="11" h="31">
                  <a:moveTo>
                    <a:pt x="0" y="0"/>
                  </a:moveTo>
                  <a:lnTo>
                    <a:pt x="2" y="8"/>
                  </a:lnTo>
                  <a:lnTo>
                    <a:pt x="11" y="31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3" name="直接连接符 62732"/>
            <p:cNvSpPr/>
            <p:nvPr/>
          </p:nvSpPr>
          <p:spPr>
            <a:xfrm flipH="1" flipV="1">
              <a:off x="2033" y="2970"/>
              <a:ext cx="1" cy="4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34" name="任意多边形 62733"/>
            <p:cNvSpPr/>
            <p:nvPr/>
          </p:nvSpPr>
          <p:spPr>
            <a:xfrm>
              <a:off x="2042" y="2990"/>
              <a:ext cx="5" cy="5"/>
            </a:xfrm>
            <a:custGeom>
              <a:avLst/>
              <a:gdLst/>
              <a:ahLst/>
              <a:cxnLst/>
              <a:rect l="0" t="0" r="0" b="0"/>
              <a:pathLst>
                <a:path w="14" h="15">
                  <a:moveTo>
                    <a:pt x="14" y="15"/>
                  </a:moveTo>
                  <a:lnTo>
                    <a:pt x="9" y="14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5" name="直接连接符 62734"/>
            <p:cNvSpPr/>
            <p:nvPr/>
          </p:nvSpPr>
          <p:spPr>
            <a:xfrm>
              <a:off x="2030" y="2909"/>
              <a:ext cx="1" cy="61"/>
            </a:xfrm>
            <a:prstGeom prst="line">
              <a:avLst/>
            </a:prstGeom>
            <a:ln w="20638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736" name="任意多边形 62735"/>
            <p:cNvSpPr/>
            <p:nvPr/>
          </p:nvSpPr>
          <p:spPr>
            <a:xfrm>
              <a:off x="2028" y="2349"/>
              <a:ext cx="1" cy="483"/>
            </a:xfrm>
            <a:custGeom>
              <a:avLst/>
              <a:gdLst/>
              <a:ahLst/>
              <a:cxnLst/>
              <a:rect l="0" t="0" r="0" b="0"/>
              <a:pathLst>
                <a:path h="1449">
                  <a:moveTo>
                    <a:pt x="0" y="1449"/>
                  </a:moveTo>
                  <a:lnTo>
                    <a:pt x="0" y="1432"/>
                  </a:lnTo>
                  <a:lnTo>
                    <a:pt x="0" y="676"/>
                  </a:lnTo>
                  <a:lnTo>
                    <a:pt x="0" y="0"/>
                  </a:lnTo>
                </a:path>
              </a:pathLst>
            </a:custGeom>
            <a:noFill/>
            <a:ln w="20638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7" name="任意多边形 62736"/>
            <p:cNvSpPr/>
            <p:nvPr/>
          </p:nvSpPr>
          <p:spPr>
            <a:xfrm>
              <a:off x="2025" y="2825"/>
              <a:ext cx="48" cy="45"/>
            </a:xfrm>
            <a:custGeom>
              <a:avLst/>
              <a:gdLst/>
              <a:ahLst/>
              <a:cxnLst/>
              <a:rect l="0" t="0" r="0" b="0"/>
              <a:pathLst>
                <a:path w="145" h="135">
                  <a:moveTo>
                    <a:pt x="0" y="0"/>
                  </a:moveTo>
                  <a:lnTo>
                    <a:pt x="11" y="6"/>
                  </a:lnTo>
                  <a:lnTo>
                    <a:pt x="27" y="17"/>
                  </a:lnTo>
                  <a:lnTo>
                    <a:pt x="40" y="25"/>
                  </a:lnTo>
                  <a:lnTo>
                    <a:pt x="63" y="43"/>
                  </a:lnTo>
                  <a:lnTo>
                    <a:pt x="87" y="63"/>
                  </a:lnTo>
                  <a:lnTo>
                    <a:pt x="102" y="78"/>
                  </a:lnTo>
                  <a:lnTo>
                    <a:pt x="117" y="96"/>
                  </a:lnTo>
                  <a:lnTo>
                    <a:pt x="131" y="115"/>
                  </a:lnTo>
                  <a:lnTo>
                    <a:pt x="145" y="135"/>
                  </a:lnTo>
                </a:path>
              </a:pathLst>
            </a:custGeom>
            <a:noFill/>
            <a:ln w="222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8" name="任意多边形 62737"/>
            <p:cNvSpPr/>
            <p:nvPr/>
          </p:nvSpPr>
          <p:spPr>
            <a:xfrm>
              <a:off x="2032" y="2871"/>
              <a:ext cx="44" cy="31"/>
            </a:xfrm>
            <a:custGeom>
              <a:avLst/>
              <a:gdLst/>
              <a:ahLst/>
              <a:cxnLst/>
              <a:rect l="0" t="0" r="0" b="0"/>
              <a:pathLst>
                <a:path w="132" h="91">
                  <a:moveTo>
                    <a:pt x="0" y="91"/>
                  </a:moveTo>
                  <a:lnTo>
                    <a:pt x="74" y="39"/>
                  </a:lnTo>
                  <a:lnTo>
                    <a:pt x="132" y="0"/>
                  </a:lnTo>
                </a:path>
              </a:pathLst>
            </a:custGeom>
            <a:noFill/>
            <a:ln w="222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39" name="任意多边形 62738"/>
            <p:cNvSpPr/>
            <p:nvPr/>
          </p:nvSpPr>
          <p:spPr>
            <a:xfrm>
              <a:off x="2044" y="2535"/>
              <a:ext cx="36" cy="27"/>
            </a:xfrm>
            <a:custGeom>
              <a:avLst/>
              <a:gdLst/>
              <a:ahLst/>
              <a:cxnLst/>
              <a:rect l="0" t="0" r="0" b="0"/>
              <a:pathLst>
                <a:path w="108" h="80">
                  <a:moveTo>
                    <a:pt x="73" y="15"/>
                  </a:moveTo>
                  <a:lnTo>
                    <a:pt x="95" y="18"/>
                  </a:lnTo>
                  <a:lnTo>
                    <a:pt x="101" y="27"/>
                  </a:lnTo>
                  <a:lnTo>
                    <a:pt x="104" y="40"/>
                  </a:lnTo>
                  <a:lnTo>
                    <a:pt x="102" y="57"/>
                  </a:lnTo>
                  <a:lnTo>
                    <a:pt x="94" y="67"/>
                  </a:lnTo>
                  <a:lnTo>
                    <a:pt x="90" y="64"/>
                  </a:lnTo>
                  <a:lnTo>
                    <a:pt x="84" y="61"/>
                  </a:lnTo>
                  <a:lnTo>
                    <a:pt x="79" y="63"/>
                  </a:lnTo>
                  <a:lnTo>
                    <a:pt x="77" y="64"/>
                  </a:lnTo>
                  <a:lnTo>
                    <a:pt x="77" y="69"/>
                  </a:lnTo>
                  <a:lnTo>
                    <a:pt x="79" y="78"/>
                  </a:lnTo>
                  <a:lnTo>
                    <a:pt x="86" y="80"/>
                  </a:lnTo>
                  <a:lnTo>
                    <a:pt x="90" y="79"/>
                  </a:lnTo>
                  <a:lnTo>
                    <a:pt x="94" y="77"/>
                  </a:lnTo>
                  <a:lnTo>
                    <a:pt x="98" y="73"/>
                  </a:lnTo>
                  <a:lnTo>
                    <a:pt x="102" y="68"/>
                  </a:lnTo>
                  <a:lnTo>
                    <a:pt x="108" y="40"/>
                  </a:lnTo>
                  <a:lnTo>
                    <a:pt x="106" y="29"/>
                  </a:lnTo>
                  <a:lnTo>
                    <a:pt x="104" y="21"/>
                  </a:lnTo>
                  <a:lnTo>
                    <a:pt x="101" y="13"/>
                  </a:lnTo>
                  <a:lnTo>
                    <a:pt x="98" y="8"/>
                  </a:lnTo>
                  <a:lnTo>
                    <a:pt x="71" y="0"/>
                  </a:lnTo>
                  <a:lnTo>
                    <a:pt x="58" y="2"/>
                  </a:lnTo>
                  <a:lnTo>
                    <a:pt x="52" y="5"/>
                  </a:lnTo>
                  <a:lnTo>
                    <a:pt x="48" y="11"/>
                  </a:lnTo>
                  <a:lnTo>
                    <a:pt x="43" y="15"/>
                  </a:lnTo>
                  <a:lnTo>
                    <a:pt x="40" y="21"/>
                  </a:lnTo>
                  <a:lnTo>
                    <a:pt x="39" y="36"/>
                  </a:lnTo>
                  <a:lnTo>
                    <a:pt x="41" y="54"/>
                  </a:lnTo>
                  <a:lnTo>
                    <a:pt x="52" y="71"/>
                  </a:lnTo>
                  <a:lnTo>
                    <a:pt x="10" y="70"/>
                  </a:lnTo>
                  <a:lnTo>
                    <a:pt x="9" y="8"/>
                  </a:lnTo>
                  <a:lnTo>
                    <a:pt x="0" y="6"/>
                  </a:lnTo>
                  <a:lnTo>
                    <a:pt x="1" y="74"/>
                  </a:lnTo>
                  <a:lnTo>
                    <a:pt x="58" y="76"/>
                  </a:lnTo>
                  <a:lnTo>
                    <a:pt x="59" y="69"/>
                  </a:lnTo>
                  <a:lnTo>
                    <a:pt x="48" y="56"/>
                  </a:lnTo>
                  <a:lnTo>
                    <a:pt x="46" y="40"/>
                  </a:lnTo>
                  <a:lnTo>
                    <a:pt x="45" y="33"/>
                  </a:lnTo>
                  <a:lnTo>
                    <a:pt x="47" y="28"/>
                  </a:lnTo>
                  <a:lnTo>
                    <a:pt x="49" y="24"/>
                  </a:lnTo>
                  <a:lnTo>
                    <a:pt x="53" y="22"/>
                  </a:lnTo>
                  <a:lnTo>
                    <a:pt x="56" y="18"/>
                  </a:lnTo>
                  <a:lnTo>
                    <a:pt x="61" y="16"/>
                  </a:lnTo>
                  <a:lnTo>
                    <a:pt x="73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0" name="任意多边形 62739"/>
            <p:cNvSpPr/>
            <p:nvPr/>
          </p:nvSpPr>
          <p:spPr>
            <a:xfrm>
              <a:off x="2045" y="2570"/>
              <a:ext cx="36" cy="28"/>
            </a:xfrm>
            <a:custGeom>
              <a:avLst/>
              <a:gdLst/>
              <a:ahLst/>
              <a:cxnLst/>
              <a:rect l="0" t="0" r="0" b="0"/>
              <a:pathLst>
                <a:path w="108" h="83">
                  <a:moveTo>
                    <a:pt x="63" y="9"/>
                  </a:moveTo>
                  <a:lnTo>
                    <a:pt x="58" y="13"/>
                  </a:lnTo>
                  <a:lnTo>
                    <a:pt x="55" y="19"/>
                  </a:lnTo>
                  <a:lnTo>
                    <a:pt x="50" y="35"/>
                  </a:lnTo>
                  <a:lnTo>
                    <a:pt x="40" y="16"/>
                  </a:lnTo>
                  <a:lnTo>
                    <a:pt x="33" y="11"/>
                  </a:lnTo>
                  <a:lnTo>
                    <a:pt x="25" y="10"/>
                  </a:lnTo>
                  <a:lnTo>
                    <a:pt x="15" y="12"/>
                  </a:lnTo>
                  <a:lnTo>
                    <a:pt x="7" y="20"/>
                  </a:lnTo>
                  <a:lnTo>
                    <a:pt x="3" y="25"/>
                  </a:lnTo>
                  <a:lnTo>
                    <a:pt x="1" y="32"/>
                  </a:lnTo>
                  <a:lnTo>
                    <a:pt x="0" y="48"/>
                  </a:lnTo>
                  <a:lnTo>
                    <a:pt x="6" y="73"/>
                  </a:lnTo>
                  <a:lnTo>
                    <a:pt x="8" y="77"/>
                  </a:lnTo>
                  <a:lnTo>
                    <a:pt x="12" y="80"/>
                  </a:lnTo>
                  <a:lnTo>
                    <a:pt x="16" y="82"/>
                  </a:lnTo>
                  <a:lnTo>
                    <a:pt x="22" y="83"/>
                  </a:lnTo>
                  <a:lnTo>
                    <a:pt x="29" y="80"/>
                  </a:lnTo>
                  <a:lnTo>
                    <a:pt x="30" y="73"/>
                  </a:lnTo>
                  <a:lnTo>
                    <a:pt x="29" y="68"/>
                  </a:lnTo>
                  <a:lnTo>
                    <a:pt x="25" y="66"/>
                  </a:lnTo>
                  <a:lnTo>
                    <a:pt x="21" y="68"/>
                  </a:lnTo>
                  <a:lnTo>
                    <a:pt x="13" y="71"/>
                  </a:lnTo>
                  <a:lnTo>
                    <a:pt x="7" y="64"/>
                  </a:lnTo>
                  <a:lnTo>
                    <a:pt x="3" y="52"/>
                  </a:lnTo>
                  <a:lnTo>
                    <a:pt x="4" y="40"/>
                  </a:lnTo>
                  <a:lnTo>
                    <a:pt x="6" y="34"/>
                  </a:lnTo>
                  <a:lnTo>
                    <a:pt x="10" y="31"/>
                  </a:lnTo>
                  <a:lnTo>
                    <a:pt x="17" y="26"/>
                  </a:lnTo>
                  <a:lnTo>
                    <a:pt x="27" y="23"/>
                  </a:lnTo>
                  <a:lnTo>
                    <a:pt x="31" y="23"/>
                  </a:lnTo>
                  <a:lnTo>
                    <a:pt x="35" y="25"/>
                  </a:lnTo>
                  <a:lnTo>
                    <a:pt x="38" y="27"/>
                  </a:lnTo>
                  <a:lnTo>
                    <a:pt x="42" y="31"/>
                  </a:lnTo>
                  <a:lnTo>
                    <a:pt x="44" y="34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50" y="56"/>
                  </a:lnTo>
                  <a:lnTo>
                    <a:pt x="53" y="56"/>
                  </a:lnTo>
                  <a:lnTo>
                    <a:pt x="54" y="36"/>
                  </a:lnTo>
                  <a:lnTo>
                    <a:pt x="56" y="29"/>
                  </a:lnTo>
                  <a:lnTo>
                    <a:pt x="60" y="25"/>
                  </a:lnTo>
                  <a:lnTo>
                    <a:pt x="67" y="18"/>
                  </a:lnTo>
                  <a:lnTo>
                    <a:pt x="71" y="16"/>
                  </a:lnTo>
                  <a:lnTo>
                    <a:pt x="77" y="16"/>
                  </a:lnTo>
                  <a:lnTo>
                    <a:pt x="98" y="22"/>
                  </a:lnTo>
                  <a:lnTo>
                    <a:pt x="102" y="31"/>
                  </a:lnTo>
                  <a:lnTo>
                    <a:pt x="103" y="37"/>
                  </a:lnTo>
                  <a:lnTo>
                    <a:pt x="104" y="46"/>
                  </a:lnTo>
                  <a:lnTo>
                    <a:pt x="102" y="59"/>
                  </a:lnTo>
                  <a:lnTo>
                    <a:pt x="96" y="66"/>
                  </a:lnTo>
                  <a:lnTo>
                    <a:pt x="92" y="65"/>
                  </a:lnTo>
                  <a:lnTo>
                    <a:pt x="86" y="63"/>
                  </a:lnTo>
                  <a:lnTo>
                    <a:pt x="82" y="65"/>
                  </a:lnTo>
                  <a:lnTo>
                    <a:pt x="79" y="72"/>
                  </a:lnTo>
                  <a:lnTo>
                    <a:pt x="82" y="79"/>
                  </a:lnTo>
                  <a:lnTo>
                    <a:pt x="88" y="82"/>
                  </a:lnTo>
                  <a:lnTo>
                    <a:pt x="91" y="80"/>
                  </a:lnTo>
                  <a:lnTo>
                    <a:pt x="95" y="78"/>
                  </a:lnTo>
                  <a:lnTo>
                    <a:pt x="103" y="70"/>
                  </a:lnTo>
                  <a:lnTo>
                    <a:pt x="107" y="58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07" y="33"/>
                  </a:lnTo>
                  <a:lnTo>
                    <a:pt x="105" y="24"/>
                  </a:lnTo>
                  <a:lnTo>
                    <a:pt x="102" y="16"/>
                  </a:lnTo>
                  <a:lnTo>
                    <a:pt x="99" y="11"/>
                  </a:lnTo>
                  <a:lnTo>
                    <a:pt x="94" y="5"/>
                  </a:lnTo>
                  <a:lnTo>
                    <a:pt x="89" y="2"/>
                  </a:lnTo>
                  <a:lnTo>
                    <a:pt x="83" y="0"/>
                  </a:lnTo>
                  <a:lnTo>
                    <a:pt x="78" y="0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1" name="任意多边形 62740"/>
            <p:cNvSpPr>
              <a:spLocks noEditPoints="1"/>
            </p:cNvSpPr>
            <p:nvPr/>
          </p:nvSpPr>
          <p:spPr>
            <a:xfrm>
              <a:off x="2044" y="2319"/>
              <a:ext cx="37" cy="31"/>
            </a:xfrm>
            <a:custGeom>
              <a:avLst/>
              <a:gdLst/>
              <a:ahLst/>
              <a:cxnLst/>
              <a:rect l="0" t="0" r="0" b="0"/>
              <a:pathLst>
                <a:path w="111" h="92">
                  <a:moveTo>
                    <a:pt x="74" y="0"/>
                  </a:moveTo>
                  <a:lnTo>
                    <a:pt x="62" y="1"/>
                  </a:lnTo>
                  <a:lnTo>
                    <a:pt x="52" y="8"/>
                  </a:lnTo>
                  <a:lnTo>
                    <a:pt x="47" y="12"/>
                  </a:lnTo>
                  <a:lnTo>
                    <a:pt x="44" y="19"/>
                  </a:lnTo>
                  <a:lnTo>
                    <a:pt x="42" y="27"/>
                  </a:lnTo>
                  <a:lnTo>
                    <a:pt x="42" y="37"/>
                  </a:lnTo>
                  <a:lnTo>
                    <a:pt x="41" y="42"/>
                  </a:lnTo>
                  <a:lnTo>
                    <a:pt x="42" y="48"/>
                  </a:lnTo>
                  <a:lnTo>
                    <a:pt x="45" y="59"/>
                  </a:lnTo>
                  <a:lnTo>
                    <a:pt x="57" y="75"/>
                  </a:lnTo>
                  <a:lnTo>
                    <a:pt x="41" y="73"/>
                  </a:lnTo>
                  <a:lnTo>
                    <a:pt x="34" y="71"/>
                  </a:lnTo>
                  <a:lnTo>
                    <a:pt x="29" y="70"/>
                  </a:lnTo>
                  <a:lnTo>
                    <a:pt x="19" y="66"/>
                  </a:lnTo>
                  <a:lnTo>
                    <a:pt x="13" y="62"/>
                  </a:lnTo>
                  <a:lnTo>
                    <a:pt x="8" y="55"/>
                  </a:lnTo>
                  <a:lnTo>
                    <a:pt x="6" y="49"/>
                  </a:lnTo>
                  <a:lnTo>
                    <a:pt x="4" y="42"/>
                  </a:lnTo>
                  <a:lnTo>
                    <a:pt x="5" y="35"/>
                  </a:lnTo>
                  <a:lnTo>
                    <a:pt x="6" y="25"/>
                  </a:lnTo>
                  <a:lnTo>
                    <a:pt x="10" y="23"/>
                  </a:lnTo>
                  <a:lnTo>
                    <a:pt x="13" y="23"/>
                  </a:lnTo>
                  <a:lnTo>
                    <a:pt x="15" y="24"/>
                  </a:lnTo>
                  <a:lnTo>
                    <a:pt x="20" y="21"/>
                  </a:lnTo>
                  <a:lnTo>
                    <a:pt x="21" y="15"/>
                  </a:lnTo>
                  <a:lnTo>
                    <a:pt x="20" y="7"/>
                  </a:lnTo>
                  <a:lnTo>
                    <a:pt x="14" y="5"/>
                  </a:lnTo>
                  <a:lnTo>
                    <a:pt x="5" y="12"/>
                  </a:lnTo>
                  <a:lnTo>
                    <a:pt x="2" y="15"/>
                  </a:lnTo>
                  <a:lnTo>
                    <a:pt x="1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3" y="55"/>
                  </a:lnTo>
                  <a:lnTo>
                    <a:pt x="8" y="65"/>
                  </a:lnTo>
                  <a:lnTo>
                    <a:pt x="15" y="74"/>
                  </a:lnTo>
                  <a:lnTo>
                    <a:pt x="24" y="81"/>
                  </a:lnTo>
                  <a:lnTo>
                    <a:pt x="35" y="86"/>
                  </a:lnTo>
                  <a:lnTo>
                    <a:pt x="46" y="89"/>
                  </a:lnTo>
                  <a:lnTo>
                    <a:pt x="60" y="92"/>
                  </a:lnTo>
                  <a:lnTo>
                    <a:pt x="62" y="91"/>
                  </a:lnTo>
                  <a:lnTo>
                    <a:pt x="65" y="91"/>
                  </a:lnTo>
                  <a:lnTo>
                    <a:pt x="71" y="91"/>
                  </a:lnTo>
                  <a:lnTo>
                    <a:pt x="81" y="89"/>
                  </a:lnTo>
                  <a:lnTo>
                    <a:pt x="89" y="86"/>
                  </a:lnTo>
                  <a:lnTo>
                    <a:pt x="97" y="82"/>
                  </a:lnTo>
                  <a:lnTo>
                    <a:pt x="99" y="78"/>
                  </a:lnTo>
                  <a:lnTo>
                    <a:pt x="100" y="76"/>
                  </a:lnTo>
                  <a:lnTo>
                    <a:pt x="102" y="75"/>
                  </a:lnTo>
                  <a:lnTo>
                    <a:pt x="106" y="66"/>
                  </a:lnTo>
                  <a:lnTo>
                    <a:pt x="109" y="55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8" y="27"/>
                  </a:lnTo>
                  <a:lnTo>
                    <a:pt x="102" y="14"/>
                  </a:lnTo>
                  <a:lnTo>
                    <a:pt x="96" y="7"/>
                  </a:lnTo>
                  <a:lnTo>
                    <a:pt x="90" y="3"/>
                  </a:lnTo>
                  <a:lnTo>
                    <a:pt x="82" y="0"/>
                  </a:lnTo>
                  <a:lnTo>
                    <a:pt x="74" y="0"/>
                  </a:lnTo>
                  <a:close/>
                  <a:moveTo>
                    <a:pt x="55" y="21"/>
                  </a:moveTo>
                  <a:lnTo>
                    <a:pt x="58" y="17"/>
                  </a:lnTo>
                  <a:lnTo>
                    <a:pt x="63" y="15"/>
                  </a:lnTo>
                  <a:lnTo>
                    <a:pt x="74" y="15"/>
                  </a:lnTo>
                  <a:lnTo>
                    <a:pt x="82" y="15"/>
                  </a:lnTo>
                  <a:lnTo>
                    <a:pt x="89" y="17"/>
                  </a:lnTo>
                  <a:lnTo>
                    <a:pt x="94" y="19"/>
                  </a:lnTo>
                  <a:lnTo>
                    <a:pt x="99" y="24"/>
                  </a:lnTo>
                  <a:lnTo>
                    <a:pt x="101" y="27"/>
                  </a:lnTo>
                  <a:lnTo>
                    <a:pt x="104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50"/>
                  </a:lnTo>
                  <a:lnTo>
                    <a:pt x="103" y="56"/>
                  </a:lnTo>
                  <a:lnTo>
                    <a:pt x="95" y="69"/>
                  </a:lnTo>
                  <a:lnTo>
                    <a:pt x="67" y="75"/>
                  </a:lnTo>
                  <a:lnTo>
                    <a:pt x="52" y="59"/>
                  </a:lnTo>
                  <a:lnTo>
                    <a:pt x="48" y="49"/>
                  </a:lnTo>
                  <a:lnTo>
                    <a:pt x="47" y="43"/>
                  </a:lnTo>
                  <a:lnTo>
                    <a:pt x="48" y="38"/>
                  </a:lnTo>
                  <a:lnTo>
                    <a:pt x="49" y="28"/>
                  </a:lnTo>
                  <a:lnTo>
                    <a:pt x="55" y="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2" name="任意多边形 62741"/>
            <p:cNvSpPr/>
            <p:nvPr/>
          </p:nvSpPr>
          <p:spPr>
            <a:xfrm>
              <a:off x="2045" y="2070"/>
              <a:ext cx="36" cy="27"/>
            </a:xfrm>
            <a:custGeom>
              <a:avLst/>
              <a:gdLst/>
              <a:ahLst/>
              <a:cxnLst/>
              <a:rect l="0" t="0" r="0" b="0"/>
              <a:pathLst>
                <a:path w="108" h="80">
                  <a:moveTo>
                    <a:pt x="99" y="52"/>
                  </a:moveTo>
                  <a:lnTo>
                    <a:pt x="107" y="48"/>
                  </a:lnTo>
                  <a:lnTo>
                    <a:pt x="108" y="40"/>
                  </a:lnTo>
                  <a:lnTo>
                    <a:pt x="107" y="35"/>
                  </a:lnTo>
                  <a:lnTo>
                    <a:pt x="100" y="33"/>
                  </a:lnTo>
                  <a:lnTo>
                    <a:pt x="89" y="33"/>
                  </a:lnTo>
                  <a:lnTo>
                    <a:pt x="82" y="35"/>
                  </a:lnTo>
                  <a:lnTo>
                    <a:pt x="46" y="25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27" y="80"/>
                  </a:lnTo>
                  <a:lnTo>
                    <a:pt x="28" y="74"/>
                  </a:lnTo>
                  <a:lnTo>
                    <a:pt x="13" y="66"/>
                  </a:lnTo>
                  <a:lnTo>
                    <a:pt x="9" y="53"/>
                  </a:lnTo>
                  <a:lnTo>
                    <a:pt x="9" y="11"/>
                  </a:lnTo>
                  <a:lnTo>
                    <a:pt x="18" y="17"/>
                  </a:lnTo>
                  <a:lnTo>
                    <a:pt x="29" y="23"/>
                  </a:lnTo>
                  <a:lnTo>
                    <a:pt x="37" y="28"/>
                  </a:lnTo>
                  <a:lnTo>
                    <a:pt x="45" y="33"/>
                  </a:lnTo>
                  <a:lnTo>
                    <a:pt x="51" y="36"/>
                  </a:lnTo>
                  <a:lnTo>
                    <a:pt x="58" y="40"/>
                  </a:lnTo>
                  <a:lnTo>
                    <a:pt x="63" y="42"/>
                  </a:lnTo>
                  <a:lnTo>
                    <a:pt x="69" y="45"/>
                  </a:lnTo>
                  <a:lnTo>
                    <a:pt x="99" y="5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3" name="任意多边形 62742"/>
            <p:cNvSpPr/>
            <p:nvPr/>
          </p:nvSpPr>
          <p:spPr>
            <a:xfrm>
              <a:off x="2045" y="2104"/>
              <a:ext cx="37" cy="28"/>
            </a:xfrm>
            <a:custGeom>
              <a:avLst/>
              <a:gdLst/>
              <a:ahLst/>
              <a:cxnLst/>
              <a:rect l="0" t="0" r="0" b="0"/>
              <a:pathLst>
                <a:path w="110" h="84">
                  <a:moveTo>
                    <a:pt x="50" y="35"/>
                  </a:moveTo>
                  <a:lnTo>
                    <a:pt x="47" y="28"/>
                  </a:lnTo>
                  <a:lnTo>
                    <a:pt x="45" y="23"/>
                  </a:lnTo>
                  <a:lnTo>
                    <a:pt x="40" y="16"/>
                  </a:lnTo>
                  <a:lnTo>
                    <a:pt x="24" y="10"/>
                  </a:lnTo>
                  <a:lnTo>
                    <a:pt x="14" y="13"/>
                  </a:lnTo>
                  <a:lnTo>
                    <a:pt x="6" y="21"/>
                  </a:lnTo>
                  <a:lnTo>
                    <a:pt x="1" y="33"/>
                  </a:lnTo>
                  <a:lnTo>
                    <a:pt x="0" y="48"/>
                  </a:lnTo>
                  <a:lnTo>
                    <a:pt x="1" y="61"/>
                  </a:lnTo>
                  <a:lnTo>
                    <a:pt x="5" y="74"/>
                  </a:lnTo>
                  <a:lnTo>
                    <a:pt x="8" y="78"/>
                  </a:lnTo>
                  <a:lnTo>
                    <a:pt x="12" y="81"/>
                  </a:lnTo>
                  <a:lnTo>
                    <a:pt x="16" y="83"/>
                  </a:lnTo>
                  <a:lnTo>
                    <a:pt x="21" y="84"/>
                  </a:lnTo>
                  <a:lnTo>
                    <a:pt x="29" y="80"/>
                  </a:lnTo>
                  <a:lnTo>
                    <a:pt x="31" y="74"/>
                  </a:lnTo>
                  <a:lnTo>
                    <a:pt x="30" y="70"/>
                  </a:lnTo>
                  <a:lnTo>
                    <a:pt x="29" y="69"/>
                  </a:lnTo>
                  <a:lnTo>
                    <a:pt x="24" y="67"/>
                  </a:lnTo>
                  <a:lnTo>
                    <a:pt x="21" y="69"/>
                  </a:lnTo>
                  <a:lnTo>
                    <a:pt x="13" y="71"/>
                  </a:lnTo>
                  <a:lnTo>
                    <a:pt x="6" y="63"/>
                  </a:lnTo>
                  <a:lnTo>
                    <a:pt x="4" y="51"/>
                  </a:lnTo>
                  <a:lnTo>
                    <a:pt x="5" y="39"/>
                  </a:lnTo>
                  <a:lnTo>
                    <a:pt x="10" y="32"/>
                  </a:lnTo>
                  <a:lnTo>
                    <a:pt x="17" y="26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5" y="26"/>
                  </a:lnTo>
                  <a:lnTo>
                    <a:pt x="39" y="28"/>
                  </a:lnTo>
                  <a:lnTo>
                    <a:pt x="43" y="32"/>
                  </a:lnTo>
                  <a:lnTo>
                    <a:pt x="45" y="35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49" y="55"/>
                  </a:lnTo>
                  <a:lnTo>
                    <a:pt x="54" y="55"/>
                  </a:lnTo>
                  <a:lnTo>
                    <a:pt x="54" y="44"/>
                  </a:lnTo>
                  <a:lnTo>
                    <a:pt x="55" y="37"/>
                  </a:lnTo>
                  <a:lnTo>
                    <a:pt x="57" y="30"/>
                  </a:lnTo>
                  <a:lnTo>
                    <a:pt x="61" y="26"/>
                  </a:lnTo>
                  <a:lnTo>
                    <a:pt x="68" y="19"/>
                  </a:lnTo>
                  <a:lnTo>
                    <a:pt x="77" y="17"/>
                  </a:lnTo>
                  <a:lnTo>
                    <a:pt x="99" y="24"/>
                  </a:lnTo>
                  <a:lnTo>
                    <a:pt x="103" y="33"/>
                  </a:lnTo>
                  <a:lnTo>
                    <a:pt x="105" y="46"/>
                  </a:lnTo>
                  <a:lnTo>
                    <a:pt x="103" y="60"/>
                  </a:lnTo>
                  <a:lnTo>
                    <a:pt x="97" y="67"/>
                  </a:lnTo>
                  <a:lnTo>
                    <a:pt x="92" y="64"/>
                  </a:lnTo>
                  <a:lnTo>
                    <a:pt x="87" y="62"/>
                  </a:lnTo>
                  <a:lnTo>
                    <a:pt x="82" y="67"/>
                  </a:lnTo>
                  <a:lnTo>
                    <a:pt x="80" y="73"/>
                  </a:lnTo>
                  <a:lnTo>
                    <a:pt x="82" y="80"/>
                  </a:lnTo>
                  <a:lnTo>
                    <a:pt x="90" y="82"/>
                  </a:lnTo>
                  <a:lnTo>
                    <a:pt x="90" y="81"/>
                  </a:lnTo>
                  <a:lnTo>
                    <a:pt x="91" y="81"/>
                  </a:lnTo>
                  <a:lnTo>
                    <a:pt x="93" y="81"/>
                  </a:lnTo>
                  <a:lnTo>
                    <a:pt x="97" y="79"/>
                  </a:lnTo>
                  <a:lnTo>
                    <a:pt x="98" y="77"/>
                  </a:lnTo>
                  <a:lnTo>
                    <a:pt x="100" y="76"/>
                  </a:lnTo>
                  <a:lnTo>
                    <a:pt x="104" y="72"/>
                  </a:lnTo>
                  <a:lnTo>
                    <a:pt x="106" y="64"/>
                  </a:lnTo>
                  <a:lnTo>
                    <a:pt x="108" y="58"/>
                  </a:lnTo>
                  <a:lnTo>
                    <a:pt x="108" y="54"/>
                  </a:lnTo>
                  <a:lnTo>
                    <a:pt x="108" y="52"/>
                  </a:lnTo>
                  <a:lnTo>
                    <a:pt x="108" y="51"/>
                  </a:lnTo>
                  <a:lnTo>
                    <a:pt x="109" y="51"/>
                  </a:lnTo>
                  <a:lnTo>
                    <a:pt x="110" y="45"/>
                  </a:lnTo>
                  <a:lnTo>
                    <a:pt x="109" y="34"/>
                  </a:lnTo>
                  <a:lnTo>
                    <a:pt x="107" y="26"/>
                  </a:lnTo>
                  <a:lnTo>
                    <a:pt x="104" y="18"/>
                  </a:lnTo>
                  <a:lnTo>
                    <a:pt x="100" y="13"/>
                  </a:lnTo>
                  <a:lnTo>
                    <a:pt x="94" y="6"/>
                  </a:lnTo>
                  <a:lnTo>
                    <a:pt x="90" y="3"/>
                  </a:lnTo>
                  <a:lnTo>
                    <a:pt x="84" y="0"/>
                  </a:lnTo>
                  <a:lnTo>
                    <a:pt x="80" y="1"/>
                  </a:lnTo>
                  <a:lnTo>
                    <a:pt x="75" y="1"/>
                  </a:lnTo>
                  <a:lnTo>
                    <a:pt x="71" y="3"/>
                  </a:lnTo>
                  <a:lnTo>
                    <a:pt x="63" y="9"/>
                  </a:lnTo>
                  <a:lnTo>
                    <a:pt x="58" y="12"/>
                  </a:lnTo>
                  <a:lnTo>
                    <a:pt x="55" y="18"/>
                  </a:lnTo>
                  <a:lnTo>
                    <a:pt x="50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4" name="任意多边形 62743"/>
            <p:cNvSpPr>
              <a:spLocks noEditPoints="1"/>
            </p:cNvSpPr>
            <p:nvPr/>
          </p:nvSpPr>
          <p:spPr>
            <a:xfrm>
              <a:off x="2044" y="1405"/>
              <a:ext cx="37" cy="30"/>
            </a:xfrm>
            <a:custGeom>
              <a:avLst/>
              <a:gdLst/>
              <a:ahLst/>
              <a:cxnLst/>
              <a:rect l="0" t="0" r="0" b="0"/>
              <a:pathLst>
                <a:path w="110" h="89">
                  <a:moveTo>
                    <a:pt x="73" y="0"/>
                  </a:moveTo>
                  <a:lnTo>
                    <a:pt x="73" y="21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71" y="89"/>
                  </a:lnTo>
                  <a:lnTo>
                    <a:pt x="75" y="89"/>
                  </a:lnTo>
                  <a:lnTo>
                    <a:pt x="77" y="35"/>
                  </a:lnTo>
                  <a:lnTo>
                    <a:pt x="97" y="37"/>
                  </a:lnTo>
                  <a:lnTo>
                    <a:pt x="104" y="39"/>
                  </a:lnTo>
                  <a:lnTo>
                    <a:pt x="105" y="48"/>
                  </a:lnTo>
                  <a:lnTo>
                    <a:pt x="105" y="57"/>
                  </a:lnTo>
                  <a:lnTo>
                    <a:pt x="109" y="57"/>
                  </a:lnTo>
                  <a:lnTo>
                    <a:pt x="110" y="4"/>
                  </a:lnTo>
                  <a:lnTo>
                    <a:pt x="105" y="4"/>
                  </a:lnTo>
                  <a:lnTo>
                    <a:pt x="105" y="11"/>
                  </a:lnTo>
                  <a:lnTo>
                    <a:pt x="104" y="20"/>
                  </a:lnTo>
                  <a:lnTo>
                    <a:pt x="97" y="24"/>
                  </a:lnTo>
                  <a:lnTo>
                    <a:pt x="77" y="21"/>
                  </a:lnTo>
                  <a:lnTo>
                    <a:pt x="77" y="0"/>
                  </a:lnTo>
                  <a:lnTo>
                    <a:pt x="73" y="0"/>
                  </a:lnTo>
                  <a:close/>
                  <a:moveTo>
                    <a:pt x="73" y="35"/>
                  </a:moveTo>
                  <a:lnTo>
                    <a:pt x="72" y="82"/>
                  </a:lnTo>
                  <a:lnTo>
                    <a:pt x="15" y="30"/>
                  </a:lnTo>
                  <a:lnTo>
                    <a:pt x="73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5" name="任意多边形 62744"/>
            <p:cNvSpPr>
              <a:spLocks noEditPoints="1"/>
            </p:cNvSpPr>
            <p:nvPr/>
          </p:nvSpPr>
          <p:spPr>
            <a:xfrm>
              <a:off x="2045" y="1371"/>
              <a:ext cx="37" cy="28"/>
            </a:xfrm>
            <a:custGeom>
              <a:avLst/>
              <a:gdLst/>
              <a:ahLst/>
              <a:cxnLst/>
              <a:rect l="0" t="0" r="0" b="0"/>
              <a:pathLst>
                <a:path w="111" h="83">
                  <a:moveTo>
                    <a:pt x="55" y="83"/>
                  </a:moveTo>
                  <a:lnTo>
                    <a:pt x="96" y="74"/>
                  </a:lnTo>
                  <a:lnTo>
                    <a:pt x="98" y="69"/>
                  </a:lnTo>
                  <a:lnTo>
                    <a:pt x="99" y="67"/>
                  </a:lnTo>
                  <a:lnTo>
                    <a:pt x="101" y="66"/>
                  </a:lnTo>
                  <a:lnTo>
                    <a:pt x="106" y="60"/>
                  </a:lnTo>
                  <a:lnTo>
                    <a:pt x="109" y="52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7" y="27"/>
                  </a:lnTo>
                  <a:lnTo>
                    <a:pt x="102" y="20"/>
                  </a:lnTo>
                  <a:lnTo>
                    <a:pt x="97" y="14"/>
                  </a:lnTo>
                  <a:lnTo>
                    <a:pt x="57" y="0"/>
                  </a:lnTo>
                  <a:lnTo>
                    <a:pt x="16" y="7"/>
                  </a:lnTo>
                  <a:lnTo>
                    <a:pt x="9" y="13"/>
                  </a:lnTo>
                  <a:lnTo>
                    <a:pt x="4" y="20"/>
                  </a:lnTo>
                  <a:lnTo>
                    <a:pt x="1" y="27"/>
                  </a:lnTo>
                  <a:lnTo>
                    <a:pt x="1" y="36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7" y="59"/>
                  </a:lnTo>
                  <a:lnTo>
                    <a:pt x="14" y="66"/>
                  </a:lnTo>
                  <a:lnTo>
                    <a:pt x="22" y="73"/>
                  </a:lnTo>
                  <a:lnTo>
                    <a:pt x="32" y="78"/>
                  </a:lnTo>
                  <a:lnTo>
                    <a:pt x="42" y="81"/>
                  </a:lnTo>
                  <a:lnTo>
                    <a:pt x="55" y="83"/>
                  </a:lnTo>
                  <a:close/>
                  <a:moveTo>
                    <a:pt x="93" y="24"/>
                  </a:moveTo>
                  <a:lnTo>
                    <a:pt x="98" y="27"/>
                  </a:lnTo>
                  <a:lnTo>
                    <a:pt x="102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48"/>
                  </a:lnTo>
                  <a:lnTo>
                    <a:pt x="103" y="50"/>
                  </a:lnTo>
                  <a:lnTo>
                    <a:pt x="102" y="50"/>
                  </a:lnTo>
                  <a:lnTo>
                    <a:pt x="102" y="51"/>
                  </a:lnTo>
                  <a:lnTo>
                    <a:pt x="102" y="53"/>
                  </a:lnTo>
                  <a:lnTo>
                    <a:pt x="100" y="53"/>
                  </a:lnTo>
                  <a:lnTo>
                    <a:pt x="99" y="53"/>
                  </a:lnTo>
                  <a:lnTo>
                    <a:pt x="99" y="54"/>
                  </a:lnTo>
                  <a:lnTo>
                    <a:pt x="97" y="56"/>
                  </a:lnTo>
                  <a:lnTo>
                    <a:pt x="92" y="60"/>
                  </a:lnTo>
                  <a:lnTo>
                    <a:pt x="55" y="67"/>
                  </a:lnTo>
                  <a:lnTo>
                    <a:pt x="18" y="56"/>
                  </a:lnTo>
                  <a:lnTo>
                    <a:pt x="12" y="51"/>
                  </a:lnTo>
                  <a:lnTo>
                    <a:pt x="9" y="47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9" y="25"/>
                  </a:lnTo>
                  <a:lnTo>
                    <a:pt x="12" y="21"/>
                  </a:lnTo>
                  <a:lnTo>
                    <a:pt x="19" y="19"/>
                  </a:lnTo>
                  <a:lnTo>
                    <a:pt x="56" y="14"/>
                  </a:lnTo>
                  <a:lnTo>
                    <a:pt x="93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6" name="任意多边形 62745"/>
            <p:cNvSpPr>
              <a:spLocks noEditPoints="1"/>
            </p:cNvSpPr>
            <p:nvPr/>
          </p:nvSpPr>
          <p:spPr>
            <a:xfrm>
              <a:off x="2044" y="1852"/>
              <a:ext cx="37" cy="33"/>
            </a:xfrm>
            <a:custGeom>
              <a:avLst/>
              <a:gdLst/>
              <a:ahLst/>
              <a:cxnLst/>
              <a:rect l="0" t="0" r="0" b="0"/>
              <a:pathLst>
                <a:path w="110" h="99">
                  <a:moveTo>
                    <a:pt x="103" y="21"/>
                  </a:moveTo>
                  <a:lnTo>
                    <a:pt x="98" y="14"/>
                  </a:lnTo>
                  <a:lnTo>
                    <a:pt x="94" y="10"/>
                  </a:lnTo>
                  <a:lnTo>
                    <a:pt x="88" y="7"/>
                  </a:lnTo>
                  <a:lnTo>
                    <a:pt x="83" y="6"/>
                  </a:lnTo>
                  <a:lnTo>
                    <a:pt x="75" y="6"/>
                  </a:lnTo>
                  <a:lnTo>
                    <a:pt x="67" y="12"/>
                  </a:lnTo>
                  <a:lnTo>
                    <a:pt x="59" y="19"/>
                  </a:lnTo>
                  <a:lnTo>
                    <a:pt x="53" y="31"/>
                  </a:lnTo>
                  <a:lnTo>
                    <a:pt x="42" y="10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17" y="2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2" y="25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1" y="61"/>
                  </a:lnTo>
                  <a:lnTo>
                    <a:pt x="3" y="68"/>
                  </a:lnTo>
                  <a:lnTo>
                    <a:pt x="7" y="75"/>
                  </a:lnTo>
                  <a:lnTo>
                    <a:pt x="10" y="80"/>
                  </a:lnTo>
                  <a:lnTo>
                    <a:pt x="15" y="84"/>
                  </a:lnTo>
                  <a:lnTo>
                    <a:pt x="20" y="87"/>
                  </a:lnTo>
                  <a:lnTo>
                    <a:pt x="27" y="89"/>
                  </a:lnTo>
                  <a:lnTo>
                    <a:pt x="41" y="83"/>
                  </a:lnTo>
                  <a:lnTo>
                    <a:pt x="52" y="65"/>
                  </a:lnTo>
                  <a:lnTo>
                    <a:pt x="57" y="79"/>
                  </a:lnTo>
                  <a:lnTo>
                    <a:pt x="65" y="90"/>
                  </a:lnTo>
                  <a:lnTo>
                    <a:pt x="83" y="99"/>
                  </a:lnTo>
                  <a:lnTo>
                    <a:pt x="87" y="98"/>
                  </a:lnTo>
                  <a:lnTo>
                    <a:pt x="92" y="96"/>
                  </a:lnTo>
                  <a:lnTo>
                    <a:pt x="96" y="93"/>
                  </a:lnTo>
                  <a:lnTo>
                    <a:pt x="101" y="88"/>
                  </a:lnTo>
                  <a:lnTo>
                    <a:pt x="104" y="80"/>
                  </a:lnTo>
                  <a:lnTo>
                    <a:pt x="105" y="76"/>
                  </a:lnTo>
                  <a:lnTo>
                    <a:pt x="107" y="73"/>
                  </a:lnTo>
                  <a:lnTo>
                    <a:pt x="109" y="64"/>
                  </a:lnTo>
                  <a:lnTo>
                    <a:pt x="110" y="56"/>
                  </a:lnTo>
                  <a:lnTo>
                    <a:pt x="109" y="45"/>
                  </a:lnTo>
                  <a:lnTo>
                    <a:pt x="108" y="36"/>
                  </a:lnTo>
                  <a:lnTo>
                    <a:pt x="106" y="28"/>
                  </a:lnTo>
                  <a:lnTo>
                    <a:pt x="103" y="21"/>
                  </a:lnTo>
                  <a:close/>
                  <a:moveTo>
                    <a:pt x="51" y="39"/>
                  </a:moveTo>
                  <a:lnTo>
                    <a:pt x="38" y="68"/>
                  </a:lnTo>
                  <a:lnTo>
                    <a:pt x="30" y="74"/>
                  </a:lnTo>
                  <a:lnTo>
                    <a:pt x="26" y="76"/>
                  </a:lnTo>
                  <a:lnTo>
                    <a:pt x="24" y="77"/>
                  </a:lnTo>
                  <a:lnTo>
                    <a:pt x="11" y="69"/>
                  </a:lnTo>
                  <a:lnTo>
                    <a:pt x="6" y="57"/>
                  </a:lnTo>
                  <a:lnTo>
                    <a:pt x="5" y="43"/>
                  </a:lnTo>
                  <a:lnTo>
                    <a:pt x="6" y="29"/>
                  </a:lnTo>
                  <a:lnTo>
                    <a:pt x="8" y="23"/>
                  </a:lnTo>
                  <a:lnTo>
                    <a:pt x="12" y="20"/>
                  </a:lnTo>
                  <a:lnTo>
                    <a:pt x="29" y="15"/>
                  </a:lnTo>
                  <a:lnTo>
                    <a:pt x="42" y="21"/>
                  </a:lnTo>
                  <a:lnTo>
                    <a:pt x="51" y="39"/>
                  </a:lnTo>
                  <a:close/>
                  <a:moveTo>
                    <a:pt x="67" y="79"/>
                  </a:moveTo>
                  <a:lnTo>
                    <a:pt x="55" y="61"/>
                  </a:lnTo>
                  <a:lnTo>
                    <a:pt x="69" y="29"/>
                  </a:lnTo>
                  <a:lnTo>
                    <a:pt x="76" y="20"/>
                  </a:lnTo>
                  <a:lnTo>
                    <a:pt x="85" y="19"/>
                  </a:lnTo>
                  <a:lnTo>
                    <a:pt x="93" y="21"/>
                  </a:lnTo>
                  <a:lnTo>
                    <a:pt x="101" y="29"/>
                  </a:lnTo>
                  <a:lnTo>
                    <a:pt x="102" y="33"/>
                  </a:lnTo>
                  <a:lnTo>
                    <a:pt x="104" y="39"/>
                  </a:lnTo>
                  <a:lnTo>
                    <a:pt x="105" y="46"/>
                  </a:lnTo>
                  <a:lnTo>
                    <a:pt x="106" y="55"/>
                  </a:lnTo>
                  <a:lnTo>
                    <a:pt x="105" y="61"/>
                  </a:lnTo>
                  <a:lnTo>
                    <a:pt x="104" y="61"/>
                  </a:lnTo>
                  <a:lnTo>
                    <a:pt x="104" y="62"/>
                  </a:lnTo>
                  <a:lnTo>
                    <a:pt x="104" y="64"/>
                  </a:lnTo>
                  <a:lnTo>
                    <a:pt x="104" y="68"/>
                  </a:lnTo>
                  <a:lnTo>
                    <a:pt x="102" y="73"/>
                  </a:lnTo>
                  <a:lnTo>
                    <a:pt x="100" y="79"/>
                  </a:lnTo>
                  <a:lnTo>
                    <a:pt x="96" y="82"/>
                  </a:lnTo>
                  <a:lnTo>
                    <a:pt x="92" y="84"/>
                  </a:lnTo>
                  <a:lnTo>
                    <a:pt x="89" y="84"/>
                  </a:lnTo>
                  <a:lnTo>
                    <a:pt x="87" y="85"/>
                  </a:lnTo>
                  <a:lnTo>
                    <a:pt x="83" y="86"/>
                  </a:lnTo>
                  <a:lnTo>
                    <a:pt x="67" y="7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7" name="任意多边形 62746"/>
            <p:cNvSpPr>
              <a:spLocks noEditPoints="1"/>
            </p:cNvSpPr>
            <p:nvPr/>
          </p:nvSpPr>
          <p:spPr>
            <a:xfrm>
              <a:off x="2044" y="1618"/>
              <a:ext cx="37" cy="31"/>
            </a:xfrm>
            <a:custGeom>
              <a:avLst/>
              <a:gdLst/>
              <a:ahLst/>
              <a:cxnLst/>
              <a:rect l="0" t="0" r="0" b="0"/>
              <a:pathLst>
                <a:path w="110" h="93">
                  <a:moveTo>
                    <a:pt x="61" y="83"/>
                  </a:moveTo>
                  <a:lnTo>
                    <a:pt x="64" y="77"/>
                  </a:lnTo>
                  <a:lnTo>
                    <a:pt x="67" y="71"/>
                  </a:lnTo>
                  <a:lnTo>
                    <a:pt x="68" y="62"/>
                  </a:lnTo>
                  <a:lnTo>
                    <a:pt x="69" y="54"/>
                  </a:lnTo>
                  <a:lnTo>
                    <a:pt x="67" y="41"/>
                  </a:lnTo>
                  <a:lnTo>
                    <a:pt x="65" y="35"/>
                  </a:lnTo>
                  <a:lnTo>
                    <a:pt x="64" y="31"/>
                  </a:lnTo>
                  <a:lnTo>
                    <a:pt x="52" y="17"/>
                  </a:lnTo>
                  <a:lnTo>
                    <a:pt x="65" y="18"/>
                  </a:lnTo>
                  <a:lnTo>
                    <a:pt x="77" y="21"/>
                  </a:lnTo>
                  <a:lnTo>
                    <a:pt x="86" y="25"/>
                  </a:lnTo>
                  <a:lnTo>
                    <a:pt x="93" y="30"/>
                  </a:lnTo>
                  <a:lnTo>
                    <a:pt x="98" y="35"/>
                  </a:lnTo>
                  <a:lnTo>
                    <a:pt x="102" y="41"/>
                  </a:lnTo>
                  <a:lnTo>
                    <a:pt x="105" y="48"/>
                  </a:lnTo>
                  <a:lnTo>
                    <a:pt x="106" y="56"/>
                  </a:lnTo>
                  <a:lnTo>
                    <a:pt x="106" y="61"/>
                  </a:lnTo>
                  <a:lnTo>
                    <a:pt x="105" y="66"/>
                  </a:lnTo>
                  <a:lnTo>
                    <a:pt x="103" y="67"/>
                  </a:lnTo>
                  <a:lnTo>
                    <a:pt x="99" y="68"/>
                  </a:lnTo>
                  <a:lnTo>
                    <a:pt x="92" y="71"/>
                  </a:lnTo>
                  <a:lnTo>
                    <a:pt x="89" y="77"/>
                  </a:lnTo>
                  <a:lnTo>
                    <a:pt x="89" y="81"/>
                  </a:lnTo>
                  <a:lnTo>
                    <a:pt x="92" y="84"/>
                  </a:lnTo>
                  <a:lnTo>
                    <a:pt x="97" y="86"/>
                  </a:lnTo>
                  <a:lnTo>
                    <a:pt x="99" y="85"/>
                  </a:lnTo>
                  <a:lnTo>
                    <a:pt x="99" y="84"/>
                  </a:lnTo>
                  <a:lnTo>
                    <a:pt x="100" y="84"/>
                  </a:lnTo>
                  <a:lnTo>
                    <a:pt x="102" y="84"/>
                  </a:lnTo>
                  <a:lnTo>
                    <a:pt x="104" y="81"/>
                  </a:lnTo>
                  <a:lnTo>
                    <a:pt x="107" y="79"/>
                  </a:lnTo>
                  <a:lnTo>
                    <a:pt x="110" y="56"/>
                  </a:lnTo>
                  <a:lnTo>
                    <a:pt x="109" y="43"/>
                  </a:lnTo>
                  <a:lnTo>
                    <a:pt x="106" y="33"/>
                  </a:lnTo>
                  <a:lnTo>
                    <a:pt x="101" y="23"/>
                  </a:lnTo>
                  <a:lnTo>
                    <a:pt x="94" y="16"/>
                  </a:lnTo>
                  <a:lnTo>
                    <a:pt x="84" y="9"/>
                  </a:lnTo>
                  <a:lnTo>
                    <a:pt x="74" y="4"/>
                  </a:lnTo>
                  <a:lnTo>
                    <a:pt x="63" y="1"/>
                  </a:lnTo>
                  <a:lnTo>
                    <a:pt x="51" y="0"/>
                  </a:lnTo>
                  <a:lnTo>
                    <a:pt x="39" y="0"/>
                  </a:lnTo>
                  <a:lnTo>
                    <a:pt x="29" y="3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3" y="27"/>
                  </a:lnTo>
                  <a:lnTo>
                    <a:pt x="0" y="36"/>
                  </a:lnTo>
                  <a:lnTo>
                    <a:pt x="0" y="47"/>
                  </a:lnTo>
                  <a:lnTo>
                    <a:pt x="0" y="57"/>
                  </a:lnTo>
                  <a:lnTo>
                    <a:pt x="2" y="67"/>
                  </a:lnTo>
                  <a:lnTo>
                    <a:pt x="4" y="75"/>
                  </a:lnTo>
                  <a:lnTo>
                    <a:pt x="9" y="82"/>
                  </a:lnTo>
                  <a:lnTo>
                    <a:pt x="20" y="90"/>
                  </a:lnTo>
                  <a:lnTo>
                    <a:pt x="28" y="92"/>
                  </a:lnTo>
                  <a:lnTo>
                    <a:pt x="36" y="93"/>
                  </a:lnTo>
                  <a:lnTo>
                    <a:pt x="36" y="92"/>
                  </a:lnTo>
                  <a:lnTo>
                    <a:pt x="37" y="92"/>
                  </a:lnTo>
                  <a:lnTo>
                    <a:pt x="39" y="92"/>
                  </a:lnTo>
                  <a:lnTo>
                    <a:pt x="43" y="92"/>
                  </a:lnTo>
                  <a:lnTo>
                    <a:pt x="50" y="90"/>
                  </a:lnTo>
                  <a:lnTo>
                    <a:pt x="56" y="87"/>
                  </a:lnTo>
                  <a:lnTo>
                    <a:pt x="61" y="83"/>
                  </a:lnTo>
                  <a:close/>
                  <a:moveTo>
                    <a:pt x="56" y="27"/>
                  </a:moveTo>
                  <a:lnTo>
                    <a:pt x="62" y="38"/>
                  </a:lnTo>
                  <a:lnTo>
                    <a:pt x="64" y="52"/>
                  </a:lnTo>
                  <a:lnTo>
                    <a:pt x="63" y="54"/>
                  </a:lnTo>
                  <a:lnTo>
                    <a:pt x="63" y="57"/>
                  </a:lnTo>
                  <a:lnTo>
                    <a:pt x="62" y="59"/>
                  </a:lnTo>
                  <a:lnTo>
                    <a:pt x="62" y="62"/>
                  </a:lnTo>
                  <a:lnTo>
                    <a:pt x="59" y="67"/>
                  </a:lnTo>
                  <a:lnTo>
                    <a:pt x="56" y="71"/>
                  </a:lnTo>
                  <a:lnTo>
                    <a:pt x="54" y="71"/>
                  </a:lnTo>
                  <a:lnTo>
                    <a:pt x="53" y="71"/>
                  </a:lnTo>
                  <a:lnTo>
                    <a:pt x="53" y="72"/>
                  </a:lnTo>
                  <a:lnTo>
                    <a:pt x="51" y="74"/>
                  </a:lnTo>
                  <a:lnTo>
                    <a:pt x="47" y="77"/>
                  </a:lnTo>
                  <a:lnTo>
                    <a:pt x="41" y="78"/>
                  </a:lnTo>
                  <a:lnTo>
                    <a:pt x="38" y="78"/>
                  </a:lnTo>
                  <a:lnTo>
                    <a:pt x="36" y="79"/>
                  </a:lnTo>
                  <a:lnTo>
                    <a:pt x="23" y="77"/>
                  </a:lnTo>
                  <a:lnTo>
                    <a:pt x="13" y="72"/>
                  </a:lnTo>
                  <a:lnTo>
                    <a:pt x="8" y="67"/>
                  </a:lnTo>
                  <a:lnTo>
                    <a:pt x="6" y="61"/>
                  </a:lnTo>
                  <a:lnTo>
                    <a:pt x="4" y="54"/>
                  </a:lnTo>
                  <a:lnTo>
                    <a:pt x="4" y="47"/>
                  </a:lnTo>
                  <a:lnTo>
                    <a:pt x="4" y="39"/>
                  </a:lnTo>
                  <a:lnTo>
                    <a:pt x="6" y="33"/>
                  </a:lnTo>
                  <a:lnTo>
                    <a:pt x="9" y="28"/>
                  </a:lnTo>
                  <a:lnTo>
                    <a:pt x="14" y="25"/>
                  </a:lnTo>
                  <a:lnTo>
                    <a:pt x="39" y="17"/>
                  </a:lnTo>
                  <a:lnTo>
                    <a:pt x="56" y="2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8" name="任意多边形 62747"/>
            <p:cNvSpPr/>
            <p:nvPr/>
          </p:nvSpPr>
          <p:spPr>
            <a:xfrm>
              <a:off x="2046" y="1157"/>
              <a:ext cx="37" cy="23"/>
            </a:xfrm>
            <a:custGeom>
              <a:avLst/>
              <a:gdLst/>
              <a:ahLst/>
              <a:cxnLst/>
              <a:rect l="0" t="0" r="0" b="0"/>
              <a:pathLst>
                <a:path w="111" h="68">
                  <a:moveTo>
                    <a:pt x="96" y="41"/>
                  </a:moveTo>
                  <a:lnTo>
                    <a:pt x="100" y="42"/>
                  </a:lnTo>
                  <a:lnTo>
                    <a:pt x="103" y="45"/>
                  </a:lnTo>
                  <a:lnTo>
                    <a:pt x="106" y="59"/>
                  </a:lnTo>
                  <a:lnTo>
                    <a:pt x="106" y="68"/>
                  </a:lnTo>
                  <a:lnTo>
                    <a:pt x="109" y="68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103" y="22"/>
                  </a:lnTo>
                  <a:lnTo>
                    <a:pt x="101" y="23"/>
                  </a:lnTo>
                  <a:lnTo>
                    <a:pt x="100" y="25"/>
                  </a:lnTo>
                  <a:lnTo>
                    <a:pt x="96" y="26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8" y="32"/>
                  </a:lnTo>
                  <a:lnTo>
                    <a:pt x="9" y="50"/>
                  </a:lnTo>
                  <a:lnTo>
                    <a:pt x="9" y="59"/>
                  </a:lnTo>
                  <a:lnTo>
                    <a:pt x="13" y="59"/>
                  </a:lnTo>
                  <a:lnTo>
                    <a:pt x="14" y="42"/>
                  </a:lnTo>
                  <a:lnTo>
                    <a:pt x="15" y="35"/>
                  </a:lnTo>
                  <a:lnTo>
                    <a:pt x="21" y="34"/>
                  </a:lnTo>
                  <a:lnTo>
                    <a:pt x="96" y="4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749" name="任意多边形 62748"/>
            <p:cNvSpPr/>
            <p:nvPr/>
          </p:nvSpPr>
          <p:spPr>
            <a:xfrm>
              <a:off x="2044" y="916"/>
              <a:ext cx="37" cy="30"/>
            </a:xfrm>
            <a:custGeom>
              <a:avLst/>
              <a:gdLst/>
              <a:ahLst/>
              <a:cxnLst/>
              <a:rect l="0" t="0" r="0" b="0"/>
              <a:pathLst>
                <a:path w="111" h="91">
                  <a:moveTo>
                    <a:pt x="110" y="5"/>
                  </a:moveTo>
                  <a:lnTo>
                    <a:pt x="83" y="0"/>
                  </a:lnTo>
                  <a:lnTo>
                    <a:pt x="83" y="5"/>
                  </a:lnTo>
                  <a:lnTo>
                    <a:pt x="96" y="12"/>
                  </a:lnTo>
                  <a:lnTo>
                    <a:pt x="101" y="25"/>
                  </a:lnTo>
                  <a:lnTo>
                    <a:pt x="101" y="81"/>
                  </a:lnTo>
                  <a:lnTo>
                    <a:pt x="57" y="22"/>
                  </a:lnTo>
                  <a:lnTo>
                    <a:pt x="42" y="7"/>
                  </a:lnTo>
                  <a:lnTo>
                    <a:pt x="28" y="3"/>
                  </a:lnTo>
                  <a:lnTo>
                    <a:pt x="8" y="13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0" y="35"/>
                  </a:lnTo>
                  <a:lnTo>
                    <a:pt x="0" y="46"/>
                  </a:lnTo>
                  <a:lnTo>
                    <a:pt x="2" y="60"/>
                  </a:lnTo>
                  <a:lnTo>
                    <a:pt x="8" y="75"/>
                  </a:lnTo>
                  <a:lnTo>
                    <a:pt x="11" y="80"/>
                  </a:lnTo>
                  <a:lnTo>
                    <a:pt x="16" y="84"/>
                  </a:lnTo>
                  <a:lnTo>
                    <a:pt x="21" y="87"/>
                  </a:lnTo>
                  <a:lnTo>
                    <a:pt x="29" y="88"/>
                  </a:lnTo>
                  <a:lnTo>
                    <a:pt x="36" y="86"/>
                  </a:lnTo>
                  <a:lnTo>
                    <a:pt x="36" y="83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8" y="76"/>
                  </a:lnTo>
                  <a:lnTo>
                    <a:pt x="37" y="69"/>
                  </a:lnTo>
                  <a:lnTo>
                    <a:pt x="32" y="68"/>
                  </a:lnTo>
                  <a:lnTo>
                    <a:pt x="27" y="70"/>
                  </a:lnTo>
                  <a:lnTo>
                    <a:pt x="23" y="73"/>
                  </a:lnTo>
                  <a:lnTo>
                    <a:pt x="20" y="74"/>
                  </a:lnTo>
                  <a:lnTo>
                    <a:pt x="13" y="72"/>
                  </a:lnTo>
                  <a:lnTo>
                    <a:pt x="9" y="65"/>
                  </a:lnTo>
                  <a:lnTo>
                    <a:pt x="5" y="47"/>
                  </a:lnTo>
                  <a:lnTo>
                    <a:pt x="11" y="25"/>
                  </a:lnTo>
                  <a:lnTo>
                    <a:pt x="13" y="21"/>
                  </a:lnTo>
                  <a:lnTo>
                    <a:pt x="17" y="19"/>
                  </a:lnTo>
                  <a:lnTo>
                    <a:pt x="29" y="18"/>
                  </a:lnTo>
                  <a:lnTo>
                    <a:pt x="47" y="24"/>
                  </a:lnTo>
                  <a:lnTo>
                    <a:pt x="103" y="91"/>
                  </a:lnTo>
                  <a:lnTo>
                    <a:pt x="111" y="91"/>
                  </a:lnTo>
                  <a:lnTo>
                    <a:pt x="110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三、体温计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图片 63489" descr="aabb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图片 64513" descr="aabb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图片 65537" descr="aabb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三、体温计</a:t>
            </a:r>
          </a:p>
        </p:txBody>
      </p:sp>
      <p:sp>
        <p:nvSpPr>
          <p:cNvPr id="90114" name="文本占位符 90113"/>
          <p:cNvSpPr>
            <a:spLocks noGrp="1"/>
          </p:cNvSpPr>
          <p:nvPr>
            <p:ph type="body" idx="1"/>
          </p:nvPr>
        </p:nvSpPr>
        <p:spPr>
          <a:xfrm>
            <a:off x="659130" y="4112578"/>
            <a:ext cx="7931150" cy="4319587"/>
          </a:xfrm>
        </p:spPr>
        <p:txBody>
          <a:bodyPr/>
          <a:lstStyle/>
          <a:p>
            <a:pPr algn="l">
              <a:buNone/>
            </a:pPr>
            <a:r>
              <a:rPr lang="zh-CN" altLang="en-US" b="1"/>
              <a:t>４、以下温度最接近２３ </a:t>
            </a:r>
            <a:r>
              <a:rPr lang="en-US" altLang="zh-CN" b="1"/>
              <a:t>℃</a:t>
            </a:r>
            <a:r>
              <a:rPr lang="zh-CN" altLang="en-US" b="1"/>
              <a:t>的是（　　）</a:t>
            </a:r>
          </a:p>
          <a:p>
            <a:pPr algn="l">
              <a:buNone/>
            </a:pPr>
            <a:r>
              <a:rPr lang="zh-CN" altLang="en-US" b="1"/>
              <a:t>Ａ）广州夏天中午室外的温度</a:t>
            </a:r>
          </a:p>
          <a:p>
            <a:pPr algn="l">
              <a:buNone/>
            </a:pPr>
            <a:r>
              <a:rPr lang="zh-CN" altLang="en-US" b="1"/>
              <a:t>Ｂ）北京冬天最低的气温</a:t>
            </a:r>
          </a:p>
          <a:p>
            <a:pPr algn="l">
              <a:buNone/>
            </a:pPr>
            <a:r>
              <a:rPr lang="zh-CN" altLang="en-US" b="1"/>
              <a:t>Ｃ）健康人的体温</a:t>
            </a:r>
          </a:p>
          <a:p>
            <a:pPr algn="l">
              <a:buNone/>
            </a:pPr>
            <a:r>
              <a:rPr lang="zh-CN" altLang="en-US" b="1"/>
              <a:t>Ｄ）让人感觉温暖而舒适的房间温度</a:t>
            </a:r>
          </a:p>
        </p:txBody>
      </p:sp>
      <p:sp>
        <p:nvSpPr>
          <p:cNvPr id="57346" name="Rectangle 2"/>
          <p:cNvSpPr/>
          <p:nvPr/>
        </p:nvSpPr>
        <p:spPr>
          <a:xfrm>
            <a:off x="684530" y="865505"/>
            <a:ext cx="7620000" cy="3302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某体温计示数是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38℃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，若粗心的护士仅消毒后就直接用它去测量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39℃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的病人的体温，则该体温计的示数先后分别是（   ）</a:t>
            </a: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39℃  </a:t>
            </a: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38℃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39℃</a:t>
            </a: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38℃ </a:t>
            </a:r>
          </a:p>
          <a:p>
            <a:pPr lvl="1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37℃</a:t>
            </a:r>
          </a:p>
        </p:txBody>
      </p:sp>
      <p:sp>
        <p:nvSpPr>
          <p:cNvPr id="46" name="Text Box 23"/>
          <p:cNvSpPr txBox="1">
            <a:spLocks noChangeArrowheads="1"/>
          </p:cNvSpPr>
          <p:nvPr/>
        </p:nvSpPr>
        <p:spPr bwMode="auto">
          <a:xfrm>
            <a:off x="2955290" y="1838643"/>
            <a:ext cx="901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5494020" y="4049078"/>
            <a:ext cx="901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uiExpand="1" build="p"/>
      <p:bldP spid="46" grpId="0"/>
      <p:bldP spid="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434</Words>
  <Application>Microsoft Office PowerPoint</Application>
  <PresentationFormat>全屏显示(4:3)</PresentationFormat>
  <Paragraphs>118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XiaZaiMa.COM</cp:lastModifiedBy>
  <cp:revision>66</cp:revision>
  <dcterms:created xsi:type="dcterms:W3CDTF">2017-09-05T20:20:00Z</dcterms:created>
  <dcterms:modified xsi:type="dcterms:W3CDTF">2018-10-10T00:32:55Z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