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DE9D645-4830-8D40-89A2-BC4E2C2F63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EB6A37E-5727-83A4-45C8-1649828D00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C27ADE5-3296-2D6B-527D-FA7690675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22C16-6CF1-408C-9952-E71AC449B0BF}" type="datetimeFigureOut">
              <a:rPr lang="zh-CN" altLang="en-US" smtClean="0"/>
              <a:t>2023/7/28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E198D97-5B9D-A083-7812-59B1EA060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2EE80F0-0FB8-B514-A5A6-B73C94195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9F117-56C8-4C86-95F6-0E18138DFD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380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CF2AE7F-011D-8287-EB7D-F29E51C55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8441786-C819-FB71-65D7-ECE2BE1C22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D6A1E80-220F-D9D0-E93F-FB6ED1760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22C16-6CF1-408C-9952-E71AC449B0BF}" type="datetimeFigureOut">
              <a:rPr lang="zh-CN" altLang="en-US" smtClean="0"/>
              <a:t>2023/7/28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EBA9117-A34E-978E-3D1C-96E49C311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817FAD7-41DC-0561-9800-FEAE8876B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9F117-56C8-4C86-95F6-0E18138DFD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2846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AA9ED30-9A73-657A-0F1C-1FA47BF92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2391B29-99F1-8EF1-2595-5D11ECE40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5F75DAB-5EBF-7AA1-5A72-2DB97CE6A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22C16-6CF1-408C-9952-E71AC449B0BF}" type="datetimeFigureOut">
              <a:rPr lang="zh-CN" altLang="en-US" smtClean="0"/>
              <a:t>2023/7/28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184149A-B7AB-A715-3E28-0FBBD537F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F291534-40EE-425B-D43C-DCF6C9643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9F117-56C8-4C86-95F6-0E18138DFD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7887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3A67FAB-6539-FC8D-2A8F-1B6262CAC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9088BCE-4857-92CA-0935-5EDEA2E8E2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3D19D97-16DC-4034-E21C-F71A24D641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0E561F2-1AE5-8202-DD1A-F9379F85D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22C16-6CF1-408C-9952-E71AC449B0BF}" type="datetimeFigureOut">
              <a:rPr lang="zh-CN" altLang="en-US" smtClean="0"/>
              <a:t>2023/7/28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1B8328D-6B6B-758B-B989-AA1B805DE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5BB0248-DDAB-F94A-6611-BE8FC275A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9F117-56C8-4C86-95F6-0E18138DFD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2645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B84C1F4-B885-93F9-47A7-A9730976EA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0498B6E-945E-FD49-2A50-330ACB2FA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A6E5D32-63B2-6A2C-22B9-B21F7A5DEA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BE65963-D8BD-7834-114E-666AF1C94D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5509117-3679-4002-66CE-E6430B3A18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BC8DAD3-A2A0-4DBE-290A-5A2CDE92D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22C16-6CF1-408C-9952-E71AC449B0BF}" type="datetimeFigureOut">
              <a:rPr lang="zh-CN" altLang="en-US" smtClean="0"/>
              <a:t>2023/7/28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9F544990-3C8F-AEFB-9720-E562AFD29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6A2FA188-9436-6977-965F-C23D7E518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9F117-56C8-4C86-95F6-0E18138DFD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27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D99F61-E772-C393-DF60-B70011BF1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9062309-A181-77F3-1363-EC77BEB8F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22C16-6CF1-408C-9952-E71AC449B0BF}" type="datetimeFigureOut">
              <a:rPr lang="zh-CN" altLang="en-US" smtClean="0"/>
              <a:t>2023/7/28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2C003F6-ABFD-CE25-6653-D11C3680B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2055041-9899-BE38-A049-82D58FBEF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9F117-56C8-4C86-95F6-0E18138DFD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086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64D86B92-2FDC-2664-27C1-927A3AFE1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22C16-6CF1-408C-9952-E71AC449B0BF}" type="datetimeFigureOut">
              <a:rPr lang="zh-CN" altLang="en-US" smtClean="0"/>
              <a:t>2023/7/28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35B7904-50A6-CF40-6A7E-350274124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B057824-34BA-80F0-DD9F-3025770FE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9F117-56C8-4C86-95F6-0E18138DFD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424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30FEF27-C5AB-49AB-5C49-83A003CCF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D83E67E-1EA8-E5BE-AE0B-334952E156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0886349-6912-034B-5360-1C352AA4C4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4A8EB75-B03C-0922-DF92-A8A1140E2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22C16-6CF1-408C-9952-E71AC449B0BF}" type="datetimeFigureOut">
              <a:rPr lang="zh-CN" altLang="en-US" smtClean="0"/>
              <a:t>2023/7/28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306C4F8-5EB8-3F5F-51BA-1F1367C68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492DBB6-8E1F-18F0-7C2C-938BD4F74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9F117-56C8-4C86-95F6-0E18138DFD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1821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0912B94-2C02-19CB-B77B-E28553C90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BFB9286-2BD5-2D84-9AF2-8D85F64421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8BDDE4C-FCDE-4D98-569A-4464EED3CC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D9DECFF-F852-62CE-CACA-D929B8713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22C16-6CF1-408C-9952-E71AC449B0BF}" type="datetimeFigureOut">
              <a:rPr lang="zh-CN" altLang="en-US" smtClean="0"/>
              <a:t>2023/7/28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EB1B0B7-A7DE-2F4B-CF84-450A59AA1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846427F-73C1-2F67-D672-67CEC9FF6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9F117-56C8-4C86-95F6-0E18138DFD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10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6D5A7F0-4203-C0FC-90BF-244F4AB24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8C38F99-0889-4448-38CA-E1D8B8B3DE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8B75ADF-C41C-0746-274D-EDF835ED3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22C16-6CF1-408C-9952-E71AC449B0BF}" type="datetimeFigureOut">
              <a:rPr lang="zh-CN" altLang="en-US" smtClean="0"/>
              <a:t>2023/7/28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64315E1-F041-1829-DEE3-2BE724525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78C58BD-A159-9FB7-8B54-61E75A368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9F117-56C8-4C86-95F6-0E18138DFD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195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7E779C49-79C6-8FB6-A5F4-C9FD88D6F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1969162-C0EC-F691-F3F2-D747B320FD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5AF16EF-51B9-91BB-1BBA-801A48471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22C16-6CF1-408C-9952-E71AC449B0BF}" type="datetimeFigureOut">
              <a:rPr lang="zh-CN" altLang="en-US" smtClean="0"/>
              <a:t>2023/7/28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102F46A-F180-91F6-DB36-FE3629264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3A75AAF-7E7B-0FC7-F303-BB2423467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9F117-56C8-4C86-95F6-0E18138DFD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996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E12A8EB9-A577-42DD-69A2-DE22D20E1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3A3B33B-9DC9-6099-4F56-6D6ED7AB3B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4F60E71-474B-126D-49C9-C0ADE7C16D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22C16-6CF1-408C-9952-E71AC449B0BF}" type="datetimeFigureOut">
              <a:rPr lang="zh-CN" altLang="en-US" smtClean="0"/>
              <a:t>2023/7/28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B4F49E7-5002-641D-8F2D-FC019E7CF8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8FB96F5-B9E4-BD30-39B3-C6DD91B307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9F117-56C8-4C86-95F6-0E18138DFD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8678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8D36890-ED06-3F57-0BAC-02BC52CCFD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45444" y="-1319180"/>
            <a:ext cx="9144000" cy="2387600"/>
          </a:xfrm>
        </p:spPr>
        <p:txBody>
          <a:bodyPr>
            <a:normAutofit/>
          </a:bodyPr>
          <a:lstStyle/>
          <a:p>
            <a:r>
              <a:rPr lang="zh-CN" altLang="en-US" sz="5400" dirty="0">
                <a:latin typeface="+mn-ea"/>
                <a:ea typeface="+mn-ea"/>
              </a:rPr>
              <a:t>“法事情人”阅读法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8919510-68B2-BD63-3F27-F28C038CC5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601119"/>
            <a:ext cx="9144000" cy="1655762"/>
          </a:xfrm>
        </p:spPr>
        <p:txBody>
          <a:bodyPr/>
          <a:lstStyle/>
          <a:p>
            <a:endParaRPr lang="zh-CN" altLang="en-US" dirty="0"/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CCD1461C-360D-FBA3-AA91-DB240EDE1F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3036680"/>
              </p:ext>
            </p:extLst>
          </p:nvPr>
        </p:nvGraphicFramePr>
        <p:xfrm>
          <a:off x="2135696" y="1915046"/>
          <a:ext cx="7489072" cy="32918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137319">
                  <a:extLst>
                    <a:ext uri="{9D8B030D-6E8A-4147-A177-3AD203B41FA5}">
                      <a16:colId xmlns:a16="http://schemas.microsoft.com/office/drawing/2014/main" val="1137331381"/>
                    </a:ext>
                  </a:extLst>
                </a:gridCol>
                <a:gridCol w="6351753">
                  <a:extLst>
                    <a:ext uri="{9D8B030D-6E8A-4147-A177-3AD203B41FA5}">
                      <a16:colId xmlns:a16="http://schemas.microsoft.com/office/drawing/2014/main" val="2367758608"/>
                    </a:ext>
                  </a:extLst>
                </a:gridCol>
              </a:tblGrid>
              <a:tr h="82296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="1" dirty="0"/>
                        <a:t>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="1" dirty="0"/>
                        <a:t>相关创作手法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815114"/>
                  </a:ext>
                </a:extLst>
              </a:tr>
              <a:tr h="82296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="1" dirty="0"/>
                        <a:t>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="1" dirty="0"/>
                        <a:t>相关事情、事物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4972970"/>
                  </a:ext>
                </a:extLst>
              </a:tr>
              <a:tr h="82296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="1" dirty="0"/>
                        <a:t>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="1" dirty="0"/>
                        <a:t>相关情感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572413"/>
                  </a:ext>
                </a:extLst>
              </a:tr>
              <a:tr h="82296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="1" dirty="0"/>
                        <a:t>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="1" dirty="0"/>
                        <a:t>相关人物形象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88527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2305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8A1B32-BFE8-C5F6-E1B0-5D88E2429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词汇  顺序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01AA544-DBAF-2E83-7FC7-BAA57167DE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瓷瓶上画着一朵粉红色的莲花。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瓷瓶上画着一朵浅绛色的莲花。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一朵浅绛色的莲花，画在瓷瓶上。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瓷瓶上盛开着一朵浅绛，那，是画着的莲。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EB26EDED-6810-B17E-FE1C-07229F794A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1576" y="1127288"/>
            <a:ext cx="2466975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433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45C40BE-3880-9E5F-0EC5-D76C219E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词汇  顺序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348E36E-A6C5-D25A-A1B8-F89D597280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你是一阵清风，你是一轮明月。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你是一绪清风，你是一朗明月。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一绪清风，是你；一朗明月，也是你。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清风一绪，是你；明月一朗，也是你。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清风，明月，一绪是你，一朗也是你。</a:t>
            </a:r>
          </a:p>
        </p:txBody>
      </p:sp>
    </p:spTree>
    <p:extLst>
      <p:ext uri="{BB962C8B-B14F-4D97-AF65-F5344CB8AC3E}">
        <p14:creationId xmlns:p14="http://schemas.microsoft.com/office/powerpoint/2010/main" val="2052736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1A564DA-52A5-8568-AA07-B9B1561B6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EF81C10-AE66-07E0-93F9-1964696C5F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>
                <a:solidFill>
                  <a:srgbClr val="FF0000"/>
                </a:solidFill>
              </a:rPr>
              <a:t>青黛色</a:t>
            </a:r>
            <a:r>
              <a:rPr lang="zh-CN" altLang="en-US" dirty="0"/>
              <a:t>的轮廓织线勾勒出</a:t>
            </a:r>
            <a:r>
              <a:rPr lang="zh-CN" altLang="en-US" dirty="0">
                <a:solidFill>
                  <a:srgbClr val="FF0000"/>
                </a:solidFill>
              </a:rPr>
              <a:t>浅绛</a:t>
            </a:r>
            <a:r>
              <a:rPr lang="zh-CN" altLang="en-US" dirty="0"/>
              <a:t>的牡丹，衬着祥云从左肩缓缓而下，恰好与胸前、腰际的刺绣形成了古典的呼应。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EF46D53-F7E9-0680-EE51-43FE3BE230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9879" y="2714429"/>
            <a:ext cx="2524125" cy="329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042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448E94-EBE9-D27D-4B3D-C33686FB8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F9467FE-DA1F-27C1-B429-0380F634EC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837495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>
                <a:solidFill>
                  <a:srgbClr val="00B0F0"/>
                </a:solidFill>
              </a:rPr>
              <a:t>青天</a:t>
            </a:r>
            <a:r>
              <a:rPr lang="zh-CN" altLang="en-US" dirty="0">
                <a:solidFill>
                  <a:schemeClr val="accent4"/>
                </a:solidFill>
              </a:rPr>
              <a:t>有月</a:t>
            </a:r>
            <a:r>
              <a:rPr lang="zh-CN" altLang="en-US" dirty="0"/>
              <a:t>来</a:t>
            </a:r>
            <a:r>
              <a:rPr lang="zh-CN" altLang="en-US" dirty="0">
                <a:solidFill>
                  <a:schemeClr val="accent6">
                    <a:lumMod val="75000"/>
                  </a:schemeClr>
                </a:solidFill>
              </a:rPr>
              <a:t>几时</a:t>
            </a:r>
            <a:endParaRPr lang="en-US" altLang="zh-CN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zh-CN" altLang="en-US" dirty="0"/>
              <a:t>我今停杯一</a:t>
            </a:r>
            <a:r>
              <a:rPr lang="zh-CN" altLang="en-US" dirty="0">
                <a:solidFill>
                  <a:srgbClr val="7030A0"/>
                </a:solidFill>
              </a:rPr>
              <a:t>问</a:t>
            </a:r>
            <a:r>
              <a:rPr lang="zh-CN" altLang="en-US" dirty="0"/>
              <a:t>之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——</a:t>
            </a:r>
            <a:r>
              <a:rPr lang="zh-CN" altLang="en-US" dirty="0"/>
              <a:t>李白</a:t>
            </a:r>
            <a:r>
              <a:rPr lang="en-US" altLang="zh-CN" dirty="0"/>
              <a:t>·《</a:t>
            </a:r>
            <a:r>
              <a:rPr lang="zh-CN" altLang="en-US" dirty="0"/>
              <a:t>把酒问月</a:t>
            </a:r>
            <a:r>
              <a:rPr lang="en-US" altLang="zh-CN" dirty="0"/>
              <a:t>》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明月几时有，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把酒问青天。</a:t>
            </a:r>
            <a:endParaRPr lang="en-US" altLang="zh-CN" dirty="0"/>
          </a:p>
        </p:txBody>
      </p:sp>
      <p:sp>
        <p:nvSpPr>
          <p:cNvPr id="4" name="内容占位符 2">
            <a:extLst>
              <a:ext uri="{FF2B5EF4-FFF2-40B4-BE49-F238E27FC236}">
                <a16:creationId xmlns:a16="http://schemas.microsoft.com/office/drawing/2014/main" id="{C9A541C1-0C6B-9ED2-D84E-3184111235F6}"/>
              </a:ext>
            </a:extLst>
          </p:cNvPr>
          <p:cNvSpPr txBox="1">
            <a:spLocks/>
          </p:cNvSpPr>
          <p:nvPr/>
        </p:nvSpPr>
        <p:spPr>
          <a:xfrm>
            <a:off x="5468332" y="1852302"/>
            <a:ext cx="383749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CN" altLang="en-US" dirty="0"/>
              <a:t>几时月下把酒</a:t>
            </a:r>
            <a:endParaRPr lang="en-US" altLang="zh-CN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zh-CN" altLang="en-US" dirty="0"/>
              <a:t>停杯一问青天</a:t>
            </a:r>
            <a:endParaRPr lang="en-US" altLang="zh-CN" dirty="0"/>
          </a:p>
          <a:p>
            <a:pPr marL="0" indent="0">
              <a:buFont typeface="Arial" panose="020B0604020202020204" pitchFamily="34" charset="0"/>
              <a:buNone/>
            </a:pPr>
            <a:endParaRPr lang="en-US" altLang="zh-CN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zh-CN" altLang="en-US" dirty="0"/>
              <a:t>把酒有几时</a:t>
            </a:r>
            <a:endParaRPr lang="en-US" altLang="zh-CN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zh-CN" altLang="en-US" dirty="0"/>
              <a:t>青天一明月</a:t>
            </a:r>
            <a:endParaRPr lang="en-US" altLang="zh-CN" dirty="0"/>
          </a:p>
          <a:p>
            <a:pPr marL="0" indent="0">
              <a:buFont typeface="Arial" panose="020B0604020202020204" pitchFamily="34" charset="0"/>
              <a:buNone/>
            </a:pPr>
            <a:endParaRPr lang="en-US" altLang="zh-CN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zh-CN" altLang="en-US" dirty="0"/>
              <a:t>几时青天有</a:t>
            </a:r>
            <a:endParaRPr lang="en-US" altLang="zh-CN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zh-CN" altLang="en-US" dirty="0"/>
              <a:t>月下把酒问</a:t>
            </a:r>
          </a:p>
        </p:txBody>
      </p:sp>
    </p:spTree>
    <p:extLst>
      <p:ext uri="{BB962C8B-B14F-4D97-AF65-F5344CB8AC3E}">
        <p14:creationId xmlns:p14="http://schemas.microsoft.com/office/powerpoint/2010/main" val="2093404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5FE3AB-FD2B-81F2-E641-6E93B8B1E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4081A1C-998A-57FC-33CC-65D1D8B957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CN" altLang="en-US" dirty="0"/>
              <a:t>左手握大地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右手握着天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掌纹裂出了十方的闪电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把时光匆匆兑换成了年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三千世如所不见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>
                <a:solidFill>
                  <a:srgbClr val="FF0000"/>
                </a:solidFill>
              </a:rPr>
              <a:t>左手牵着爱，</a:t>
            </a:r>
            <a:endParaRPr lang="en-US" altLang="zh-CN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FF0000"/>
                </a:solidFill>
              </a:rPr>
              <a:t>右手牵着暖，</a:t>
            </a:r>
            <a:endParaRPr lang="en-US" altLang="zh-CN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FF0000"/>
                </a:solidFill>
              </a:rPr>
              <a:t>把时光匆匆兑换成了年，</a:t>
            </a:r>
            <a:endParaRPr lang="en-US" altLang="zh-CN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FF0000"/>
                </a:solidFill>
              </a:rPr>
              <a:t>青葱岁月如所不见。</a:t>
            </a:r>
          </a:p>
        </p:txBody>
      </p:sp>
    </p:spTree>
    <p:extLst>
      <p:ext uri="{BB962C8B-B14F-4D97-AF65-F5344CB8AC3E}">
        <p14:creationId xmlns:p14="http://schemas.microsoft.com/office/powerpoint/2010/main" val="3761124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CC2D00-A516-EF66-9DC7-7340C2443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9F00C96-3DD1-F8D1-3A0C-ABD1544D16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梦，不在眼前在心中，唯有从容翱翔于更大的天空，方能抵达新的境界</a:t>
            </a:r>
            <a:r>
              <a:rPr lang="en-US" altLang="zh-CN" dirty="0"/>
              <a:t>——</a:t>
            </a:r>
          </a:p>
          <a:p>
            <a:pPr marL="0" indent="0">
              <a:buNone/>
            </a:pPr>
            <a:r>
              <a:rPr lang="zh-CN" altLang="en-US" dirty="0"/>
              <a:t>梦，</a:t>
            </a:r>
            <a:r>
              <a:rPr lang="zh-CN" altLang="en-US" dirty="0">
                <a:solidFill>
                  <a:srgbClr val="FF0000"/>
                </a:solidFill>
              </a:rPr>
              <a:t>在脚下更</a:t>
            </a:r>
            <a:r>
              <a:rPr lang="zh-CN" altLang="en-US" dirty="0"/>
              <a:t>在心中，唯有</a:t>
            </a:r>
            <a:r>
              <a:rPr lang="zh-CN" altLang="en-US" dirty="0">
                <a:solidFill>
                  <a:srgbClr val="FF0000"/>
                </a:solidFill>
              </a:rPr>
              <a:t>奋力</a:t>
            </a:r>
            <a:r>
              <a:rPr lang="zh-CN" altLang="en-US" dirty="0"/>
              <a:t>翱翔于更大的天空，方能抵达新的境界</a:t>
            </a:r>
            <a:r>
              <a:rPr lang="en-US" altLang="zh-CN" dirty="0"/>
              <a:t>——</a:t>
            </a:r>
            <a:endParaRPr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32B6F53-435D-F2CC-B4C0-B517AE1F21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0946"/>
          <a:stretch/>
        </p:blipFill>
        <p:spPr>
          <a:xfrm>
            <a:off x="3880751" y="76348"/>
            <a:ext cx="2733675" cy="161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92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92360FC-9846-344B-35A2-FD0952B14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C0ABE-6DC5-2ADF-8150-9C711ABD4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莫奈 </a:t>
            </a:r>
            <a:r>
              <a:rPr lang="en-US" altLang="zh-CN" dirty="0"/>
              <a:t>《</a:t>
            </a:r>
            <a:r>
              <a:rPr lang="zh-CN" altLang="en-US" dirty="0"/>
              <a:t>日出印象</a:t>
            </a:r>
            <a:r>
              <a:rPr lang="en-US" altLang="zh-CN" dirty="0"/>
              <a:t>》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这景象，好像一幅莫奈的印象派画作，把美定格在了一个朦胧的时空里。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BF26836-4F27-3AB3-5053-EBC3414F01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5328" y="1435329"/>
            <a:ext cx="6096000" cy="455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3899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355</Words>
  <Application>Microsoft Office PowerPoint</Application>
  <PresentationFormat>宽屏</PresentationFormat>
  <Paragraphs>50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2" baseType="lpstr">
      <vt:lpstr>等线</vt:lpstr>
      <vt:lpstr>等线 Light</vt:lpstr>
      <vt:lpstr>Arial</vt:lpstr>
      <vt:lpstr>Office 主题​​</vt:lpstr>
      <vt:lpstr>“法事情人”阅读法</vt:lpstr>
      <vt:lpstr>词汇  顺序</vt:lpstr>
      <vt:lpstr>词汇  顺序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“法事情人”阅读法</dc:title>
  <dc:creator>叶 海宇</dc:creator>
  <cp:lastModifiedBy>叶 海宇</cp:lastModifiedBy>
  <cp:revision>3</cp:revision>
  <dcterms:created xsi:type="dcterms:W3CDTF">2023-07-28T10:00:26Z</dcterms:created>
  <dcterms:modified xsi:type="dcterms:W3CDTF">2023-07-28T10:32:47Z</dcterms:modified>
</cp:coreProperties>
</file>