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14" y="5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5AE47-6440-4EE0-A459-0DA08A28D0C1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E7E6A8-D770-4F96-A1D3-489ED50B57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346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E7E6A8-D770-4F96-A1D3-489ED50B57D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281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D59688-C33B-C111-FA60-B7D965EC17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144181E-DFA6-28F4-5CBB-0BF5E2C44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E4A0ADA-1B65-E546-BAD1-DF98158A9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6667E51-5102-F520-DC85-811134027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6C1838-FCDE-08B8-E26E-C4CFF6A52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76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4E4FB6-D00B-29BE-C05D-010D808A6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3EC88B8-07A3-D36B-E767-E2111FC33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2E75649-07B2-2360-78FE-AE40963A7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14D0F22-1E7C-6196-E6AE-94A94C618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102194-D90E-EBAA-1274-F87421A39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6243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6F1960-2738-F528-0FAB-C09EC50A4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0F8B527-7784-82D1-E984-DEF566CA8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97F8AEE-C809-872D-5825-0CF4C23CD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8E0BA0-BA38-F4E0-2726-4401A2A87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371A623-7C26-6895-A075-040841612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924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455A1A-31D4-A032-E847-E4B47B15E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72CC870-097B-16BB-B48F-E088A8CF5F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6566519-2F1B-C8B7-60C1-99B630B88C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9F18305-A0DD-20F2-FF34-0EEBC5AAF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54D1B0B-7D2B-20CA-FA1D-EED988171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5E3C37C-6A35-FC13-70DB-C5D255AE7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46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7B45A82-8730-3628-17AD-1929B3787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C28B7F2-990A-43E0-9F0A-CADF9458D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E5B23E2-4899-77BB-C895-F90358D6F2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517412C4-B359-3BDB-6D99-A8E997A03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1FA1249-619F-72ED-108A-539F33E3E0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4199962-7977-6E8F-B448-51C0ADF33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F0130988-8DCD-873D-800C-9BDCF3E2E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5F68F4D-427C-B6F5-E19F-25AA2B270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7328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C8A9D3-2D9D-3643-9410-FE8193C41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03F59F47-3DF9-649F-B013-C2B7E94B8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71096FC-D10C-840C-59F6-02F739EE4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4B7F92D-EE79-27A3-373D-EF6450F59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286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F1DC87B-9309-E9DA-E029-10F2DECE9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6DF31F3-3576-A9B2-EE57-723F361DD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BEA6A80-F09B-FF7C-3F76-563BF3DCF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268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B5198B-ABD9-0562-1C8C-83A6B25450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5500FE4-AB21-F6D4-27D7-E1FB562B4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46C9746-E1DE-5A72-DEBB-494AB814E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ECA62EF-2673-FF06-BD9F-6BBCCA661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A2A80DC-F007-B22A-3889-8F408B9E9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78CB57C-1615-6BFE-8F64-F09118D72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776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C204E9-3E43-084C-2EF2-38A3F7067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6CFD6D9-4C92-7CD3-4B18-8CA5CE4B8D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112FEF8-0A1E-E69A-A90F-F395A74080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C36E1AE-A1A0-4088-9E19-A06C0B400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87C1719-FE37-5530-0A09-719C654CD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03BCD45-F5F1-7965-9EA8-41A26986B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94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1F5CC9-062D-ED43-47C7-A0A979558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CD6184A-5840-DA16-8CE9-D41927B446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9D5DB07-41CE-A436-B017-D0F58271A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C1CA04C-03DA-FA6F-E2ED-D9ED36685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251CB7-C830-D864-0DF0-31DE5F43E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89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CEB34447-3A50-187C-AE01-1D25DC5D6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5E5EFCA-9E7F-92E3-0F9A-1122AC1CF2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BB0F014-E592-60B6-2141-55D8E5B3B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6515AE3-D43B-9EE1-786F-89E2C8ACB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4B2D1B-F30B-2CD3-F7F9-0DB73D825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700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F0D2470-4780-D298-EB64-FD9C5E12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6F63F82-6090-1E32-25F5-48DEDA7E83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16943BF-6FFC-2EC5-1D8B-2B24A6D99B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A1902-71B2-4DC0-8159-223EA4A62F88}" type="datetimeFigureOut">
              <a:rPr lang="zh-CN" altLang="en-US" smtClean="0"/>
              <a:t>2024/1/9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2D9DE65-829B-A513-B352-F1E6A9F155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6DF779-445E-397A-39E7-0027B435F1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2ED20-34CB-47A8-9AEC-EC5B4719D37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831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圆角 3">
            <a:extLst>
              <a:ext uri="{FF2B5EF4-FFF2-40B4-BE49-F238E27FC236}">
                <a16:creationId xmlns:a16="http://schemas.microsoft.com/office/drawing/2014/main" id="{38AAC546-EAF8-0F27-0DFA-265149908B31}"/>
              </a:ext>
            </a:extLst>
          </p:cNvPr>
          <p:cNvSpPr/>
          <p:nvPr/>
        </p:nvSpPr>
        <p:spPr>
          <a:xfrm>
            <a:off x="80387" y="5683045"/>
            <a:ext cx="11977635" cy="98330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6FB134A3-D147-3A90-3778-ADC95E886B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940" y="0"/>
            <a:ext cx="7854460" cy="5614485"/>
          </a:xfrm>
          <a:prstGeom prst="rect">
            <a:avLst/>
          </a:prstGeom>
        </p:spPr>
      </p:pic>
      <p:sp>
        <p:nvSpPr>
          <p:cNvPr id="6" name="标题 5">
            <a:extLst>
              <a:ext uri="{FF2B5EF4-FFF2-40B4-BE49-F238E27FC236}">
                <a16:creationId xmlns:a16="http://schemas.microsoft.com/office/drawing/2014/main" id="{3C46211C-AADC-0060-12CD-755C3220D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709624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4000" b="0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白云机场诞生全球最大单体航站楼</a:t>
            </a:r>
            <a:br>
              <a:rPr lang="zh-CN" altLang="en-US" sz="4000" b="0" i="0" dirty="0"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74811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44C49EFC-09B9-DF2D-F383-638633DE34F3}"/>
              </a:ext>
            </a:extLst>
          </p:cNvPr>
          <p:cNvSpPr txBox="1"/>
          <p:nvPr/>
        </p:nvSpPr>
        <p:spPr>
          <a:xfrm>
            <a:off x="0" y="95016"/>
            <a:ext cx="12035691" cy="64781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gsw-FR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Guangzhou Baiyun International Airport has become the world's 1. ______(large) single-building airport terminal(</a:t>
            </a:r>
            <a:r>
              <a:rPr lang="zh-CN" alt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航站楼</a:t>
            </a: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gsw-FR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the East 4 and West 4 corridors(</a:t>
            </a:r>
            <a:r>
              <a:rPr lang="zh-CN" alt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指廊</a:t>
            </a: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gsw-FR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were put into 2. ____________(operate) on December 31, 2023.</a:t>
            </a:r>
          </a:p>
          <a:p>
            <a:pPr algn="just">
              <a:lnSpc>
                <a:spcPct val="150000"/>
              </a:lnSpc>
            </a:pPr>
            <a:r>
              <a:rPr lang="gsw-FR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So far, Terminals 1 and 2 of Baiyun Airport are connected, 3. ___________(bring) the total area of the airport terminals to 1.561 million square meters.</a:t>
            </a:r>
          </a:p>
          <a:p>
            <a:pPr algn="just">
              <a:lnSpc>
                <a:spcPct val="150000"/>
              </a:lnSpc>
            </a:pPr>
            <a:r>
              <a:rPr lang="gsw-FR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___________(locate) between T1 and T2, the East 4 and West 4 corridors are    5. _____ important part of the Phase III expansion project of Baiyun Airport. The two corridors are connected to T1 on the south and T2 on the north. 6. ______ a total length of 507 meters from south to north and 256 meters from east to west, they form a "T" shape.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43DD4CE6-35C3-A4A3-8914-DCB7D0129C7B}"/>
              </a:ext>
            </a:extLst>
          </p:cNvPr>
          <p:cNvSpPr txBox="1"/>
          <p:nvPr/>
        </p:nvSpPr>
        <p:spPr>
          <a:xfrm>
            <a:off x="9713657" y="341221"/>
            <a:ext cx="1306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largest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A35B98F-CAFF-26B5-8B24-F61458CD9204}"/>
              </a:ext>
            </a:extLst>
          </p:cNvPr>
          <p:cNvSpPr txBox="1"/>
          <p:nvPr/>
        </p:nvSpPr>
        <p:spPr>
          <a:xfrm>
            <a:off x="2571260" y="1470063"/>
            <a:ext cx="1903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operation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3C92855-6B94-0105-DFF7-1F35BD5ED866}"/>
              </a:ext>
            </a:extLst>
          </p:cNvPr>
          <p:cNvSpPr txBox="1"/>
          <p:nvPr/>
        </p:nvSpPr>
        <p:spPr>
          <a:xfrm>
            <a:off x="9322887" y="2136661"/>
            <a:ext cx="1482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bringing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F771176-FBC2-54EE-A65F-ADB20077C4DA}"/>
              </a:ext>
            </a:extLst>
          </p:cNvPr>
          <p:cNvSpPr txBox="1"/>
          <p:nvPr/>
        </p:nvSpPr>
        <p:spPr>
          <a:xfrm>
            <a:off x="643651" y="3378793"/>
            <a:ext cx="2269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Located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D08965D-D75C-037B-BF42-1F2FBD6155F6}"/>
              </a:ext>
            </a:extLst>
          </p:cNvPr>
          <p:cNvSpPr txBox="1"/>
          <p:nvPr/>
        </p:nvSpPr>
        <p:spPr>
          <a:xfrm>
            <a:off x="577761" y="4026720"/>
            <a:ext cx="1200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an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AC6FE626-2184-EDEA-DCFC-A66E92AECCB3}"/>
              </a:ext>
            </a:extLst>
          </p:cNvPr>
          <p:cNvSpPr txBox="1"/>
          <p:nvPr/>
        </p:nvSpPr>
        <p:spPr>
          <a:xfrm>
            <a:off x="10539900" y="4721402"/>
            <a:ext cx="1134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With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525427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44C49EFC-09B9-DF2D-F383-638633DE34F3}"/>
              </a:ext>
            </a:extLst>
          </p:cNvPr>
          <p:cNvSpPr txBox="1"/>
          <p:nvPr/>
        </p:nvSpPr>
        <p:spPr>
          <a:xfrm>
            <a:off x="422031" y="95016"/>
            <a:ext cx="11347937" cy="58318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opening of the two new corridors adds 35 new boarding gates and 25 contact stands, 7. _______ enhances the efficiency of the existing terminals and 8. __________(improve) the operational capacity of </a:t>
            </a:r>
            <a:r>
              <a:rPr lang="en-US" altLang="zh-CN" sz="28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Baiyun</a:t>
            </a: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Airport.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 of the end of 2023, with resumed and new flight routes, </a:t>
            </a:r>
            <a:r>
              <a:rPr lang="en-US" altLang="zh-CN" sz="28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Baiyun</a:t>
            </a: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Airport has been opened for over 100 international and 9. _________(region) routes, including routes to Los Angeles, Rome, Paris, London, Sydney, and Port Moresby, operating more than 1,000 flights every week. 10. __________(additional), </a:t>
            </a:r>
            <a:r>
              <a:rPr lang="en-US" altLang="zh-CN" sz="2800" b="0" i="0" dirty="0" err="1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Baiyun</a:t>
            </a: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Airport has added seven international cargo(</a:t>
            </a:r>
            <a:r>
              <a:rPr lang="zh-CN" alt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货物</a:t>
            </a:r>
            <a:r>
              <a:rPr lang="en-US" altLang="zh-CN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 route carriers and opened 14 cargo routes in 2023.</a:t>
            </a:r>
            <a:endParaRPr lang="gsw-FR" altLang="zh-CN" sz="28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20EBB082-A0E5-26CD-237F-4DE3E75E9538}"/>
              </a:ext>
            </a:extLst>
          </p:cNvPr>
          <p:cNvSpPr txBox="1"/>
          <p:nvPr/>
        </p:nvSpPr>
        <p:spPr>
          <a:xfrm>
            <a:off x="3072010" y="818593"/>
            <a:ext cx="1124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which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06FA8DB9-B54A-A2B5-1F6C-F839CF4575ED}"/>
              </a:ext>
            </a:extLst>
          </p:cNvPr>
          <p:cNvSpPr txBox="1"/>
          <p:nvPr/>
        </p:nvSpPr>
        <p:spPr>
          <a:xfrm>
            <a:off x="1393271" y="1458826"/>
            <a:ext cx="1818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improves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270668F-26CA-CB58-D072-A1F1D1FC26A8}"/>
              </a:ext>
            </a:extLst>
          </p:cNvPr>
          <p:cNvSpPr txBox="1"/>
          <p:nvPr/>
        </p:nvSpPr>
        <p:spPr>
          <a:xfrm>
            <a:off x="7924801" y="2749332"/>
            <a:ext cx="1492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regional 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4CB82F2-CCDA-30C1-BD21-D7049E6DEBBD}"/>
              </a:ext>
            </a:extLst>
          </p:cNvPr>
          <p:cNvSpPr txBox="1"/>
          <p:nvPr/>
        </p:nvSpPr>
        <p:spPr>
          <a:xfrm>
            <a:off x="218829" y="4723760"/>
            <a:ext cx="2227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highlight>
                  <a:srgbClr val="FFFF00"/>
                </a:highlight>
              </a:rPr>
              <a:t>Additionally</a:t>
            </a:r>
            <a:endParaRPr lang="zh-CN" altLang="en-US" sz="28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005863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297</Words>
  <Application>Microsoft Office PowerPoint</Application>
  <PresentationFormat>宽屏</PresentationFormat>
  <Paragraphs>17</Paragraphs>
  <Slides>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等线</vt:lpstr>
      <vt:lpstr>等线 Light</vt:lpstr>
      <vt:lpstr>微软雅黑</vt:lpstr>
      <vt:lpstr>Arial</vt:lpstr>
      <vt:lpstr>Times New Roman</vt:lpstr>
      <vt:lpstr>Office 主题​​</vt:lpstr>
      <vt:lpstr>白云机场诞生全球最大单体航站楼 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返回地面75天后神舟十四号乘组航天员首次与公众见面</dc:title>
  <dc:creator>kai guo</dc:creator>
  <cp:lastModifiedBy>kai guo</cp:lastModifiedBy>
  <cp:revision>11</cp:revision>
  <dcterms:created xsi:type="dcterms:W3CDTF">2023-02-20T07:26:22Z</dcterms:created>
  <dcterms:modified xsi:type="dcterms:W3CDTF">2024-01-09T00:33:29Z</dcterms:modified>
</cp:coreProperties>
</file>