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75" r:id="rId4"/>
    <p:sldId id="274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5</a:t>
            </a:r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498"/>
            <a:ext cx="9144000" cy="976394"/>
          </a:xfrm>
        </p:spPr>
        <p:txBody>
          <a:bodyPr>
            <a:norm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P42-6(1)6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graphicFrame>
        <p:nvGraphicFramePr>
          <p:cNvPr id="7" name="内容占位符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2311287"/>
              </p:ext>
            </p:extLst>
          </p:nvPr>
        </p:nvGraphicFramePr>
        <p:xfrm>
          <a:off x="0" y="787213"/>
          <a:ext cx="9144000" cy="6080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108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3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0346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/>
                        <a:t>事件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/>
                        <a:t>情感体验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270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当看到我国运动员站在里约奥运会高高的领奖台上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自豪感</a:t>
                      </a:r>
                      <a:endParaRPr lang="en-US" altLang="zh-CN" sz="2800" b="1" dirty="0">
                        <a:solidFill>
                          <a:srgbClr val="FF0000"/>
                        </a:solidFill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  <a:p>
                      <a:pPr algn="ctr"/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荣誉感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5437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当学习成绩不断进步时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成就感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3467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当浏览我国的名山大川时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自豪感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270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当在电视上看到在抗震救灾中献出汗水和鲜血的英雄时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崇敬感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3467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当看到父母因操劳而头发苍白时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爱、责任感</a:t>
                      </a:r>
                      <a:endParaRPr lang="en-US" altLang="zh-CN" sz="2800" b="1" dirty="0">
                        <a:solidFill>
                          <a:srgbClr val="FF0000"/>
                        </a:solidFill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  <a:p>
                      <a:pPr algn="ctr"/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愧疚感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03467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当听到同学无故辱骂自己的老师时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憎恶感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8368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20003" y="155601"/>
            <a:ext cx="9144000" cy="735129"/>
          </a:xfrm>
        </p:spPr>
        <p:txBody>
          <a:bodyPr>
            <a:normAutofit fontScale="90000"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(2)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我们在青少年时期为什么要重视培养丰富、健康、高尚的情感？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9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002" y="1081799"/>
            <a:ext cx="9103995" cy="303982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①情感是人最基本的精神需求。</a:t>
            </a:r>
          </a:p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②情感影响我们的判断和选择，驱使我们做出行动。</a:t>
            </a:r>
          </a:p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③情感与我们的想象力、创造力相关。丰富、深刻的情感有助于我们更全面地观察事物，探索未知。</a:t>
            </a:r>
          </a:p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④狭隘的生活经验容易导致偏执情感。生活经验不断扩展，情感更加丰富深刻，使我们的情怀更加宽广博大。</a:t>
            </a:r>
          </a:p>
          <a:p>
            <a:pPr marL="0" indent="0" algn="just">
              <a:buNone/>
            </a:pP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P44-46</a:t>
            </a:r>
            <a:endParaRPr lang="zh-CN" altLang="en-US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1179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1"/>
          </a:xfrm>
        </p:spPr>
        <p:txBody>
          <a:bodyPr>
            <a:noAutofit/>
          </a:bodyPr>
          <a:lstStyle/>
          <a:p>
            <a:pPr marL="0" indent="0">
              <a:lnSpc>
                <a:spcPts val="2700"/>
              </a:lnSpc>
              <a:buNone/>
            </a:pP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P43-6(1)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钱伟长的感人事迹说明了什么？</a:t>
            </a: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6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钱伟长的科学报国之路</a:t>
            </a:r>
            <a:r>
              <a:rPr lang="zh-CN" altLang="en-US" sz="26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说明了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钱伟长具有强烈的爱国情感。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钱伟长的爱国之情表现在哪些方面？</a:t>
            </a: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6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答：钱伟长的爱国之情表现在：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①认同感：坚持回到祖国，对祖国繁荣充满信心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②责任感：放弃国外优厚生活、工作条件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③使命感：忠于祖国，坚决实现“科学救国”的抱负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④责任感：兢兢业业为祖国的科学事业努力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buNone/>
            </a:pP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读了以上材料，你有何感想？</a:t>
            </a:r>
            <a:r>
              <a:rPr lang="en-US" altLang="zh-CN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2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6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</a:t>
            </a:r>
            <a:endParaRPr lang="en-US" altLang="zh-CN" sz="2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钱伟长的感人事迹</a:t>
            </a:r>
            <a:r>
              <a:rPr lang="zh-CN" altLang="en-US" sz="26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让我明白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了爱国情感，是积极向上的强大动力。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②我们应向钱伟长学习，积极培养爱国情感，用实际行动爱国。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③我们要树立崇高理想，努力学习，以知识报效祖国。</a:t>
            </a:r>
            <a:endParaRPr lang="en-US" altLang="zh-CN" sz="2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7769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1919</TotalTime>
  <Words>345</Words>
  <Application>Microsoft Office PowerPoint</Application>
  <PresentationFormat>全屏显示(4:3)</PresentationFormat>
  <Paragraphs>37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1" baseType="lpstr">
      <vt:lpstr>华文细黑</vt:lpstr>
      <vt:lpstr>华文中宋</vt:lpstr>
      <vt:lpstr>幼圆</vt:lpstr>
      <vt:lpstr>Arial</vt:lpstr>
      <vt:lpstr>Calibri</vt:lpstr>
      <vt:lpstr>Calibri Light</vt:lpstr>
      <vt:lpstr>Office 主题</vt:lpstr>
      <vt:lpstr>第5课作业讲评</vt:lpstr>
      <vt:lpstr>P42-6(1)6分</vt:lpstr>
      <vt:lpstr>(2)我们在青少年时期为什么要重视培养丰富、健康、高尚的情感？9分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cheng yao</cp:lastModifiedBy>
  <cp:revision>76</cp:revision>
  <dcterms:created xsi:type="dcterms:W3CDTF">2016-10-16T10:14:16Z</dcterms:created>
  <dcterms:modified xsi:type="dcterms:W3CDTF">2021-07-09T07:26:42Z</dcterms:modified>
</cp:coreProperties>
</file>